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3649" r:id="rId2"/>
    <p:sldMasterId id="2147483650" r:id="rId3"/>
  </p:sldMasterIdLst>
  <p:notesMasterIdLst>
    <p:notesMasterId r:id="rId18"/>
  </p:notesMasterIdLst>
  <p:sldIdLst>
    <p:sldId id="256" r:id="rId4"/>
    <p:sldId id="257" r:id="rId5"/>
    <p:sldId id="316" r:id="rId6"/>
    <p:sldId id="318" r:id="rId7"/>
    <p:sldId id="319" r:id="rId8"/>
    <p:sldId id="320" r:id="rId9"/>
    <p:sldId id="323" r:id="rId10"/>
    <p:sldId id="324" r:id="rId11"/>
    <p:sldId id="325" r:id="rId12"/>
    <p:sldId id="326" r:id="rId13"/>
    <p:sldId id="327" r:id="rId14"/>
    <p:sldId id="328" r:id="rId15"/>
    <p:sldId id="329" r:id="rId16"/>
    <p:sldId id="284" r:id="rId17"/>
  </p:sldIdLst>
  <p:sldSz cx="10080625" cy="7559675"/>
  <p:notesSz cx="7559675" cy="10691813"/>
  <p:defaultTextStyle>
    <a:defPPr>
      <a:defRPr lang="en-GB"/>
    </a:defPPr>
    <a:lvl1pPr algn="l" defTabSz="449263" rtl="0" fontAlgn="base" hangingPunct="0">
      <a:lnSpc>
        <a:spcPct val="93000"/>
      </a:lnSpc>
      <a:spcBef>
        <a:spcPct val="0"/>
      </a:spcBef>
      <a:spcAft>
        <a:spcPct val="0"/>
      </a:spcAft>
      <a:buClr>
        <a:srgbClr val="000000"/>
      </a:buClr>
      <a:buSzPct val="100000"/>
      <a:buFont typeface="Times New Roman" panose="02020603050405020304" pitchFamily="18" charset="0"/>
      <a:defRPr kern="1200">
        <a:solidFill>
          <a:schemeClr val="tx1"/>
        </a:solidFill>
        <a:latin typeface="Arial" panose="020B0604020202020204" pitchFamily="34" charset="0"/>
        <a:ea typeface="SimSun" panose="02010600030101010101" pitchFamily="2" charset="-122"/>
        <a:cs typeface="+mn-cs"/>
      </a:defRPr>
    </a:lvl1pPr>
    <a:lvl2pPr marL="742950" indent="-285750" algn="l" defTabSz="449263" rtl="0" fontAlgn="base" hangingPunct="0">
      <a:lnSpc>
        <a:spcPct val="93000"/>
      </a:lnSpc>
      <a:spcBef>
        <a:spcPct val="0"/>
      </a:spcBef>
      <a:spcAft>
        <a:spcPct val="0"/>
      </a:spcAft>
      <a:buClr>
        <a:srgbClr val="000000"/>
      </a:buClr>
      <a:buSzPct val="100000"/>
      <a:buFont typeface="Times New Roman" panose="02020603050405020304" pitchFamily="18" charset="0"/>
      <a:defRPr kern="1200">
        <a:solidFill>
          <a:schemeClr val="tx1"/>
        </a:solidFill>
        <a:latin typeface="Arial" panose="020B0604020202020204" pitchFamily="34" charset="0"/>
        <a:ea typeface="SimSun" panose="02010600030101010101" pitchFamily="2" charset="-122"/>
        <a:cs typeface="+mn-cs"/>
      </a:defRPr>
    </a:lvl2pPr>
    <a:lvl3pPr marL="1143000" indent="-228600" algn="l" defTabSz="449263" rtl="0" fontAlgn="base" hangingPunct="0">
      <a:lnSpc>
        <a:spcPct val="93000"/>
      </a:lnSpc>
      <a:spcBef>
        <a:spcPct val="0"/>
      </a:spcBef>
      <a:spcAft>
        <a:spcPct val="0"/>
      </a:spcAft>
      <a:buClr>
        <a:srgbClr val="000000"/>
      </a:buClr>
      <a:buSzPct val="100000"/>
      <a:buFont typeface="Times New Roman" panose="02020603050405020304" pitchFamily="18" charset="0"/>
      <a:defRPr kern="1200">
        <a:solidFill>
          <a:schemeClr val="tx1"/>
        </a:solidFill>
        <a:latin typeface="Arial" panose="020B0604020202020204" pitchFamily="34" charset="0"/>
        <a:ea typeface="SimSun" panose="02010600030101010101" pitchFamily="2" charset="-122"/>
        <a:cs typeface="+mn-cs"/>
      </a:defRPr>
    </a:lvl3pPr>
    <a:lvl4pPr marL="1600200" indent="-228600" algn="l" defTabSz="449263" rtl="0" fontAlgn="base" hangingPunct="0">
      <a:lnSpc>
        <a:spcPct val="93000"/>
      </a:lnSpc>
      <a:spcBef>
        <a:spcPct val="0"/>
      </a:spcBef>
      <a:spcAft>
        <a:spcPct val="0"/>
      </a:spcAft>
      <a:buClr>
        <a:srgbClr val="000000"/>
      </a:buClr>
      <a:buSzPct val="100000"/>
      <a:buFont typeface="Times New Roman" panose="02020603050405020304" pitchFamily="18" charset="0"/>
      <a:defRPr kern="1200">
        <a:solidFill>
          <a:schemeClr val="tx1"/>
        </a:solidFill>
        <a:latin typeface="Arial" panose="020B0604020202020204" pitchFamily="34" charset="0"/>
        <a:ea typeface="SimSun" panose="02010600030101010101" pitchFamily="2" charset="-122"/>
        <a:cs typeface="+mn-cs"/>
      </a:defRPr>
    </a:lvl4pPr>
    <a:lvl5pPr marL="2057400" indent="-228600" algn="l" defTabSz="449263" rtl="0" fontAlgn="base" hangingPunct="0">
      <a:lnSpc>
        <a:spcPct val="93000"/>
      </a:lnSpc>
      <a:spcBef>
        <a:spcPct val="0"/>
      </a:spcBef>
      <a:spcAft>
        <a:spcPct val="0"/>
      </a:spcAft>
      <a:buClr>
        <a:srgbClr val="000000"/>
      </a:buClr>
      <a:buSzPct val="100000"/>
      <a:buFont typeface="Times New Roman" panose="02020603050405020304" pitchFamily="18" charset="0"/>
      <a:defRPr kern="1200">
        <a:solidFill>
          <a:schemeClr val="tx1"/>
        </a:solidFill>
        <a:latin typeface="Arial" panose="020B0604020202020204" pitchFamily="34" charset="0"/>
        <a:ea typeface="SimSun"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SimSun"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SimSun"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SimSun"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SimSun" panose="02010600030101010101" pitchFamily="2" charset="-122"/>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66CCFF"/>
    <a:srgbClr val="0099FF"/>
    <a:srgbClr val="CCFF99"/>
    <a:srgbClr val="000066"/>
    <a:srgbClr val="FFFF66"/>
    <a:srgbClr val="FF9966"/>
    <a:srgbClr val="FF3300"/>
    <a:srgbClr val="23CBD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5" d="100"/>
          <a:sy n="65" d="100"/>
        </p:scale>
        <p:origin x="1524" y="72"/>
      </p:cViewPr>
      <p:guideLst>
        <p:guide orient="horz" pos="2160"/>
        <p:guide pos="2880"/>
      </p:guideLst>
    </p:cSldViewPr>
  </p:slideViewPr>
  <p:outlineViewPr>
    <p:cViewPr varScale="1">
      <p:scale>
        <a:sx n="170" d="200"/>
        <a:sy n="170" d="200"/>
      </p:scale>
      <p:origin x="-780" y="-84"/>
    </p:cViewPr>
  </p:outlineViewPr>
  <p:notesTextViewPr>
    <p:cViewPr>
      <p:scale>
        <a:sx n="100" d="100"/>
        <a:sy n="100" d="100"/>
      </p:scale>
      <p:origin x="0" y="0"/>
    </p:cViewPr>
  </p:notesTextViewPr>
  <p:notesViewPr>
    <p:cSldViewPr>
      <p:cViewPr varScale="1">
        <p:scale>
          <a:sx n="59" d="100"/>
          <a:sy n="59" d="100"/>
        </p:scale>
        <p:origin x="-1752"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7" name="Rectangle 1"/>
          <p:cNvSpPr>
            <a:spLocks noGrp="1" noRot="1" noChangeAspect="1" noChangeArrowheads="1"/>
          </p:cNvSpPr>
          <p:nvPr>
            <p:ph type="sldImg"/>
          </p:nvPr>
        </p:nvSpPr>
        <p:spPr bwMode="auto">
          <a:xfrm>
            <a:off x="1106488" y="812800"/>
            <a:ext cx="5343525" cy="40068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sp>
      <p:sp>
        <p:nvSpPr>
          <p:cNvPr id="4098" name="Rectangle 2"/>
          <p:cNvSpPr>
            <a:spLocks noGrp="1" noChangeArrowheads="1"/>
          </p:cNvSpPr>
          <p:nvPr>
            <p:ph type="body"/>
          </p:nvPr>
        </p:nvSpPr>
        <p:spPr bwMode="auto">
          <a:xfrm>
            <a:off x="755650" y="5078413"/>
            <a:ext cx="6046788" cy="4810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endParaRPr lang="fr-FR" altLang="fr-FR"/>
          </a:p>
        </p:txBody>
      </p:sp>
      <p:sp>
        <p:nvSpPr>
          <p:cNvPr id="4099" name="Rectangle 3"/>
          <p:cNvSpPr>
            <a:spLocks noGrp="1" noChangeArrowheads="1"/>
          </p:cNvSpPr>
          <p:nvPr>
            <p:ph type="hdr"/>
          </p:nvPr>
        </p:nvSpPr>
        <p:spPr bwMode="auto">
          <a:xfrm>
            <a:off x="0" y="0"/>
            <a:ext cx="3279775" cy="533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nSpc>
                <a:spcPct val="95000"/>
              </a:lnSpc>
              <a:tabLst>
                <a:tab pos="449263" algn="l"/>
                <a:tab pos="898525" algn="l"/>
                <a:tab pos="1347788" algn="l"/>
                <a:tab pos="1797050" algn="l"/>
                <a:tab pos="2246313" algn="l"/>
                <a:tab pos="2695575" algn="l"/>
                <a:tab pos="3144838" algn="l"/>
              </a:tabLst>
              <a:defRPr sz="1400">
                <a:solidFill>
                  <a:srgbClr val="000000"/>
                </a:solidFill>
                <a:latin typeface="Times New Roman" panose="02020603050405020304" pitchFamily="18" charset="0"/>
                <a:ea typeface="Arial Unicode MS" panose="020B0604020202020204" pitchFamily="34" charset="-128"/>
                <a:cs typeface="Arial Unicode MS" panose="020B0604020202020204" pitchFamily="34" charset="-128"/>
              </a:defRPr>
            </a:lvl1pPr>
          </a:lstStyle>
          <a:p>
            <a:endParaRPr lang="fr-FR" altLang="fr-FR"/>
          </a:p>
        </p:txBody>
      </p:sp>
      <p:sp>
        <p:nvSpPr>
          <p:cNvPr id="4100" name="Rectangle 4"/>
          <p:cNvSpPr>
            <a:spLocks noGrp="1" noChangeArrowheads="1"/>
          </p:cNvSpPr>
          <p:nvPr>
            <p:ph type="dt"/>
          </p:nvPr>
        </p:nvSpPr>
        <p:spPr bwMode="auto">
          <a:xfrm>
            <a:off x="4278313" y="0"/>
            <a:ext cx="3279775" cy="533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a:lnSpc>
                <a:spcPct val="95000"/>
              </a:lnSpc>
              <a:tabLst>
                <a:tab pos="449263" algn="l"/>
                <a:tab pos="898525" algn="l"/>
                <a:tab pos="1347788" algn="l"/>
                <a:tab pos="1797050" algn="l"/>
                <a:tab pos="2246313" algn="l"/>
                <a:tab pos="2695575" algn="l"/>
                <a:tab pos="3144838" algn="l"/>
              </a:tabLst>
              <a:defRPr sz="1400">
                <a:solidFill>
                  <a:srgbClr val="000000"/>
                </a:solidFill>
                <a:latin typeface="Times New Roman" panose="02020603050405020304" pitchFamily="18" charset="0"/>
                <a:ea typeface="Arial Unicode MS" panose="020B0604020202020204" pitchFamily="34" charset="-128"/>
                <a:cs typeface="Arial Unicode MS" panose="020B0604020202020204" pitchFamily="34" charset="-128"/>
              </a:defRPr>
            </a:lvl1pPr>
          </a:lstStyle>
          <a:p>
            <a:endParaRPr lang="fr-FR" altLang="fr-FR"/>
          </a:p>
        </p:txBody>
      </p:sp>
      <p:sp>
        <p:nvSpPr>
          <p:cNvPr id="4101" name="Rectangle 5"/>
          <p:cNvSpPr>
            <a:spLocks noGrp="1" noChangeArrowheads="1"/>
          </p:cNvSpPr>
          <p:nvPr>
            <p:ph type="ftr"/>
          </p:nvPr>
        </p:nvSpPr>
        <p:spPr bwMode="auto">
          <a:xfrm>
            <a:off x="0" y="10156825"/>
            <a:ext cx="3279775" cy="533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lnSpc>
                <a:spcPct val="95000"/>
              </a:lnSpc>
              <a:tabLst>
                <a:tab pos="449263" algn="l"/>
                <a:tab pos="898525" algn="l"/>
                <a:tab pos="1347788" algn="l"/>
                <a:tab pos="1797050" algn="l"/>
                <a:tab pos="2246313" algn="l"/>
                <a:tab pos="2695575" algn="l"/>
                <a:tab pos="3144838" algn="l"/>
              </a:tabLst>
              <a:defRPr sz="1400">
                <a:solidFill>
                  <a:srgbClr val="000000"/>
                </a:solidFill>
                <a:latin typeface="Times New Roman" panose="02020603050405020304" pitchFamily="18" charset="0"/>
                <a:ea typeface="Arial Unicode MS" panose="020B0604020202020204" pitchFamily="34" charset="-128"/>
                <a:cs typeface="Arial Unicode MS" panose="020B0604020202020204" pitchFamily="34" charset="-128"/>
              </a:defRPr>
            </a:lvl1pPr>
          </a:lstStyle>
          <a:p>
            <a:endParaRPr lang="fr-FR" altLang="fr-FR"/>
          </a:p>
        </p:txBody>
      </p:sp>
      <p:sp>
        <p:nvSpPr>
          <p:cNvPr id="4102" name="Rectangle 6"/>
          <p:cNvSpPr>
            <a:spLocks noGrp="1" noChangeArrowheads="1"/>
          </p:cNvSpPr>
          <p:nvPr>
            <p:ph type="sldNum"/>
          </p:nvPr>
        </p:nvSpPr>
        <p:spPr bwMode="auto">
          <a:xfrm>
            <a:off x="4278313" y="10156825"/>
            <a:ext cx="3279775" cy="533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lgn="r">
              <a:lnSpc>
                <a:spcPct val="95000"/>
              </a:lnSpc>
              <a:tabLst>
                <a:tab pos="449263" algn="l"/>
                <a:tab pos="898525" algn="l"/>
                <a:tab pos="1347788" algn="l"/>
                <a:tab pos="1797050" algn="l"/>
                <a:tab pos="2246313" algn="l"/>
                <a:tab pos="2695575" algn="l"/>
                <a:tab pos="3144838" algn="l"/>
              </a:tabLst>
              <a:defRPr sz="1400">
                <a:solidFill>
                  <a:srgbClr val="000000"/>
                </a:solidFill>
                <a:latin typeface="Times New Roman" panose="02020603050405020304" pitchFamily="18" charset="0"/>
                <a:ea typeface="Arial Unicode MS" panose="020B0604020202020204" pitchFamily="34" charset="-128"/>
                <a:cs typeface="Arial Unicode MS" panose="020B0604020202020204" pitchFamily="34" charset="-128"/>
              </a:defRPr>
            </a:lvl1pPr>
          </a:lstStyle>
          <a:p>
            <a:fld id="{DB3F0030-7409-4F54-87FA-F060A8ADEAB0}" type="slidenum">
              <a:rPr lang="fr-FR" altLang="fr-FR"/>
              <a:pPr/>
              <a:t>‹#›</a:t>
            </a:fld>
            <a:endParaRPr lang="fr-FR" altLang="fr-FR"/>
          </a:p>
        </p:txBody>
      </p:sp>
    </p:spTree>
  </p:cSld>
  <p:clrMap bg1="lt1" tx1="dk1" bg2="lt2" tx2="dk2" accent1="accent1" accent2="accent2" accent3="accent3" accent4="accent4" accent5="accent5" accent6="accent6" hlink="hlink" folHlink="folHlink"/>
  <p:notesStyle>
    <a:lvl1pPr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53CA9D46-B7CC-48C5-BBF9-5C3DD5316820}" type="slidenum">
              <a:rPr lang="fr-FR" altLang="fr-FR"/>
              <a:pPr/>
              <a:t>1</a:t>
            </a:fld>
            <a:endParaRPr lang="fr-FR" altLang="fr-FR"/>
          </a:p>
        </p:txBody>
      </p:sp>
      <p:sp>
        <p:nvSpPr>
          <p:cNvPr id="34817" name="Rectangle 1"/>
          <p:cNvSpPr txBox="1">
            <a:spLocks noGrp="1" noRot="1" noChangeAspect="1"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4818" name="Rectangle 2"/>
          <p:cNvSpPr txBox="1">
            <a:spLocks noGrp="1"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altLang="fr-F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F99A3382-A8A5-4C82-99CF-6657DE05B71C}" type="slidenum">
              <a:rPr lang="fr-FR" altLang="fr-FR"/>
              <a:pPr/>
              <a:t>10</a:t>
            </a:fld>
            <a:endParaRPr lang="fr-FR" altLang="fr-FR"/>
          </a:p>
        </p:txBody>
      </p:sp>
      <p:sp>
        <p:nvSpPr>
          <p:cNvPr id="35841" name="Rectangle 1"/>
          <p:cNvSpPr txBox="1">
            <a:spLocks noGrp="1" noRot="1" noChangeAspect="1" noChangeArrowheads="1"/>
          </p:cNvSpPr>
          <p:nvPr>
            <p:ph type="sldImg"/>
          </p:nvPr>
        </p:nvSpPr>
        <p:spPr bwMode="auto">
          <a:xfrm>
            <a:off x="1079500" y="800100"/>
            <a:ext cx="5461000" cy="409575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5842" name="Rectangle 2"/>
          <p:cNvSpPr txBox="1">
            <a:spLocks noGrp="1"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altLang="fr-FR"/>
          </a:p>
        </p:txBody>
      </p:sp>
    </p:spTree>
    <p:extLst>
      <p:ext uri="{BB962C8B-B14F-4D97-AF65-F5344CB8AC3E}">
        <p14:creationId xmlns:p14="http://schemas.microsoft.com/office/powerpoint/2010/main" val="12773074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F99A3382-A8A5-4C82-99CF-6657DE05B71C}" type="slidenum">
              <a:rPr lang="fr-FR" altLang="fr-FR"/>
              <a:pPr/>
              <a:t>11</a:t>
            </a:fld>
            <a:endParaRPr lang="fr-FR" altLang="fr-FR"/>
          </a:p>
        </p:txBody>
      </p:sp>
      <p:sp>
        <p:nvSpPr>
          <p:cNvPr id="35841" name="Rectangle 1"/>
          <p:cNvSpPr txBox="1">
            <a:spLocks noGrp="1" noRot="1" noChangeAspect="1" noChangeArrowheads="1"/>
          </p:cNvSpPr>
          <p:nvPr>
            <p:ph type="sldImg"/>
          </p:nvPr>
        </p:nvSpPr>
        <p:spPr bwMode="auto">
          <a:xfrm>
            <a:off x="1079500" y="800100"/>
            <a:ext cx="5461000" cy="409575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5842" name="Rectangle 2"/>
          <p:cNvSpPr txBox="1">
            <a:spLocks noGrp="1"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altLang="fr-FR"/>
          </a:p>
        </p:txBody>
      </p:sp>
    </p:spTree>
    <p:extLst>
      <p:ext uri="{BB962C8B-B14F-4D97-AF65-F5344CB8AC3E}">
        <p14:creationId xmlns:p14="http://schemas.microsoft.com/office/powerpoint/2010/main" val="5951097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F99A3382-A8A5-4C82-99CF-6657DE05B71C}" type="slidenum">
              <a:rPr lang="fr-FR" altLang="fr-FR"/>
              <a:pPr/>
              <a:t>12</a:t>
            </a:fld>
            <a:endParaRPr lang="fr-FR" altLang="fr-FR"/>
          </a:p>
        </p:txBody>
      </p:sp>
      <p:sp>
        <p:nvSpPr>
          <p:cNvPr id="35841" name="Rectangle 1"/>
          <p:cNvSpPr txBox="1">
            <a:spLocks noGrp="1" noRot="1" noChangeAspect="1" noChangeArrowheads="1"/>
          </p:cNvSpPr>
          <p:nvPr>
            <p:ph type="sldImg"/>
          </p:nvPr>
        </p:nvSpPr>
        <p:spPr bwMode="auto">
          <a:xfrm>
            <a:off x="1079500" y="800100"/>
            <a:ext cx="5461000" cy="409575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5842" name="Rectangle 2"/>
          <p:cNvSpPr txBox="1">
            <a:spLocks noGrp="1"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altLang="fr-FR"/>
          </a:p>
        </p:txBody>
      </p:sp>
    </p:spTree>
    <p:extLst>
      <p:ext uri="{BB962C8B-B14F-4D97-AF65-F5344CB8AC3E}">
        <p14:creationId xmlns:p14="http://schemas.microsoft.com/office/powerpoint/2010/main" val="41643937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F99A3382-A8A5-4C82-99CF-6657DE05B71C}" type="slidenum">
              <a:rPr lang="fr-FR" altLang="fr-FR"/>
              <a:pPr/>
              <a:t>13</a:t>
            </a:fld>
            <a:endParaRPr lang="fr-FR" altLang="fr-FR"/>
          </a:p>
        </p:txBody>
      </p:sp>
      <p:sp>
        <p:nvSpPr>
          <p:cNvPr id="35841" name="Rectangle 1"/>
          <p:cNvSpPr txBox="1">
            <a:spLocks noGrp="1" noRot="1" noChangeAspect="1" noChangeArrowheads="1"/>
          </p:cNvSpPr>
          <p:nvPr>
            <p:ph type="sldImg"/>
          </p:nvPr>
        </p:nvSpPr>
        <p:spPr bwMode="auto">
          <a:xfrm>
            <a:off x="1079500" y="800100"/>
            <a:ext cx="5461000" cy="409575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5842" name="Rectangle 2"/>
          <p:cNvSpPr txBox="1">
            <a:spLocks noGrp="1"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altLang="fr-FR"/>
          </a:p>
        </p:txBody>
      </p:sp>
    </p:spTree>
    <p:extLst>
      <p:ext uri="{BB962C8B-B14F-4D97-AF65-F5344CB8AC3E}">
        <p14:creationId xmlns:p14="http://schemas.microsoft.com/office/powerpoint/2010/main" val="31708761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D6DCC385-E159-46C7-BF2F-E11E13FBAE6D}" type="slidenum">
              <a:rPr lang="fr-FR" altLang="fr-FR"/>
              <a:pPr/>
              <a:t>14</a:t>
            </a:fld>
            <a:endParaRPr lang="fr-FR" altLang="fr-FR"/>
          </a:p>
        </p:txBody>
      </p:sp>
      <p:sp>
        <p:nvSpPr>
          <p:cNvPr id="63489" name="Rectangle 1"/>
          <p:cNvSpPr txBox="1">
            <a:spLocks noGrp="1" noRot="1" noChangeAspect="1"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3490" name="Rectangle 2"/>
          <p:cNvSpPr txBox="1">
            <a:spLocks noGrp="1"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altLang="fr-F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F99A3382-A8A5-4C82-99CF-6657DE05B71C}" type="slidenum">
              <a:rPr lang="fr-FR" altLang="fr-FR"/>
              <a:pPr/>
              <a:t>2</a:t>
            </a:fld>
            <a:endParaRPr lang="fr-FR" altLang="fr-FR"/>
          </a:p>
        </p:txBody>
      </p:sp>
      <p:sp>
        <p:nvSpPr>
          <p:cNvPr id="35841" name="Rectangle 1"/>
          <p:cNvSpPr txBox="1">
            <a:spLocks noGrp="1" noRot="1" noChangeAspect="1" noChangeArrowheads="1"/>
          </p:cNvSpPr>
          <p:nvPr>
            <p:ph type="sldImg"/>
          </p:nvPr>
        </p:nvSpPr>
        <p:spPr bwMode="auto">
          <a:xfrm>
            <a:off x="1079500" y="800100"/>
            <a:ext cx="5461000" cy="409575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5842" name="Rectangle 2"/>
          <p:cNvSpPr txBox="1">
            <a:spLocks noGrp="1"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altLang="fr-F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F99A3382-A8A5-4C82-99CF-6657DE05B71C}" type="slidenum">
              <a:rPr lang="fr-FR" altLang="fr-FR"/>
              <a:pPr/>
              <a:t>3</a:t>
            </a:fld>
            <a:endParaRPr lang="fr-FR" altLang="fr-FR"/>
          </a:p>
        </p:txBody>
      </p:sp>
      <p:sp>
        <p:nvSpPr>
          <p:cNvPr id="35841" name="Rectangle 1"/>
          <p:cNvSpPr txBox="1">
            <a:spLocks noGrp="1" noRot="1" noChangeAspect="1" noChangeArrowheads="1"/>
          </p:cNvSpPr>
          <p:nvPr>
            <p:ph type="sldImg"/>
          </p:nvPr>
        </p:nvSpPr>
        <p:spPr bwMode="auto">
          <a:xfrm>
            <a:off x="1079500" y="800100"/>
            <a:ext cx="5461000" cy="409575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5842" name="Rectangle 2"/>
          <p:cNvSpPr txBox="1">
            <a:spLocks noGrp="1"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altLang="fr-FR"/>
          </a:p>
        </p:txBody>
      </p:sp>
    </p:spTree>
    <p:extLst>
      <p:ext uri="{BB962C8B-B14F-4D97-AF65-F5344CB8AC3E}">
        <p14:creationId xmlns:p14="http://schemas.microsoft.com/office/powerpoint/2010/main" val="4280540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F99A3382-A8A5-4C82-99CF-6657DE05B71C}" type="slidenum">
              <a:rPr lang="fr-FR" altLang="fr-FR"/>
              <a:pPr/>
              <a:t>4</a:t>
            </a:fld>
            <a:endParaRPr lang="fr-FR" altLang="fr-FR"/>
          </a:p>
        </p:txBody>
      </p:sp>
      <p:sp>
        <p:nvSpPr>
          <p:cNvPr id="35841" name="Rectangle 1"/>
          <p:cNvSpPr txBox="1">
            <a:spLocks noGrp="1" noRot="1" noChangeAspect="1" noChangeArrowheads="1"/>
          </p:cNvSpPr>
          <p:nvPr>
            <p:ph type="sldImg"/>
          </p:nvPr>
        </p:nvSpPr>
        <p:spPr bwMode="auto">
          <a:xfrm>
            <a:off x="1079500" y="800100"/>
            <a:ext cx="5461000" cy="409575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5842" name="Rectangle 2"/>
          <p:cNvSpPr txBox="1">
            <a:spLocks noGrp="1"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altLang="fr-FR"/>
          </a:p>
        </p:txBody>
      </p:sp>
    </p:spTree>
    <p:extLst>
      <p:ext uri="{BB962C8B-B14F-4D97-AF65-F5344CB8AC3E}">
        <p14:creationId xmlns:p14="http://schemas.microsoft.com/office/powerpoint/2010/main" val="42305009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F99A3382-A8A5-4C82-99CF-6657DE05B71C}" type="slidenum">
              <a:rPr lang="fr-FR" altLang="fr-FR"/>
              <a:pPr/>
              <a:t>5</a:t>
            </a:fld>
            <a:endParaRPr lang="fr-FR" altLang="fr-FR"/>
          </a:p>
        </p:txBody>
      </p:sp>
      <p:sp>
        <p:nvSpPr>
          <p:cNvPr id="35841" name="Rectangle 1"/>
          <p:cNvSpPr txBox="1">
            <a:spLocks noGrp="1" noRot="1" noChangeAspect="1" noChangeArrowheads="1"/>
          </p:cNvSpPr>
          <p:nvPr>
            <p:ph type="sldImg"/>
          </p:nvPr>
        </p:nvSpPr>
        <p:spPr bwMode="auto">
          <a:xfrm>
            <a:off x="1079500" y="800100"/>
            <a:ext cx="5461000" cy="409575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5842" name="Rectangle 2"/>
          <p:cNvSpPr txBox="1">
            <a:spLocks noGrp="1"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altLang="fr-FR"/>
          </a:p>
        </p:txBody>
      </p:sp>
    </p:spTree>
    <p:extLst>
      <p:ext uri="{BB962C8B-B14F-4D97-AF65-F5344CB8AC3E}">
        <p14:creationId xmlns:p14="http://schemas.microsoft.com/office/powerpoint/2010/main" val="17355359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F99A3382-A8A5-4C82-99CF-6657DE05B71C}" type="slidenum">
              <a:rPr lang="fr-FR" altLang="fr-FR"/>
              <a:pPr/>
              <a:t>6</a:t>
            </a:fld>
            <a:endParaRPr lang="fr-FR" altLang="fr-FR"/>
          </a:p>
        </p:txBody>
      </p:sp>
      <p:sp>
        <p:nvSpPr>
          <p:cNvPr id="35841" name="Rectangle 1"/>
          <p:cNvSpPr txBox="1">
            <a:spLocks noGrp="1" noRot="1" noChangeAspect="1" noChangeArrowheads="1"/>
          </p:cNvSpPr>
          <p:nvPr>
            <p:ph type="sldImg"/>
          </p:nvPr>
        </p:nvSpPr>
        <p:spPr bwMode="auto">
          <a:xfrm>
            <a:off x="1079500" y="800100"/>
            <a:ext cx="5461000" cy="409575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5842" name="Rectangle 2"/>
          <p:cNvSpPr txBox="1">
            <a:spLocks noGrp="1"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altLang="fr-FR"/>
          </a:p>
        </p:txBody>
      </p:sp>
    </p:spTree>
    <p:extLst>
      <p:ext uri="{BB962C8B-B14F-4D97-AF65-F5344CB8AC3E}">
        <p14:creationId xmlns:p14="http://schemas.microsoft.com/office/powerpoint/2010/main" val="32460185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F99A3382-A8A5-4C82-99CF-6657DE05B71C}" type="slidenum">
              <a:rPr lang="fr-FR" altLang="fr-FR"/>
              <a:pPr/>
              <a:t>7</a:t>
            </a:fld>
            <a:endParaRPr lang="fr-FR" altLang="fr-FR"/>
          </a:p>
        </p:txBody>
      </p:sp>
      <p:sp>
        <p:nvSpPr>
          <p:cNvPr id="35841" name="Rectangle 1"/>
          <p:cNvSpPr txBox="1">
            <a:spLocks noGrp="1" noRot="1" noChangeAspect="1" noChangeArrowheads="1"/>
          </p:cNvSpPr>
          <p:nvPr>
            <p:ph type="sldImg"/>
          </p:nvPr>
        </p:nvSpPr>
        <p:spPr bwMode="auto">
          <a:xfrm>
            <a:off x="1079500" y="800100"/>
            <a:ext cx="5461000" cy="409575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5842" name="Rectangle 2"/>
          <p:cNvSpPr txBox="1">
            <a:spLocks noGrp="1"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altLang="fr-FR"/>
          </a:p>
        </p:txBody>
      </p:sp>
    </p:spTree>
    <p:extLst>
      <p:ext uri="{BB962C8B-B14F-4D97-AF65-F5344CB8AC3E}">
        <p14:creationId xmlns:p14="http://schemas.microsoft.com/office/powerpoint/2010/main" val="11679500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F99A3382-A8A5-4C82-99CF-6657DE05B71C}" type="slidenum">
              <a:rPr lang="fr-FR" altLang="fr-FR"/>
              <a:pPr/>
              <a:t>8</a:t>
            </a:fld>
            <a:endParaRPr lang="fr-FR" altLang="fr-FR"/>
          </a:p>
        </p:txBody>
      </p:sp>
      <p:sp>
        <p:nvSpPr>
          <p:cNvPr id="35841" name="Rectangle 1"/>
          <p:cNvSpPr txBox="1">
            <a:spLocks noGrp="1" noRot="1" noChangeAspect="1" noChangeArrowheads="1"/>
          </p:cNvSpPr>
          <p:nvPr>
            <p:ph type="sldImg"/>
          </p:nvPr>
        </p:nvSpPr>
        <p:spPr bwMode="auto">
          <a:xfrm>
            <a:off x="1079500" y="800100"/>
            <a:ext cx="5461000" cy="409575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5842" name="Rectangle 2"/>
          <p:cNvSpPr txBox="1">
            <a:spLocks noGrp="1"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altLang="fr-FR"/>
          </a:p>
        </p:txBody>
      </p:sp>
    </p:spTree>
    <p:extLst>
      <p:ext uri="{BB962C8B-B14F-4D97-AF65-F5344CB8AC3E}">
        <p14:creationId xmlns:p14="http://schemas.microsoft.com/office/powerpoint/2010/main" val="39853218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F99A3382-A8A5-4C82-99CF-6657DE05B71C}" type="slidenum">
              <a:rPr lang="fr-FR" altLang="fr-FR"/>
              <a:pPr/>
              <a:t>9</a:t>
            </a:fld>
            <a:endParaRPr lang="fr-FR" altLang="fr-FR"/>
          </a:p>
        </p:txBody>
      </p:sp>
      <p:sp>
        <p:nvSpPr>
          <p:cNvPr id="35841" name="Rectangle 1"/>
          <p:cNvSpPr txBox="1">
            <a:spLocks noGrp="1" noRot="1" noChangeAspect="1" noChangeArrowheads="1"/>
          </p:cNvSpPr>
          <p:nvPr>
            <p:ph type="sldImg"/>
          </p:nvPr>
        </p:nvSpPr>
        <p:spPr bwMode="auto">
          <a:xfrm>
            <a:off x="1079500" y="800100"/>
            <a:ext cx="5461000" cy="409575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5842" name="Rectangle 2"/>
          <p:cNvSpPr txBox="1">
            <a:spLocks noGrp="1"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altLang="fr-FR"/>
          </a:p>
        </p:txBody>
      </p:sp>
    </p:spTree>
    <p:extLst>
      <p:ext uri="{BB962C8B-B14F-4D97-AF65-F5344CB8AC3E}">
        <p14:creationId xmlns:p14="http://schemas.microsoft.com/office/powerpoint/2010/main" val="11435394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260475" y="1236663"/>
            <a:ext cx="7559675" cy="2632075"/>
          </a:xfrm>
        </p:spPr>
        <p:txBody>
          <a:bodyPr anchor="b"/>
          <a:lstStyle>
            <a:lvl1pPr algn="ctr">
              <a:defRPr sz="6000"/>
            </a:lvl1pPr>
          </a:lstStyle>
          <a:p>
            <a:r>
              <a:rPr lang="fr-FR"/>
              <a:t>Modifiez le style du titre</a:t>
            </a:r>
          </a:p>
        </p:txBody>
      </p:sp>
      <p:sp>
        <p:nvSpPr>
          <p:cNvPr id="3" name="Sous-titre 2"/>
          <p:cNvSpPr>
            <a:spLocks noGrp="1"/>
          </p:cNvSpPr>
          <p:nvPr>
            <p:ph type="subTitle" idx="1"/>
          </p:nvPr>
        </p:nvSpPr>
        <p:spPr>
          <a:xfrm>
            <a:off x="1260475" y="3970338"/>
            <a:ext cx="7559675" cy="18256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Modifier le style des sous-titres du masque</a:t>
            </a:r>
          </a:p>
        </p:txBody>
      </p:sp>
    </p:spTree>
    <p:extLst>
      <p:ext uri="{BB962C8B-B14F-4D97-AF65-F5344CB8AC3E}">
        <p14:creationId xmlns:p14="http://schemas.microsoft.com/office/powerpoint/2010/main" val="37577645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38466959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118475" y="301625"/>
            <a:ext cx="1455738" cy="6446838"/>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3751263" y="301625"/>
            <a:ext cx="4214812" cy="6446838"/>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40784778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Disposition personnalisée">
    <p:spTree>
      <p:nvGrpSpPr>
        <p:cNvPr id="1" name=""/>
        <p:cNvGrpSpPr/>
        <p:nvPr/>
      </p:nvGrpSpPr>
      <p:grpSpPr>
        <a:xfrm>
          <a:off x="0" y="0"/>
          <a:ext cx="0" cy="0"/>
          <a:chOff x="0" y="0"/>
          <a:chExt cx="0" cy="0"/>
        </a:xfrm>
      </p:grpSpPr>
      <p:sp>
        <p:nvSpPr>
          <p:cNvPr id="2" name="Titre 1"/>
          <p:cNvSpPr>
            <a:spLocks noGrp="1"/>
          </p:cNvSpPr>
          <p:nvPr>
            <p:ph type="title"/>
          </p:nvPr>
        </p:nvSpPr>
        <p:spPr>
          <a:xfrm>
            <a:off x="3751263" y="301625"/>
            <a:ext cx="5822950" cy="1849438"/>
          </a:xfrm>
        </p:spPr>
        <p:txBody>
          <a:bodyPr/>
          <a:lstStyle/>
          <a:p>
            <a:r>
              <a:rPr lang="fr-FR"/>
              <a:t>Modifiez le style du titre</a:t>
            </a:r>
          </a:p>
        </p:txBody>
      </p:sp>
    </p:spTree>
    <p:extLst>
      <p:ext uri="{BB962C8B-B14F-4D97-AF65-F5344CB8AC3E}">
        <p14:creationId xmlns:p14="http://schemas.microsoft.com/office/powerpoint/2010/main" val="5319535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260475" y="1236663"/>
            <a:ext cx="7559675" cy="2632075"/>
          </a:xfrm>
        </p:spPr>
        <p:txBody>
          <a:bodyPr anchor="b"/>
          <a:lstStyle>
            <a:lvl1pPr algn="ctr">
              <a:defRPr sz="6000"/>
            </a:lvl1pPr>
          </a:lstStyle>
          <a:p>
            <a:r>
              <a:rPr lang="fr-FR"/>
              <a:t>Modifiez le style du titre</a:t>
            </a:r>
          </a:p>
        </p:txBody>
      </p:sp>
      <p:sp>
        <p:nvSpPr>
          <p:cNvPr id="3" name="Sous-titre 2"/>
          <p:cNvSpPr>
            <a:spLocks noGrp="1"/>
          </p:cNvSpPr>
          <p:nvPr>
            <p:ph type="subTitle" idx="1"/>
          </p:nvPr>
        </p:nvSpPr>
        <p:spPr>
          <a:xfrm>
            <a:off x="1260475" y="3970338"/>
            <a:ext cx="7559675" cy="18256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Modifier le style des sous-titres du masque</a:t>
            </a:r>
          </a:p>
        </p:txBody>
      </p:sp>
    </p:spTree>
    <p:extLst>
      <p:ext uri="{BB962C8B-B14F-4D97-AF65-F5344CB8AC3E}">
        <p14:creationId xmlns:p14="http://schemas.microsoft.com/office/powerpoint/2010/main" val="3950108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18863679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687388" y="1884363"/>
            <a:ext cx="8694737" cy="3144837"/>
          </a:xfrm>
        </p:spPr>
        <p:txBody>
          <a:bodyPr anchor="b"/>
          <a:lstStyle>
            <a:lvl1pPr>
              <a:defRPr sz="6000"/>
            </a:lvl1pPr>
          </a:lstStyle>
          <a:p>
            <a:r>
              <a:rPr lang="fr-FR"/>
              <a:t>Modifiez le style du titre</a:t>
            </a:r>
          </a:p>
        </p:txBody>
      </p:sp>
      <p:sp>
        <p:nvSpPr>
          <p:cNvPr id="3" name="Espace réservé du texte 2"/>
          <p:cNvSpPr>
            <a:spLocks noGrp="1"/>
          </p:cNvSpPr>
          <p:nvPr>
            <p:ph type="body" idx="1"/>
          </p:nvPr>
        </p:nvSpPr>
        <p:spPr>
          <a:xfrm>
            <a:off x="687388" y="5059363"/>
            <a:ext cx="8694737" cy="16525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fr-FR"/>
              <a:t>Modifier les styles du texte du masque</a:t>
            </a:r>
          </a:p>
        </p:txBody>
      </p:sp>
    </p:spTree>
    <p:extLst>
      <p:ext uri="{BB962C8B-B14F-4D97-AF65-F5344CB8AC3E}">
        <p14:creationId xmlns:p14="http://schemas.microsoft.com/office/powerpoint/2010/main" val="27015734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3975100" y="2598738"/>
            <a:ext cx="2251075" cy="5056187"/>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6378575" y="2598738"/>
            <a:ext cx="2251075" cy="5056187"/>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6258255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693738" y="403225"/>
            <a:ext cx="8694737" cy="1460500"/>
          </a:xfrm>
        </p:spPr>
        <p:txBody>
          <a:bodyPr/>
          <a:lstStyle/>
          <a:p>
            <a:r>
              <a:rPr lang="fr-FR"/>
              <a:t>Modifiez le style du titre</a:t>
            </a:r>
          </a:p>
        </p:txBody>
      </p:sp>
      <p:sp>
        <p:nvSpPr>
          <p:cNvPr id="3" name="Espace réservé du texte 2"/>
          <p:cNvSpPr>
            <a:spLocks noGrp="1"/>
          </p:cNvSpPr>
          <p:nvPr>
            <p:ph type="body" idx="1"/>
          </p:nvPr>
        </p:nvSpPr>
        <p:spPr>
          <a:xfrm>
            <a:off x="693738" y="1852613"/>
            <a:ext cx="4265612" cy="9080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Espace réservé du contenu 3"/>
          <p:cNvSpPr>
            <a:spLocks noGrp="1"/>
          </p:cNvSpPr>
          <p:nvPr>
            <p:ph sz="half" idx="2"/>
          </p:nvPr>
        </p:nvSpPr>
        <p:spPr>
          <a:xfrm>
            <a:off x="693738" y="2760663"/>
            <a:ext cx="4265612" cy="4062412"/>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5103813" y="1852613"/>
            <a:ext cx="4284662" cy="9080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Espace réservé du contenu 5"/>
          <p:cNvSpPr>
            <a:spLocks noGrp="1"/>
          </p:cNvSpPr>
          <p:nvPr>
            <p:ph sz="quarter" idx="4"/>
          </p:nvPr>
        </p:nvSpPr>
        <p:spPr>
          <a:xfrm>
            <a:off x="5103813" y="2760663"/>
            <a:ext cx="4284662" cy="4062412"/>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423185130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Tree>
    <p:extLst>
      <p:ext uri="{BB962C8B-B14F-4D97-AF65-F5344CB8AC3E}">
        <p14:creationId xmlns:p14="http://schemas.microsoft.com/office/powerpoint/2010/main" val="24208070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3636436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23992352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93738" y="503238"/>
            <a:ext cx="3251200" cy="1765300"/>
          </a:xfrm>
        </p:spPr>
        <p:txBody>
          <a:bodyPr anchor="b"/>
          <a:lstStyle>
            <a:lvl1pPr>
              <a:defRPr sz="3200"/>
            </a:lvl1pPr>
          </a:lstStyle>
          <a:p>
            <a:r>
              <a:rPr lang="fr-FR"/>
              <a:t>Modifiez le style du titre</a:t>
            </a:r>
          </a:p>
        </p:txBody>
      </p:sp>
      <p:sp>
        <p:nvSpPr>
          <p:cNvPr id="3" name="Espace réservé du contenu 2"/>
          <p:cNvSpPr>
            <a:spLocks noGrp="1"/>
          </p:cNvSpPr>
          <p:nvPr>
            <p:ph idx="1"/>
          </p:nvPr>
        </p:nvSpPr>
        <p:spPr>
          <a:xfrm>
            <a:off x="4286250" y="1089025"/>
            <a:ext cx="5102225" cy="53721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693738" y="2268538"/>
            <a:ext cx="3251200" cy="420052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Tree>
    <p:extLst>
      <p:ext uri="{BB962C8B-B14F-4D97-AF65-F5344CB8AC3E}">
        <p14:creationId xmlns:p14="http://schemas.microsoft.com/office/powerpoint/2010/main" val="400839404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93738" y="503238"/>
            <a:ext cx="3251200" cy="1765300"/>
          </a:xfrm>
        </p:spPr>
        <p:txBody>
          <a:bodyPr anchor="b"/>
          <a:lstStyle>
            <a:lvl1pPr>
              <a:defRPr sz="3200"/>
            </a:lvl1pPr>
          </a:lstStyle>
          <a:p>
            <a:r>
              <a:rPr lang="fr-FR"/>
              <a:t>Modifiez le style du titre</a:t>
            </a:r>
          </a:p>
        </p:txBody>
      </p:sp>
      <p:sp>
        <p:nvSpPr>
          <p:cNvPr id="3" name="Espace réservé pour une image  2"/>
          <p:cNvSpPr>
            <a:spLocks noGrp="1"/>
          </p:cNvSpPr>
          <p:nvPr>
            <p:ph type="pic" idx="1"/>
          </p:nvPr>
        </p:nvSpPr>
        <p:spPr>
          <a:xfrm>
            <a:off x="4286250" y="1089025"/>
            <a:ext cx="5102225" cy="5372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693738" y="2268538"/>
            <a:ext cx="3251200" cy="420052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Tree>
    <p:extLst>
      <p:ext uri="{BB962C8B-B14F-4D97-AF65-F5344CB8AC3E}">
        <p14:creationId xmlns:p14="http://schemas.microsoft.com/office/powerpoint/2010/main" val="423594338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84688277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7305675" y="301625"/>
            <a:ext cx="2266950" cy="7353300"/>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503238" y="301625"/>
            <a:ext cx="6650037" cy="7353300"/>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351085311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260475" y="1236663"/>
            <a:ext cx="7559675" cy="2632075"/>
          </a:xfrm>
        </p:spPr>
        <p:txBody>
          <a:bodyPr anchor="b"/>
          <a:lstStyle>
            <a:lvl1pPr algn="ctr">
              <a:defRPr sz="6000"/>
            </a:lvl1pPr>
          </a:lstStyle>
          <a:p>
            <a:r>
              <a:rPr lang="fr-FR"/>
              <a:t>Modifiez le style du titre</a:t>
            </a:r>
          </a:p>
        </p:txBody>
      </p:sp>
      <p:sp>
        <p:nvSpPr>
          <p:cNvPr id="3" name="Sous-titre 2"/>
          <p:cNvSpPr>
            <a:spLocks noGrp="1"/>
          </p:cNvSpPr>
          <p:nvPr>
            <p:ph type="subTitle" idx="1"/>
          </p:nvPr>
        </p:nvSpPr>
        <p:spPr>
          <a:xfrm>
            <a:off x="1260475" y="3970338"/>
            <a:ext cx="7559675" cy="18256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Modifier le style des sous-titres du masque</a:t>
            </a:r>
          </a:p>
        </p:txBody>
      </p:sp>
      <p:sp>
        <p:nvSpPr>
          <p:cNvPr id="4" name="Espace réservé de la date 3"/>
          <p:cNvSpPr>
            <a:spLocks noGrp="1"/>
          </p:cNvSpPr>
          <p:nvPr>
            <p:ph type="dt" idx="10"/>
          </p:nvPr>
        </p:nvSpPr>
        <p:spPr/>
        <p:txBody>
          <a:bodyPr/>
          <a:lstStyle>
            <a:lvl1pPr>
              <a:defRPr/>
            </a:lvl1pPr>
          </a:lstStyle>
          <a:p>
            <a:endParaRPr lang="en-US" altLang="fr-FR"/>
          </a:p>
        </p:txBody>
      </p:sp>
      <p:sp>
        <p:nvSpPr>
          <p:cNvPr id="5" name="Espace réservé du pied de page 4"/>
          <p:cNvSpPr>
            <a:spLocks noGrp="1"/>
          </p:cNvSpPr>
          <p:nvPr>
            <p:ph type="ftr" idx="11"/>
          </p:nvPr>
        </p:nvSpPr>
        <p:spPr/>
        <p:txBody>
          <a:bodyPr/>
          <a:lstStyle>
            <a:lvl1pPr>
              <a:defRPr/>
            </a:lvl1pPr>
          </a:lstStyle>
          <a:p>
            <a:endParaRPr lang="fr-FR" altLang="fr-FR"/>
          </a:p>
        </p:txBody>
      </p:sp>
      <p:sp>
        <p:nvSpPr>
          <p:cNvPr id="6" name="Espace réservé du numéro de diapositive 5"/>
          <p:cNvSpPr>
            <a:spLocks noGrp="1"/>
          </p:cNvSpPr>
          <p:nvPr>
            <p:ph type="sldNum" idx="12"/>
          </p:nvPr>
        </p:nvSpPr>
        <p:spPr/>
        <p:txBody>
          <a:bodyPr/>
          <a:lstStyle>
            <a:lvl1pPr>
              <a:defRPr/>
            </a:lvl1pPr>
          </a:lstStyle>
          <a:p>
            <a:fld id="{E0FC0E96-787B-4269-B0E8-254C5F123572}" type="slidenum">
              <a:rPr lang="fr-FR" altLang="fr-FR"/>
              <a:pPr/>
              <a:t>‹#›</a:t>
            </a:fld>
            <a:endParaRPr lang="fr-FR" altLang="fr-FR"/>
          </a:p>
        </p:txBody>
      </p:sp>
    </p:spTree>
    <p:extLst>
      <p:ext uri="{BB962C8B-B14F-4D97-AF65-F5344CB8AC3E}">
        <p14:creationId xmlns:p14="http://schemas.microsoft.com/office/powerpoint/2010/main" val="222896870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idx="10"/>
          </p:nvPr>
        </p:nvSpPr>
        <p:spPr/>
        <p:txBody>
          <a:bodyPr/>
          <a:lstStyle>
            <a:lvl1pPr>
              <a:defRPr/>
            </a:lvl1pPr>
          </a:lstStyle>
          <a:p>
            <a:endParaRPr lang="en-US" altLang="fr-FR"/>
          </a:p>
        </p:txBody>
      </p:sp>
      <p:sp>
        <p:nvSpPr>
          <p:cNvPr id="5" name="Espace réservé du pied de page 4"/>
          <p:cNvSpPr>
            <a:spLocks noGrp="1"/>
          </p:cNvSpPr>
          <p:nvPr>
            <p:ph type="ftr" idx="11"/>
          </p:nvPr>
        </p:nvSpPr>
        <p:spPr/>
        <p:txBody>
          <a:bodyPr/>
          <a:lstStyle>
            <a:lvl1pPr>
              <a:defRPr/>
            </a:lvl1pPr>
          </a:lstStyle>
          <a:p>
            <a:endParaRPr lang="fr-FR" altLang="fr-FR"/>
          </a:p>
        </p:txBody>
      </p:sp>
      <p:sp>
        <p:nvSpPr>
          <p:cNvPr id="6" name="Espace réservé du numéro de diapositive 5"/>
          <p:cNvSpPr>
            <a:spLocks noGrp="1"/>
          </p:cNvSpPr>
          <p:nvPr>
            <p:ph type="sldNum" idx="12"/>
          </p:nvPr>
        </p:nvSpPr>
        <p:spPr/>
        <p:txBody>
          <a:bodyPr/>
          <a:lstStyle>
            <a:lvl1pPr>
              <a:defRPr/>
            </a:lvl1pPr>
          </a:lstStyle>
          <a:p>
            <a:fld id="{69A90477-4B14-415D-AD8B-28306CEF5CA6}" type="slidenum">
              <a:rPr lang="fr-FR" altLang="fr-FR"/>
              <a:pPr/>
              <a:t>‹#›</a:t>
            </a:fld>
            <a:endParaRPr lang="fr-FR" altLang="fr-FR"/>
          </a:p>
        </p:txBody>
      </p:sp>
    </p:spTree>
    <p:extLst>
      <p:ext uri="{BB962C8B-B14F-4D97-AF65-F5344CB8AC3E}">
        <p14:creationId xmlns:p14="http://schemas.microsoft.com/office/powerpoint/2010/main" val="273214166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687388" y="1884363"/>
            <a:ext cx="8694737" cy="3144837"/>
          </a:xfrm>
        </p:spPr>
        <p:txBody>
          <a:bodyPr anchor="b"/>
          <a:lstStyle>
            <a:lvl1pPr>
              <a:defRPr sz="6000"/>
            </a:lvl1pPr>
          </a:lstStyle>
          <a:p>
            <a:r>
              <a:rPr lang="fr-FR"/>
              <a:t>Modifiez le style du titre</a:t>
            </a:r>
          </a:p>
        </p:txBody>
      </p:sp>
      <p:sp>
        <p:nvSpPr>
          <p:cNvPr id="3" name="Espace réservé du texte 2"/>
          <p:cNvSpPr>
            <a:spLocks noGrp="1"/>
          </p:cNvSpPr>
          <p:nvPr>
            <p:ph type="body" idx="1"/>
          </p:nvPr>
        </p:nvSpPr>
        <p:spPr>
          <a:xfrm>
            <a:off x="687388" y="5059363"/>
            <a:ext cx="8694737" cy="16525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fr-FR"/>
              <a:t>Modifier les styles du texte du masque</a:t>
            </a:r>
          </a:p>
        </p:txBody>
      </p:sp>
      <p:sp>
        <p:nvSpPr>
          <p:cNvPr id="4" name="Espace réservé de la date 3"/>
          <p:cNvSpPr>
            <a:spLocks noGrp="1"/>
          </p:cNvSpPr>
          <p:nvPr>
            <p:ph type="dt" idx="10"/>
          </p:nvPr>
        </p:nvSpPr>
        <p:spPr/>
        <p:txBody>
          <a:bodyPr/>
          <a:lstStyle>
            <a:lvl1pPr>
              <a:defRPr/>
            </a:lvl1pPr>
          </a:lstStyle>
          <a:p>
            <a:endParaRPr lang="en-US" altLang="fr-FR"/>
          </a:p>
        </p:txBody>
      </p:sp>
      <p:sp>
        <p:nvSpPr>
          <p:cNvPr id="5" name="Espace réservé du pied de page 4"/>
          <p:cNvSpPr>
            <a:spLocks noGrp="1"/>
          </p:cNvSpPr>
          <p:nvPr>
            <p:ph type="ftr" idx="11"/>
          </p:nvPr>
        </p:nvSpPr>
        <p:spPr/>
        <p:txBody>
          <a:bodyPr/>
          <a:lstStyle>
            <a:lvl1pPr>
              <a:defRPr/>
            </a:lvl1pPr>
          </a:lstStyle>
          <a:p>
            <a:endParaRPr lang="fr-FR" altLang="fr-FR"/>
          </a:p>
        </p:txBody>
      </p:sp>
      <p:sp>
        <p:nvSpPr>
          <p:cNvPr id="6" name="Espace réservé du numéro de diapositive 5"/>
          <p:cNvSpPr>
            <a:spLocks noGrp="1"/>
          </p:cNvSpPr>
          <p:nvPr>
            <p:ph type="sldNum" idx="12"/>
          </p:nvPr>
        </p:nvSpPr>
        <p:spPr/>
        <p:txBody>
          <a:bodyPr/>
          <a:lstStyle>
            <a:lvl1pPr>
              <a:defRPr/>
            </a:lvl1pPr>
          </a:lstStyle>
          <a:p>
            <a:fld id="{D9926CDC-48EA-432D-812C-993B8D1E80D3}" type="slidenum">
              <a:rPr lang="fr-FR" altLang="fr-FR"/>
              <a:pPr/>
              <a:t>‹#›</a:t>
            </a:fld>
            <a:endParaRPr lang="fr-FR" altLang="fr-FR"/>
          </a:p>
        </p:txBody>
      </p:sp>
    </p:spTree>
    <p:extLst>
      <p:ext uri="{BB962C8B-B14F-4D97-AF65-F5344CB8AC3E}">
        <p14:creationId xmlns:p14="http://schemas.microsoft.com/office/powerpoint/2010/main" val="393546879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1092200" y="1768475"/>
            <a:ext cx="3973513" cy="43830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5218113" y="1768475"/>
            <a:ext cx="3975100" cy="43830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idx="10"/>
          </p:nvPr>
        </p:nvSpPr>
        <p:spPr/>
        <p:txBody>
          <a:bodyPr/>
          <a:lstStyle>
            <a:lvl1pPr>
              <a:defRPr/>
            </a:lvl1pPr>
          </a:lstStyle>
          <a:p>
            <a:endParaRPr lang="en-US" altLang="fr-FR"/>
          </a:p>
        </p:txBody>
      </p:sp>
      <p:sp>
        <p:nvSpPr>
          <p:cNvPr id="6" name="Espace réservé du pied de page 5"/>
          <p:cNvSpPr>
            <a:spLocks noGrp="1"/>
          </p:cNvSpPr>
          <p:nvPr>
            <p:ph type="ftr" idx="11"/>
          </p:nvPr>
        </p:nvSpPr>
        <p:spPr/>
        <p:txBody>
          <a:bodyPr/>
          <a:lstStyle>
            <a:lvl1pPr>
              <a:defRPr/>
            </a:lvl1pPr>
          </a:lstStyle>
          <a:p>
            <a:endParaRPr lang="fr-FR" altLang="fr-FR"/>
          </a:p>
        </p:txBody>
      </p:sp>
      <p:sp>
        <p:nvSpPr>
          <p:cNvPr id="7" name="Espace réservé du numéro de diapositive 6"/>
          <p:cNvSpPr>
            <a:spLocks noGrp="1"/>
          </p:cNvSpPr>
          <p:nvPr>
            <p:ph type="sldNum" idx="12"/>
          </p:nvPr>
        </p:nvSpPr>
        <p:spPr/>
        <p:txBody>
          <a:bodyPr/>
          <a:lstStyle>
            <a:lvl1pPr>
              <a:defRPr/>
            </a:lvl1pPr>
          </a:lstStyle>
          <a:p>
            <a:fld id="{B6997E5A-906B-47DB-9087-9487B8BAACBB}" type="slidenum">
              <a:rPr lang="fr-FR" altLang="fr-FR"/>
              <a:pPr/>
              <a:t>‹#›</a:t>
            </a:fld>
            <a:endParaRPr lang="fr-FR" altLang="fr-FR"/>
          </a:p>
        </p:txBody>
      </p:sp>
    </p:spTree>
    <p:extLst>
      <p:ext uri="{BB962C8B-B14F-4D97-AF65-F5344CB8AC3E}">
        <p14:creationId xmlns:p14="http://schemas.microsoft.com/office/powerpoint/2010/main" val="392447459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693738" y="403225"/>
            <a:ext cx="8694737" cy="1460500"/>
          </a:xfrm>
        </p:spPr>
        <p:txBody>
          <a:bodyPr/>
          <a:lstStyle/>
          <a:p>
            <a:r>
              <a:rPr lang="fr-FR"/>
              <a:t>Modifiez le style du titre</a:t>
            </a:r>
          </a:p>
        </p:txBody>
      </p:sp>
      <p:sp>
        <p:nvSpPr>
          <p:cNvPr id="3" name="Espace réservé du texte 2"/>
          <p:cNvSpPr>
            <a:spLocks noGrp="1"/>
          </p:cNvSpPr>
          <p:nvPr>
            <p:ph type="body" idx="1"/>
          </p:nvPr>
        </p:nvSpPr>
        <p:spPr>
          <a:xfrm>
            <a:off x="693738" y="1852613"/>
            <a:ext cx="4265612" cy="9080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Espace réservé du contenu 3"/>
          <p:cNvSpPr>
            <a:spLocks noGrp="1"/>
          </p:cNvSpPr>
          <p:nvPr>
            <p:ph sz="half" idx="2"/>
          </p:nvPr>
        </p:nvSpPr>
        <p:spPr>
          <a:xfrm>
            <a:off x="693738" y="2760663"/>
            <a:ext cx="4265612" cy="4062412"/>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5103813" y="1852613"/>
            <a:ext cx="4284662" cy="9080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Espace réservé du contenu 5"/>
          <p:cNvSpPr>
            <a:spLocks noGrp="1"/>
          </p:cNvSpPr>
          <p:nvPr>
            <p:ph sz="quarter" idx="4"/>
          </p:nvPr>
        </p:nvSpPr>
        <p:spPr>
          <a:xfrm>
            <a:off x="5103813" y="2760663"/>
            <a:ext cx="4284662" cy="4062412"/>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idx="10"/>
          </p:nvPr>
        </p:nvSpPr>
        <p:spPr/>
        <p:txBody>
          <a:bodyPr/>
          <a:lstStyle>
            <a:lvl1pPr>
              <a:defRPr/>
            </a:lvl1pPr>
          </a:lstStyle>
          <a:p>
            <a:endParaRPr lang="en-US" altLang="fr-FR"/>
          </a:p>
        </p:txBody>
      </p:sp>
      <p:sp>
        <p:nvSpPr>
          <p:cNvPr id="8" name="Espace réservé du pied de page 7"/>
          <p:cNvSpPr>
            <a:spLocks noGrp="1"/>
          </p:cNvSpPr>
          <p:nvPr>
            <p:ph type="ftr" idx="11"/>
          </p:nvPr>
        </p:nvSpPr>
        <p:spPr/>
        <p:txBody>
          <a:bodyPr/>
          <a:lstStyle>
            <a:lvl1pPr>
              <a:defRPr/>
            </a:lvl1pPr>
          </a:lstStyle>
          <a:p>
            <a:endParaRPr lang="fr-FR" altLang="fr-FR"/>
          </a:p>
        </p:txBody>
      </p:sp>
      <p:sp>
        <p:nvSpPr>
          <p:cNvPr id="9" name="Espace réservé du numéro de diapositive 8"/>
          <p:cNvSpPr>
            <a:spLocks noGrp="1"/>
          </p:cNvSpPr>
          <p:nvPr>
            <p:ph type="sldNum" idx="12"/>
          </p:nvPr>
        </p:nvSpPr>
        <p:spPr/>
        <p:txBody>
          <a:bodyPr/>
          <a:lstStyle>
            <a:lvl1pPr>
              <a:defRPr/>
            </a:lvl1pPr>
          </a:lstStyle>
          <a:p>
            <a:fld id="{A373163B-D93A-4051-BEDC-A8A795B24678}" type="slidenum">
              <a:rPr lang="fr-FR" altLang="fr-FR"/>
              <a:pPr/>
              <a:t>‹#›</a:t>
            </a:fld>
            <a:endParaRPr lang="fr-FR" altLang="fr-FR"/>
          </a:p>
        </p:txBody>
      </p:sp>
    </p:spTree>
    <p:extLst>
      <p:ext uri="{BB962C8B-B14F-4D97-AF65-F5344CB8AC3E}">
        <p14:creationId xmlns:p14="http://schemas.microsoft.com/office/powerpoint/2010/main" val="409395142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idx="10"/>
          </p:nvPr>
        </p:nvSpPr>
        <p:spPr/>
        <p:txBody>
          <a:bodyPr/>
          <a:lstStyle>
            <a:lvl1pPr>
              <a:defRPr/>
            </a:lvl1pPr>
          </a:lstStyle>
          <a:p>
            <a:endParaRPr lang="en-US" altLang="fr-FR"/>
          </a:p>
        </p:txBody>
      </p:sp>
      <p:sp>
        <p:nvSpPr>
          <p:cNvPr id="4" name="Espace réservé du pied de page 3"/>
          <p:cNvSpPr>
            <a:spLocks noGrp="1"/>
          </p:cNvSpPr>
          <p:nvPr>
            <p:ph type="ftr" idx="11"/>
          </p:nvPr>
        </p:nvSpPr>
        <p:spPr/>
        <p:txBody>
          <a:bodyPr/>
          <a:lstStyle>
            <a:lvl1pPr>
              <a:defRPr/>
            </a:lvl1pPr>
          </a:lstStyle>
          <a:p>
            <a:endParaRPr lang="fr-FR" altLang="fr-FR"/>
          </a:p>
        </p:txBody>
      </p:sp>
      <p:sp>
        <p:nvSpPr>
          <p:cNvPr id="5" name="Espace réservé du numéro de diapositive 4"/>
          <p:cNvSpPr>
            <a:spLocks noGrp="1"/>
          </p:cNvSpPr>
          <p:nvPr>
            <p:ph type="sldNum" idx="12"/>
          </p:nvPr>
        </p:nvSpPr>
        <p:spPr/>
        <p:txBody>
          <a:bodyPr/>
          <a:lstStyle>
            <a:lvl1pPr>
              <a:defRPr/>
            </a:lvl1pPr>
          </a:lstStyle>
          <a:p>
            <a:fld id="{B9B3A458-5C4A-4E0B-8420-C54EC87DC865}" type="slidenum">
              <a:rPr lang="fr-FR" altLang="fr-FR"/>
              <a:pPr/>
              <a:t>‹#›</a:t>
            </a:fld>
            <a:endParaRPr lang="fr-FR" altLang="fr-FR"/>
          </a:p>
        </p:txBody>
      </p:sp>
    </p:spTree>
    <p:extLst>
      <p:ext uri="{BB962C8B-B14F-4D97-AF65-F5344CB8AC3E}">
        <p14:creationId xmlns:p14="http://schemas.microsoft.com/office/powerpoint/2010/main" val="7087379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687388" y="1884363"/>
            <a:ext cx="8694737" cy="3144837"/>
          </a:xfrm>
        </p:spPr>
        <p:txBody>
          <a:bodyPr anchor="b"/>
          <a:lstStyle>
            <a:lvl1pPr>
              <a:defRPr sz="6000"/>
            </a:lvl1pPr>
          </a:lstStyle>
          <a:p>
            <a:r>
              <a:rPr lang="fr-FR"/>
              <a:t>Modifiez le style du titre</a:t>
            </a:r>
          </a:p>
        </p:txBody>
      </p:sp>
      <p:sp>
        <p:nvSpPr>
          <p:cNvPr id="3" name="Espace réservé du texte 2"/>
          <p:cNvSpPr>
            <a:spLocks noGrp="1"/>
          </p:cNvSpPr>
          <p:nvPr>
            <p:ph type="body" idx="1"/>
          </p:nvPr>
        </p:nvSpPr>
        <p:spPr>
          <a:xfrm>
            <a:off x="687388" y="5059363"/>
            <a:ext cx="8694737" cy="16525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fr-FR"/>
              <a:t>Modifier les styles du texte du masque</a:t>
            </a:r>
          </a:p>
        </p:txBody>
      </p:sp>
    </p:spTree>
    <p:extLst>
      <p:ext uri="{BB962C8B-B14F-4D97-AF65-F5344CB8AC3E}">
        <p14:creationId xmlns:p14="http://schemas.microsoft.com/office/powerpoint/2010/main" val="422295552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idx="10"/>
          </p:nvPr>
        </p:nvSpPr>
        <p:spPr/>
        <p:txBody>
          <a:bodyPr/>
          <a:lstStyle>
            <a:lvl1pPr>
              <a:defRPr/>
            </a:lvl1pPr>
          </a:lstStyle>
          <a:p>
            <a:endParaRPr lang="en-US" altLang="fr-FR"/>
          </a:p>
        </p:txBody>
      </p:sp>
      <p:sp>
        <p:nvSpPr>
          <p:cNvPr id="3" name="Espace réservé du pied de page 2"/>
          <p:cNvSpPr>
            <a:spLocks noGrp="1"/>
          </p:cNvSpPr>
          <p:nvPr>
            <p:ph type="ftr" idx="11"/>
          </p:nvPr>
        </p:nvSpPr>
        <p:spPr/>
        <p:txBody>
          <a:bodyPr/>
          <a:lstStyle>
            <a:lvl1pPr>
              <a:defRPr/>
            </a:lvl1pPr>
          </a:lstStyle>
          <a:p>
            <a:endParaRPr lang="fr-FR" altLang="fr-FR"/>
          </a:p>
        </p:txBody>
      </p:sp>
      <p:sp>
        <p:nvSpPr>
          <p:cNvPr id="4" name="Espace réservé du numéro de diapositive 3"/>
          <p:cNvSpPr>
            <a:spLocks noGrp="1"/>
          </p:cNvSpPr>
          <p:nvPr>
            <p:ph type="sldNum" idx="12"/>
          </p:nvPr>
        </p:nvSpPr>
        <p:spPr/>
        <p:txBody>
          <a:bodyPr/>
          <a:lstStyle>
            <a:lvl1pPr>
              <a:defRPr/>
            </a:lvl1pPr>
          </a:lstStyle>
          <a:p>
            <a:fld id="{2ADC0778-774F-4F86-B944-EF2A7F9443EB}" type="slidenum">
              <a:rPr lang="fr-FR" altLang="fr-FR"/>
              <a:pPr/>
              <a:t>‹#›</a:t>
            </a:fld>
            <a:endParaRPr lang="fr-FR" altLang="fr-FR"/>
          </a:p>
        </p:txBody>
      </p:sp>
    </p:spTree>
    <p:extLst>
      <p:ext uri="{BB962C8B-B14F-4D97-AF65-F5344CB8AC3E}">
        <p14:creationId xmlns:p14="http://schemas.microsoft.com/office/powerpoint/2010/main" val="258614678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93738" y="503238"/>
            <a:ext cx="3251200" cy="1765300"/>
          </a:xfrm>
        </p:spPr>
        <p:txBody>
          <a:bodyPr anchor="b"/>
          <a:lstStyle>
            <a:lvl1pPr>
              <a:defRPr sz="3200"/>
            </a:lvl1pPr>
          </a:lstStyle>
          <a:p>
            <a:r>
              <a:rPr lang="fr-FR"/>
              <a:t>Modifiez le style du titre</a:t>
            </a:r>
          </a:p>
        </p:txBody>
      </p:sp>
      <p:sp>
        <p:nvSpPr>
          <p:cNvPr id="3" name="Espace réservé du contenu 2"/>
          <p:cNvSpPr>
            <a:spLocks noGrp="1"/>
          </p:cNvSpPr>
          <p:nvPr>
            <p:ph idx="1"/>
          </p:nvPr>
        </p:nvSpPr>
        <p:spPr>
          <a:xfrm>
            <a:off x="4286250" y="1089025"/>
            <a:ext cx="5102225" cy="53721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693738" y="2268538"/>
            <a:ext cx="3251200" cy="420052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p:cNvSpPr>
            <a:spLocks noGrp="1"/>
          </p:cNvSpPr>
          <p:nvPr>
            <p:ph type="dt" idx="10"/>
          </p:nvPr>
        </p:nvSpPr>
        <p:spPr/>
        <p:txBody>
          <a:bodyPr/>
          <a:lstStyle>
            <a:lvl1pPr>
              <a:defRPr/>
            </a:lvl1pPr>
          </a:lstStyle>
          <a:p>
            <a:endParaRPr lang="en-US" altLang="fr-FR"/>
          </a:p>
        </p:txBody>
      </p:sp>
      <p:sp>
        <p:nvSpPr>
          <p:cNvPr id="6" name="Espace réservé du pied de page 5"/>
          <p:cNvSpPr>
            <a:spLocks noGrp="1"/>
          </p:cNvSpPr>
          <p:nvPr>
            <p:ph type="ftr" idx="11"/>
          </p:nvPr>
        </p:nvSpPr>
        <p:spPr/>
        <p:txBody>
          <a:bodyPr/>
          <a:lstStyle>
            <a:lvl1pPr>
              <a:defRPr/>
            </a:lvl1pPr>
          </a:lstStyle>
          <a:p>
            <a:endParaRPr lang="fr-FR" altLang="fr-FR"/>
          </a:p>
        </p:txBody>
      </p:sp>
      <p:sp>
        <p:nvSpPr>
          <p:cNvPr id="7" name="Espace réservé du numéro de diapositive 6"/>
          <p:cNvSpPr>
            <a:spLocks noGrp="1"/>
          </p:cNvSpPr>
          <p:nvPr>
            <p:ph type="sldNum" idx="12"/>
          </p:nvPr>
        </p:nvSpPr>
        <p:spPr/>
        <p:txBody>
          <a:bodyPr/>
          <a:lstStyle>
            <a:lvl1pPr>
              <a:defRPr/>
            </a:lvl1pPr>
          </a:lstStyle>
          <a:p>
            <a:fld id="{8EF6A7A8-3864-4570-8F2E-ED41AB370EED}" type="slidenum">
              <a:rPr lang="fr-FR" altLang="fr-FR"/>
              <a:pPr/>
              <a:t>‹#›</a:t>
            </a:fld>
            <a:endParaRPr lang="fr-FR" altLang="fr-FR"/>
          </a:p>
        </p:txBody>
      </p:sp>
    </p:spTree>
    <p:extLst>
      <p:ext uri="{BB962C8B-B14F-4D97-AF65-F5344CB8AC3E}">
        <p14:creationId xmlns:p14="http://schemas.microsoft.com/office/powerpoint/2010/main" val="348373391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93738" y="503238"/>
            <a:ext cx="3251200" cy="1765300"/>
          </a:xfrm>
        </p:spPr>
        <p:txBody>
          <a:bodyPr anchor="b"/>
          <a:lstStyle>
            <a:lvl1pPr>
              <a:defRPr sz="3200"/>
            </a:lvl1pPr>
          </a:lstStyle>
          <a:p>
            <a:r>
              <a:rPr lang="fr-FR"/>
              <a:t>Modifiez le style du titre</a:t>
            </a:r>
          </a:p>
        </p:txBody>
      </p:sp>
      <p:sp>
        <p:nvSpPr>
          <p:cNvPr id="3" name="Espace réservé pour une image  2"/>
          <p:cNvSpPr>
            <a:spLocks noGrp="1"/>
          </p:cNvSpPr>
          <p:nvPr>
            <p:ph type="pic" idx="1"/>
          </p:nvPr>
        </p:nvSpPr>
        <p:spPr>
          <a:xfrm>
            <a:off x="4286250" y="1089025"/>
            <a:ext cx="5102225" cy="5372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693738" y="2268538"/>
            <a:ext cx="3251200" cy="420052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p:cNvSpPr>
            <a:spLocks noGrp="1"/>
          </p:cNvSpPr>
          <p:nvPr>
            <p:ph type="dt" idx="10"/>
          </p:nvPr>
        </p:nvSpPr>
        <p:spPr/>
        <p:txBody>
          <a:bodyPr/>
          <a:lstStyle>
            <a:lvl1pPr>
              <a:defRPr/>
            </a:lvl1pPr>
          </a:lstStyle>
          <a:p>
            <a:endParaRPr lang="en-US" altLang="fr-FR"/>
          </a:p>
        </p:txBody>
      </p:sp>
      <p:sp>
        <p:nvSpPr>
          <p:cNvPr id="6" name="Espace réservé du pied de page 5"/>
          <p:cNvSpPr>
            <a:spLocks noGrp="1"/>
          </p:cNvSpPr>
          <p:nvPr>
            <p:ph type="ftr" idx="11"/>
          </p:nvPr>
        </p:nvSpPr>
        <p:spPr/>
        <p:txBody>
          <a:bodyPr/>
          <a:lstStyle>
            <a:lvl1pPr>
              <a:defRPr/>
            </a:lvl1pPr>
          </a:lstStyle>
          <a:p>
            <a:endParaRPr lang="fr-FR" altLang="fr-FR"/>
          </a:p>
        </p:txBody>
      </p:sp>
      <p:sp>
        <p:nvSpPr>
          <p:cNvPr id="7" name="Espace réservé du numéro de diapositive 6"/>
          <p:cNvSpPr>
            <a:spLocks noGrp="1"/>
          </p:cNvSpPr>
          <p:nvPr>
            <p:ph type="sldNum" idx="12"/>
          </p:nvPr>
        </p:nvSpPr>
        <p:spPr/>
        <p:txBody>
          <a:bodyPr/>
          <a:lstStyle>
            <a:lvl1pPr>
              <a:defRPr/>
            </a:lvl1pPr>
          </a:lstStyle>
          <a:p>
            <a:fld id="{294DC28D-9FF2-43E1-A34F-037757C366DE}" type="slidenum">
              <a:rPr lang="fr-FR" altLang="fr-FR"/>
              <a:pPr/>
              <a:t>‹#›</a:t>
            </a:fld>
            <a:endParaRPr lang="fr-FR" altLang="fr-FR"/>
          </a:p>
        </p:txBody>
      </p:sp>
    </p:spTree>
    <p:extLst>
      <p:ext uri="{BB962C8B-B14F-4D97-AF65-F5344CB8AC3E}">
        <p14:creationId xmlns:p14="http://schemas.microsoft.com/office/powerpoint/2010/main" val="319905081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idx="10"/>
          </p:nvPr>
        </p:nvSpPr>
        <p:spPr/>
        <p:txBody>
          <a:bodyPr/>
          <a:lstStyle>
            <a:lvl1pPr>
              <a:defRPr/>
            </a:lvl1pPr>
          </a:lstStyle>
          <a:p>
            <a:endParaRPr lang="en-US" altLang="fr-FR"/>
          </a:p>
        </p:txBody>
      </p:sp>
      <p:sp>
        <p:nvSpPr>
          <p:cNvPr id="5" name="Espace réservé du pied de page 4"/>
          <p:cNvSpPr>
            <a:spLocks noGrp="1"/>
          </p:cNvSpPr>
          <p:nvPr>
            <p:ph type="ftr" idx="11"/>
          </p:nvPr>
        </p:nvSpPr>
        <p:spPr/>
        <p:txBody>
          <a:bodyPr/>
          <a:lstStyle>
            <a:lvl1pPr>
              <a:defRPr/>
            </a:lvl1pPr>
          </a:lstStyle>
          <a:p>
            <a:endParaRPr lang="fr-FR" altLang="fr-FR"/>
          </a:p>
        </p:txBody>
      </p:sp>
      <p:sp>
        <p:nvSpPr>
          <p:cNvPr id="6" name="Espace réservé du numéro de diapositive 5"/>
          <p:cNvSpPr>
            <a:spLocks noGrp="1"/>
          </p:cNvSpPr>
          <p:nvPr>
            <p:ph type="sldNum" idx="12"/>
          </p:nvPr>
        </p:nvSpPr>
        <p:spPr/>
        <p:txBody>
          <a:bodyPr/>
          <a:lstStyle>
            <a:lvl1pPr>
              <a:defRPr/>
            </a:lvl1pPr>
          </a:lstStyle>
          <a:p>
            <a:fld id="{D6233169-F787-447B-A083-86DDDE010E60}" type="slidenum">
              <a:rPr lang="fr-FR" altLang="fr-FR"/>
              <a:pPr/>
              <a:t>‹#›</a:t>
            </a:fld>
            <a:endParaRPr lang="fr-FR" altLang="fr-FR"/>
          </a:p>
        </p:txBody>
      </p:sp>
    </p:spTree>
    <p:extLst>
      <p:ext uri="{BB962C8B-B14F-4D97-AF65-F5344CB8AC3E}">
        <p14:creationId xmlns:p14="http://schemas.microsoft.com/office/powerpoint/2010/main" val="80550770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7305675" y="301625"/>
            <a:ext cx="2266950" cy="5849938"/>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503238" y="301625"/>
            <a:ext cx="6650037" cy="5849938"/>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idx="10"/>
          </p:nvPr>
        </p:nvSpPr>
        <p:spPr/>
        <p:txBody>
          <a:bodyPr/>
          <a:lstStyle>
            <a:lvl1pPr>
              <a:defRPr/>
            </a:lvl1pPr>
          </a:lstStyle>
          <a:p>
            <a:endParaRPr lang="en-US" altLang="fr-FR"/>
          </a:p>
        </p:txBody>
      </p:sp>
      <p:sp>
        <p:nvSpPr>
          <p:cNvPr id="5" name="Espace réservé du pied de page 4"/>
          <p:cNvSpPr>
            <a:spLocks noGrp="1"/>
          </p:cNvSpPr>
          <p:nvPr>
            <p:ph type="ftr" idx="11"/>
          </p:nvPr>
        </p:nvSpPr>
        <p:spPr/>
        <p:txBody>
          <a:bodyPr/>
          <a:lstStyle>
            <a:lvl1pPr>
              <a:defRPr/>
            </a:lvl1pPr>
          </a:lstStyle>
          <a:p>
            <a:endParaRPr lang="fr-FR" altLang="fr-FR"/>
          </a:p>
        </p:txBody>
      </p:sp>
      <p:sp>
        <p:nvSpPr>
          <p:cNvPr id="6" name="Espace réservé du numéro de diapositive 5"/>
          <p:cNvSpPr>
            <a:spLocks noGrp="1"/>
          </p:cNvSpPr>
          <p:nvPr>
            <p:ph type="sldNum" idx="12"/>
          </p:nvPr>
        </p:nvSpPr>
        <p:spPr/>
        <p:txBody>
          <a:bodyPr/>
          <a:lstStyle>
            <a:lvl1pPr>
              <a:defRPr/>
            </a:lvl1pPr>
          </a:lstStyle>
          <a:p>
            <a:fld id="{62617B6D-0FA7-4893-ADF3-FAE4B4A8EB92}" type="slidenum">
              <a:rPr lang="fr-FR" altLang="fr-FR"/>
              <a:pPr/>
              <a:t>‹#›</a:t>
            </a:fld>
            <a:endParaRPr lang="fr-FR" altLang="fr-FR"/>
          </a:p>
        </p:txBody>
      </p:sp>
    </p:spTree>
    <p:extLst>
      <p:ext uri="{BB962C8B-B14F-4D97-AF65-F5344CB8AC3E}">
        <p14:creationId xmlns:p14="http://schemas.microsoft.com/office/powerpoint/2010/main" val="5759468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3886200" y="2365375"/>
            <a:ext cx="2354263" cy="43830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6392863" y="2365375"/>
            <a:ext cx="2355850" cy="43830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28253234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693738" y="403225"/>
            <a:ext cx="8694737" cy="1460500"/>
          </a:xfrm>
        </p:spPr>
        <p:txBody>
          <a:bodyPr/>
          <a:lstStyle/>
          <a:p>
            <a:r>
              <a:rPr lang="fr-FR"/>
              <a:t>Modifiez le style du titre</a:t>
            </a:r>
          </a:p>
        </p:txBody>
      </p:sp>
      <p:sp>
        <p:nvSpPr>
          <p:cNvPr id="3" name="Espace réservé du texte 2"/>
          <p:cNvSpPr>
            <a:spLocks noGrp="1"/>
          </p:cNvSpPr>
          <p:nvPr>
            <p:ph type="body" idx="1"/>
          </p:nvPr>
        </p:nvSpPr>
        <p:spPr>
          <a:xfrm>
            <a:off x="693738" y="1852613"/>
            <a:ext cx="4265612" cy="9080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Espace réservé du contenu 3"/>
          <p:cNvSpPr>
            <a:spLocks noGrp="1"/>
          </p:cNvSpPr>
          <p:nvPr>
            <p:ph sz="half" idx="2"/>
          </p:nvPr>
        </p:nvSpPr>
        <p:spPr>
          <a:xfrm>
            <a:off x="693738" y="2760663"/>
            <a:ext cx="4265612" cy="4062412"/>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5103813" y="1852613"/>
            <a:ext cx="4284662" cy="9080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Espace réservé du contenu 5"/>
          <p:cNvSpPr>
            <a:spLocks noGrp="1"/>
          </p:cNvSpPr>
          <p:nvPr>
            <p:ph sz="quarter" idx="4"/>
          </p:nvPr>
        </p:nvSpPr>
        <p:spPr>
          <a:xfrm>
            <a:off x="5103813" y="2760663"/>
            <a:ext cx="4284662" cy="4062412"/>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14669762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Tree>
    <p:extLst>
      <p:ext uri="{BB962C8B-B14F-4D97-AF65-F5344CB8AC3E}">
        <p14:creationId xmlns:p14="http://schemas.microsoft.com/office/powerpoint/2010/main" val="39759131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6926731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93738" y="503238"/>
            <a:ext cx="3251200" cy="1765300"/>
          </a:xfrm>
        </p:spPr>
        <p:txBody>
          <a:bodyPr anchor="b"/>
          <a:lstStyle>
            <a:lvl1pPr>
              <a:defRPr sz="3200"/>
            </a:lvl1pPr>
          </a:lstStyle>
          <a:p>
            <a:r>
              <a:rPr lang="fr-FR"/>
              <a:t>Modifiez le style du titre</a:t>
            </a:r>
          </a:p>
        </p:txBody>
      </p:sp>
      <p:sp>
        <p:nvSpPr>
          <p:cNvPr id="3" name="Espace réservé du contenu 2"/>
          <p:cNvSpPr>
            <a:spLocks noGrp="1"/>
          </p:cNvSpPr>
          <p:nvPr>
            <p:ph idx="1"/>
          </p:nvPr>
        </p:nvSpPr>
        <p:spPr>
          <a:xfrm>
            <a:off x="4286250" y="1089025"/>
            <a:ext cx="5102225" cy="53721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693738" y="2268538"/>
            <a:ext cx="3251200" cy="420052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Tree>
    <p:extLst>
      <p:ext uri="{BB962C8B-B14F-4D97-AF65-F5344CB8AC3E}">
        <p14:creationId xmlns:p14="http://schemas.microsoft.com/office/powerpoint/2010/main" val="17776358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93738" y="503238"/>
            <a:ext cx="3251200" cy="1765300"/>
          </a:xfrm>
        </p:spPr>
        <p:txBody>
          <a:bodyPr anchor="b"/>
          <a:lstStyle>
            <a:lvl1pPr>
              <a:defRPr sz="3200"/>
            </a:lvl1pPr>
          </a:lstStyle>
          <a:p>
            <a:r>
              <a:rPr lang="fr-FR"/>
              <a:t>Modifiez le style du titre</a:t>
            </a:r>
          </a:p>
        </p:txBody>
      </p:sp>
      <p:sp>
        <p:nvSpPr>
          <p:cNvPr id="3" name="Espace réservé pour une image  2"/>
          <p:cNvSpPr>
            <a:spLocks noGrp="1"/>
          </p:cNvSpPr>
          <p:nvPr>
            <p:ph type="pic" idx="1"/>
          </p:nvPr>
        </p:nvSpPr>
        <p:spPr>
          <a:xfrm>
            <a:off x="4286250" y="1089025"/>
            <a:ext cx="5102225" cy="5372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693738" y="2268538"/>
            <a:ext cx="3251200" cy="420052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Tree>
    <p:extLst>
      <p:ext uri="{BB962C8B-B14F-4D97-AF65-F5344CB8AC3E}">
        <p14:creationId xmlns:p14="http://schemas.microsoft.com/office/powerpoint/2010/main" val="30178768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2.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3.pn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025" name="Picture 1"/>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0"/>
            <a:ext cx="10079038" cy="75596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026" name="Rectangle 2"/>
          <p:cNvSpPr>
            <a:spLocks noGrp="1" noChangeArrowheads="1"/>
          </p:cNvSpPr>
          <p:nvPr>
            <p:ph type="title"/>
          </p:nvPr>
        </p:nvSpPr>
        <p:spPr bwMode="auto">
          <a:xfrm>
            <a:off x="3751263" y="301625"/>
            <a:ext cx="5822950" cy="1849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en-GB" altLang="fr-FR"/>
              <a:t>Cliquez pour éditer le format du texte-titre</a:t>
            </a:r>
          </a:p>
        </p:txBody>
      </p:sp>
      <p:sp>
        <p:nvSpPr>
          <p:cNvPr id="1027" name="Rectangle 3"/>
          <p:cNvSpPr>
            <a:spLocks noGrp="1" noChangeArrowheads="1"/>
          </p:cNvSpPr>
          <p:nvPr>
            <p:ph type="body" idx="1"/>
          </p:nvPr>
        </p:nvSpPr>
        <p:spPr bwMode="auto">
          <a:xfrm>
            <a:off x="3886200" y="2365375"/>
            <a:ext cx="4862513" cy="43830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7780" rIns="0" bIns="0" numCol="1" anchor="t" anchorCtr="0" compatLnSpc="1">
            <a:prstTxWarp prst="textNoShape">
              <a:avLst/>
            </a:prstTxWarp>
          </a:bodyPr>
          <a:lstStyle/>
          <a:p>
            <a:pPr lvl="0"/>
            <a:r>
              <a:rPr lang="en-GB" altLang="fr-FR"/>
              <a:t>Cliquez pour éditer le format du plan de texte</a:t>
            </a:r>
          </a:p>
          <a:p>
            <a:pPr lvl="1"/>
            <a:r>
              <a:rPr lang="en-GB" altLang="fr-FR"/>
              <a:t>Second niveau de plan</a:t>
            </a:r>
          </a:p>
          <a:p>
            <a:pPr lvl="2"/>
            <a:r>
              <a:rPr lang="en-GB" altLang="fr-FR"/>
              <a:t>Troisième niveau de plan</a:t>
            </a:r>
          </a:p>
          <a:p>
            <a:pPr lvl="3"/>
            <a:r>
              <a:rPr lang="en-GB" altLang="fr-FR"/>
              <a:t>Quatrième niveau de plan</a:t>
            </a:r>
          </a:p>
          <a:p>
            <a:pPr lvl="4"/>
            <a:r>
              <a:rPr lang="en-GB" altLang="fr-FR"/>
              <a:t>Cinquième niveau de plan</a:t>
            </a:r>
          </a:p>
          <a:p>
            <a:pPr lvl="4"/>
            <a:r>
              <a:rPr lang="en-GB" altLang="fr-FR"/>
              <a:t>Sixième niveau de plan</a:t>
            </a:r>
          </a:p>
          <a:p>
            <a:pPr lvl="4"/>
            <a:r>
              <a:rPr lang="en-GB" altLang="fr-FR"/>
              <a:t>Septième niveau de plan</a:t>
            </a:r>
          </a:p>
        </p:txBody>
      </p:sp>
      <p:sp>
        <p:nvSpPr>
          <p:cNvPr id="1028" name="Line 4"/>
          <p:cNvSpPr>
            <a:spLocks noChangeShapeType="1"/>
          </p:cNvSpPr>
          <p:nvPr/>
        </p:nvSpPr>
        <p:spPr bwMode="auto">
          <a:xfrm>
            <a:off x="4156075" y="2219325"/>
            <a:ext cx="4867275" cy="1588"/>
          </a:xfrm>
          <a:prstGeom prst="line">
            <a:avLst/>
          </a:prstGeom>
          <a:noFill/>
          <a:ln w="14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FR"/>
          </a:p>
        </p:txBody>
      </p:sp>
    </p:spTree>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 id="2147483684" r:id="rId12"/>
  </p:sldLayoutIdLst>
  <p:txStyles>
    <p:titleStyle>
      <a:lvl1pPr algn="l"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5000" b="1" kern="1200">
          <a:solidFill>
            <a:srgbClr val="4C4C4C"/>
          </a:solidFill>
          <a:latin typeface="+mj-lt"/>
          <a:ea typeface="+mj-ea"/>
          <a:cs typeface="+mj-cs"/>
        </a:defRPr>
      </a:lvl1pPr>
      <a:lvl2pPr marL="742950" indent="-285750" algn="l"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5000" b="1">
          <a:solidFill>
            <a:srgbClr val="4C4C4C"/>
          </a:solidFill>
          <a:latin typeface="Arial" panose="020B0604020202020204" pitchFamily="34" charset="0"/>
          <a:ea typeface="SimSun" panose="02010600030101010101" pitchFamily="2" charset="-122"/>
        </a:defRPr>
      </a:lvl2pPr>
      <a:lvl3pPr marL="1143000" indent="-228600" algn="l"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5000" b="1">
          <a:solidFill>
            <a:srgbClr val="4C4C4C"/>
          </a:solidFill>
          <a:latin typeface="Arial" panose="020B0604020202020204" pitchFamily="34" charset="0"/>
          <a:ea typeface="SimSun" panose="02010600030101010101" pitchFamily="2" charset="-122"/>
        </a:defRPr>
      </a:lvl3pPr>
      <a:lvl4pPr marL="1600200" indent="-228600" algn="l"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5000" b="1">
          <a:solidFill>
            <a:srgbClr val="4C4C4C"/>
          </a:solidFill>
          <a:latin typeface="Arial" panose="020B0604020202020204" pitchFamily="34" charset="0"/>
          <a:ea typeface="SimSun" panose="02010600030101010101" pitchFamily="2" charset="-122"/>
        </a:defRPr>
      </a:lvl4pPr>
      <a:lvl5pPr marL="2057400" indent="-228600" algn="l"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5000" b="1">
          <a:solidFill>
            <a:srgbClr val="4C4C4C"/>
          </a:solidFill>
          <a:latin typeface="Arial" panose="020B0604020202020204" pitchFamily="34" charset="0"/>
          <a:ea typeface="SimSun" panose="02010600030101010101" pitchFamily="2" charset="-122"/>
        </a:defRPr>
      </a:lvl5pPr>
      <a:lvl6pPr marL="2514600" indent="-228600" algn="l"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5000" b="1">
          <a:solidFill>
            <a:srgbClr val="4C4C4C"/>
          </a:solidFill>
          <a:latin typeface="Arial" panose="020B0604020202020204" pitchFamily="34" charset="0"/>
          <a:ea typeface="SimSun" panose="02010600030101010101" pitchFamily="2" charset="-122"/>
        </a:defRPr>
      </a:lvl6pPr>
      <a:lvl7pPr marL="2971800" indent="-228600" algn="l"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5000" b="1">
          <a:solidFill>
            <a:srgbClr val="4C4C4C"/>
          </a:solidFill>
          <a:latin typeface="Arial" panose="020B0604020202020204" pitchFamily="34" charset="0"/>
          <a:ea typeface="SimSun" panose="02010600030101010101" pitchFamily="2" charset="-122"/>
        </a:defRPr>
      </a:lvl7pPr>
      <a:lvl8pPr marL="3429000" indent="-228600" algn="l"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5000" b="1">
          <a:solidFill>
            <a:srgbClr val="4C4C4C"/>
          </a:solidFill>
          <a:latin typeface="Arial" panose="020B0604020202020204" pitchFamily="34" charset="0"/>
          <a:ea typeface="SimSun" panose="02010600030101010101" pitchFamily="2" charset="-122"/>
        </a:defRPr>
      </a:lvl8pPr>
      <a:lvl9pPr marL="3886200" indent="-228600" algn="l"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5000" b="1">
          <a:solidFill>
            <a:srgbClr val="4C4C4C"/>
          </a:solidFill>
          <a:latin typeface="Arial" panose="020B0604020202020204" pitchFamily="34" charset="0"/>
          <a:ea typeface="SimSun" panose="02010600030101010101" pitchFamily="2" charset="-122"/>
        </a:defRPr>
      </a:lvl9pPr>
    </p:titleStyle>
    <p:bodyStyle>
      <a:lvl1pPr marL="342900" indent="-342900" algn="l" defTabSz="449263" rtl="0" fontAlgn="base" hangingPunct="0">
        <a:lnSpc>
          <a:spcPct val="93000"/>
        </a:lnSpc>
        <a:spcBef>
          <a:spcPct val="0"/>
        </a:spcBef>
        <a:spcAft>
          <a:spcPts val="1425"/>
        </a:spcAft>
        <a:buClr>
          <a:srgbClr val="000000"/>
        </a:buClr>
        <a:buSzPct val="100000"/>
        <a:buFont typeface="Times New Roman" panose="02020603050405020304" pitchFamily="18" charset="0"/>
        <a:defRPr sz="2000" b="1" kern="1200">
          <a:solidFill>
            <a:srgbClr val="000000"/>
          </a:solidFill>
          <a:latin typeface="+mn-lt"/>
          <a:ea typeface="+mn-ea"/>
          <a:cs typeface="+mn-cs"/>
        </a:defRPr>
      </a:lvl1pPr>
      <a:lvl2pPr marL="742950" indent="-285750" algn="l" defTabSz="449263" rtl="0" fontAlgn="base" hangingPunct="0">
        <a:lnSpc>
          <a:spcPct val="93000"/>
        </a:lnSpc>
        <a:spcBef>
          <a:spcPct val="0"/>
        </a:spcBef>
        <a:spcAft>
          <a:spcPts val="1138"/>
        </a:spcAft>
        <a:buClr>
          <a:srgbClr val="000000"/>
        </a:buClr>
        <a:buSzPct val="100000"/>
        <a:buFont typeface="Times New Roman" panose="02020603050405020304" pitchFamily="18" charset="0"/>
        <a:defRPr sz="2800" b="1" kern="1200">
          <a:solidFill>
            <a:srgbClr val="000000"/>
          </a:solidFill>
          <a:latin typeface="+mn-lt"/>
          <a:ea typeface="+mn-ea"/>
          <a:cs typeface="+mn-cs"/>
        </a:defRPr>
      </a:lvl2pPr>
      <a:lvl3pPr marL="1143000" indent="-228600" algn="l" defTabSz="449263" rtl="0" fontAlgn="base" hangingPunct="0">
        <a:lnSpc>
          <a:spcPct val="93000"/>
        </a:lnSpc>
        <a:spcBef>
          <a:spcPct val="0"/>
        </a:spcBef>
        <a:spcAft>
          <a:spcPts val="850"/>
        </a:spcAft>
        <a:buClr>
          <a:srgbClr val="000000"/>
        </a:buClr>
        <a:buSzPct val="100000"/>
        <a:buFont typeface="Times New Roman" panose="02020603050405020304" pitchFamily="18" charset="0"/>
        <a:defRPr sz="2400" b="1" kern="1200">
          <a:solidFill>
            <a:srgbClr val="000000"/>
          </a:solidFill>
          <a:latin typeface="+mn-lt"/>
          <a:ea typeface="+mn-ea"/>
          <a:cs typeface="+mn-cs"/>
        </a:defRPr>
      </a:lvl3pPr>
      <a:lvl4pPr marL="1600200" indent="-228600" algn="l" defTabSz="449263" rtl="0" fontAlgn="base" hangingPunct="0">
        <a:lnSpc>
          <a:spcPct val="93000"/>
        </a:lnSpc>
        <a:spcBef>
          <a:spcPct val="0"/>
        </a:spcBef>
        <a:spcAft>
          <a:spcPts val="575"/>
        </a:spcAft>
        <a:buClr>
          <a:srgbClr val="000000"/>
        </a:buClr>
        <a:buSzPct val="100000"/>
        <a:buFont typeface="Times New Roman" panose="02020603050405020304" pitchFamily="18" charset="0"/>
        <a:defRPr sz="2000" b="1" kern="1200">
          <a:solidFill>
            <a:srgbClr val="000000"/>
          </a:solidFill>
          <a:latin typeface="+mn-lt"/>
          <a:ea typeface="+mn-ea"/>
          <a:cs typeface="+mn-cs"/>
        </a:defRPr>
      </a:lvl4pPr>
      <a:lvl5pPr marL="2057400" indent="-228600" algn="l" defTabSz="449263" rtl="0" fontAlgn="base" hangingPunct="0">
        <a:lnSpc>
          <a:spcPct val="93000"/>
        </a:lnSpc>
        <a:spcBef>
          <a:spcPct val="0"/>
        </a:spcBef>
        <a:spcAft>
          <a:spcPts val="288"/>
        </a:spcAft>
        <a:buClr>
          <a:srgbClr val="000000"/>
        </a:buClr>
        <a:buSzPct val="100000"/>
        <a:buFont typeface="Times New Roman" panose="02020603050405020304" pitchFamily="18" charset="0"/>
        <a:defRPr sz="2000" b="1"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049" name="Picture 1"/>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10079038" cy="75596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050" name="Rectangle 2"/>
          <p:cNvSpPr>
            <a:spLocks noGrp="1" noChangeArrowheads="1"/>
          </p:cNvSpPr>
          <p:nvPr>
            <p:ph type="title"/>
          </p:nvPr>
        </p:nvSpPr>
        <p:spPr bwMode="auto">
          <a:xfrm>
            <a:off x="503238" y="301625"/>
            <a:ext cx="9069387" cy="1260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en-GB" altLang="fr-FR"/>
              <a:t>Cliquez pour éditer le format du texte-titre</a:t>
            </a:r>
          </a:p>
        </p:txBody>
      </p:sp>
      <p:sp>
        <p:nvSpPr>
          <p:cNvPr id="2051" name="Rectangle 3"/>
          <p:cNvSpPr>
            <a:spLocks noGrp="1" noChangeArrowheads="1"/>
          </p:cNvSpPr>
          <p:nvPr>
            <p:ph type="body" idx="1"/>
          </p:nvPr>
        </p:nvSpPr>
        <p:spPr bwMode="auto">
          <a:xfrm>
            <a:off x="3975100" y="2598738"/>
            <a:ext cx="4654550" cy="50561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7780" rIns="0" bIns="0" numCol="1" anchor="t" anchorCtr="0" compatLnSpc="1">
            <a:prstTxWarp prst="textNoShape">
              <a:avLst/>
            </a:prstTxWarp>
          </a:bodyPr>
          <a:lstStyle/>
          <a:p>
            <a:pPr lvl="0"/>
            <a:r>
              <a:rPr lang="en-GB" altLang="fr-FR"/>
              <a:t>Cliquez pour éditer le format du plan de texte</a:t>
            </a:r>
          </a:p>
          <a:p>
            <a:pPr lvl="1"/>
            <a:r>
              <a:rPr lang="en-GB" altLang="fr-FR"/>
              <a:t>Second niveau de plan</a:t>
            </a:r>
          </a:p>
          <a:p>
            <a:pPr lvl="2"/>
            <a:r>
              <a:rPr lang="en-GB" altLang="fr-FR"/>
              <a:t>Troisième niveau de plan</a:t>
            </a:r>
          </a:p>
          <a:p>
            <a:pPr lvl="3"/>
            <a:r>
              <a:rPr lang="en-GB" altLang="fr-FR"/>
              <a:t>Quatrième niveau de plan</a:t>
            </a:r>
          </a:p>
          <a:p>
            <a:pPr lvl="4"/>
            <a:r>
              <a:rPr lang="en-GB" altLang="fr-FR"/>
              <a:t>Cinquième niveau de plan</a:t>
            </a:r>
          </a:p>
          <a:p>
            <a:pPr lvl="4"/>
            <a:r>
              <a:rPr lang="en-GB" altLang="fr-FR"/>
              <a:t>Sixième niveau de plan</a:t>
            </a:r>
          </a:p>
          <a:p>
            <a:pPr lvl="4"/>
            <a:r>
              <a:rPr lang="en-GB" altLang="fr-FR"/>
              <a:t>Septième niveau de plan</a:t>
            </a: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4400" kern="1200">
          <a:solidFill>
            <a:srgbClr val="000000"/>
          </a:solidFill>
          <a:latin typeface="+mj-lt"/>
          <a:ea typeface="+mj-ea"/>
          <a:cs typeface="+mj-cs"/>
        </a:defRPr>
      </a:lvl1pPr>
      <a:lvl2pPr marL="742950" indent="-285750"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SimSun" panose="02010600030101010101" pitchFamily="2" charset="-122"/>
        </a:defRPr>
      </a:lvl2pPr>
      <a:lvl3pPr marL="1143000" indent="-228600"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SimSun" panose="02010600030101010101" pitchFamily="2" charset="-122"/>
        </a:defRPr>
      </a:lvl3pPr>
      <a:lvl4pPr marL="1600200" indent="-228600"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SimSun" panose="02010600030101010101" pitchFamily="2" charset="-122"/>
        </a:defRPr>
      </a:lvl4pPr>
      <a:lvl5pPr marL="2057400" indent="-228600"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SimSun" panose="02010600030101010101" pitchFamily="2" charset="-122"/>
        </a:defRPr>
      </a:lvl5pPr>
      <a:lvl6pPr marL="2514600" indent="-228600"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SimSun" panose="02010600030101010101" pitchFamily="2" charset="-122"/>
        </a:defRPr>
      </a:lvl6pPr>
      <a:lvl7pPr marL="2971800" indent="-228600"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SimSun" panose="02010600030101010101" pitchFamily="2" charset="-122"/>
        </a:defRPr>
      </a:lvl7pPr>
      <a:lvl8pPr marL="3429000" indent="-228600"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SimSun" panose="02010600030101010101" pitchFamily="2" charset="-122"/>
        </a:defRPr>
      </a:lvl8pPr>
      <a:lvl9pPr marL="3886200" indent="-228600"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SimSun" panose="02010600030101010101" pitchFamily="2" charset="-122"/>
        </a:defRPr>
      </a:lvl9pPr>
    </p:titleStyle>
    <p:bodyStyle>
      <a:lvl1pPr marL="342900" indent="-342900" algn="ctr" defTabSz="449263" rtl="0" fontAlgn="base" hangingPunct="0">
        <a:lnSpc>
          <a:spcPct val="93000"/>
        </a:lnSpc>
        <a:spcBef>
          <a:spcPct val="0"/>
        </a:spcBef>
        <a:spcAft>
          <a:spcPts val="1425"/>
        </a:spcAft>
        <a:buClr>
          <a:srgbClr val="000000"/>
        </a:buClr>
        <a:buSzPct val="100000"/>
        <a:buFont typeface="Times New Roman" panose="02020603050405020304" pitchFamily="18" charset="0"/>
        <a:defRPr sz="2000" b="1" kern="1200">
          <a:solidFill>
            <a:srgbClr val="000000"/>
          </a:solidFill>
          <a:latin typeface="+mn-lt"/>
          <a:ea typeface="+mn-ea"/>
          <a:cs typeface="+mn-cs"/>
        </a:defRPr>
      </a:lvl1pPr>
      <a:lvl2pPr marL="742950" indent="-285750" algn="ctr" defTabSz="449263" rtl="0" fontAlgn="base" hangingPunct="0">
        <a:lnSpc>
          <a:spcPct val="93000"/>
        </a:lnSpc>
        <a:spcBef>
          <a:spcPct val="0"/>
        </a:spcBef>
        <a:spcAft>
          <a:spcPts val="1138"/>
        </a:spcAft>
        <a:buClr>
          <a:srgbClr val="000000"/>
        </a:buClr>
        <a:buSzPct val="100000"/>
        <a:buFont typeface="Times New Roman" panose="02020603050405020304" pitchFamily="18" charset="0"/>
        <a:defRPr sz="2800" b="1" kern="1200">
          <a:solidFill>
            <a:srgbClr val="000000"/>
          </a:solidFill>
          <a:latin typeface="+mn-lt"/>
          <a:ea typeface="+mn-ea"/>
          <a:cs typeface="+mn-cs"/>
        </a:defRPr>
      </a:lvl2pPr>
      <a:lvl3pPr marL="1143000" indent="-228600" algn="ctr" defTabSz="449263" rtl="0" fontAlgn="base" hangingPunct="0">
        <a:lnSpc>
          <a:spcPct val="93000"/>
        </a:lnSpc>
        <a:spcBef>
          <a:spcPct val="0"/>
        </a:spcBef>
        <a:spcAft>
          <a:spcPts val="850"/>
        </a:spcAft>
        <a:buClr>
          <a:srgbClr val="000000"/>
        </a:buClr>
        <a:buSzPct val="100000"/>
        <a:buFont typeface="Times New Roman" panose="02020603050405020304" pitchFamily="18" charset="0"/>
        <a:defRPr sz="2400" b="1" kern="1200">
          <a:solidFill>
            <a:srgbClr val="000000"/>
          </a:solidFill>
          <a:latin typeface="+mn-lt"/>
          <a:ea typeface="+mn-ea"/>
          <a:cs typeface="+mn-cs"/>
        </a:defRPr>
      </a:lvl3pPr>
      <a:lvl4pPr marL="1600200" indent="-228600" algn="ctr" defTabSz="449263" rtl="0" fontAlgn="base" hangingPunct="0">
        <a:lnSpc>
          <a:spcPct val="93000"/>
        </a:lnSpc>
        <a:spcBef>
          <a:spcPct val="0"/>
        </a:spcBef>
        <a:spcAft>
          <a:spcPts val="575"/>
        </a:spcAft>
        <a:buClr>
          <a:srgbClr val="000000"/>
        </a:buClr>
        <a:buSzPct val="100000"/>
        <a:buFont typeface="Times New Roman" panose="02020603050405020304" pitchFamily="18" charset="0"/>
        <a:defRPr sz="2000" b="1" kern="1200">
          <a:solidFill>
            <a:srgbClr val="000000"/>
          </a:solidFill>
          <a:latin typeface="+mn-lt"/>
          <a:ea typeface="+mn-ea"/>
          <a:cs typeface="+mn-cs"/>
        </a:defRPr>
      </a:lvl4pPr>
      <a:lvl5pPr marL="2057400" indent="-228600" algn="ctr" defTabSz="449263" rtl="0" fontAlgn="base" hangingPunct="0">
        <a:lnSpc>
          <a:spcPct val="93000"/>
        </a:lnSpc>
        <a:spcBef>
          <a:spcPct val="0"/>
        </a:spcBef>
        <a:spcAft>
          <a:spcPts val="288"/>
        </a:spcAft>
        <a:buClr>
          <a:srgbClr val="000000"/>
        </a:buClr>
        <a:buSzPct val="100000"/>
        <a:buFont typeface="Times New Roman" panose="02020603050405020304" pitchFamily="18" charset="0"/>
        <a:defRPr sz="2000" b="1"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3073" name="Picture 1"/>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10079038" cy="75596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074" name="Rectangle 2"/>
          <p:cNvSpPr>
            <a:spLocks noGrp="1" noChangeArrowheads="1"/>
          </p:cNvSpPr>
          <p:nvPr>
            <p:ph type="title"/>
          </p:nvPr>
        </p:nvSpPr>
        <p:spPr bwMode="auto">
          <a:xfrm>
            <a:off x="503238" y="301625"/>
            <a:ext cx="9069387" cy="1260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en-GB" altLang="fr-FR"/>
              <a:t>Cliquez pour éditer le format du texte-titre</a:t>
            </a:r>
          </a:p>
        </p:txBody>
      </p:sp>
      <p:sp>
        <p:nvSpPr>
          <p:cNvPr id="3075" name="Rectangle 3"/>
          <p:cNvSpPr>
            <a:spLocks noGrp="1" noChangeArrowheads="1"/>
          </p:cNvSpPr>
          <p:nvPr>
            <p:ph type="body" idx="1"/>
          </p:nvPr>
        </p:nvSpPr>
        <p:spPr bwMode="auto">
          <a:xfrm>
            <a:off x="1092200" y="1768475"/>
            <a:ext cx="8101013" cy="43830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7780" rIns="0" bIns="0" numCol="1" anchor="t" anchorCtr="0" compatLnSpc="1">
            <a:prstTxWarp prst="textNoShape">
              <a:avLst/>
            </a:prstTxWarp>
          </a:bodyPr>
          <a:lstStyle/>
          <a:p>
            <a:pPr lvl="0"/>
            <a:r>
              <a:rPr lang="en-GB" altLang="fr-FR"/>
              <a:t>Cliquez pour éditer le format du plan de texte</a:t>
            </a:r>
          </a:p>
          <a:p>
            <a:pPr lvl="1"/>
            <a:r>
              <a:rPr lang="en-GB" altLang="fr-FR"/>
              <a:t>Second niveau de plan</a:t>
            </a:r>
          </a:p>
          <a:p>
            <a:pPr lvl="2"/>
            <a:r>
              <a:rPr lang="en-GB" altLang="fr-FR"/>
              <a:t>Troisième niveau de plan</a:t>
            </a:r>
          </a:p>
          <a:p>
            <a:pPr lvl="3"/>
            <a:r>
              <a:rPr lang="en-GB" altLang="fr-FR"/>
              <a:t>Quatrième niveau de plan</a:t>
            </a:r>
          </a:p>
          <a:p>
            <a:pPr lvl="4"/>
            <a:r>
              <a:rPr lang="en-GB" altLang="fr-FR"/>
              <a:t>Cinquième niveau de plan</a:t>
            </a:r>
          </a:p>
          <a:p>
            <a:pPr lvl="4"/>
            <a:r>
              <a:rPr lang="en-GB" altLang="fr-FR"/>
              <a:t>Sixième niveau de plan</a:t>
            </a:r>
          </a:p>
          <a:p>
            <a:pPr lvl="4"/>
            <a:r>
              <a:rPr lang="en-GB" altLang="fr-FR"/>
              <a:t>Septième niveau de plan</a:t>
            </a:r>
          </a:p>
        </p:txBody>
      </p:sp>
      <p:sp>
        <p:nvSpPr>
          <p:cNvPr id="3076" name="Rectangle 4"/>
          <p:cNvSpPr>
            <a:spLocks noGrp="1" noChangeArrowheads="1"/>
          </p:cNvSpPr>
          <p:nvPr>
            <p:ph type="dt"/>
          </p:nvPr>
        </p:nvSpPr>
        <p:spPr bwMode="auto">
          <a:xfrm>
            <a:off x="6757988" y="7321550"/>
            <a:ext cx="2346325" cy="519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nSpc>
                <a:spcPct val="95000"/>
              </a:lnSpc>
              <a:tabLst>
                <a:tab pos="449263" algn="l"/>
                <a:tab pos="898525" algn="l"/>
                <a:tab pos="1347788" algn="l"/>
                <a:tab pos="1797050" algn="l"/>
                <a:tab pos="2246313" algn="l"/>
              </a:tabLst>
              <a:defRPr sz="1400">
                <a:solidFill>
                  <a:srgbClr val="000000"/>
                </a:solidFill>
                <a:latin typeface="Times New Roman" panose="02020603050405020304" pitchFamily="18" charset="0"/>
                <a:ea typeface="Arial Unicode MS" panose="020B0604020202020204" pitchFamily="34" charset="-128"/>
                <a:cs typeface="Arial Unicode MS" panose="020B0604020202020204" pitchFamily="34" charset="-128"/>
              </a:defRPr>
            </a:lvl1pPr>
          </a:lstStyle>
          <a:p>
            <a:endParaRPr lang="en-US" altLang="fr-FR"/>
          </a:p>
        </p:txBody>
      </p:sp>
      <p:sp>
        <p:nvSpPr>
          <p:cNvPr id="3077" name="Rectangle 5"/>
          <p:cNvSpPr>
            <a:spLocks noGrp="1" noChangeArrowheads="1"/>
          </p:cNvSpPr>
          <p:nvPr>
            <p:ph type="ftr"/>
          </p:nvPr>
        </p:nvSpPr>
        <p:spPr bwMode="auto">
          <a:xfrm>
            <a:off x="1238250" y="7204075"/>
            <a:ext cx="3194050" cy="1857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tabLst>
                <a:tab pos="449263" algn="l"/>
                <a:tab pos="898525" algn="l"/>
                <a:tab pos="1347788" algn="l"/>
                <a:tab pos="1797050" algn="l"/>
                <a:tab pos="2246313" algn="l"/>
                <a:tab pos="2695575" algn="l"/>
                <a:tab pos="3144838" algn="l"/>
              </a:tabLst>
              <a:defRPr sz="1200">
                <a:solidFill>
                  <a:srgbClr val="FFFFFF"/>
                </a:solidFill>
                <a:ea typeface="Arial Unicode MS" panose="020B0604020202020204" pitchFamily="34" charset="-128"/>
                <a:cs typeface="Arial Unicode MS" panose="020B0604020202020204" pitchFamily="34" charset="-128"/>
              </a:defRPr>
            </a:lvl1pPr>
          </a:lstStyle>
          <a:p>
            <a:endParaRPr lang="fr-FR" altLang="fr-FR"/>
          </a:p>
        </p:txBody>
      </p:sp>
      <p:sp>
        <p:nvSpPr>
          <p:cNvPr id="3078" name="Rectangle 6"/>
          <p:cNvSpPr>
            <a:spLocks noGrp="1" noChangeArrowheads="1"/>
          </p:cNvSpPr>
          <p:nvPr>
            <p:ph type="sldNum"/>
          </p:nvPr>
        </p:nvSpPr>
        <p:spPr bwMode="auto">
          <a:xfrm>
            <a:off x="8926513" y="7361238"/>
            <a:ext cx="1000125" cy="2635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a:tabLst>
                <a:tab pos="449263" algn="l"/>
                <a:tab pos="898525" algn="l"/>
              </a:tabLst>
              <a:defRPr sz="1400" b="1">
                <a:solidFill>
                  <a:srgbClr val="000000"/>
                </a:solidFill>
                <a:ea typeface="Arial Unicode MS" panose="020B0604020202020204" pitchFamily="34" charset="-128"/>
                <a:cs typeface="Arial Unicode MS" panose="020B0604020202020204" pitchFamily="34" charset="-128"/>
              </a:defRPr>
            </a:lvl1pPr>
          </a:lstStyle>
          <a:p>
            <a:fld id="{8C63A8EF-B237-4082-B33E-5504464FBC41}" type="slidenum">
              <a:rPr lang="fr-FR" altLang="fr-FR"/>
              <a:pPr/>
              <a:t>‹#›</a:t>
            </a:fld>
            <a:endParaRPr lang="fr-FR" altLang="fr-F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4400" b="1" kern="1200">
          <a:solidFill>
            <a:srgbClr val="999999"/>
          </a:solidFill>
          <a:latin typeface="+mj-lt"/>
          <a:ea typeface="+mj-ea"/>
          <a:cs typeface="+mj-cs"/>
        </a:defRPr>
      </a:lvl1pPr>
      <a:lvl2pPr marL="742950" indent="-285750"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4400" b="1">
          <a:solidFill>
            <a:srgbClr val="999999"/>
          </a:solidFill>
          <a:latin typeface="Arial" panose="020B0604020202020204" pitchFamily="34" charset="0"/>
        </a:defRPr>
      </a:lvl2pPr>
      <a:lvl3pPr marL="1143000" indent="-228600"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4400" b="1">
          <a:solidFill>
            <a:srgbClr val="999999"/>
          </a:solidFill>
          <a:latin typeface="Arial" panose="020B0604020202020204" pitchFamily="34" charset="0"/>
        </a:defRPr>
      </a:lvl3pPr>
      <a:lvl4pPr marL="1600200" indent="-228600"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4400" b="1">
          <a:solidFill>
            <a:srgbClr val="999999"/>
          </a:solidFill>
          <a:latin typeface="Arial" panose="020B0604020202020204" pitchFamily="34" charset="0"/>
        </a:defRPr>
      </a:lvl4pPr>
      <a:lvl5pPr marL="2057400" indent="-228600"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4400" b="1">
          <a:solidFill>
            <a:srgbClr val="999999"/>
          </a:solidFill>
          <a:latin typeface="Arial" panose="020B0604020202020204" pitchFamily="34" charset="0"/>
        </a:defRPr>
      </a:lvl5pPr>
      <a:lvl6pPr marL="2514600" indent="-228600"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4400" b="1">
          <a:solidFill>
            <a:srgbClr val="999999"/>
          </a:solidFill>
          <a:latin typeface="Arial" panose="020B0604020202020204" pitchFamily="34" charset="0"/>
        </a:defRPr>
      </a:lvl6pPr>
      <a:lvl7pPr marL="2971800" indent="-228600"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4400" b="1">
          <a:solidFill>
            <a:srgbClr val="999999"/>
          </a:solidFill>
          <a:latin typeface="Arial" panose="020B0604020202020204" pitchFamily="34" charset="0"/>
        </a:defRPr>
      </a:lvl7pPr>
      <a:lvl8pPr marL="3429000" indent="-228600"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4400" b="1">
          <a:solidFill>
            <a:srgbClr val="999999"/>
          </a:solidFill>
          <a:latin typeface="Arial" panose="020B0604020202020204" pitchFamily="34" charset="0"/>
        </a:defRPr>
      </a:lvl8pPr>
      <a:lvl9pPr marL="3886200" indent="-228600"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4400" b="1">
          <a:solidFill>
            <a:srgbClr val="999999"/>
          </a:solidFill>
          <a:latin typeface="Arial" panose="020B0604020202020204" pitchFamily="34" charset="0"/>
        </a:defRPr>
      </a:lvl9pPr>
    </p:titleStyle>
    <p:bodyStyle>
      <a:lvl1pPr marL="342900" indent="-342900" algn="l" defTabSz="449263" rtl="0" fontAlgn="base" hangingPunct="0">
        <a:lnSpc>
          <a:spcPct val="93000"/>
        </a:lnSpc>
        <a:spcBef>
          <a:spcPct val="0"/>
        </a:spcBef>
        <a:spcAft>
          <a:spcPts val="1425"/>
        </a:spcAft>
        <a:buClr>
          <a:srgbClr val="000000"/>
        </a:buClr>
        <a:buSzPct val="100000"/>
        <a:buFont typeface="Times New Roman" panose="02020603050405020304" pitchFamily="18" charset="0"/>
        <a:defRPr sz="2000" kern="1200">
          <a:solidFill>
            <a:srgbClr val="000000"/>
          </a:solidFill>
          <a:latin typeface="+mn-lt"/>
          <a:ea typeface="+mn-ea"/>
          <a:cs typeface="+mn-cs"/>
        </a:defRPr>
      </a:lvl1pPr>
      <a:lvl2pPr marL="742950" indent="-285750" algn="l" defTabSz="449263" rtl="0" fontAlgn="base" hangingPunct="0">
        <a:lnSpc>
          <a:spcPct val="93000"/>
        </a:lnSpc>
        <a:spcBef>
          <a:spcPct val="0"/>
        </a:spcBef>
        <a:spcAft>
          <a:spcPts val="1138"/>
        </a:spcAft>
        <a:buClr>
          <a:srgbClr val="000000"/>
        </a:buClr>
        <a:buSzPct val="100000"/>
        <a:buFont typeface="Times New Roman" panose="02020603050405020304" pitchFamily="18" charset="0"/>
        <a:defRPr kern="1200">
          <a:solidFill>
            <a:srgbClr val="000000"/>
          </a:solidFill>
          <a:latin typeface="+mn-lt"/>
          <a:ea typeface="+mn-ea"/>
          <a:cs typeface="+mn-cs"/>
        </a:defRPr>
      </a:lvl2pPr>
      <a:lvl3pPr marL="1143000" indent="-228600" algn="l" defTabSz="449263" rtl="0" fontAlgn="base" hangingPunct="0">
        <a:lnSpc>
          <a:spcPct val="93000"/>
        </a:lnSpc>
        <a:spcBef>
          <a:spcPct val="0"/>
        </a:spcBef>
        <a:spcAft>
          <a:spcPts val="850"/>
        </a:spcAft>
        <a:buClr>
          <a:srgbClr val="000000"/>
        </a:buClr>
        <a:buSzPct val="100000"/>
        <a:buFont typeface="Times New Roman" panose="02020603050405020304" pitchFamily="18" charset="0"/>
        <a:defRPr sz="1600" kern="1200">
          <a:solidFill>
            <a:srgbClr val="000000"/>
          </a:solidFill>
          <a:latin typeface="+mn-lt"/>
          <a:ea typeface="+mn-ea"/>
          <a:cs typeface="+mn-cs"/>
        </a:defRPr>
      </a:lvl3pPr>
      <a:lvl4pPr marL="1600200" indent="-228600" algn="l" defTabSz="449263" rtl="0" fontAlgn="base" hangingPunct="0">
        <a:lnSpc>
          <a:spcPct val="93000"/>
        </a:lnSpc>
        <a:spcBef>
          <a:spcPct val="0"/>
        </a:spcBef>
        <a:spcAft>
          <a:spcPts val="575"/>
        </a:spcAft>
        <a:buClr>
          <a:srgbClr val="000000"/>
        </a:buClr>
        <a:buSzPct val="100000"/>
        <a:buFont typeface="Times New Roman" panose="02020603050405020304" pitchFamily="18" charset="0"/>
        <a:defRPr sz="1600" kern="1200">
          <a:solidFill>
            <a:srgbClr val="000000"/>
          </a:solidFill>
          <a:latin typeface="+mn-lt"/>
          <a:ea typeface="+mn-ea"/>
          <a:cs typeface="+mn-cs"/>
        </a:defRPr>
      </a:lvl4pPr>
      <a:lvl5pPr marL="2057400" indent="-228600" algn="l" defTabSz="449263" rtl="0" fontAlgn="base" hangingPunct="0">
        <a:lnSpc>
          <a:spcPct val="93000"/>
        </a:lnSpc>
        <a:spcBef>
          <a:spcPct val="0"/>
        </a:spcBef>
        <a:spcAft>
          <a:spcPts val="288"/>
        </a:spcAft>
        <a:buClr>
          <a:srgbClr val="000000"/>
        </a:buClr>
        <a:buSzPct val="100000"/>
        <a:buFont typeface="Times New Roman" panose="02020603050405020304" pitchFamily="18" charset="0"/>
        <a:defRPr sz="16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25.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25.xml"/><Relationship Id="rId4" Type="http://schemas.openxmlformats.org/officeDocument/2006/relationships/image" Target="../media/image9.jpeg"/></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25.xml"/><Relationship Id="rId6" Type="http://schemas.openxmlformats.org/officeDocument/2006/relationships/image" Target="../media/image9.jpeg"/><Relationship Id="rId5" Type="http://schemas.openxmlformats.org/officeDocument/2006/relationships/image" Target="../media/image13.PNG"/><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3.xml"/><Relationship Id="rId1" Type="http://schemas.openxmlformats.org/officeDocument/2006/relationships/slideLayout" Target="../slideLayouts/slideLayout2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5.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5.xml"/><Relationship Id="rId4" Type="http://schemas.openxmlformats.org/officeDocument/2006/relationships/image" Target="../media/image5.jp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5.xml"/></Relationships>
</file>

<file path=ppt/slides/_rels/slide5.xml.rels><?xml version="1.0" encoding="UTF-8" standalone="yes"?>
<Relationships xmlns="http://schemas.openxmlformats.org/package/2006/relationships"><Relationship Id="rId3" Type="http://schemas.openxmlformats.org/officeDocument/2006/relationships/hyperlink" Target="https://www.legifrance.gouv.fr/affichTexte.do?cidTexte=JORFTEXT000037662059&amp;categorieLien=id" TargetMode="External"/><Relationship Id="rId2" Type="http://schemas.openxmlformats.org/officeDocument/2006/relationships/notesSlide" Target="../notesSlides/notesSlide5.xml"/><Relationship Id="rId1" Type="http://schemas.openxmlformats.org/officeDocument/2006/relationships/slideLayout" Target="../slideLayouts/slideLayout25.xml"/></Relationships>
</file>

<file path=ppt/slides/_rels/slide6.xml.rels><?xml version="1.0" encoding="UTF-8" standalone="yes"?>
<Relationships xmlns="http://schemas.openxmlformats.org/package/2006/relationships"><Relationship Id="rId3" Type="http://schemas.openxmlformats.org/officeDocument/2006/relationships/hyperlink" Target="https://www.legifrance.gouv.fr/affichTexte.do?cidTexte=JORFTEXT000038599098&amp;categorieLien=id" TargetMode="External"/><Relationship Id="rId2" Type="http://schemas.openxmlformats.org/officeDocument/2006/relationships/notesSlide" Target="../notesSlides/notesSlide6.xml"/><Relationship Id="rId1" Type="http://schemas.openxmlformats.org/officeDocument/2006/relationships/slideLayout" Target="../slideLayouts/slideLayout2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5.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25.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2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1"/>
          <p:cNvSpPr>
            <a:spLocks noGrp="1" noChangeArrowheads="1"/>
          </p:cNvSpPr>
          <p:nvPr>
            <p:ph type="title"/>
          </p:nvPr>
        </p:nvSpPr>
        <p:spPr>
          <a:xfrm>
            <a:off x="4265613" y="842962"/>
            <a:ext cx="5753100" cy="1404938"/>
          </a:xfrm>
          <a:ln/>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tIns="44450"/>
          <a:lstStyle/>
          <a:p>
            <a:pPr>
              <a:tabLst>
                <a:tab pos="449263" algn="l"/>
                <a:tab pos="898525" algn="l"/>
                <a:tab pos="1347788" algn="l"/>
                <a:tab pos="1797050" algn="l"/>
                <a:tab pos="2246313" algn="l"/>
                <a:tab pos="2695575" algn="l"/>
                <a:tab pos="3144838" algn="l"/>
                <a:tab pos="3594100" algn="l"/>
                <a:tab pos="4043363" algn="l"/>
                <a:tab pos="4492625" algn="l"/>
                <a:tab pos="4941888" algn="l"/>
                <a:tab pos="5391150" algn="l"/>
              </a:tabLst>
            </a:pPr>
            <a:r>
              <a:rPr lang="fr-FR" sz="4000" dirty="0"/>
              <a:t>S</a:t>
            </a:r>
            <a:r>
              <a:rPr lang="en-US" sz="4000" dirty="0" err="1"/>
              <a:t>tatus</a:t>
            </a:r>
            <a:r>
              <a:rPr lang="en-US" sz="4000" dirty="0"/>
              <a:t> of the French legislation on shuttles</a:t>
            </a:r>
            <a:endParaRPr lang="fr-FR" altLang="fr-FR" sz="4000" dirty="0"/>
          </a:p>
        </p:txBody>
      </p:sp>
      <p:sp>
        <p:nvSpPr>
          <p:cNvPr id="5122" name="Rectangle 2"/>
          <p:cNvSpPr>
            <a:spLocks noGrp="1" noChangeArrowheads="1"/>
          </p:cNvSpPr>
          <p:nvPr>
            <p:ph type="subTitle" idx="4294967295"/>
          </p:nvPr>
        </p:nvSpPr>
        <p:spPr bwMode="auto">
          <a:xfrm>
            <a:off x="4313238" y="2451100"/>
            <a:ext cx="5268912" cy="426561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23114" rIns="0" bIns="0" anchor="ctr"/>
          <a:lstStyle/>
          <a:p>
            <a:pPr marL="0" indent="0" algn="ctr">
              <a:tabLst>
                <a:tab pos="449263" algn="l"/>
                <a:tab pos="898525" algn="l"/>
                <a:tab pos="1347788" algn="l"/>
                <a:tab pos="1797050" algn="l"/>
                <a:tab pos="2246313" algn="l"/>
                <a:tab pos="2695575" algn="l"/>
                <a:tab pos="3144838" algn="l"/>
                <a:tab pos="3594100" algn="l"/>
                <a:tab pos="4043363" algn="l"/>
                <a:tab pos="4492625" algn="l"/>
                <a:tab pos="4941888" algn="l"/>
              </a:tabLst>
            </a:pPr>
            <a:r>
              <a:rPr lang="en-US" sz="2800" dirty="0"/>
              <a:t>117th session Geneva</a:t>
            </a:r>
          </a:p>
          <a:p>
            <a:pPr marL="0" indent="0" algn="ctr">
              <a:tabLst>
                <a:tab pos="449263" algn="l"/>
                <a:tab pos="898525" algn="l"/>
                <a:tab pos="1347788" algn="l"/>
                <a:tab pos="1797050" algn="l"/>
                <a:tab pos="2246313" algn="l"/>
                <a:tab pos="2695575" algn="l"/>
                <a:tab pos="3144838" algn="l"/>
                <a:tab pos="3594100" algn="l"/>
                <a:tab pos="4043363" algn="l"/>
                <a:tab pos="4492625" algn="l"/>
                <a:tab pos="4941888" algn="l"/>
              </a:tabLst>
            </a:pPr>
            <a:r>
              <a:rPr lang="en-US" sz="2800" dirty="0"/>
              <a:t>2029 October 8</a:t>
            </a:r>
            <a:r>
              <a:rPr lang="en-US" sz="2800" baseline="30000" dirty="0"/>
              <a:t>th</a:t>
            </a:r>
            <a:r>
              <a:rPr lang="en-US" sz="2800" dirty="0"/>
              <a:t>-11</a:t>
            </a:r>
            <a:r>
              <a:rPr lang="en-US" sz="2800" baseline="30000" dirty="0"/>
              <a:t>th</a:t>
            </a:r>
            <a:endParaRPr lang="en-US" sz="2800" dirty="0"/>
          </a:p>
          <a:p>
            <a:pPr marL="0" indent="0" algn="ctr">
              <a:tabLst>
                <a:tab pos="449263" algn="l"/>
                <a:tab pos="898525" algn="l"/>
                <a:tab pos="1347788" algn="l"/>
                <a:tab pos="1797050" algn="l"/>
                <a:tab pos="2246313" algn="l"/>
                <a:tab pos="2695575" algn="l"/>
                <a:tab pos="3144838" algn="l"/>
                <a:tab pos="3594100" algn="l"/>
                <a:tab pos="4043363" algn="l"/>
                <a:tab pos="4492625" algn="l"/>
                <a:tab pos="4941888" algn="l"/>
              </a:tabLst>
            </a:pPr>
            <a:r>
              <a:rPr lang="en-US" sz="2800" dirty="0"/>
              <a:t> </a:t>
            </a:r>
          </a:p>
          <a:p>
            <a:pPr marL="0" indent="0" algn="ctr">
              <a:tabLst>
                <a:tab pos="449263" algn="l"/>
                <a:tab pos="898525" algn="l"/>
                <a:tab pos="1347788" algn="l"/>
                <a:tab pos="1797050" algn="l"/>
                <a:tab pos="2246313" algn="l"/>
                <a:tab pos="2695575" algn="l"/>
                <a:tab pos="3144838" algn="l"/>
                <a:tab pos="3594100" algn="l"/>
                <a:tab pos="4043363" algn="l"/>
                <a:tab pos="4492625" algn="l"/>
                <a:tab pos="4941888" algn="l"/>
              </a:tabLst>
            </a:pPr>
            <a:r>
              <a:rPr lang="en-US" sz="2800" dirty="0"/>
              <a:t>Item 2 of the agenda</a:t>
            </a:r>
            <a:endParaRPr lang="fr-FR" altLang="fr-FR" sz="2600" dirty="0"/>
          </a:p>
        </p:txBody>
      </p:sp>
      <p:sp>
        <p:nvSpPr>
          <p:cNvPr id="2" name="TextBox 1">
            <a:extLst>
              <a:ext uri="{FF2B5EF4-FFF2-40B4-BE49-F238E27FC236}">
                <a16:creationId xmlns:a16="http://schemas.microsoft.com/office/drawing/2014/main" id="{32208E4A-B5CD-4344-9BB0-836F515B604E}"/>
              </a:ext>
            </a:extLst>
          </p:cNvPr>
          <p:cNvSpPr txBox="1"/>
          <p:nvPr/>
        </p:nvSpPr>
        <p:spPr>
          <a:xfrm>
            <a:off x="5040312" y="0"/>
            <a:ext cx="4896544" cy="607602"/>
          </a:xfrm>
          <a:prstGeom prst="rect">
            <a:avLst/>
          </a:prstGeom>
          <a:noFill/>
        </p:spPr>
        <p:txBody>
          <a:bodyPr wrap="square" rtlCol="0">
            <a:spAutoFit/>
          </a:bodyPr>
          <a:lstStyle/>
          <a:p>
            <a:pPr algn="r" eaLnBrk="0"/>
            <a:r>
              <a:rPr lang="en-GB" altLang="ja-JP" u="sng" dirty="0">
                <a:latin typeface="Times New Roman" panose="02020603050405020304" pitchFamily="18" charset="0"/>
                <a:cs typeface="Times New Roman" panose="02020603050405020304" pitchFamily="18" charset="0"/>
              </a:rPr>
              <a:t>Informal document</a:t>
            </a:r>
            <a:r>
              <a:rPr lang="en-GB" altLang="ja-JP" dirty="0">
                <a:latin typeface="Times New Roman" panose="02020603050405020304" pitchFamily="18" charset="0"/>
                <a:cs typeface="Times New Roman" panose="02020603050405020304" pitchFamily="18" charset="0"/>
              </a:rPr>
              <a:t> </a:t>
            </a:r>
            <a:r>
              <a:rPr lang="en-US" altLang="ja-JP" b="1" dirty="0">
                <a:latin typeface="Times New Roman" panose="02020603050405020304" pitchFamily="18" charset="0"/>
                <a:cs typeface="Times New Roman" panose="02020603050405020304" pitchFamily="18" charset="0"/>
              </a:rPr>
              <a:t>GRSG</a:t>
            </a:r>
            <a:r>
              <a:rPr lang="en-GB" altLang="ja-JP" b="1" dirty="0">
                <a:latin typeface="Times New Roman" panose="02020603050405020304" pitchFamily="18" charset="0"/>
                <a:cs typeface="Times New Roman" panose="02020603050405020304" pitchFamily="18" charset="0"/>
              </a:rPr>
              <a:t>-</a:t>
            </a:r>
            <a:r>
              <a:rPr lang="en-US" altLang="ja-JP" b="1">
                <a:latin typeface="Times New Roman" panose="02020603050405020304" pitchFamily="18" charset="0"/>
                <a:cs typeface="Times New Roman" panose="02020603050405020304" pitchFamily="18" charset="0"/>
              </a:rPr>
              <a:t>117-07</a:t>
            </a:r>
            <a:endParaRPr lang="en-GB" altLang="ja-JP" b="1" dirty="0">
              <a:latin typeface="Times New Roman" panose="02020603050405020304" pitchFamily="18" charset="0"/>
              <a:cs typeface="Times New Roman" panose="02020603050405020304" pitchFamily="18" charset="0"/>
            </a:endParaRPr>
          </a:p>
          <a:p>
            <a:pPr algn="r" eaLnBrk="0"/>
            <a:r>
              <a:rPr lang="en-GB" altLang="ja-JP" dirty="0">
                <a:latin typeface="Times New Roman" panose="02020603050405020304" pitchFamily="18" charset="0"/>
                <a:cs typeface="Times New Roman" panose="02020603050405020304" pitchFamily="18" charset="0"/>
              </a:rPr>
              <a:t>(</a:t>
            </a:r>
            <a:r>
              <a:rPr lang="en-US" altLang="ja-JP" dirty="0">
                <a:latin typeface="Times New Roman" panose="02020603050405020304" pitchFamily="18" charset="0"/>
                <a:cs typeface="Times New Roman" panose="02020603050405020304" pitchFamily="18" charset="0"/>
              </a:rPr>
              <a:t>117</a:t>
            </a:r>
            <a:r>
              <a:rPr lang="en-GB" altLang="ja-JP" dirty="0" err="1">
                <a:latin typeface="Times New Roman" panose="02020603050405020304" pitchFamily="18" charset="0"/>
                <a:cs typeface="Times New Roman" panose="02020603050405020304" pitchFamily="18" charset="0"/>
              </a:rPr>
              <a:t>th</a:t>
            </a:r>
            <a:r>
              <a:rPr lang="en-GB" altLang="ja-JP" dirty="0">
                <a:latin typeface="Times New Roman" panose="02020603050405020304" pitchFamily="18" charset="0"/>
                <a:cs typeface="Times New Roman" panose="02020603050405020304" pitchFamily="18" charset="0"/>
              </a:rPr>
              <a:t> GR</a:t>
            </a:r>
            <a:r>
              <a:rPr lang="en-US" altLang="ja-JP" dirty="0">
                <a:latin typeface="Times New Roman" panose="02020603050405020304" pitchFamily="18" charset="0"/>
                <a:cs typeface="Times New Roman" panose="02020603050405020304" pitchFamily="18" charset="0"/>
              </a:rPr>
              <a:t>SG</a:t>
            </a:r>
            <a:r>
              <a:rPr lang="en-GB" altLang="ja-JP" dirty="0">
                <a:latin typeface="Times New Roman" panose="02020603050405020304" pitchFamily="18" charset="0"/>
                <a:cs typeface="Times New Roman" panose="02020603050405020304" pitchFamily="18" charset="0"/>
              </a:rPr>
              <a:t>, 08-11 October 2019, agenda item 2</a:t>
            </a:r>
            <a:endParaRPr lang="en-GB"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5"/>
          <p:cNvSpPr>
            <a:spLocks noGrp="1"/>
          </p:cNvSpPr>
          <p:nvPr>
            <p:ph type="sldNum" idx="12"/>
          </p:nvPr>
        </p:nvSpPr>
        <p:spPr/>
        <p:txBody>
          <a:bodyPr/>
          <a:lstStyle/>
          <a:p>
            <a:fld id="{0D7D0DFB-8C01-4C4F-B6B8-A5C40EE098E8}" type="slidenum">
              <a:rPr lang="fr-FR" altLang="fr-FR"/>
              <a:pPr/>
              <a:t>10</a:t>
            </a:fld>
            <a:endParaRPr lang="fr-FR" altLang="fr-FR"/>
          </a:p>
        </p:txBody>
      </p:sp>
      <p:sp>
        <p:nvSpPr>
          <p:cNvPr id="6145" name="Rectangle 1"/>
          <p:cNvSpPr>
            <a:spLocks noGrp="1" noChangeArrowheads="1"/>
          </p:cNvSpPr>
          <p:nvPr>
            <p:ph type="title"/>
          </p:nvPr>
        </p:nvSpPr>
        <p:spPr>
          <a:xfrm>
            <a:off x="830263" y="307975"/>
            <a:ext cx="8745537" cy="1250950"/>
          </a:xfrm>
          <a:ln/>
          <a:extLst>
            <a:ext uri="{91240B29-F687-4F45-9708-019B960494DF}">
              <a14:hiddenLine xmlns:a14="http://schemas.microsoft.com/office/drawing/2010/main" w="9525" cap="flat">
                <a:solidFill>
                  <a:srgbClr val="000000"/>
                </a:solidFill>
                <a:round/>
                <a:headEnd/>
                <a:tailEnd/>
              </a14:hiddenLine>
            </a:ext>
          </a:extLst>
        </p:spPr>
        <p:txBody>
          <a:bodyPr tIns="39116"/>
          <a:lstStyle/>
          <a:p>
            <a: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Lst>
            </a:pPr>
            <a:r>
              <a:rPr lang="fr-FR" dirty="0"/>
              <a:t>S</a:t>
            </a:r>
            <a:r>
              <a:rPr lang="en-US" dirty="0" err="1"/>
              <a:t>tatus</a:t>
            </a:r>
            <a:r>
              <a:rPr lang="en-US" dirty="0"/>
              <a:t> of the French legislation on shuttles</a:t>
            </a:r>
            <a:endParaRPr lang="fr-FR" altLang="fr-FR" dirty="0"/>
          </a:p>
        </p:txBody>
      </p:sp>
      <p:sp>
        <p:nvSpPr>
          <p:cNvPr id="6146" name="Rectangle 2"/>
          <p:cNvSpPr>
            <a:spLocks noGrp="1" noChangeArrowheads="1"/>
          </p:cNvSpPr>
          <p:nvPr>
            <p:ph type="body" idx="1"/>
          </p:nvPr>
        </p:nvSpPr>
        <p:spPr>
          <a:xfrm>
            <a:off x="1046856" y="1691605"/>
            <a:ext cx="8890000" cy="5040560"/>
          </a:xfrm>
          <a:ln/>
          <a:extLst>
            <a:ext uri="{91240B29-F687-4F45-9708-019B960494DF}">
              <a14:hiddenLine xmlns:a14="http://schemas.microsoft.com/office/drawing/2010/main" w="9525" cap="flat">
                <a:solidFill>
                  <a:srgbClr val="000000"/>
                </a:solidFill>
                <a:round/>
                <a:headEnd/>
                <a:tailEnd/>
              </a14:hiddenLine>
            </a:ext>
          </a:extLst>
        </p:spPr>
        <p:txBody>
          <a:bodyPr tIns="21336"/>
          <a:lstStyle/>
          <a:p>
            <a:pPr marL="431800" indent="-323850">
              <a:buClr>
                <a:srgbClr val="23B8DC"/>
              </a:buCl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Lst>
            </a:pPr>
            <a:r>
              <a:rPr lang="fr-FR" altLang="fr-FR" dirty="0"/>
              <a:t>	</a:t>
            </a:r>
            <a:br>
              <a:rPr lang="fr-FR" dirty="0"/>
            </a:br>
            <a:r>
              <a:rPr lang="fr-FR" b="1" i="1" u="sng" dirty="0"/>
              <a:t>Actions on </a:t>
            </a:r>
            <a:r>
              <a:rPr lang="fr-FR" b="1" i="1" u="sng" dirty="0" err="1"/>
              <a:t>going</a:t>
            </a:r>
            <a:r>
              <a:rPr lang="fr-FR" b="1" i="1" u="sng" dirty="0"/>
              <a:t> :</a:t>
            </a:r>
            <a:r>
              <a:rPr lang="fr-FR" b="1" i="1" dirty="0"/>
              <a:t> </a:t>
            </a:r>
            <a:r>
              <a:rPr lang="fr-FR" altLang="fr-FR" b="1" i="1" dirty="0">
                <a:solidFill>
                  <a:srgbClr val="222222"/>
                </a:solidFill>
                <a:ea typeface="SimSun" panose="02010600030101010101" pitchFamily="2" charset="-122"/>
              </a:rPr>
              <a:t> </a:t>
            </a:r>
            <a:r>
              <a:rPr lang="fr-FR" altLang="fr-FR" dirty="0" err="1">
                <a:solidFill>
                  <a:srgbClr val="222222"/>
                </a:solidFill>
                <a:ea typeface="SimSun" panose="02010600030101010101" pitchFamily="2" charset="-122"/>
              </a:rPr>
              <a:t>Research</a:t>
            </a:r>
            <a:r>
              <a:rPr lang="fr-FR" altLang="fr-FR" dirty="0">
                <a:solidFill>
                  <a:srgbClr val="222222"/>
                </a:solidFill>
                <a:ea typeface="SimSun" panose="02010600030101010101" pitchFamily="2" charset="-122"/>
              </a:rPr>
              <a:t> and </a:t>
            </a:r>
            <a:r>
              <a:rPr lang="fr-FR" altLang="fr-FR" dirty="0" err="1">
                <a:solidFill>
                  <a:srgbClr val="222222"/>
                </a:solidFill>
                <a:ea typeface="SimSun" panose="02010600030101010101" pitchFamily="2" charset="-122"/>
              </a:rPr>
              <a:t>evaluations</a:t>
            </a:r>
            <a:r>
              <a:rPr lang="fr-FR" altLang="fr-FR" dirty="0">
                <a:solidFill>
                  <a:srgbClr val="222222"/>
                </a:solidFill>
                <a:ea typeface="SimSun" panose="02010600030101010101" pitchFamily="2" charset="-122"/>
              </a:rPr>
              <a:t> on </a:t>
            </a:r>
            <a:r>
              <a:rPr lang="fr-FR" altLang="fr-FR" dirty="0" err="1">
                <a:solidFill>
                  <a:srgbClr val="222222"/>
                </a:solidFill>
                <a:ea typeface="SimSun" panose="02010600030101010101" pitchFamily="2" charset="-122"/>
              </a:rPr>
              <a:t>autonomous</a:t>
            </a:r>
            <a:r>
              <a:rPr lang="fr-FR" altLang="fr-FR" dirty="0">
                <a:solidFill>
                  <a:srgbClr val="222222"/>
                </a:solidFill>
                <a:ea typeface="SimSun" panose="02010600030101010101" pitchFamily="2" charset="-122"/>
              </a:rPr>
              <a:t> </a:t>
            </a:r>
            <a:r>
              <a:rPr lang="fr-FR" altLang="fr-FR" dirty="0" err="1">
                <a:solidFill>
                  <a:srgbClr val="222222"/>
                </a:solidFill>
                <a:ea typeface="SimSun" panose="02010600030101010101" pitchFamily="2" charset="-122"/>
              </a:rPr>
              <a:t>shuttles</a:t>
            </a:r>
            <a:endParaRPr lang="fr-FR" altLang="fr-FR" dirty="0">
              <a:solidFill>
                <a:srgbClr val="222222"/>
              </a:solidFill>
              <a:ea typeface="SimSun" panose="02010600030101010101" pitchFamily="2" charset="-122"/>
            </a:endParaRPr>
          </a:p>
          <a:p>
            <a:pPr marL="450850">
              <a:buClr>
                <a:srgbClr val="23B8DC"/>
              </a:buClr>
              <a:buFont typeface="Wingdings" panose="05000000000000000000" pitchFamily="2" charset="2"/>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Lst>
            </a:pPr>
            <a:r>
              <a:rPr lang="en-GB" altLang="fr-FR" dirty="0">
                <a:solidFill>
                  <a:srgbClr val="222222"/>
                </a:solidFill>
                <a:ea typeface="SimSun" panose="02010600030101010101" pitchFamily="2" charset="-122"/>
              </a:rPr>
              <a:t>How to validate autonomous shuttles  ?</a:t>
            </a:r>
          </a:p>
          <a:p>
            <a:pPr marL="450850">
              <a:buClr>
                <a:srgbClr val="23B8DC"/>
              </a:buClr>
              <a:buFont typeface="Wingdings" panose="05000000000000000000" pitchFamily="2" charset="2"/>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Lst>
            </a:pPr>
            <a:endParaRPr lang="en-US" altLang="fr-FR" dirty="0">
              <a:solidFill>
                <a:srgbClr val="222222"/>
              </a:solidFill>
              <a:ea typeface="SimSun" panose="02010600030101010101" pitchFamily="2" charset="-122"/>
            </a:endParaRPr>
          </a:p>
          <a:p>
            <a:pPr marL="450850">
              <a:buClr>
                <a:srgbClr val="23B8DC"/>
              </a:buClr>
              <a:buFont typeface="Wingdings" panose="05000000000000000000" pitchFamily="2" charset="2"/>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Lst>
            </a:pPr>
            <a:r>
              <a:rPr lang="en-US" altLang="fr-FR" dirty="0">
                <a:solidFill>
                  <a:srgbClr val="222222"/>
                </a:solidFill>
                <a:ea typeface="SimSun" panose="02010600030101010101" pitchFamily="2" charset="-122"/>
              </a:rPr>
              <a:t>Study objectives :</a:t>
            </a:r>
          </a:p>
          <a:p>
            <a:pPr marL="850900" lvl="1">
              <a:buClr>
                <a:srgbClr val="23B8DC"/>
              </a:buClr>
              <a:buFontTx/>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Lst>
            </a:pPr>
            <a:r>
              <a:rPr lang="en-US" altLang="fr-FR" dirty="0">
                <a:solidFill>
                  <a:srgbClr val="222222"/>
                </a:solidFill>
                <a:ea typeface="SimSun" panose="02010600030101010101" pitchFamily="2" charset="-122"/>
              </a:rPr>
              <a:t>Work on the regulatory framework for autonomous shuttles : how to type approved vehicles ? </a:t>
            </a:r>
          </a:p>
          <a:p>
            <a:pPr marL="850900" lvl="1">
              <a:buClr>
                <a:srgbClr val="23B8DC"/>
              </a:buClr>
              <a:buFontTx/>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Lst>
            </a:pPr>
            <a:r>
              <a:rPr lang="en-US" altLang="fr-FR" dirty="0">
                <a:solidFill>
                  <a:srgbClr val="222222"/>
                </a:solidFill>
                <a:ea typeface="SimSun" panose="02010600030101010101" pitchFamily="2" charset="-122"/>
              </a:rPr>
              <a:t>To achieve a “state of the art” of autonomous shuttles : performance &amp; safety levels</a:t>
            </a:r>
            <a:endParaRPr lang="fr-FR" dirty="0">
              <a:solidFill>
                <a:srgbClr val="222222"/>
              </a:solidFill>
              <a:ea typeface="SimSun" panose="02010600030101010101" pitchFamily="2" charset="-122"/>
            </a:endParaRPr>
          </a:p>
          <a:p>
            <a:endParaRPr kumimoji="0" lang="fr-FR" altLang="fr-FR" b="0" i="1" u="none" strike="noStrike" cap="none" normalizeH="0" baseline="0" dirty="0">
              <a:ln>
                <a:noFill/>
              </a:ln>
              <a:solidFill>
                <a:srgbClr val="222222"/>
              </a:solidFill>
              <a:effectLst/>
              <a:ea typeface="SimSun" panose="02010600030101010101" pitchFamily="2" charset="-122"/>
            </a:endParaRPr>
          </a:p>
          <a:p>
            <a:r>
              <a:rPr lang="fr-FR" altLang="fr-FR" i="1" dirty="0">
                <a:solidFill>
                  <a:srgbClr val="222222"/>
                </a:solidFill>
                <a:ea typeface="SimSun" panose="02010600030101010101" pitchFamily="2" charset="-122"/>
              </a:rPr>
              <a:t>	</a:t>
            </a:r>
            <a:endParaRPr lang="en-US" dirty="0"/>
          </a:p>
          <a:p>
            <a:endParaRPr lang="fr-FR" altLang="fr-FR" i="1" dirty="0">
              <a:solidFill>
                <a:srgbClr val="222222"/>
              </a:solidFill>
              <a:ea typeface="SimSun" panose="02010600030101010101" pitchFamily="2" charset="-122"/>
            </a:endParaRPr>
          </a:p>
          <a:p>
            <a:pPr marL="431800" indent="-323850">
              <a:buClr>
                <a:srgbClr val="23B8DC"/>
              </a:buCl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Lst>
            </a:pPr>
            <a:r>
              <a:rPr kumimoji="0" lang="en-GB" altLang="fr-FR" b="0" i="0" u="none" strike="noStrike" cap="none" normalizeH="0" baseline="0" dirty="0">
                <a:ln>
                  <a:noFill/>
                </a:ln>
                <a:effectLst/>
                <a:ea typeface="SimSun" panose="02010600030101010101" pitchFamily="2" charset="-122"/>
              </a:rPr>
              <a:t> </a:t>
            </a:r>
            <a:endParaRPr lang="en-GB" altLang="fr-FR" dirty="0">
              <a:ea typeface="SimSun" panose="02010600030101010101" pitchFamily="2" charset="-122"/>
            </a:endParaRPr>
          </a:p>
          <a:p>
            <a:pPr marL="431800" indent="-323850">
              <a:buClr>
                <a:srgbClr val="23B8DC"/>
              </a:buClr>
              <a:buFont typeface="Wingdings" panose="05000000000000000000" pitchFamily="2" charset="2"/>
              <a:buNone/>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Lst>
            </a:pPr>
            <a:endParaRPr lang="en-US" dirty="0"/>
          </a:p>
          <a:p>
            <a:pPr marL="107950" indent="0">
              <a:buClr>
                <a:srgbClr val="23B8DC"/>
              </a:buCl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Lst>
            </a:pPr>
            <a:endParaRPr lang="fr-FR" altLang="fr-FR" b="1" dirty="0"/>
          </a:p>
        </p:txBody>
      </p:sp>
      <p:sp>
        <p:nvSpPr>
          <p:cNvPr id="5" name="Rectangle 6"/>
          <p:cNvSpPr>
            <a:spLocks noChangeArrowheads="1"/>
          </p:cNvSpPr>
          <p:nvPr/>
        </p:nvSpPr>
        <p:spPr bwMode="auto">
          <a:xfrm>
            <a:off x="304800" y="404582"/>
            <a:ext cx="65" cy="257635"/>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449263"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pPr>
            <a:endParaRPr kumimoji="0" lang="en-GB" altLang="fr-FR" sz="1800" b="0" i="0" u="none" strike="noStrike" cap="none" normalizeH="0" baseline="0" dirty="0">
              <a:ln>
                <a:noFill/>
              </a:ln>
              <a:solidFill>
                <a:srgbClr val="000000"/>
              </a:solidFill>
              <a:effectLst/>
              <a:latin typeface="Arial" panose="020B0604020202020204" pitchFamily="34" charset="0"/>
              <a:ea typeface="SimSun" panose="02010600030101010101" pitchFamily="2" charset="-122"/>
            </a:endParaRPr>
          </a:p>
        </p:txBody>
      </p:sp>
      <p:sp>
        <p:nvSpPr>
          <p:cNvPr id="2" name="Rectangle 1"/>
          <p:cNvSpPr>
            <a:spLocks noChangeArrowheads="1"/>
          </p:cNvSpPr>
          <p:nvPr/>
        </p:nvSpPr>
        <p:spPr bwMode="auto">
          <a:xfrm>
            <a:off x="0" y="99783"/>
            <a:ext cx="65" cy="257635"/>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449263"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pPr>
            <a:endParaRPr kumimoji="0" lang="en-GB" altLang="fr-FR" sz="1800" b="0" i="0" u="none" strike="noStrike" cap="none" normalizeH="0" baseline="0" dirty="0">
              <a:ln>
                <a:noFill/>
              </a:ln>
              <a:solidFill>
                <a:srgbClr val="000000"/>
              </a:solidFill>
              <a:effectLst/>
              <a:latin typeface="Arial" panose="020B0604020202020204" pitchFamily="34" charset="0"/>
              <a:ea typeface="SimSun" panose="02010600030101010101" pitchFamily="2" charset="-122"/>
            </a:endParaRPr>
          </a:p>
        </p:txBody>
      </p:sp>
      <p:sp>
        <p:nvSpPr>
          <p:cNvPr id="6" name="Rectangle 2"/>
          <p:cNvSpPr>
            <a:spLocks noChangeArrowheads="1"/>
          </p:cNvSpPr>
          <p:nvPr/>
        </p:nvSpPr>
        <p:spPr bwMode="auto">
          <a:xfrm>
            <a:off x="1367904" y="1201507"/>
            <a:ext cx="65" cy="257635"/>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449263"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pPr>
            <a:endParaRPr kumimoji="0" lang="en-GB" altLang="fr-FR" sz="1800" b="0" i="0" u="none" strike="noStrike" cap="none" normalizeH="0" baseline="0" dirty="0">
              <a:ln>
                <a:noFill/>
              </a:ln>
              <a:solidFill>
                <a:srgbClr val="000000"/>
              </a:solidFill>
              <a:effectLst/>
              <a:latin typeface="Arial" panose="020B0604020202020204" pitchFamily="34" charset="0"/>
              <a:ea typeface="SimSun" panose="02010600030101010101" pitchFamily="2" charset="-122"/>
            </a:endParaRPr>
          </a:p>
        </p:txBody>
      </p:sp>
      <p:pic>
        <p:nvPicPr>
          <p:cNvPr id="9" name="Image 8">
            <a:extLst>
              <a:ext uri="{FF2B5EF4-FFF2-40B4-BE49-F238E27FC236}">
                <a16:creationId xmlns:a16="http://schemas.microsoft.com/office/drawing/2014/main" id="{AB9CDAB6-BC4F-461F-936F-03A8CFE86A97}"/>
              </a:ext>
            </a:extLst>
          </p:cNvPr>
          <p:cNvPicPr>
            <a:picLocks noChangeAspect="1"/>
          </p:cNvPicPr>
          <p:nvPr/>
        </p:nvPicPr>
        <p:blipFill>
          <a:blip r:embed="rId3" cstate="print">
            <a:clrChange>
              <a:clrFrom>
                <a:srgbClr val="626185"/>
              </a:clrFrom>
              <a:clrTo>
                <a:srgbClr val="626185">
                  <a:alpha val="0"/>
                </a:srgbClr>
              </a:clrTo>
            </a:clrChange>
            <a:extLst>
              <a:ext uri="{28A0092B-C50C-407E-A947-70E740481C1C}">
                <a14:useLocalDpi xmlns:a14="http://schemas.microsoft.com/office/drawing/2010/main" val="0"/>
              </a:ext>
            </a:extLst>
          </a:blip>
          <a:stretch>
            <a:fillRect/>
          </a:stretch>
        </p:blipFill>
        <p:spPr>
          <a:xfrm>
            <a:off x="6494184" y="7028127"/>
            <a:ext cx="2780720" cy="505196"/>
          </a:xfrm>
          <a:prstGeom prst="rect">
            <a:avLst/>
          </a:prstGeom>
        </p:spPr>
      </p:pic>
    </p:spTree>
    <p:extLst>
      <p:ext uri="{BB962C8B-B14F-4D97-AF65-F5344CB8AC3E}">
        <p14:creationId xmlns:p14="http://schemas.microsoft.com/office/powerpoint/2010/main" val="41983999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5"/>
          <p:cNvSpPr>
            <a:spLocks noGrp="1"/>
          </p:cNvSpPr>
          <p:nvPr>
            <p:ph type="sldNum" idx="12"/>
          </p:nvPr>
        </p:nvSpPr>
        <p:spPr/>
        <p:txBody>
          <a:bodyPr/>
          <a:lstStyle/>
          <a:p>
            <a:fld id="{0D7D0DFB-8C01-4C4F-B6B8-A5C40EE098E8}" type="slidenum">
              <a:rPr lang="fr-FR" altLang="fr-FR"/>
              <a:pPr/>
              <a:t>11</a:t>
            </a:fld>
            <a:endParaRPr lang="fr-FR" altLang="fr-FR"/>
          </a:p>
        </p:txBody>
      </p:sp>
      <p:sp>
        <p:nvSpPr>
          <p:cNvPr id="6145" name="Rectangle 1"/>
          <p:cNvSpPr>
            <a:spLocks noGrp="1" noChangeArrowheads="1"/>
          </p:cNvSpPr>
          <p:nvPr>
            <p:ph type="title"/>
          </p:nvPr>
        </p:nvSpPr>
        <p:spPr>
          <a:xfrm>
            <a:off x="830263" y="307975"/>
            <a:ext cx="8745537" cy="1250950"/>
          </a:xfrm>
          <a:ln/>
          <a:extLst>
            <a:ext uri="{91240B29-F687-4F45-9708-019B960494DF}">
              <a14:hiddenLine xmlns:a14="http://schemas.microsoft.com/office/drawing/2010/main" w="9525" cap="flat">
                <a:solidFill>
                  <a:srgbClr val="000000"/>
                </a:solidFill>
                <a:round/>
                <a:headEnd/>
                <a:tailEnd/>
              </a14:hiddenLine>
            </a:ext>
          </a:extLst>
        </p:spPr>
        <p:txBody>
          <a:bodyPr tIns="39116"/>
          <a:lstStyle/>
          <a:p>
            <a: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Lst>
            </a:pPr>
            <a:r>
              <a:rPr lang="fr-FR" dirty="0"/>
              <a:t>S</a:t>
            </a:r>
            <a:r>
              <a:rPr lang="en-US" dirty="0" err="1"/>
              <a:t>tatus</a:t>
            </a:r>
            <a:r>
              <a:rPr lang="en-US" dirty="0"/>
              <a:t> of the French legislation on shuttles</a:t>
            </a:r>
            <a:endParaRPr lang="fr-FR" altLang="fr-FR" dirty="0"/>
          </a:p>
        </p:txBody>
      </p:sp>
      <p:sp>
        <p:nvSpPr>
          <p:cNvPr id="6146" name="Rectangle 2"/>
          <p:cNvSpPr>
            <a:spLocks noGrp="1" noChangeArrowheads="1"/>
          </p:cNvSpPr>
          <p:nvPr>
            <p:ph type="body" idx="1"/>
          </p:nvPr>
        </p:nvSpPr>
        <p:spPr>
          <a:xfrm>
            <a:off x="1046856" y="1691605"/>
            <a:ext cx="8890000" cy="5040560"/>
          </a:xfrm>
          <a:noFill/>
          <a:ln>
            <a:noFill/>
          </a:ln>
          <a:effectLst>
            <a:outerShdw blurRad="63500" sx="102000" sy="102000" algn="ctr" rotWithShape="0">
              <a:prstClr val="black">
                <a:alpha val="40000"/>
              </a:prstClr>
            </a:outerShdw>
          </a:effectLst>
          <a:extLst/>
        </p:spPr>
        <p:txBody>
          <a:bodyPr tIns="21336"/>
          <a:lstStyle/>
          <a:p>
            <a:pPr marL="431800" indent="-323850">
              <a:buClr>
                <a:srgbClr val="23B8DC"/>
              </a:buCl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Lst>
            </a:pPr>
            <a:r>
              <a:rPr lang="fr-FR" altLang="fr-FR" dirty="0"/>
              <a:t>	</a:t>
            </a:r>
            <a:br>
              <a:rPr lang="fr-FR" dirty="0"/>
            </a:br>
            <a:r>
              <a:rPr lang="fr-FR" b="1" i="1" u="sng" dirty="0"/>
              <a:t>Actions on </a:t>
            </a:r>
            <a:r>
              <a:rPr lang="fr-FR" b="1" i="1" u="sng" dirty="0" err="1"/>
              <a:t>going</a:t>
            </a:r>
            <a:r>
              <a:rPr lang="fr-FR" b="1" i="1" u="sng" dirty="0"/>
              <a:t> :</a:t>
            </a:r>
            <a:r>
              <a:rPr lang="fr-FR" b="1" i="1" dirty="0"/>
              <a:t> </a:t>
            </a:r>
            <a:r>
              <a:rPr lang="fr-FR" altLang="fr-FR" b="1" i="1" dirty="0">
                <a:solidFill>
                  <a:srgbClr val="222222"/>
                </a:solidFill>
                <a:ea typeface="SimSun" panose="02010600030101010101" pitchFamily="2" charset="-122"/>
              </a:rPr>
              <a:t> </a:t>
            </a:r>
            <a:r>
              <a:rPr lang="fr-FR" altLang="fr-FR" dirty="0" err="1">
                <a:solidFill>
                  <a:srgbClr val="222222"/>
                </a:solidFill>
                <a:ea typeface="SimSun" panose="02010600030101010101" pitchFamily="2" charset="-122"/>
              </a:rPr>
              <a:t>Research</a:t>
            </a:r>
            <a:r>
              <a:rPr lang="fr-FR" altLang="fr-FR" dirty="0">
                <a:solidFill>
                  <a:srgbClr val="222222"/>
                </a:solidFill>
                <a:ea typeface="SimSun" panose="02010600030101010101" pitchFamily="2" charset="-122"/>
              </a:rPr>
              <a:t> and </a:t>
            </a:r>
            <a:r>
              <a:rPr lang="fr-FR" altLang="fr-FR" dirty="0" err="1">
                <a:solidFill>
                  <a:srgbClr val="222222"/>
                </a:solidFill>
                <a:ea typeface="SimSun" panose="02010600030101010101" pitchFamily="2" charset="-122"/>
              </a:rPr>
              <a:t>evaluations</a:t>
            </a:r>
            <a:r>
              <a:rPr lang="fr-FR" altLang="fr-FR" dirty="0">
                <a:solidFill>
                  <a:srgbClr val="222222"/>
                </a:solidFill>
                <a:ea typeface="SimSun" panose="02010600030101010101" pitchFamily="2" charset="-122"/>
              </a:rPr>
              <a:t> on </a:t>
            </a:r>
            <a:r>
              <a:rPr lang="fr-FR" altLang="fr-FR" dirty="0" err="1">
                <a:solidFill>
                  <a:srgbClr val="222222"/>
                </a:solidFill>
                <a:ea typeface="SimSun" panose="02010600030101010101" pitchFamily="2" charset="-122"/>
              </a:rPr>
              <a:t>autonomous</a:t>
            </a:r>
            <a:r>
              <a:rPr lang="fr-FR" altLang="fr-FR" dirty="0">
                <a:solidFill>
                  <a:srgbClr val="222222"/>
                </a:solidFill>
                <a:ea typeface="SimSun" panose="02010600030101010101" pitchFamily="2" charset="-122"/>
              </a:rPr>
              <a:t> </a:t>
            </a:r>
            <a:r>
              <a:rPr lang="fr-FR" altLang="fr-FR" dirty="0" err="1">
                <a:solidFill>
                  <a:srgbClr val="222222"/>
                </a:solidFill>
                <a:ea typeface="SimSun" panose="02010600030101010101" pitchFamily="2" charset="-122"/>
              </a:rPr>
              <a:t>shuttles</a:t>
            </a:r>
            <a:endParaRPr lang="fr-FR" altLang="fr-FR" dirty="0">
              <a:solidFill>
                <a:srgbClr val="222222"/>
              </a:solidFill>
              <a:ea typeface="SimSun" panose="02010600030101010101" pitchFamily="2" charset="-122"/>
            </a:endParaRPr>
          </a:p>
          <a:p>
            <a:pPr marL="450850" lvl="1" indent="-342900">
              <a:spcAft>
                <a:spcPts val="1425"/>
              </a:spcAft>
              <a:buClr>
                <a:srgbClr val="23B8DC"/>
              </a:buClr>
              <a:buFont typeface="Wingdings" panose="05000000000000000000" pitchFamily="2" charset="2"/>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Lst>
            </a:pPr>
            <a:r>
              <a:rPr lang="en-US" sz="2000" dirty="0">
                <a:solidFill>
                  <a:srgbClr val="222222"/>
                </a:solidFill>
                <a:ea typeface="SimSun" panose="02010600030101010101" pitchFamily="2" charset="-122"/>
              </a:rPr>
              <a:t>Focus on the following specific items :</a:t>
            </a:r>
          </a:p>
          <a:p>
            <a:pPr marL="850900" lvl="1">
              <a:buClr>
                <a:srgbClr val="23B8DC"/>
              </a:buClr>
              <a:buFontTx/>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Lst>
            </a:pPr>
            <a:r>
              <a:rPr lang="en-US" dirty="0">
                <a:solidFill>
                  <a:srgbClr val="222222"/>
                </a:solidFill>
                <a:ea typeface="SimSun" panose="02010600030101010101" pitchFamily="2" charset="-122"/>
              </a:rPr>
              <a:t>“Classical tests” : Braking systems, Speed limiters, Hill start, Steering control, Stability control (UNECE n. 13/13 H, n. 79, n. 39, n. 89 and UE 1230/2012)</a:t>
            </a:r>
          </a:p>
          <a:p>
            <a:pPr marL="565150" lvl="1" indent="0">
              <a:buClr>
                <a:srgbClr val="23B8DC"/>
              </a:buCl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Lst>
            </a:pPr>
            <a:r>
              <a:rPr lang="en-US" dirty="0">
                <a:solidFill>
                  <a:srgbClr val="66CCFF"/>
                </a:solidFill>
                <a:ea typeface="SimSun" panose="02010600030101010101" pitchFamily="2" charset="-122"/>
                <a:sym typeface="Wingdings" panose="05000000000000000000" pitchFamily="2" charset="2"/>
              </a:rPr>
              <a:t> </a:t>
            </a:r>
            <a:r>
              <a:rPr lang="en-US" dirty="0">
                <a:solidFill>
                  <a:srgbClr val="222222"/>
                </a:solidFill>
                <a:ea typeface="SimSun" panose="02010600030101010101" pitchFamily="2" charset="-122"/>
                <a:sym typeface="Wingdings" panose="05000000000000000000" pitchFamily="2" charset="2"/>
              </a:rPr>
              <a:t>Amendments seems to be needed especially with new definitions of the breaking systems and adapted test protocols for </a:t>
            </a:r>
            <a:r>
              <a:rPr lang="en-US" dirty="0" err="1">
                <a:solidFill>
                  <a:srgbClr val="222222"/>
                </a:solidFill>
                <a:ea typeface="SimSun" panose="02010600030101010101" pitchFamily="2" charset="-122"/>
                <a:sym typeface="Wingdings" panose="05000000000000000000" pitchFamily="2" charset="2"/>
              </a:rPr>
              <a:t>streeing</a:t>
            </a:r>
            <a:r>
              <a:rPr lang="en-US" dirty="0">
                <a:solidFill>
                  <a:srgbClr val="222222"/>
                </a:solidFill>
                <a:ea typeface="SimSun" panose="02010600030101010101" pitchFamily="2" charset="-122"/>
                <a:sym typeface="Wingdings" panose="05000000000000000000" pitchFamily="2" charset="2"/>
              </a:rPr>
              <a:t> control and stability evaluations.</a:t>
            </a:r>
            <a:endParaRPr lang="en-US" dirty="0">
              <a:solidFill>
                <a:srgbClr val="222222"/>
              </a:solidFill>
              <a:ea typeface="SimSun" panose="02010600030101010101" pitchFamily="2" charset="-122"/>
            </a:endParaRPr>
          </a:p>
          <a:p>
            <a:endParaRPr kumimoji="0" lang="fr-FR" altLang="fr-FR" b="0" i="1" u="none" strike="noStrike" cap="none" normalizeH="0" baseline="0" dirty="0">
              <a:ln>
                <a:noFill/>
              </a:ln>
              <a:solidFill>
                <a:srgbClr val="222222"/>
              </a:solidFill>
              <a:effectLst/>
              <a:ea typeface="SimSun" panose="02010600030101010101" pitchFamily="2" charset="-122"/>
            </a:endParaRPr>
          </a:p>
          <a:p>
            <a:r>
              <a:rPr lang="fr-FR" altLang="fr-FR" i="1" dirty="0">
                <a:solidFill>
                  <a:srgbClr val="222222"/>
                </a:solidFill>
                <a:ea typeface="SimSun" panose="02010600030101010101" pitchFamily="2" charset="-122"/>
              </a:rPr>
              <a:t>	</a:t>
            </a:r>
            <a:endParaRPr lang="en-US" dirty="0"/>
          </a:p>
          <a:p>
            <a:endParaRPr lang="fr-FR" altLang="fr-FR" i="1" dirty="0">
              <a:solidFill>
                <a:srgbClr val="222222"/>
              </a:solidFill>
              <a:ea typeface="SimSun" panose="02010600030101010101" pitchFamily="2" charset="-122"/>
            </a:endParaRPr>
          </a:p>
          <a:p>
            <a:pPr marL="431800" indent="-323850">
              <a:buClr>
                <a:srgbClr val="23B8DC"/>
              </a:buCl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Lst>
            </a:pPr>
            <a:r>
              <a:rPr kumimoji="0" lang="en-GB" altLang="fr-FR" b="0" i="0" u="none" strike="noStrike" cap="none" normalizeH="0" baseline="0" dirty="0">
                <a:ln>
                  <a:noFill/>
                </a:ln>
                <a:effectLst/>
                <a:ea typeface="SimSun" panose="02010600030101010101" pitchFamily="2" charset="-122"/>
              </a:rPr>
              <a:t> </a:t>
            </a:r>
            <a:endParaRPr lang="en-GB" altLang="fr-FR" dirty="0">
              <a:ea typeface="SimSun" panose="02010600030101010101" pitchFamily="2" charset="-122"/>
            </a:endParaRPr>
          </a:p>
          <a:p>
            <a:pPr marL="431800" indent="-323850">
              <a:buClr>
                <a:srgbClr val="23B8DC"/>
              </a:buClr>
              <a:buFont typeface="Wingdings" panose="05000000000000000000" pitchFamily="2" charset="2"/>
              <a:buNone/>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Lst>
            </a:pPr>
            <a:endParaRPr lang="en-US" dirty="0"/>
          </a:p>
          <a:p>
            <a:pPr marL="107950" indent="0">
              <a:buClr>
                <a:srgbClr val="23B8DC"/>
              </a:buCl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Lst>
            </a:pPr>
            <a:endParaRPr lang="fr-FR" altLang="fr-FR" b="1" dirty="0"/>
          </a:p>
        </p:txBody>
      </p:sp>
      <p:sp>
        <p:nvSpPr>
          <p:cNvPr id="5" name="Rectangle 6"/>
          <p:cNvSpPr>
            <a:spLocks noChangeArrowheads="1"/>
          </p:cNvSpPr>
          <p:nvPr/>
        </p:nvSpPr>
        <p:spPr bwMode="auto">
          <a:xfrm>
            <a:off x="304800" y="404582"/>
            <a:ext cx="65" cy="257635"/>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449263"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pPr>
            <a:endParaRPr kumimoji="0" lang="en-GB" altLang="fr-FR" sz="1800" b="0" i="0" u="none" strike="noStrike" cap="none" normalizeH="0" baseline="0" dirty="0">
              <a:ln>
                <a:noFill/>
              </a:ln>
              <a:solidFill>
                <a:srgbClr val="000000"/>
              </a:solidFill>
              <a:effectLst/>
              <a:latin typeface="Arial" panose="020B0604020202020204" pitchFamily="34" charset="0"/>
              <a:ea typeface="SimSun" panose="02010600030101010101" pitchFamily="2" charset="-122"/>
            </a:endParaRPr>
          </a:p>
        </p:txBody>
      </p:sp>
      <p:sp>
        <p:nvSpPr>
          <p:cNvPr id="2" name="Rectangle 1"/>
          <p:cNvSpPr>
            <a:spLocks noChangeArrowheads="1"/>
          </p:cNvSpPr>
          <p:nvPr/>
        </p:nvSpPr>
        <p:spPr bwMode="auto">
          <a:xfrm>
            <a:off x="0" y="99783"/>
            <a:ext cx="65" cy="257635"/>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449263"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pPr>
            <a:endParaRPr kumimoji="0" lang="en-GB" altLang="fr-FR" sz="1800" b="0" i="0" u="none" strike="noStrike" cap="none" normalizeH="0" baseline="0" dirty="0">
              <a:ln>
                <a:noFill/>
              </a:ln>
              <a:solidFill>
                <a:srgbClr val="000000"/>
              </a:solidFill>
              <a:effectLst/>
              <a:latin typeface="Arial" panose="020B0604020202020204" pitchFamily="34" charset="0"/>
              <a:ea typeface="SimSun" panose="02010600030101010101" pitchFamily="2" charset="-122"/>
            </a:endParaRPr>
          </a:p>
        </p:txBody>
      </p:sp>
      <p:sp>
        <p:nvSpPr>
          <p:cNvPr id="6" name="Rectangle 2"/>
          <p:cNvSpPr>
            <a:spLocks noChangeArrowheads="1"/>
          </p:cNvSpPr>
          <p:nvPr/>
        </p:nvSpPr>
        <p:spPr bwMode="auto">
          <a:xfrm>
            <a:off x="1367904" y="1201507"/>
            <a:ext cx="65" cy="257635"/>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449263"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pPr>
            <a:endParaRPr kumimoji="0" lang="en-GB" altLang="fr-FR" sz="1800" b="0" i="0" u="none" strike="noStrike" cap="none" normalizeH="0" baseline="0" dirty="0">
              <a:ln>
                <a:noFill/>
              </a:ln>
              <a:solidFill>
                <a:srgbClr val="000000"/>
              </a:solidFill>
              <a:effectLst/>
              <a:latin typeface="Arial" panose="020B0604020202020204" pitchFamily="34" charset="0"/>
              <a:ea typeface="SimSun" panose="02010600030101010101" pitchFamily="2" charset="-122"/>
            </a:endParaRPr>
          </a:p>
        </p:txBody>
      </p:sp>
      <p:pic>
        <p:nvPicPr>
          <p:cNvPr id="8" name="Image 7">
            <a:extLst>
              <a:ext uri="{FF2B5EF4-FFF2-40B4-BE49-F238E27FC236}">
                <a16:creationId xmlns:a16="http://schemas.microsoft.com/office/drawing/2014/main" id="{A0044CD9-3CF9-4210-88D1-91DB9F69F7BD}"/>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55936" y="4643933"/>
            <a:ext cx="4386173" cy="1785376"/>
          </a:xfrm>
          <a:prstGeom prst="rect">
            <a:avLst/>
          </a:prstGeom>
          <a:noFill/>
          <a:ln>
            <a:noFill/>
          </a:ln>
          <a:effectLst>
            <a:outerShdw blurRad="63500" sx="102000" sy="102000" algn="ctr" rotWithShape="0">
              <a:prstClr val="black">
                <a:alpha val="40000"/>
              </a:prstClr>
            </a:outerShdw>
          </a:effectLst>
        </p:spPr>
      </p:pic>
      <p:grpSp>
        <p:nvGrpSpPr>
          <p:cNvPr id="9" name="Groupe 8">
            <a:extLst>
              <a:ext uri="{FF2B5EF4-FFF2-40B4-BE49-F238E27FC236}">
                <a16:creationId xmlns:a16="http://schemas.microsoft.com/office/drawing/2014/main" id="{DF08F55F-DA80-433E-993C-DF46FAB84603}"/>
              </a:ext>
            </a:extLst>
          </p:cNvPr>
          <p:cNvGrpSpPr>
            <a:grpSpLocks/>
          </p:cNvGrpSpPr>
          <p:nvPr/>
        </p:nvGrpSpPr>
        <p:grpSpPr bwMode="auto">
          <a:xfrm>
            <a:off x="6651189" y="4442109"/>
            <a:ext cx="3058795" cy="2307590"/>
            <a:chOff x="3272" y="3916"/>
            <a:chExt cx="5106" cy="3830"/>
          </a:xfrm>
        </p:grpSpPr>
        <p:grpSp>
          <p:nvGrpSpPr>
            <p:cNvPr id="10" name="Group 12">
              <a:extLst>
                <a:ext uri="{FF2B5EF4-FFF2-40B4-BE49-F238E27FC236}">
                  <a16:creationId xmlns:a16="http://schemas.microsoft.com/office/drawing/2014/main" id="{514A6A23-BB13-426B-A128-D7FFA779A522}"/>
                </a:ext>
              </a:extLst>
            </p:cNvPr>
            <p:cNvGrpSpPr>
              <a:grpSpLocks/>
            </p:cNvGrpSpPr>
            <p:nvPr/>
          </p:nvGrpSpPr>
          <p:grpSpPr bwMode="auto">
            <a:xfrm>
              <a:off x="3272" y="3916"/>
              <a:ext cx="5106" cy="3830"/>
              <a:chOff x="2582" y="3750"/>
              <a:chExt cx="5232" cy="3924"/>
            </a:xfrm>
          </p:grpSpPr>
          <p:sp>
            <p:nvSpPr>
              <p:cNvPr id="13" name="Bouée 16">
                <a:extLst>
                  <a:ext uri="{FF2B5EF4-FFF2-40B4-BE49-F238E27FC236}">
                    <a16:creationId xmlns:a16="http://schemas.microsoft.com/office/drawing/2014/main" id="{6BD8D6CE-97BC-46AE-910D-60B8F7C2D160}"/>
                  </a:ext>
                </a:extLst>
              </p:cNvPr>
              <p:cNvSpPr>
                <a:spLocks noChangeArrowheads="1"/>
              </p:cNvSpPr>
              <p:nvPr/>
            </p:nvSpPr>
            <p:spPr bwMode="auto">
              <a:xfrm>
                <a:off x="3838" y="3750"/>
                <a:ext cx="3976" cy="3924"/>
              </a:xfrm>
              <a:prstGeom prst="donut">
                <a:avLst>
                  <a:gd name="adj" fmla="val 25579"/>
                </a:avLst>
              </a:prstGeom>
              <a:noFill/>
              <a:ln w="12700" algn="ctr">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fr-FR"/>
              </a:p>
            </p:txBody>
          </p:sp>
          <p:sp>
            <p:nvSpPr>
              <p:cNvPr id="14" name="ZoneTexte 1">
                <a:extLst>
                  <a:ext uri="{FF2B5EF4-FFF2-40B4-BE49-F238E27FC236}">
                    <a16:creationId xmlns:a16="http://schemas.microsoft.com/office/drawing/2014/main" id="{3DB7736C-1579-49BA-B1E3-215099F0A2FD}"/>
                  </a:ext>
                </a:extLst>
              </p:cNvPr>
              <p:cNvSpPr txBox="1">
                <a:spLocks noChangeArrowheads="1"/>
              </p:cNvSpPr>
              <p:nvPr/>
            </p:nvSpPr>
            <p:spPr bwMode="auto">
              <a:xfrm>
                <a:off x="2582" y="4190"/>
                <a:ext cx="1340" cy="456"/>
              </a:xfrm>
              <a:prstGeom prst="rect">
                <a:avLst/>
              </a:prstGeom>
              <a:solidFill>
                <a:srgbClr val="FFFFFF"/>
              </a:solidFill>
              <a:ln w="9525">
                <a:solidFill>
                  <a:srgbClr val="BCBCBC"/>
                </a:solidFill>
                <a:miter lim="800000"/>
                <a:headEnd/>
                <a:tailEnd/>
              </a:ln>
            </p:spPr>
            <p:txBody>
              <a:bodyPr rot="0" vert="horz" wrap="square" lIns="91440" tIns="45720" rIns="91440" bIns="45720" anchor="t" anchorCtr="0" upright="1">
                <a:noAutofit/>
              </a:bodyPr>
              <a:lstStyle/>
              <a:p>
                <a:pPr>
                  <a:spcAft>
                    <a:spcPts val="0"/>
                  </a:spcAft>
                </a:pPr>
                <a:r>
                  <a:rPr lang="fr-FR" sz="900">
                    <a:solidFill>
                      <a:srgbClr val="000000"/>
                    </a:solidFill>
                    <a:effectLst/>
                    <a:latin typeface="Calibri" panose="020F0502020204030204" pitchFamily="34" charset="0"/>
                    <a:ea typeface="Arial Unicode MS"/>
                    <a:cs typeface="Times New Roman" panose="02020603050405020304" pitchFamily="18" charset="0"/>
                  </a:rPr>
                  <a:t>Rayon 20 m </a:t>
                </a:r>
                <a:endParaRPr lang="fr-FR" sz="1200">
                  <a:effectLst/>
                  <a:latin typeface="Arial Unicode MS"/>
                  <a:ea typeface="Arial Unicode MS"/>
                  <a:cs typeface="Arial Unicode MS"/>
                </a:endParaRPr>
              </a:p>
            </p:txBody>
          </p:sp>
          <p:sp>
            <p:nvSpPr>
              <p:cNvPr id="15" name="ZoneTexte 29">
                <a:extLst>
                  <a:ext uri="{FF2B5EF4-FFF2-40B4-BE49-F238E27FC236}">
                    <a16:creationId xmlns:a16="http://schemas.microsoft.com/office/drawing/2014/main" id="{C3157C24-DF73-4BBC-9B7E-CACD5FDE39F2}"/>
                  </a:ext>
                </a:extLst>
              </p:cNvPr>
              <p:cNvSpPr txBox="1">
                <a:spLocks noChangeArrowheads="1"/>
              </p:cNvSpPr>
              <p:nvPr/>
            </p:nvSpPr>
            <p:spPr bwMode="auto">
              <a:xfrm>
                <a:off x="2708" y="6983"/>
                <a:ext cx="1465" cy="398"/>
              </a:xfrm>
              <a:prstGeom prst="rect">
                <a:avLst/>
              </a:prstGeom>
              <a:solidFill>
                <a:srgbClr val="FFFFFF"/>
              </a:solidFill>
              <a:ln w="9525">
                <a:solidFill>
                  <a:srgbClr val="BCBCBC"/>
                </a:solidFill>
                <a:miter lim="800000"/>
                <a:headEnd/>
                <a:tailEnd/>
              </a:ln>
            </p:spPr>
            <p:txBody>
              <a:bodyPr rot="0" vert="horz" wrap="square" lIns="91440" tIns="45720" rIns="91440" bIns="45720" anchor="t" anchorCtr="0" upright="1">
                <a:noAutofit/>
              </a:bodyPr>
              <a:lstStyle/>
              <a:p>
                <a:pPr>
                  <a:spcAft>
                    <a:spcPts val="0"/>
                  </a:spcAft>
                </a:pPr>
                <a:r>
                  <a:rPr lang="fr-FR" sz="900">
                    <a:solidFill>
                      <a:srgbClr val="000000"/>
                    </a:solidFill>
                    <a:effectLst/>
                    <a:latin typeface="Calibri" panose="020F0502020204030204" pitchFamily="34" charset="0"/>
                    <a:ea typeface="Arial Unicode MS"/>
                    <a:cs typeface="Times New Roman" panose="02020603050405020304" pitchFamily="18" charset="0"/>
                  </a:rPr>
                  <a:t>Rayon 12 m</a:t>
                </a:r>
                <a:endParaRPr lang="fr-FR" sz="1200">
                  <a:effectLst/>
                  <a:latin typeface="Arial Unicode MS"/>
                  <a:ea typeface="Arial Unicode MS"/>
                  <a:cs typeface="Arial Unicode MS"/>
                </a:endParaRPr>
              </a:p>
            </p:txBody>
          </p:sp>
          <p:cxnSp>
            <p:nvCxnSpPr>
              <p:cNvPr id="16" name="Connecteur droit avec flèche 15">
                <a:extLst>
                  <a:ext uri="{FF2B5EF4-FFF2-40B4-BE49-F238E27FC236}">
                    <a16:creationId xmlns:a16="http://schemas.microsoft.com/office/drawing/2014/main" id="{D0D7B1E9-C65F-4D96-AAA8-7930B9FBE15D}"/>
                  </a:ext>
                </a:extLst>
              </p:cNvPr>
              <p:cNvCxnSpPr>
                <a:cxnSpLocks noChangeShapeType="1"/>
                <a:stCxn id="14" idx="2"/>
              </p:cNvCxnSpPr>
              <p:nvPr/>
            </p:nvCxnSpPr>
            <p:spPr bwMode="auto">
              <a:xfrm>
                <a:off x="3252" y="4646"/>
                <a:ext cx="646" cy="464"/>
              </a:xfrm>
              <a:prstGeom prst="straightConnector1">
                <a:avLst/>
              </a:prstGeom>
              <a:noFill/>
              <a:ln w="6350" algn="ctr">
                <a:solidFill>
                  <a:srgbClr val="5B9BD5"/>
                </a:solidFill>
                <a:miter lim="800000"/>
                <a:headEnd/>
                <a:tailEnd type="triangle" w="med" len="med"/>
              </a:ln>
              <a:extLst>
                <a:ext uri="{909E8E84-426E-40DD-AFC4-6F175D3DCCD1}">
                  <a14:hiddenFill xmlns:a14="http://schemas.microsoft.com/office/drawing/2010/main">
                    <a:noFill/>
                  </a14:hiddenFill>
                </a:ext>
              </a:extLst>
            </p:spPr>
          </p:cxnSp>
          <p:cxnSp>
            <p:nvCxnSpPr>
              <p:cNvPr id="17" name="Connecteur droit avec flèche 16">
                <a:extLst>
                  <a:ext uri="{FF2B5EF4-FFF2-40B4-BE49-F238E27FC236}">
                    <a16:creationId xmlns:a16="http://schemas.microsoft.com/office/drawing/2014/main" id="{361728B6-BF2A-4496-AC6A-FA45273627C5}"/>
                  </a:ext>
                </a:extLst>
              </p:cNvPr>
              <p:cNvCxnSpPr>
                <a:cxnSpLocks noChangeShapeType="1"/>
                <a:stCxn id="15" idx="0"/>
              </p:cNvCxnSpPr>
              <p:nvPr/>
            </p:nvCxnSpPr>
            <p:spPr bwMode="auto">
              <a:xfrm flipV="1">
                <a:off x="3440" y="6146"/>
                <a:ext cx="1517" cy="837"/>
              </a:xfrm>
              <a:prstGeom prst="straightConnector1">
                <a:avLst/>
              </a:prstGeom>
              <a:noFill/>
              <a:ln w="6350" algn="ctr">
                <a:solidFill>
                  <a:srgbClr val="5B9BD5"/>
                </a:solidFill>
                <a:miter lim="800000"/>
                <a:headEnd/>
                <a:tailEnd type="triangle" w="med" len="med"/>
              </a:ln>
              <a:extLst>
                <a:ext uri="{909E8E84-426E-40DD-AFC4-6F175D3DCCD1}">
                  <a14:hiddenFill xmlns:a14="http://schemas.microsoft.com/office/drawing/2010/main">
                    <a:noFill/>
                  </a14:hiddenFill>
                </a:ext>
              </a:extLst>
            </p:spPr>
          </p:cxnSp>
        </p:grpSp>
        <p:sp>
          <p:nvSpPr>
            <p:cNvPr id="11" name="AutoShape 18">
              <a:extLst>
                <a:ext uri="{FF2B5EF4-FFF2-40B4-BE49-F238E27FC236}">
                  <a16:creationId xmlns:a16="http://schemas.microsoft.com/office/drawing/2014/main" id="{E88D61B4-175C-41A3-942F-D6C66C8BDB9B}"/>
                </a:ext>
              </a:extLst>
            </p:cNvPr>
            <p:cNvSpPr>
              <a:spLocks noChangeArrowheads="1"/>
            </p:cNvSpPr>
            <p:nvPr/>
          </p:nvSpPr>
          <p:spPr bwMode="auto">
            <a:xfrm rot="-233645">
              <a:off x="5628" y="7296"/>
              <a:ext cx="1908" cy="324"/>
            </a:xfrm>
            <a:prstGeom prst="curvedUpArrow">
              <a:avLst>
                <a:gd name="adj1" fmla="val 33234"/>
                <a:gd name="adj2" fmla="val 151284"/>
                <a:gd name="adj3" fmla="val 52977"/>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endParaRPr lang="fr-FR"/>
            </a:p>
          </p:txBody>
        </p:sp>
        <p:sp>
          <p:nvSpPr>
            <p:cNvPr id="12" name="AutoShape 19">
              <a:extLst>
                <a:ext uri="{FF2B5EF4-FFF2-40B4-BE49-F238E27FC236}">
                  <a16:creationId xmlns:a16="http://schemas.microsoft.com/office/drawing/2014/main" id="{3E859EEE-85F4-4FE0-B079-58298A137FDA}"/>
                </a:ext>
              </a:extLst>
            </p:cNvPr>
            <p:cNvSpPr>
              <a:spLocks noChangeArrowheads="1"/>
            </p:cNvSpPr>
            <p:nvPr/>
          </p:nvSpPr>
          <p:spPr bwMode="auto">
            <a:xfrm rot="-233645">
              <a:off x="5730" y="6130"/>
              <a:ext cx="1583" cy="523"/>
            </a:xfrm>
            <a:prstGeom prst="curvedUpArrow">
              <a:avLst>
                <a:gd name="adj1" fmla="val 17082"/>
                <a:gd name="adj2" fmla="val 77757"/>
                <a:gd name="adj3" fmla="val 52977"/>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endParaRPr lang="fr-FR"/>
            </a:p>
          </p:txBody>
        </p:sp>
      </p:grpSp>
      <p:pic>
        <p:nvPicPr>
          <p:cNvPr id="18" name="Image 17">
            <a:extLst>
              <a:ext uri="{FF2B5EF4-FFF2-40B4-BE49-F238E27FC236}">
                <a16:creationId xmlns:a16="http://schemas.microsoft.com/office/drawing/2014/main" id="{B8F9D296-4C79-4C4D-B785-02A53848C53D}"/>
              </a:ext>
            </a:extLst>
          </p:cNvPr>
          <p:cNvPicPr>
            <a:picLocks noChangeAspect="1"/>
          </p:cNvPicPr>
          <p:nvPr/>
        </p:nvPicPr>
        <p:blipFill>
          <a:blip r:embed="rId4" cstate="print">
            <a:clrChange>
              <a:clrFrom>
                <a:srgbClr val="626185"/>
              </a:clrFrom>
              <a:clrTo>
                <a:srgbClr val="626185">
                  <a:alpha val="0"/>
                </a:srgbClr>
              </a:clrTo>
            </a:clrChange>
            <a:extLst>
              <a:ext uri="{28A0092B-C50C-407E-A947-70E740481C1C}">
                <a14:useLocalDpi xmlns:a14="http://schemas.microsoft.com/office/drawing/2010/main" val="0"/>
              </a:ext>
            </a:extLst>
          </a:blip>
          <a:stretch>
            <a:fillRect/>
          </a:stretch>
        </p:blipFill>
        <p:spPr>
          <a:xfrm>
            <a:off x="6494184" y="7028127"/>
            <a:ext cx="2780720" cy="505196"/>
          </a:xfrm>
          <a:prstGeom prst="rect">
            <a:avLst/>
          </a:prstGeom>
        </p:spPr>
      </p:pic>
    </p:spTree>
    <p:extLst>
      <p:ext uri="{BB962C8B-B14F-4D97-AF65-F5344CB8AC3E}">
        <p14:creationId xmlns:p14="http://schemas.microsoft.com/office/powerpoint/2010/main" val="111272051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5"/>
          <p:cNvSpPr>
            <a:spLocks noGrp="1"/>
          </p:cNvSpPr>
          <p:nvPr>
            <p:ph type="sldNum" idx="12"/>
          </p:nvPr>
        </p:nvSpPr>
        <p:spPr/>
        <p:txBody>
          <a:bodyPr/>
          <a:lstStyle/>
          <a:p>
            <a:fld id="{0D7D0DFB-8C01-4C4F-B6B8-A5C40EE098E8}" type="slidenum">
              <a:rPr lang="fr-FR" altLang="fr-FR"/>
              <a:pPr/>
              <a:t>12</a:t>
            </a:fld>
            <a:endParaRPr lang="fr-FR" altLang="fr-FR"/>
          </a:p>
        </p:txBody>
      </p:sp>
      <p:sp>
        <p:nvSpPr>
          <p:cNvPr id="6145" name="Rectangle 1"/>
          <p:cNvSpPr>
            <a:spLocks noGrp="1" noChangeArrowheads="1"/>
          </p:cNvSpPr>
          <p:nvPr>
            <p:ph type="title"/>
          </p:nvPr>
        </p:nvSpPr>
        <p:spPr>
          <a:xfrm>
            <a:off x="830263" y="307975"/>
            <a:ext cx="8745537" cy="1250950"/>
          </a:xfrm>
          <a:ln/>
          <a:extLst>
            <a:ext uri="{91240B29-F687-4F45-9708-019B960494DF}">
              <a14:hiddenLine xmlns:a14="http://schemas.microsoft.com/office/drawing/2010/main" w="9525" cap="flat">
                <a:solidFill>
                  <a:srgbClr val="000000"/>
                </a:solidFill>
                <a:round/>
                <a:headEnd/>
                <a:tailEnd/>
              </a14:hiddenLine>
            </a:ext>
          </a:extLst>
        </p:spPr>
        <p:txBody>
          <a:bodyPr tIns="39116"/>
          <a:lstStyle/>
          <a:p>
            <a: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Lst>
            </a:pPr>
            <a:r>
              <a:rPr lang="fr-FR" dirty="0"/>
              <a:t>S</a:t>
            </a:r>
            <a:r>
              <a:rPr lang="en-US" dirty="0" err="1"/>
              <a:t>tatus</a:t>
            </a:r>
            <a:r>
              <a:rPr lang="en-US" dirty="0"/>
              <a:t> of the French legislation on shuttles</a:t>
            </a:r>
            <a:endParaRPr lang="fr-FR" altLang="fr-FR" dirty="0"/>
          </a:p>
        </p:txBody>
      </p:sp>
      <p:sp>
        <p:nvSpPr>
          <p:cNvPr id="6146" name="Rectangle 2"/>
          <p:cNvSpPr>
            <a:spLocks noGrp="1" noChangeArrowheads="1"/>
          </p:cNvSpPr>
          <p:nvPr>
            <p:ph type="body" idx="1"/>
          </p:nvPr>
        </p:nvSpPr>
        <p:spPr>
          <a:xfrm>
            <a:off x="1046856" y="1691605"/>
            <a:ext cx="8890000" cy="5040560"/>
          </a:xfrm>
          <a:ln/>
          <a:extLst>
            <a:ext uri="{91240B29-F687-4F45-9708-019B960494DF}">
              <a14:hiddenLine xmlns:a14="http://schemas.microsoft.com/office/drawing/2010/main" w="9525" cap="flat">
                <a:solidFill>
                  <a:srgbClr val="000000"/>
                </a:solidFill>
                <a:round/>
                <a:headEnd/>
                <a:tailEnd/>
              </a14:hiddenLine>
            </a:ext>
          </a:extLst>
        </p:spPr>
        <p:txBody>
          <a:bodyPr tIns="21336"/>
          <a:lstStyle/>
          <a:p>
            <a:pPr marL="431800" indent="-323850">
              <a:buClr>
                <a:srgbClr val="23B8DC"/>
              </a:buCl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Lst>
            </a:pPr>
            <a:r>
              <a:rPr lang="fr-FR" altLang="fr-FR" dirty="0"/>
              <a:t>	</a:t>
            </a:r>
            <a:br>
              <a:rPr lang="fr-FR" dirty="0"/>
            </a:br>
            <a:r>
              <a:rPr lang="fr-FR" b="1" i="1" u="sng" dirty="0"/>
              <a:t>Actions on </a:t>
            </a:r>
            <a:r>
              <a:rPr lang="fr-FR" b="1" i="1" u="sng" dirty="0" err="1"/>
              <a:t>going</a:t>
            </a:r>
            <a:r>
              <a:rPr lang="fr-FR" b="1" i="1" u="sng" dirty="0"/>
              <a:t> :</a:t>
            </a:r>
            <a:r>
              <a:rPr lang="fr-FR" b="1" i="1" dirty="0"/>
              <a:t> </a:t>
            </a:r>
            <a:r>
              <a:rPr lang="fr-FR" altLang="fr-FR" b="1" i="1" dirty="0">
                <a:solidFill>
                  <a:srgbClr val="222222"/>
                </a:solidFill>
                <a:ea typeface="SimSun" panose="02010600030101010101" pitchFamily="2" charset="-122"/>
              </a:rPr>
              <a:t> </a:t>
            </a:r>
            <a:r>
              <a:rPr lang="fr-FR" altLang="fr-FR" dirty="0" err="1">
                <a:solidFill>
                  <a:srgbClr val="222222"/>
                </a:solidFill>
                <a:ea typeface="SimSun" panose="02010600030101010101" pitchFamily="2" charset="-122"/>
              </a:rPr>
              <a:t>Research</a:t>
            </a:r>
            <a:r>
              <a:rPr lang="fr-FR" altLang="fr-FR" dirty="0">
                <a:solidFill>
                  <a:srgbClr val="222222"/>
                </a:solidFill>
                <a:ea typeface="SimSun" panose="02010600030101010101" pitchFamily="2" charset="-122"/>
              </a:rPr>
              <a:t> and </a:t>
            </a:r>
            <a:r>
              <a:rPr lang="fr-FR" altLang="fr-FR" dirty="0" err="1">
                <a:solidFill>
                  <a:srgbClr val="222222"/>
                </a:solidFill>
                <a:ea typeface="SimSun" panose="02010600030101010101" pitchFamily="2" charset="-122"/>
              </a:rPr>
              <a:t>evaluations</a:t>
            </a:r>
            <a:r>
              <a:rPr lang="fr-FR" altLang="fr-FR" dirty="0">
                <a:solidFill>
                  <a:srgbClr val="222222"/>
                </a:solidFill>
                <a:ea typeface="SimSun" panose="02010600030101010101" pitchFamily="2" charset="-122"/>
              </a:rPr>
              <a:t> on </a:t>
            </a:r>
            <a:r>
              <a:rPr lang="fr-FR" altLang="fr-FR" dirty="0" err="1">
                <a:solidFill>
                  <a:srgbClr val="222222"/>
                </a:solidFill>
                <a:ea typeface="SimSun" panose="02010600030101010101" pitchFamily="2" charset="-122"/>
              </a:rPr>
              <a:t>autonomous</a:t>
            </a:r>
            <a:r>
              <a:rPr lang="fr-FR" altLang="fr-FR" dirty="0">
                <a:solidFill>
                  <a:srgbClr val="222222"/>
                </a:solidFill>
                <a:ea typeface="SimSun" panose="02010600030101010101" pitchFamily="2" charset="-122"/>
              </a:rPr>
              <a:t> </a:t>
            </a:r>
            <a:r>
              <a:rPr lang="fr-FR" altLang="fr-FR" dirty="0" err="1">
                <a:solidFill>
                  <a:srgbClr val="222222"/>
                </a:solidFill>
                <a:ea typeface="SimSun" panose="02010600030101010101" pitchFamily="2" charset="-122"/>
              </a:rPr>
              <a:t>shuttles</a:t>
            </a:r>
            <a:endParaRPr lang="fr-FR" altLang="fr-FR" dirty="0">
              <a:solidFill>
                <a:srgbClr val="222222"/>
              </a:solidFill>
              <a:ea typeface="SimSun" panose="02010600030101010101" pitchFamily="2" charset="-122"/>
            </a:endParaRPr>
          </a:p>
          <a:p>
            <a:pPr marL="450850" lvl="1" indent="-342900">
              <a:spcAft>
                <a:spcPts val="1425"/>
              </a:spcAft>
              <a:buClr>
                <a:srgbClr val="23B8DC"/>
              </a:buClr>
              <a:buFont typeface="Wingdings" panose="05000000000000000000" pitchFamily="2" charset="2"/>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Lst>
            </a:pPr>
            <a:r>
              <a:rPr lang="en-US" sz="2000" dirty="0">
                <a:solidFill>
                  <a:srgbClr val="222222"/>
                </a:solidFill>
                <a:ea typeface="SimSun" panose="02010600030101010101" pitchFamily="2" charset="-122"/>
              </a:rPr>
              <a:t>Focus on the following specific items :</a:t>
            </a:r>
          </a:p>
          <a:p>
            <a:pPr marL="850900" lvl="1">
              <a:buClr>
                <a:srgbClr val="23B8DC"/>
              </a:buClr>
              <a:buFontTx/>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Lst>
            </a:pPr>
            <a:r>
              <a:rPr lang="en-US" dirty="0">
                <a:solidFill>
                  <a:srgbClr val="222222"/>
                </a:solidFill>
                <a:ea typeface="SimSun" panose="02010600030101010101" pitchFamily="2" charset="-122"/>
              </a:rPr>
              <a:t>“Automated driving” : Lane keeping, lane departure, Automatic emergency braking (C2C, C2P, C2B under various conditions) using </a:t>
            </a:r>
            <a:r>
              <a:rPr lang="en-US" dirty="0" err="1">
                <a:solidFill>
                  <a:srgbClr val="222222"/>
                </a:solidFill>
                <a:ea typeface="SimSun" panose="02010600030101010101" pitchFamily="2" charset="-122"/>
              </a:rPr>
              <a:t>EuroNCAP</a:t>
            </a:r>
            <a:r>
              <a:rPr lang="en-US" dirty="0">
                <a:solidFill>
                  <a:srgbClr val="222222"/>
                </a:solidFill>
                <a:ea typeface="SimSun" panose="02010600030101010101" pitchFamily="2" charset="-122"/>
              </a:rPr>
              <a:t> protocols and Regulation UNECE n. 151.</a:t>
            </a:r>
          </a:p>
          <a:p>
            <a:pPr marL="565150" lvl="1" indent="0">
              <a:buClr>
                <a:srgbClr val="23B8DC"/>
              </a:buCl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Lst>
            </a:pPr>
            <a:r>
              <a:rPr lang="en-US" dirty="0">
                <a:solidFill>
                  <a:srgbClr val="66CCFF"/>
                </a:solidFill>
                <a:ea typeface="SimSun" panose="02010600030101010101" pitchFamily="2" charset="-122"/>
                <a:sym typeface="Wingdings" panose="05000000000000000000" pitchFamily="2" charset="2"/>
              </a:rPr>
              <a:t> </a:t>
            </a:r>
            <a:r>
              <a:rPr lang="en-US" dirty="0">
                <a:solidFill>
                  <a:srgbClr val="222222"/>
                </a:solidFill>
                <a:ea typeface="SimSun" panose="02010600030101010101" pitchFamily="2" charset="-122"/>
                <a:sym typeface="Wingdings" panose="05000000000000000000" pitchFamily="2" charset="2"/>
              </a:rPr>
              <a:t>Testing scenarios and adapted protocols based on the future environment of the autonomous shuttle have to be integrated.</a:t>
            </a:r>
            <a:endParaRPr lang="fr-FR" dirty="0">
              <a:solidFill>
                <a:srgbClr val="222222"/>
              </a:solidFill>
              <a:ea typeface="SimSun" panose="02010600030101010101" pitchFamily="2" charset="-122"/>
            </a:endParaRPr>
          </a:p>
          <a:p>
            <a:endParaRPr kumimoji="0" lang="fr-FR" altLang="fr-FR" b="0" i="1" u="none" strike="noStrike" cap="none" normalizeH="0" baseline="0" dirty="0">
              <a:ln>
                <a:noFill/>
              </a:ln>
              <a:solidFill>
                <a:srgbClr val="222222"/>
              </a:solidFill>
              <a:effectLst/>
              <a:ea typeface="SimSun" panose="02010600030101010101" pitchFamily="2" charset="-122"/>
            </a:endParaRPr>
          </a:p>
          <a:p>
            <a:r>
              <a:rPr lang="fr-FR" altLang="fr-FR" i="1" dirty="0">
                <a:solidFill>
                  <a:srgbClr val="222222"/>
                </a:solidFill>
                <a:ea typeface="SimSun" panose="02010600030101010101" pitchFamily="2" charset="-122"/>
              </a:rPr>
              <a:t>	</a:t>
            </a:r>
            <a:endParaRPr lang="en-US" dirty="0"/>
          </a:p>
          <a:p>
            <a:endParaRPr lang="fr-FR" altLang="fr-FR" i="1" dirty="0">
              <a:solidFill>
                <a:srgbClr val="222222"/>
              </a:solidFill>
              <a:ea typeface="SimSun" panose="02010600030101010101" pitchFamily="2" charset="-122"/>
            </a:endParaRPr>
          </a:p>
          <a:p>
            <a:pPr marL="431800" indent="-323850">
              <a:buClr>
                <a:srgbClr val="23B8DC"/>
              </a:buCl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Lst>
            </a:pPr>
            <a:r>
              <a:rPr kumimoji="0" lang="en-GB" altLang="fr-FR" b="0" i="0" u="none" strike="noStrike" cap="none" normalizeH="0" baseline="0" dirty="0">
                <a:ln>
                  <a:noFill/>
                </a:ln>
                <a:effectLst/>
                <a:ea typeface="SimSun" panose="02010600030101010101" pitchFamily="2" charset="-122"/>
              </a:rPr>
              <a:t> </a:t>
            </a:r>
            <a:endParaRPr lang="en-GB" altLang="fr-FR" dirty="0">
              <a:ea typeface="SimSun" panose="02010600030101010101" pitchFamily="2" charset="-122"/>
            </a:endParaRPr>
          </a:p>
          <a:p>
            <a:pPr marL="431800" indent="-323850">
              <a:buClr>
                <a:srgbClr val="23B8DC"/>
              </a:buClr>
              <a:buFont typeface="Wingdings" panose="05000000000000000000" pitchFamily="2" charset="2"/>
              <a:buNone/>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Lst>
            </a:pPr>
            <a:endParaRPr lang="en-US" dirty="0"/>
          </a:p>
          <a:p>
            <a:pPr marL="107950" indent="0">
              <a:buClr>
                <a:srgbClr val="23B8DC"/>
              </a:buCl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Lst>
            </a:pPr>
            <a:endParaRPr lang="fr-FR" altLang="fr-FR" b="1" dirty="0"/>
          </a:p>
        </p:txBody>
      </p:sp>
      <p:sp>
        <p:nvSpPr>
          <p:cNvPr id="5" name="Rectangle 6"/>
          <p:cNvSpPr>
            <a:spLocks noChangeArrowheads="1"/>
          </p:cNvSpPr>
          <p:nvPr/>
        </p:nvSpPr>
        <p:spPr bwMode="auto">
          <a:xfrm>
            <a:off x="304800" y="404582"/>
            <a:ext cx="65" cy="257635"/>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449263"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pPr>
            <a:endParaRPr kumimoji="0" lang="en-GB" altLang="fr-FR" sz="1800" b="0" i="0" u="none" strike="noStrike" cap="none" normalizeH="0" baseline="0" dirty="0">
              <a:ln>
                <a:noFill/>
              </a:ln>
              <a:solidFill>
                <a:srgbClr val="000000"/>
              </a:solidFill>
              <a:effectLst/>
              <a:latin typeface="Arial" panose="020B0604020202020204" pitchFamily="34" charset="0"/>
              <a:ea typeface="SimSun" panose="02010600030101010101" pitchFamily="2" charset="-122"/>
            </a:endParaRPr>
          </a:p>
        </p:txBody>
      </p:sp>
      <p:sp>
        <p:nvSpPr>
          <p:cNvPr id="2" name="Rectangle 1"/>
          <p:cNvSpPr>
            <a:spLocks noChangeArrowheads="1"/>
          </p:cNvSpPr>
          <p:nvPr/>
        </p:nvSpPr>
        <p:spPr bwMode="auto">
          <a:xfrm>
            <a:off x="0" y="99783"/>
            <a:ext cx="65" cy="257635"/>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449263"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pPr>
            <a:endParaRPr kumimoji="0" lang="en-GB" altLang="fr-FR" sz="1800" b="0" i="0" u="none" strike="noStrike" cap="none" normalizeH="0" baseline="0" dirty="0">
              <a:ln>
                <a:noFill/>
              </a:ln>
              <a:solidFill>
                <a:srgbClr val="000000"/>
              </a:solidFill>
              <a:effectLst/>
              <a:latin typeface="Arial" panose="020B0604020202020204" pitchFamily="34" charset="0"/>
              <a:ea typeface="SimSun" panose="02010600030101010101" pitchFamily="2" charset="-122"/>
            </a:endParaRPr>
          </a:p>
        </p:txBody>
      </p:sp>
      <p:sp>
        <p:nvSpPr>
          <p:cNvPr id="6" name="Rectangle 2"/>
          <p:cNvSpPr>
            <a:spLocks noChangeArrowheads="1"/>
          </p:cNvSpPr>
          <p:nvPr/>
        </p:nvSpPr>
        <p:spPr bwMode="auto">
          <a:xfrm>
            <a:off x="1367904" y="1201507"/>
            <a:ext cx="65" cy="257635"/>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449263"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pPr>
            <a:endParaRPr kumimoji="0" lang="en-GB" altLang="fr-FR" sz="1800" b="0" i="0" u="none" strike="noStrike" cap="none" normalizeH="0" baseline="0" dirty="0">
              <a:ln>
                <a:noFill/>
              </a:ln>
              <a:solidFill>
                <a:srgbClr val="000000"/>
              </a:solidFill>
              <a:effectLst/>
              <a:latin typeface="Arial" panose="020B0604020202020204" pitchFamily="34" charset="0"/>
              <a:ea typeface="SimSun" panose="02010600030101010101" pitchFamily="2" charset="-122"/>
            </a:endParaRPr>
          </a:p>
        </p:txBody>
      </p:sp>
      <p:pic>
        <p:nvPicPr>
          <p:cNvPr id="8" name="Image 7">
            <a:extLst>
              <a:ext uri="{FF2B5EF4-FFF2-40B4-BE49-F238E27FC236}">
                <a16:creationId xmlns:a16="http://schemas.microsoft.com/office/drawing/2014/main" id="{561C54B8-8FCC-41AE-A55B-1A875707F91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43968" y="4505397"/>
            <a:ext cx="1472085" cy="2359448"/>
          </a:xfrm>
          <a:prstGeom prst="rect">
            <a:avLst/>
          </a:prstGeom>
          <a:noFill/>
          <a:ln>
            <a:noFill/>
          </a:ln>
          <a:effectLst>
            <a:outerShdw blurRad="63500" sx="102000" sy="102000" algn="ctr" rotWithShape="0">
              <a:prstClr val="black">
                <a:alpha val="40000"/>
              </a:prstClr>
            </a:outerShdw>
          </a:effectLst>
        </p:spPr>
      </p:pic>
      <p:pic>
        <p:nvPicPr>
          <p:cNvPr id="9" name="Image 8">
            <a:extLst>
              <a:ext uri="{FF2B5EF4-FFF2-40B4-BE49-F238E27FC236}">
                <a16:creationId xmlns:a16="http://schemas.microsoft.com/office/drawing/2014/main" id="{F41FCC92-3EA9-4710-99D5-D13BE884895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32200" y="4505396"/>
            <a:ext cx="1962696" cy="2227533"/>
          </a:xfrm>
          <a:prstGeom prst="rect">
            <a:avLst/>
          </a:prstGeom>
          <a:noFill/>
          <a:ln>
            <a:noFill/>
          </a:ln>
          <a:effectLst>
            <a:outerShdw blurRad="63500" sx="102000" sy="102000" algn="ctr" rotWithShape="0">
              <a:prstClr val="black">
                <a:alpha val="40000"/>
              </a:prstClr>
            </a:outerShdw>
          </a:effectLst>
        </p:spPr>
      </p:pic>
      <p:pic>
        <p:nvPicPr>
          <p:cNvPr id="10" name="Image 9">
            <a:extLst>
              <a:ext uri="{FF2B5EF4-FFF2-40B4-BE49-F238E27FC236}">
                <a16:creationId xmlns:a16="http://schemas.microsoft.com/office/drawing/2014/main" id="{4F0090D8-4C3A-4102-8288-952647D240B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36456" y="4505396"/>
            <a:ext cx="2711594" cy="2226769"/>
          </a:xfrm>
          <a:prstGeom prst="rect">
            <a:avLst/>
          </a:prstGeom>
          <a:noFill/>
          <a:ln>
            <a:noFill/>
          </a:ln>
          <a:effectLst>
            <a:outerShdw blurRad="63500" sx="102000" sy="102000" algn="ctr" rotWithShape="0">
              <a:prstClr val="black">
                <a:alpha val="40000"/>
              </a:prstClr>
            </a:outerShdw>
          </a:effectLst>
        </p:spPr>
      </p:pic>
      <p:pic>
        <p:nvPicPr>
          <p:cNvPr id="11" name="Image 10">
            <a:extLst>
              <a:ext uri="{FF2B5EF4-FFF2-40B4-BE49-F238E27FC236}">
                <a16:creationId xmlns:a16="http://schemas.microsoft.com/office/drawing/2014/main" id="{1C096F68-65FB-4C07-8C31-54AC78F0241D}"/>
              </a:ext>
            </a:extLst>
          </p:cNvPr>
          <p:cNvPicPr>
            <a:picLocks noChangeAspect="1"/>
          </p:cNvPicPr>
          <p:nvPr/>
        </p:nvPicPr>
        <p:blipFill>
          <a:blip r:embed="rId6" cstate="print">
            <a:clrChange>
              <a:clrFrom>
                <a:srgbClr val="626185"/>
              </a:clrFrom>
              <a:clrTo>
                <a:srgbClr val="626185">
                  <a:alpha val="0"/>
                </a:srgbClr>
              </a:clrTo>
            </a:clrChange>
            <a:extLst>
              <a:ext uri="{28A0092B-C50C-407E-A947-70E740481C1C}">
                <a14:useLocalDpi xmlns:a14="http://schemas.microsoft.com/office/drawing/2010/main" val="0"/>
              </a:ext>
            </a:extLst>
          </a:blip>
          <a:stretch>
            <a:fillRect/>
          </a:stretch>
        </p:blipFill>
        <p:spPr>
          <a:xfrm>
            <a:off x="6494184" y="7028127"/>
            <a:ext cx="2780720" cy="505196"/>
          </a:xfrm>
          <a:prstGeom prst="rect">
            <a:avLst/>
          </a:prstGeom>
        </p:spPr>
      </p:pic>
    </p:spTree>
    <p:extLst>
      <p:ext uri="{BB962C8B-B14F-4D97-AF65-F5344CB8AC3E}">
        <p14:creationId xmlns:p14="http://schemas.microsoft.com/office/powerpoint/2010/main" val="345237813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5"/>
          <p:cNvSpPr>
            <a:spLocks noGrp="1"/>
          </p:cNvSpPr>
          <p:nvPr>
            <p:ph type="sldNum" idx="12"/>
          </p:nvPr>
        </p:nvSpPr>
        <p:spPr/>
        <p:txBody>
          <a:bodyPr/>
          <a:lstStyle/>
          <a:p>
            <a:fld id="{0D7D0DFB-8C01-4C4F-B6B8-A5C40EE098E8}" type="slidenum">
              <a:rPr lang="fr-FR" altLang="fr-FR"/>
              <a:pPr/>
              <a:t>13</a:t>
            </a:fld>
            <a:endParaRPr lang="fr-FR" altLang="fr-FR"/>
          </a:p>
        </p:txBody>
      </p:sp>
      <p:sp>
        <p:nvSpPr>
          <p:cNvPr id="6145" name="Rectangle 1"/>
          <p:cNvSpPr>
            <a:spLocks noGrp="1" noChangeArrowheads="1"/>
          </p:cNvSpPr>
          <p:nvPr>
            <p:ph type="title"/>
          </p:nvPr>
        </p:nvSpPr>
        <p:spPr>
          <a:xfrm>
            <a:off x="830263" y="307975"/>
            <a:ext cx="8745537" cy="1250950"/>
          </a:xfrm>
          <a:ln/>
          <a:extLst>
            <a:ext uri="{91240B29-F687-4F45-9708-019B960494DF}">
              <a14:hiddenLine xmlns:a14="http://schemas.microsoft.com/office/drawing/2010/main" w="9525" cap="flat">
                <a:solidFill>
                  <a:srgbClr val="000000"/>
                </a:solidFill>
                <a:round/>
                <a:headEnd/>
                <a:tailEnd/>
              </a14:hiddenLine>
            </a:ext>
          </a:extLst>
        </p:spPr>
        <p:txBody>
          <a:bodyPr tIns="39116"/>
          <a:lstStyle/>
          <a:p>
            <a: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Lst>
            </a:pPr>
            <a:r>
              <a:rPr lang="fr-FR" dirty="0"/>
              <a:t>S</a:t>
            </a:r>
            <a:r>
              <a:rPr lang="en-US" dirty="0" err="1"/>
              <a:t>tatus</a:t>
            </a:r>
            <a:r>
              <a:rPr lang="en-US" dirty="0"/>
              <a:t> of the French legislation on shuttles</a:t>
            </a:r>
            <a:endParaRPr lang="fr-FR" altLang="fr-FR" dirty="0"/>
          </a:p>
        </p:txBody>
      </p:sp>
      <p:sp>
        <p:nvSpPr>
          <p:cNvPr id="6146" name="Rectangle 2"/>
          <p:cNvSpPr>
            <a:spLocks noGrp="1" noChangeArrowheads="1"/>
          </p:cNvSpPr>
          <p:nvPr>
            <p:ph type="body" idx="1"/>
          </p:nvPr>
        </p:nvSpPr>
        <p:spPr>
          <a:xfrm>
            <a:off x="1046856" y="1691605"/>
            <a:ext cx="8528944" cy="5040560"/>
          </a:xfrm>
          <a:ln/>
          <a:extLst>
            <a:ext uri="{91240B29-F687-4F45-9708-019B960494DF}">
              <a14:hiddenLine xmlns:a14="http://schemas.microsoft.com/office/drawing/2010/main" w="9525" cap="flat">
                <a:solidFill>
                  <a:srgbClr val="000000"/>
                </a:solidFill>
                <a:round/>
                <a:headEnd/>
                <a:tailEnd/>
              </a14:hiddenLine>
            </a:ext>
          </a:extLst>
        </p:spPr>
        <p:txBody>
          <a:bodyPr tIns="21336"/>
          <a:lstStyle/>
          <a:p>
            <a:pPr marL="431800" indent="-323850">
              <a:buClr>
                <a:srgbClr val="23B8DC"/>
              </a:buCl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Lst>
            </a:pPr>
            <a:r>
              <a:rPr lang="fr-FR" altLang="fr-FR" dirty="0"/>
              <a:t>	</a:t>
            </a:r>
            <a:br>
              <a:rPr lang="fr-FR" dirty="0"/>
            </a:br>
            <a:r>
              <a:rPr lang="fr-FR" b="1" i="1" u="sng" dirty="0"/>
              <a:t>Actions on </a:t>
            </a:r>
            <a:r>
              <a:rPr lang="fr-FR" b="1" i="1" u="sng" dirty="0" err="1"/>
              <a:t>going</a:t>
            </a:r>
            <a:r>
              <a:rPr lang="fr-FR" b="1" i="1" u="sng" dirty="0"/>
              <a:t> :</a:t>
            </a:r>
            <a:r>
              <a:rPr lang="fr-FR" b="1" i="1" dirty="0"/>
              <a:t> </a:t>
            </a:r>
            <a:r>
              <a:rPr lang="fr-FR" altLang="fr-FR" b="1" i="1" dirty="0">
                <a:solidFill>
                  <a:srgbClr val="222222"/>
                </a:solidFill>
                <a:ea typeface="SimSun" panose="02010600030101010101" pitchFamily="2" charset="-122"/>
              </a:rPr>
              <a:t> </a:t>
            </a:r>
            <a:r>
              <a:rPr lang="fr-FR" altLang="fr-FR" dirty="0" err="1">
                <a:solidFill>
                  <a:srgbClr val="222222"/>
                </a:solidFill>
                <a:ea typeface="SimSun" panose="02010600030101010101" pitchFamily="2" charset="-122"/>
              </a:rPr>
              <a:t>Research</a:t>
            </a:r>
            <a:r>
              <a:rPr lang="fr-FR" altLang="fr-FR" dirty="0">
                <a:solidFill>
                  <a:srgbClr val="222222"/>
                </a:solidFill>
                <a:ea typeface="SimSun" panose="02010600030101010101" pitchFamily="2" charset="-122"/>
              </a:rPr>
              <a:t> and </a:t>
            </a:r>
            <a:r>
              <a:rPr lang="fr-FR" altLang="fr-FR" dirty="0" err="1">
                <a:solidFill>
                  <a:srgbClr val="222222"/>
                </a:solidFill>
                <a:ea typeface="SimSun" panose="02010600030101010101" pitchFamily="2" charset="-122"/>
              </a:rPr>
              <a:t>evaluations</a:t>
            </a:r>
            <a:r>
              <a:rPr lang="fr-FR" altLang="fr-FR" dirty="0">
                <a:solidFill>
                  <a:srgbClr val="222222"/>
                </a:solidFill>
                <a:ea typeface="SimSun" panose="02010600030101010101" pitchFamily="2" charset="-122"/>
              </a:rPr>
              <a:t> on </a:t>
            </a:r>
            <a:r>
              <a:rPr lang="fr-FR" altLang="fr-FR" dirty="0" err="1">
                <a:solidFill>
                  <a:srgbClr val="222222"/>
                </a:solidFill>
                <a:ea typeface="SimSun" panose="02010600030101010101" pitchFamily="2" charset="-122"/>
              </a:rPr>
              <a:t>autonomous</a:t>
            </a:r>
            <a:r>
              <a:rPr lang="fr-FR" altLang="fr-FR" dirty="0">
                <a:solidFill>
                  <a:srgbClr val="222222"/>
                </a:solidFill>
                <a:ea typeface="SimSun" panose="02010600030101010101" pitchFamily="2" charset="-122"/>
              </a:rPr>
              <a:t> </a:t>
            </a:r>
            <a:r>
              <a:rPr lang="fr-FR" altLang="fr-FR" dirty="0" err="1">
                <a:solidFill>
                  <a:srgbClr val="222222"/>
                </a:solidFill>
                <a:ea typeface="SimSun" panose="02010600030101010101" pitchFamily="2" charset="-122"/>
              </a:rPr>
              <a:t>shuttles</a:t>
            </a:r>
            <a:endParaRPr lang="fr-FR" altLang="fr-FR" dirty="0">
              <a:solidFill>
                <a:srgbClr val="222222"/>
              </a:solidFill>
              <a:ea typeface="SimSun" panose="02010600030101010101" pitchFamily="2" charset="-122"/>
            </a:endParaRPr>
          </a:p>
          <a:p>
            <a:pPr marL="450850" lvl="1" indent="-342900">
              <a:spcAft>
                <a:spcPts val="1425"/>
              </a:spcAft>
              <a:buClr>
                <a:srgbClr val="23B8DC"/>
              </a:buClr>
              <a:buFont typeface="Wingdings" panose="05000000000000000000" pitchFamily="2" charset="2"/>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Lst>
            </a:pPr>
            <a:r>
              <a:rPr lang="en-US" sz="2000" dirty="0">
                <a:solidFill>
                  <a:srgbClr val="222222"/>
                </a:solidFill>
                <a:ea typeface="SimSun" panose="02010600030101010101" pitchFamily="2" charset="-122"/>
              </a:rPr>
              <a:t>Next steps in addition to the physical evaluations</a:t>
            </a:r>
          </a:p>
          <a:p>
            <a:pPr marL="850900" lvl="1">
              <a:buClr>
                <a:srgbClr val="23B8DC"/>
              </a:buClr>
              <a:buFontTx/>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Lst>
            </a:pPr>
            <a:r>
              <a:rPr lang="en-US" dirty="0">
                <a:solidFill>
                  <a:srgbClr val="222222"/>
                </a:solidFill>
                <a:ea typeface="SimSun" panose="02010600030101010101" pitchFamily="2" charset="-122"/>
              </a:rPr>
              <a:t>Safety concept assessment based on design process audits, risks analysis and risks management system</a:t>
            </a:r>
          </a:p>
          <a:p>
            <a:pPr marL="850900" lvl="1">
              <a:buClr>
                <a:srgbClr val="23B8DC"/>
              </a:buClr>
              <a:buFontTx/>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Lst>
            </a:pPr>
            <a:r>
              <a:rPr lang="en-US" dirty="0">
                <a:solidFill>
                  <a:srgbClr val="222222"/>
                </a:solidFill>
                <a:ea typeface="SimSun" panose="02010600030101010101" pitchFamily="2" charset="-122"/>
              </a:rPr>
              <a:t>Introduction of connectivity and cybersecurity to evaluate flows with supervision centers</a:t>
            </a:r>
          </a:p>
          <a:p>
            <a:pPr marL="850900" lvl="1">
              <a:buClr>
                <a:srgbClr val="23B8DC"/>
              </a:buClr>
              <a:buFontTx/>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Lst>
            </a:pPr>
            <a:r>
              <a:rPr lang="en-US" dirty="0">
                <a:solidFill>
                  <a:srgbClr val="222222"/>
                </a:solidFill>
                <a:ea typeface="SimSun" panose="02010600030101010101" pitchFamily="2" charset="-122"/>
              </a:rPr>
              <a:t>National procedure to frame exploitation introduction will be defined</a:t>
            </a:r>
          </a:p>
          <a:p>
            <a:endParaRPr kumimoji="0" lang="fr-FR" altLang="fr-FR" b="0" i="1" u="none" strike="noStrike" cap="none" normalizeH="0" baseline="0" dirty="0">
              <a:ln>
                <a:noFill/>
              </a:ln>
              <a:solidFill>
                <a:srgbClr val="222222"/>
              </a:solidFill>
              <a:effectLst/>
              <a:ea typeface="SimSun" panose="02010600030101010101" pitchFamily="2" charset="-122"/>
            </a:endParaRPr>
          </a:p>
          <a:p>
            <a:r>
              <a:rPr lang="fr-FR" altLang="fr-FR" i="1" dirty="0">
                <a:solidFill>
                  <a:srgbClr val="222222"/>
                </a:solidFill>
                <a:ea typeface="SimSun" panose="02010600030101010101" pitchFamily="2" charset="-122"/>
              </a:rPr>
              <a:t>	</a:t>
            </a:r>
            <a:endParaRPr lang="en-US" dirty="0"/>
          </a:p>
          <a:p>
            <a:endParaRPr lang="fr-FR" altLang="fr-FR" i="1" dirty="0">
              <a:solidFill>
                <a:srgbClr val="222222"/>
              </a:solidFill>
              <a:ea typeface="SimSun" panose="02010600030101010101" pitchFamily="2" charset="-122"/>
            </a:endParaRPr>
          </a:p>
          <a:p>
            <a:pPr marL="431800" indent="-323850">
              <a:buClr>
                <a:srgbClr val="23B8DC"/>
              </a:buCl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Lst>
            </a:pPr>
            <a:r>
              <a:rPr kumimoji="0" lang="en-GB" altLang="fr-FR" b="0" i="0" u="none" strike="noStrike" cap="none" normalizeH="0" baseline="0" dirty="0">
                <a:ln>
                  <a:noFill/>
                </a:ln>
                <a:effectLst/>
                <a:ea typeface="SimSun" panose="02010600030101010101" pitchFamily="2" charset="-122"/>
              </a:rPr>
              <a:t> </a:t>
            </a:r>
            <a:endParaRPr lang="en-GB" altLang="fr-FR" dirty="0">
              <a:ea typeface="SimSun" panose="02010600030101010101" pitchFamily="2" charset="-122"/>
            </a:endParaRPr>
          </a:p>
          <a:p>
            <a:pPr marL="431800" indent="-323850">
              <a:buClr>
                <a:srgbClr val="23B8DC"/>
              </a:buClr>
              <a:buFont typeface="Wingdings" panose="05000000000000000000" pitchFamily="2" charset="2"/>
              <a:buNone/>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Lst>
            </a:pPr>
            <a:endParaRPr lang="en-US" dirty="0"/>
          </a:p>
          <a:p>
            <a:pPr marL="107950" indent="0">
              <a:buClr>
                <a:srgbClr val="23B8DC"/>
              </a:buCl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Lst>
            </a:pPr>
            <a:endParaRPr lang="fr-FR" altLang="fr-FR" b="1" dirty="0"/>
          </a:p>
        </p:txBody>
      </p:sp>
      <p:sp>
        <p:nvSpPr>
          <p:cNvPr id="5" name="Rectangle 6"/>
          <p:cNvSpPr>
            <a:spLocks noChangeArrowheads="1"/>
          </p:cNvSpPr>
          <p:nvPr/>
        </p:nvSpPr>
        <p:spPr bwMode="auto">
          <a:xfrm>
            <a:off x="304800" y="404582"/>
            <a:ext cx="65" cy="257635"/>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449263"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pPr>
            <a:endParaRPr kumimoji="0" lang="en-GB" altLang="fr-FR" sz="1800" b="0" i="0" u="none" strike="noStrike" cap="none" normalizeH="0" baseline="0" dirty="0">
              <a:ln>
                <a:noFill/>
              </a:ln>
              <a:solidFill>
                <a:srgbClr val="000000"/>
              </a:solidFill>
              <a:effectLst/>
              <a:latin typeface="Arial" panose="020B0604020202020204" pitchFamily="34" charset="0"/>
              <a:ea typeface="SimSun" panose="02010600030101010101" pitchFamily="2" charset="-122"/>
            </a:endParaRPr>
          </a:p>
        </p:txBody>
      </p:sp>
      <p:sp>
        <p:nvSpPr>
          <p:cNvPr id="2" name="Rectangle 1"/>
          <p:cNvSpPr>
            <a:spLocks noChangeArrowheads="1"/>
          </p:cNvSpPr>
          <p:nvPr/>
        </p:nvSpPr>
        <p:spPr bwMode="auto">
          <a:xfrm>
            <a:off x="0" y="99783"/>
            <a:ext cx="65" cy="257635"/>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449263"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pPr>
            <a:endParaRPr kumimoji="0" lang="en-GB" altLang="fr-FR" sz="1800" b="0" i="0" u="none" strike="noStrike" cap="none" normalizeH="0" baseline="0" dirty="0">
              <a:ln>
                <a:noFill/>
              </a:ln>
              <a:solidFill>
                <a:srgbClr val="000000"/>
              </a:solidFill>
              <a:effectLst/>
              <a:latin typeface="Arial" panose="020B0604020202020204" pitchFamily="34" charset="0"/>
              <a:ea typeface="SimSun" panose="02010600030101010101" pitchFamily="2" charset="-122"/>
            </a:endParaRPr>
          </a:p>
        </p:txBody>
      </p:sp>
      <p:sp>
        <p:nvSpPr>
          <p:cNvPr id="6" name="Rectangle 2"/>
          <p:cNvSpPr>
            <a:spLocks noChangeArrowheads="1"/>
          </p:cNvSpPr>
          <p:nvPr/>
        </p:nvSpPr>
        <p:spPr bwMode="auto">
          <a:xfrm>
            <a:off x="1367904" y="1201507"/>
            <a:ext cx="65" cy="257635"/>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449263"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pPr>
            <a:endParaRPr kumimoji="0" lang="en-GB" altLang="fr-FR" sz="1800" b="0" i="0" u="none" strike="noStrike" cap="none" normalizeH="0" baseline="0" dirty="0">
              <a:ln>
                <a:noFill/>
              </a:ln>
              <a:solidFill>
                <a:srgbClr val="000000"/>
              </a:solidFill>
              <a:effectLst/>
              <a:latin typeface="Arial" panose="020B0604020202020204" pitchFamily="34" charset="0"/>
              <a:ea typeface="SimSun" panose="02010600030101010101" pitchFamily="2" charset="-122"/>
            </a:endParaRPr>
          </a:p>
        </p:txBody>
      </p:sp>
      <p:pic>
        <p:nvPicPr>
          <p:cNvPr id="11" name="Image 10">
            <a:extLst>
              <a:ext uri="{FF2B5EF4-FFF2-40B4-BE49-F238E27FC236}">
                <a16:creationId xmlns:a16="http://schemas.microsoft.com/office/drawing/2014/main" id="{1C096F68-65FB-4C07-8C31-54AC78F0241D}"/>
              </a:ext>
            </a:extLst>
          </p:cNvPr>
          <p:cNvPicPr>
            <a:picLocks noChangeAspect="1"/>
          </p:cNvPicPr>
          <p:nvPr/>
        </p:nvPicPr>
        <p:blipFill>
          <a:blip r:embed="rId3" cstate="print">
            <a:clrChange>
              <a:clrFrom>
                <a:srgbClr val="626185"/>
              </a:clrFrom>
              <a:clrTo>
                <a:srgbClr val="626185">
                  <a:alpha val="0"/>
                </a:srgbClr>
              </a:clrTo>
            </a:clrChange>
            <a:extLst>
              <a:ext uri="{28A0092B-C50C-407E-A947-70E740481C1C}">
                <a14:useLocalDpi xmlns:a14="http://schemas.microsoft.com/office/drawing/2010/main" val="0"/>
              </a:ext>
            </a:extLst>
          </a:blip>
          <a:stretch>
            <a:fillRect/>
          </a:stretch>
        </p:blipFill>
        <p:spPr>
          <a:xfrm>
            <a:off x="6494184" y="7028127"/>
            <a:ext cx="2780720" cy="505196"/>
          </a:xfrm>
          <a:prstGeom prst="rect">
            <a:avLst/>
          </a:prstGeom>
        </p:spPr>
      </p:pic>
    </p:spTree>
    <p:extLst>
      <p:ext uri="{BB962C8B-B14F-4D97-AF65-F5344CB8AC3E}">
        <p14:creationId xmlns:p14="http://schemas.microsoft.com/office/powerpoint/2010/main" val="86113455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a:xfrm>
            <a:off x="4680272" y="2627313"/>
            <a:ext cx="4463728" cy="1260475"/>
          </a:xfrm>
          <a:prstGeom prst="rect">
            <a:avLst/>
          </a:prstGeom>
        </p:spPr>
        <p:txBody>
          <a:bodyPr/>
          <a:lstStyle>
            <a:lvl1pPr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4400" kern="1200">
                <a:solidFill>
                  <a:srgbClr val="000000"/>
                </a:solidFill>
                <a:latin typeface="+mj-lt"/>
                <a:ea typeface="+mj-ea"/>
                <a:cs typeface="+mj-cs"/>
              </a:defRPr>
            </a:lvl1pPr>
            <a:lvl2pPr marL="742950" indent="-285750"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SimSun" panose="02010600030101010101" pitchFamily="2" charset="-122"/>
              </a:defRPr>
            </a:lvl2pPr>
            <a:lvl3pPr marL="1143000" indent="-228600"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SimSun" panose="02010600030101010101" pitchFamily="2" charset="-122"/>
              </a:defRPr>
            </a:lvl3pPr>
            <a:lvl4pPr marL="1600200" indent="-228600"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SimSun" panose="02010600030101010101" pitchFamily="2" charset="-122"/>
              </a:defRPr>
            </a:lvl4pPr>
            <a:lvl5pPr marL="2057400" indent="-228600"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SimSun" panose="02010600030101010101" pitchFamily="2" charset="-122"/>
              </a:defRPr>
            </a:lvl5pPr>
            <a:lvl6pPr marL="2514600" indent="-228600"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SimSun" panose="02010600030101010101" pitchFamily="2" charset="-122"/>
              </a:defRPr>
            </a:lvl6pPr>
            <a:lvl7pPr marL="2971800" indent="-228600"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SimSun" panose="02010600030101010101" pitchFamily="2" charset="-122"/>
              </a:defRPr>
            </a:lvl7pPr>
            <a:lvl8pPr marL="3429000" indent="-228600"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SimSun" panose="02010600030101010101" pitchFamily="2" charset="-122"/>
              </a:defRPr>
            </a:lvl8pPr>
            <a:lvl9pPr marL="3886200" indent="-228600"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SimSun" panose="02010600030101010101" pitchFamily="2" charset="-122"/>
              </a:defRPr>
            </a:lvl9pPr>
          </a:lstStyle>
          <a:p>
            <a:r>
              <a:rPr lang="fr-FR" altLang="fr-FR" b="1" dirty="0" err="1">
                <a:solidFill>
                  <a:srgbClr val="999999"/>
                </a:solidFill>
              </a:rPr>
              <a:t>Thanks</a:t>
            </a:r>
            <a:r>
              <a:rPr lang="fr-FR" altLang="fr-FR" b="1" dirty="0">
                <a:solidFill>
                  <a:srgbClr val="999999"/>
                </a:solidFill>
              </a:rPr>
              <a:t> for </a:t>
            </a:r>
            <a:r>
              <a:rPr lang="fr-FR" altLang="fr-FR" b="1" dirty="0" err="1">
                <a:solidFill>
                  <a:srgbClr val="999999"/>
                </a:solidFill>
              </a:rPr>
              <a:t>your</a:t>
            </a:r>
            <a:r>
              <a:rPr lang="fr-FR" altLang="fr-FR" b="1" dirty="0">
                <a:solidFill>
                  <a:srgbClr val="999999"/>
                </a:solidFill>
              </a:rPr>
              <a:t> attention</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5"/>
          <p:cNvSpPr>
            <a:spLocks noGrp="1"/>
          </p:cNvSpPr>
          <p:nvPr>
            <p:ph type="sldNum" idx="12"/>
          </p:nvPr>
        </p:nvSpPr>
        <p:spPr/>
        <p:txBody>
          <a:bodyPr/>
          <a:lstStyle/>
          <a:p>
            <a:fld id="{0D7D0DFB-8C01-4C4F-B6B8-A5C40EE098E8}" type="slidenum">
              <a:rPr lang="fr-FR" altLang="fr-FR"/>
              <a:pPr/>
              <a:t>2</a:t>
            </a:fld>
            <a:endParaRPr lang="fr-FR" altLang="fr-FR"/>
          </a:p>
        </p:txBody>
      </p:sp>
      <p:sp>
        <p:nvSpPr>
          <p:cNvPr id="6145" name="Rectangle 1"/>
          <p:cNvSpPr>
            <a:spLocks noGrp="1" noChangeArrowheads="1"/>
          </p:cNvSpPr>
          <p:nvPr>
            <p:ph type="title"/>
          </p:nvPr>
        </p:nvSpPr>
        <p:spPr>
          <a:xfrm>
            <a:off x="830263" y="307975"/>
            <a:ext cx="8745537" cy="1250950"/>
          </a:xfrm>
          <a:ln/>
          <a:extLst>
            <a:ext uri="{91240B29-F687-4F45-9708-019B960494DF}">
              <a14:hiddenLine xmlns:a14="http://schemas.microsoft.com/office/drawing/2010/main" w="9525" cap="flat">
                <a:solidFill>
                  <a:srgbClr val="000000"/>
                </a:solidFill>
                <a:round/>
                <a:headEnd/>
                <a:tailEnd/>
              </a14:hiddenLine>
            </a:ext>
          </a:extLst>
        </p:spPr>
        <p:txBody>
          <a:bodyPr tIns="39116"/>
          <a:lstStyle/>
          <a:p>
            <a: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Lst>
            </a:pPr>
            <a:r>
              <a:rPr lang="fr-FR" dirty="0"/>
              <a:t>S</a:t>
            </a:r>
            <a:r>
              <a:rPr lang="en-US" dirty="0" err="1"/>
              <a:t>tatus</a:t>
            </a:r>
            <a:r>
              <a:rPr lang="en-US" dirty="0"/>
              <a:t> of the French legislation on shuttles</a:t>
            </a:r>
            <a:endParaRPr lang="fr-FR" altLang="fr-FR" dirty="0"/>
          </a:p>
        </p:txBody>
      </p:sp>
      <p:sp>
        <p:nvSpPr>
          <p:cNvPr id="6146" name="Rectangle 2"/>
          <p:cNvSpPr>
            <a:spLocks noGrp="1" noChangeArrowheads="1"/>
          </p:cNvSpPr>
          <p:nvPr>
            <p:ph type="body" idx="1"/>
          </p:nvPr>
        </p:nvSpPr>
        <p:spPr>
          <a:xfrm>
            <a:off x="830263" y="1907629"/>
            <a:ext cx="8890000" cy="3672408"/>
          </a:xfrm>
          <a:ln/>
          <a:extLst>
            <a:ext uri="{91240B29-F687-4F45-9708-019B960494DF}">
              <a14:hiddenLine xmlns:a14="http://schemas.microsoft.com/office/drawing/2010/main" w="9525" cap="flat">
                <a:solidFill>
                  <a:srgbClr val="000000"/>
                </a:solidFill>
                <a:round/>
                <a:headEnd/>
                <a:tailEnd/>
              </a14:hiddenLine>
            </a:ext>
          </a:extLst>
        </p:spPr>
        <p:txBody>
          <a:bodyPr tIns="21336"/>
          <a:lstStyle/>
          <a:p>
            <a:pPr marL="431800" indent="-323850">
              <a:buClr>
                <a:srgbClr val="23B8DC"/>
              </a:buClr>
              <a:buFont typeface="Wingdings" panose="05000000000000000000" pitchFamily="2" charset="2"/>
              <a:buNone/>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Lst>
            </a:pPr>
            <a:r>
              <a:rPr lang="fr-FR" altLang="fr-FR" sz="2400" dirty="0"/>
              <a:t>	</a:t>
            </a:r>
            <a:br>
              <a:rPr lang="fr-FR" sz="2400" dirty="0"/>
            </a:br>
            <a:r>
              <a:rPr lang="fr-FR" b="1" i="1" u="sng" dirty="0"/>
              <a:t>Genesis :</a:t>
            </a:r>
          </a:p>
          <a:p>
            <a:pPr marL="431800" indent="-323850">
              <a:buClr>
                <a:srgbClr val="23B8DC"/>
              </a:buClr>
              <a:buFont typeface="Wingdings" panose="05000000000000000000" pitchFamily="2" charset="2"/>
              <a:buNone/>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Lst>
            </a:pPr>
            <a:endParaRPr lang="fr-FR" b="1" i="1" u="sng" dirty="0"/>
          </a:p>
          <a:p>
            <a:pPr marL="565150" indent="-457200">
              <a:buClr>
                <a:srgbClr val="23B8DC"/>
              </a:buClr>
              <a:buFont typeface="Wingdings" panose="05000000000000000000" pitchFamily="2" charset="2"/>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Lst>
            </a:pPr>
            <a:r>
              <a:rPr lang="en-US" dirty="0"/>
              <a:t>New vehicle concept emerges trough different </a:t>
            </a:r>
            <a:r>
              <a:rPr lang="en-US" dirty="0" err="1"/>
              <a:t>french</a:t>
            </a:r>
            <a:r>
              <a:rPr lang="en-US" dirty="0"/>
              <a:t> manufacturers = the “shuttles”</a:t>
            </a:r>
          </a:p>
          <a:p>
            <a:pPr marL="565150" indent="-457200">
              <a:buClr>
                <a:srgbClr val="23B8DC"/>
              </a:buClr>
              <a:buFont typeface="Wingdings" panose="05000000000000000000" pitchFamily="2" charset="2"/>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Lst>
            </a:pPr>
            <a:r>
              <a:rPr lang="fr-FR" altLang="fr-FR" dirty="0">
                <a:solidFill>
                  <a:srgbClr val="222222"/>
                </a:solidFill>
                <a:ea typeface="SimSun" panose="02010600030101010101" pitchFamily="2" charset="-122"/>
              </a:rPr>
              <a:t>Concept </a:t>
            </a:r>
            <a:r>
              <a:rPr lang="fr-FR" altLang="fr-FR" dirty="0" err="1">
                <a:solidFill>
                  <a:srgbClr val="222222"/>
                </a:solidFill>
                <a:ea typeface="SimSun" panose="02010600030101010101" pitchFamily="2" charset="-122"/>
              </a:rPr>
              <a:t>does</a:t>
            </a:r>
            <a:r>
              <a:rPr lang="fr-FR" altLang="fr-FR" dirty="0">
                <a:solidFill>
                  <a:srgbClr val="222222"/>
                </a:solidFill>
                <a:ea typeface="SimSun" panose="02010600030101010101" pitchFamily="2" charset="-122"/>
              </a:rPr>
              <a:t> not </a:t>
            </a:r>
            <a:r>
              <a:rPr lang="fr-FR" altLang="fr-FR" dirty="0" err="1">
                <a:solidFill>
                  <a:srgbClr val="222222"/>
                </a:solidFill>
                <a:ea typeface="SimSun" panose="02010600030101010101" pitchFamily="2" charset="-122"/>
              </a:rPr>
              <a:t>meet</a:t>
            </a:r>
            <a:r>
              <a:rPr lang="fr-FR" altLang="fr-FR" dirty="0">
                <a:solidFill>
                  <a:srgbClr val="222222"/>
                </a:solidFill>
                <a:ea typeface="SimSun" panose="02010600030101010101" pitchFamily="2" charset="-122"/>
              </a:rPr>
              <a:t> the </a:t>
            </a:r>
            <a:r>
              <a:rPr lang="fr-FR" altLang="fr-FR" dirty="0" err="1">
                <a:solidFill>
                  <a:srgbClr val="222222"/>
                </a:solidFill>
                <a:ea typeface="SimSun" panose="02010600030101010101" pitchFamily="2" charset="-122"/>
              </a:rPr>
              <a:t>criteria</a:t>
            </a:r>
            <a:r>
              <a:rPr lang="fr-FR" altLang="fr-FR" dirty="0">
                <a:solidFill>
                  <a:srgbClr val="222222"/>
                </a:solidFill>
                <a:ea typeface="SimSun" panose="02010600030101010101" pitchFamily="2" charset="-122"/>
              </a:rPr>
              <a:t> of international </a:t>
            </a:r>
            <a:r>
              <a:rPr lang="fr-FR" altLang="fr-FR" dirty="0" err="1">
                <a:solidFill>
                  <a:srgbClr val="222222"/>
                </a:solidFill>
                <a:ea typeface="SimSun" panose="02010600030101010101" pitchFamily="2" charset="-122"/>
              </a:rPr>
              <a:t>vehicle</a:t>
            </a:r>
            <a:r>
              <a:rPr lang="fr-FR" altLang="fr-FR" dirty="0">
                <a:solidFill>
                  <a:srgbClr val="222222"/>
                </a:solidFill>
                <a:ea typeface="SimSun" panose="02010600030101010101" pitchFamily="2" charset="-122"/>
              </a:rPr>
              <a:t> </a:t>
            </a:r>
            <a:r>
              <a:rPr lang="fr-FR" altLang="fr-FR" dirty="0" err="1">
                <a:solidFill>
                  <a:srgbClr val="222222"/>
                </a:solidFill>
                <a:ea typeface="SimSun" panose="02010600030101010101" pitchFamily="2" charset="-122"/>
              </a:rPr>
              <a:t>categories</a:t>
            </a:r>
            <a:r>
              <a:rPr lang="fr-FR" altLang="fr-FR" dirty="0">
                <a:solidFill>
                  <a:srgbClr val="222222"/>
                </a:solidFill>
                <a:ea typeface="SimSun" panose="02010600030101010101" pitchFamily="2" charset="-122"/>
              </a:rPr>
              <a:t> (M1/M2/M3)</a:t>
            </a:r>
          </a:p>
          <a:p>
            <a:pPr marL="565150" indent="-457200">
              <a:buClr>
                <a:srgbClr val="23B8DC"/>
              </a:buClr>
              <a:buFont typeface="Wingdings" panose="05000000000000000000" pitchFamily="2" charset="2"/>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Lst>
            </a:pPr>
            <a:r>
              <a:rPr lang="en-GB" altLang="fr-FR" dirty="0">
                <a:solidFill>
                  <a:srgbClr val="222222"/>
                </a:solidFill>
                <a:ea typeface="SimSun" panose="02010600030101010101" pitchFamily="2" charset="-122"/>
              </a:rPr>
              <a:t>Concept is</a:t>
            </a:r>
            <a:r>
              <a:rPr lang="fr-FR" altLang="fr-FR" dirty="0">
                <a:solidFill>
                  <a:srgbClr val="222222"/>
                </a:solidFill>
                <a:ea typeface="SimSun" panose="02010600030101010101" pitchFamily="2" charset="-122"/>
              </a:rPr>
              <a:t> </a:t>
            </a:r>
            <a:r>
              <a:rPr lang="fr-FR" altLang="fr-FR" dirty="0" err="1">
                <a:solidFill>
                  <a:srgbClr val="222222"/>
                </a:solidFill>
                <a:ea typeface="SimSun" panose="02010600030101010101" pitchFamily="2" charset="-122"/>
              </a:rPr>
              <a:t>autonomous</a:t>
            </a:r>
            <a:r>
              <a:rPr lang="fr-FR" altLang="fr-FR" dirty="0">
                <a:solidFill>
                  <a:srgbClr val="222222"/>
                </a:solidFill>
                <a:ea typeface="SimSun" panose="02010600030101010101" pitchFamily="2" charset="-122"/>
              </a:rPr>
              <a:t> (</a:t>
            </a:r>
            <a:r>
              <a:rPr lang="fr-FR" altLang="fr-FR" dirty="0" err="1">
                <a:solidFill>
                  <a:srgbClr val="222222"/>
                </a:solidFill>
                <a:ea typeface="SimSun" panose="02010600030101010101" pitchFamily="2" charset="-122"/>
              </a:rPr>
              <a:t>from</a:t>
            </a:r>
            <a:r>
              <a:rPr lang="fr-FR" altLang="fr-FR" dirty="0">
                <a:solidFill>
                  <a:srgbClr val="222222"/>
                </a:solidFill>
                <a:ea typeface="SimSun" panose="02010600030101010101" pitchFamily="2" charset="-122"/>
              </a:rPr>
              <a:t> </a:t>
            </a:r>
            <a:r>
              <a:rPr lang="fr-FR" altLang="fr-FR" dirty="0" err="1">
                <a:solidFill>
                  <a:srgbClr val="222222"/>
                </a:solidFill>
                <a:ea typeface="SimSun" panose="02010600030101010101" pitchFamily="2" charset="-122"/>
              </a:rPr>
              <a:t>early</a:t>
            </a:r>
            <a:r>
              <a:rPr lang="fr-FR" altLang="fr-FR" dirty="0">
                <a:solidFill>
                  <a:srgbClr val="222222"/>
                </a:solidFill>
                <a:ea typeface="SimSun" panose="02010600030101010101" pitchFamily="2" charset="-122"/>
              </a:rPr>
              <a:t> </a:t>
            </a:r>
            <a:r>
              <a:rPr lang="fr-FR" altLang="fr-FR" dirty="0" err="1">
                <a:solidFill>
                  <a:srgbClr val="222222"/>
                </a:solidFill>
                <a:ea typeface="SimSun" panose="02010600030101010101" pitchFamily="2" charset="-122"/>
              </a:rPr>
              <a:t>development</a:t>
            </a:r>
            <a:r>
              <a:rPr lang="fr-FR" altLang="fr-FR" dirty="0">
                <a:solidFill>
                  <a:srgbClr val="222222"/>
                </a:solidFill>
                <a:ea typeface="SimSun" panose="02010600030101010101" pitchFamily="2" charset="-122"/>
              </a:rPr>
              <a:t> phases or at </a:t>
            </a:r>
            <a:r>
              <a:rPr lang="fr-FR" altLang="fr-FR" dirty="0" err="1">
                <a:solidFill>
                  <a:srgbClr val="222222"/>
                </a:solidFill>
                <a:ea typeface="SimSun" panose="02010600030101010101" pitchFamily="2" charset="-122"/>
              </a:rPr>
              <a:t>term</a:t>
            </a:r>
            <a:r>
              <a:rPr lang="fr-FR" altLang="fr-FR" dirty="0">
                <a:solidFill>
                  <a:srgbClr val="222222"/>
                </a:solidFill>
                <a:ea typeface="SimSun" panose="02010600030101010101" pitchFamily="2" charset="-122"/>
              </a:rPr>
              <a:t>)</a:t>
            </a:r>
            <a:r>
              <a:rPr lang="en-GB" altLang="fr-FR" dirty="0">
                <a:solidFill>
                  <a:srgbClr val="222222"/>
                </a:solidFill>
                <a:ea typeface="SimSun" panose="02010600030101010101" pitchFamily="2" charset="-122"/>
              </a:rPr>
              <a:t> </a:t>
            </a:r>
          </a:p>
          <a:p>
            <a:pPr marL="565150" indent="-457200">
              <a:buClr>
                <a:srgbClr val="23B8DC"/>
              </a:buClr>
              <a:buFont typeface="Wingdings" panose="05000000000000000000" pitchFamily="2" charset="2"/>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Lst>
            </a:pPr>
            <a:r>
              <a:rPr lang="en-GB" altLang="fr-FR" dirty="0">
                <a:solidFill>
                  <a:srgbClr val="222222"/>
                </a:solidFill>
                <a:ea typeface="SimSun" panose="02010600030101010101" pitchFamily="2" charset="-122"/>
              </a:rPr>
              <a:t>French government sees the development of autonomous vehicle as one axis of industrial competiveness. </a:t>
            </a:r>
          </a:p>
          <a:p>
            <a:pPr marL="450850">
              <a:buClr>
                <a:srgbClr val="23B8DC"/>
              </a:buClr>
              <a:buFont typeface="Arial" panose="020B0604020202020204" pitchFamily="34" charset="0"/>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Lst>
            </a:pPr>
            <a:endParaRPr lang="en-GB" altLang="fr-FR" sz="3200" dirty="0">
              <a:latin typeface="Arial" panose="020B0604020202020204" pitchFamily="34" charset="0"/>
              <a:ea typeface="SimSun" panose="02010600030101010101" pitchFamily="2" charset="-122"/>
            </a:endParaRPr>
          </a:p>
          <a:p>
            <a:pPr marL="450850">
              <a:buClr>
                <a:srgbClr val="23B8DC"/>
              </a:buClr>
              <a:buFont typeface="Arial" panose="020B0604020202020204" pitchFamily="34" charset="0"/>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Lst>
            </a:pPr>
            <a:endParaRPr lang="en-US" dirty="0"/>
          </a:p>
          <a:p>
            <a:pPr marL="107950" indent="0">
              <a:buClr>
                <a:srgbClr val="23B8DC"/>
              </a:buCl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Lst>
            </a:pPr>
            <a:endParaRPr lang="fr-FR" altLang="fr-FR" sz="2400" b="1" dirty="0"/>
          </a:p>
        </p:txBody>
      </p:sp>
      <p:sp>
        <p:nvSpPr>
          <p:cNvPr id="5" name="Rectangle 6"/>
          <p:cNvSpPr>
            <a:spLocks noChangeArrowheads="1"/>
          </p:cNvSpPr>
          <p:nvPr/>
        </p:nvSpPr>
        <p:spPr bwMode="auto">
          <a:xfrm>
            <a:off x="304800" y="404582"/>
            <a:ext cx="65" cy="257635"/>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449263"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pPr>
            <a:endParaRPr kumimoji="0" lang="en-GB" altLang="fr-FR" sz="1800" b="0" i="0" u="none" strike="noStrike" cap="none" normalizeH="0" baseline="0" dirty="0">
              <a:ln>
                <a:noFill/>
              </a:ln>
              <a:solidFill>
                <a:srgbClr val="000000"/>
              </a:solidFill>
              <a:effectLst/>
              <a:latin typeface="Arial" panose="020B0604020202020204" pitchFamily="34" charset="0"/>
              <a:ea typeface="SimSun" panose="02010600030101010101" pitchFamily="2" charset="-122"/>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5"/>
          <p:cNvSpPr>
            <a:spLocks noGrp="1"/>
          </p:cNvSpPr>
          <p:nvPr>
            <p:ph type="sldNum" idx="12"/>
          </p:nvPr>
        </p:nvSpPr>
        <p:spPr/>
        <p:txBody>
          <a:bodyPr/>
          <a:lstStyle/>
          <a:p>
            <a:fld id="{0D7D0DFB-8C01-4C4F-B6B8-A5C40EE098E8}" type="slidenum">
              <a:rPr lang="fr-FR" altLang="fr-FR"/>
              <a:pPr/>
              <a:t>3</a:t>
            </a:fld>
            <a:endParaRPr lang="fr-FR" altLang="fr-FR"/>
          </a:p>
        </p:txBody>
      </p:sp>
      <p:sp>
        <p:nvSpPr>
          <p:cNvPr id="6145" name="Rectangle 1"/>
          <p:cNvSpPr>
            <a:spLocks noGrp="1" noChangeArrowheads="1"/>
          </p:cNvSpPr>
          <p:nvPr>
            <p:ph type="title"/>
          </p:nvPr>
        </p:nvSpPr>
        <p:spPr>
          <a:xfrm>
            <a:off x="830263" y="307975"/>
            <a:ext cx="8745537" cy="1250950"/>
          </a:xfrm>
          <a:ln/>
          <a:extLst>
            <a:ext uri="{91240B29-F687-4F45-9708-019B960494DF}">
              <a14:hiddenLine xmlns:a14="http://schemas.microsoft.com/office/drawing/2010/main" w="9525" cap="flat">
                <a:solidFill>
                  <a:srgbClr val="000000"/>
                </a:solidFill>
                <a:round/>
                <a:headEnd/>
                <a:tailEnd/>
              </a14:hiddenLine>
            </a:ext>
          </a:extLst>
        </p:spPr>
        <p:txBody>
          <a:bodyPr tIns="39116"/>
          <a:lstStyle/>
          <a:p>
            <a: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Lst>
            </a:pPr>
            <a:r>
              <a:rPr lang="fr-FR" dirty="0"/>
              <a:t>S</a:t>
            </a:r>
            <a:r>
              <a:rPr lang="en-US" dirty="0" err="1"/>
              <a:t>tatus</a:t>
            </a:r>
            <a:r>
              <a:rPr lang="en-US" dirty="0"/>
              <a:t> of the French legislation on shuttles</a:t>
            </a:r>
            <a:endParaRPr lang="fr-FR" altLang="fr-FR" dirty="0"/>
          </a:p>
        </p:txBody>
      </p:sp>
      <p:sp>
        <p:nvSpPr>
          <p:cNvPr id="6146" name="Rectangle 2"/>
          <p:cNvSpPr>
            <a:spLocks noGrp="1" noChangeArrowheads="1"/>
          </p:cNvSpPr>
          <p:nvPr>
            <p:ph type="body" idx="1"/>
          </p:nvPr>
        </p:nvSpPr>
        <p:spPr>
          <a:xfrm>
            <a:off x="830263" y="1835621"/>
            <a:ext cx="8890000" cy="3672408"/>
          </a:xfrm>
          <a:ln/>
          <a:extLst>
            <a:ext uri="{91240B29-F687-4F45-9708-019B960494DF}">
              <a14:hiddenLine xmlns:a14="http://schemas.microsoft.com/office/drawing/2010/main" w="9525" cap="flat">
                <a:solidFill>
                  <a:srgbClr val="000000"/>
                </a:solidFill>
                <a:round/>
                <a:headEnd/>
                <a:tailEnd/>
              </a14:hiddenLine>
            </a:ext>
          </a:extLst>
        </p:spPr>
        <p:txBody>
          <a:bodyPr tIns="21336"/>
          <a:lstStyle/>
          <a:p>
            <a:pPr marL="431800" indent="-323850">
              <a:buClr>
                <a:srgbClr val="23B8DC"/>
              </a:buClr>
              <a:buFont typeface="Wingdings" panose="05000000000000000000" pitchFamily="2" charset="2"/>
              <a:buNone/>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Lst>
            </a:pPr>
            <a:r>
              <a:rPr lang="fr-FR" altLang="fr-FR" dirty="0"/>
              <a:t>	</a:t>
            </a:r>
            <a:br>
              <a:rPr lang="fr-FR" dirty="0"/>
            </a:br>
            <a:r>
              <a:rPr lang="fr-FR" b="1" i="1" u="sng" dirty="0">
                <a:solidFill>
                  <a:srgbClr val="222222"/>
                </a:solidFill>
                <a:ea typeface="SimSun" panose="02010600030101010101" pitchFamily="2" charset="-122"/>
              </a:rPr>
              <a:t>Major </a:t>
            </a:r>
            <a:r>
              <a:rPr lang="fr-FR" b="1" i="1" u="sng" dirty="0" err="1">
                <a:solidFill>
                  <a:srgbClr val="222222"/>
                </a:solidFill>
                <a:ea typeface="SimSun" panose="02010600030101010101" pitchFamily="2" charset="-122"/>
              </a:rPr>
              <a:t>concern</a:t>
            </a:r>
            <a:r>
              <a:rPr lang="fr-FR" b="1" i="1" u="sng" dirty="0">
                <a:solidFill>
                  <a:srgbClr val="222222"/>
                </a:solidFill>
                <a:ea typeface="SimSun" panose="02010600030101010101" pitchFamily="2" charset="-122"/>
              </a:rPr>
              <a:t> : Non-</a:t>
            </a:r>
            <a:r>
              <a:rPr lang="fr-FR" altLang="fr-FR" b="1" i="1" u="sng" dirty="0" err="1">
                <a:solidFill>
                  <a:srgbClr val="222222"/>
                </a:solidFill>
                <a:ea typeface="SimSun" panose="02010600030101010101" pitchFamily="2" charset="-122"/>
              </a:rPr>
              <a:t>adequacy</a:t>
            </a:r>
            <a:r>
              <a:rPr lang="fr-FR" altLang="fr-FR" b="1" i="1" u="sng" dirty="0">
                <a:solidFill>
                  <a:srgbClr val="222222"/>
                </a:solidFill>
                <a:ea typeface="SimSun" panose="02010600030101010101" pitchFamily="2" charset="-122"/>
              </a:rPr>
              <a:t> to </a:t>
            </a:r>
            <a:r>
              <a:rPr lang="fr-FR" altLang="fr-FR" b="1" i="1" u="sng" dirty="0" err="1">
                <a:solidFill>
                  <a:srgbClr val="222222"/>
                </a:solidFill>
                <a:ea typeface="SimSun" panose="02010600030101010101" pitchFamily="2" charset="-122"/>
              </a:rPr>
              <a:t>criteria</a:t>
            </a:r>
            <a:r>
              <a:rPr lang="fr-FR" altLang="fr-FR" b="1" i="1" u="sng" dirty="0">
                <a:solidFill>
                  <a:srgbClr val="222222"/>
                </a:solidFill>
                <a:ea typeface="SimSun" panose="02010600030101010101" pitchFamily="2" charset="-122"/>
              </a:rPr>
              <a:t> of international </a:t>
            </a:r>
            <a:r>
              <a:rPr lang="fr-FR" altLang="fr-FR" b="1" i="1" u="sng" dirty="0" err="1">
                <a:solidFill>
                  <a:srgbClr val="222222"/>
                </a:solidFill>
                <a:ea typeface="SimSun" panose="02010600030101010101" pitchFamily="2" charset="-122"/>
              </a:rPr>
              <a:t>vehicle</a:t>
            </a:r>
            <a:r>
              <a:rPr lang="fr-FR" altLang="fr-FR" b="1" i="1" u="sng" dirty="0">
                <a:solidFill>
                  <a:srgbClr val="222222"/>
                </a:solidFill>
                <a:ea typeface="SimSun" panose="02010600030101010101" pitchFamily="2" charset="-122"/>
              </a:rPr>
              <a:t> </a:t>
            </a:r>
            <a:r>
              <a:rPr lang="fr-FR" altLang="fr-FR" b="1" i="1" u="sng" dirty="0" err="1">
                <a:solidFill>
                  <a:srgbClr val="222222"/>
                </a:solidFill>
                <a:ea typeface="SimSun" panose="02010600030101010101" pitchFamily="2" charset="-122"/>
              </a:rPr>
              <a:t>categories</a:t>
            </a:r>
            <a:endParaRPr lang="fr-FR" altLang="fr-FR" b="1" i="1" u="sng" dirty="0">
              <a:solidFill>
                <a:srgbClr val="222222"/>
              </a:solidFill>
              <a:ea typeface="SimSun" panose="02010600030101010101" pitchFamily="2" charset="-122"/>
            </a:endParaRPr>
          </a:p>
          <a:p>
            <a:pPr marL="450850">
              <a:buClr>
                <a:srgbClr val="23B8DC"/>
              </a:buClr>
              <a:buFont typeface="Wingdings" panose="05000000000000000000" pitchFamily="2" charset="2"/>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Lst>
            </a:pPr>
            <a:r>
              <a:rPr lang="en-US" dirty="0">
                <a:solidFill>
                  <a:srgbClr val="222222"/>
                </a:solidFill>
                <a:ea typeface="SimSun" panose="02010600030101010101" pitchFamily="2" charset="-122"/>
              </a:rPr>
              <a:t>Vehicles belonging to category M1 shall have no space for standing passengers</a:t>
            </a:r>
          </a:p>
          <a:p>
            <a:pPr marL="107950" indent="0">
              <a:buClr>
                <a:srgbClr val="23B8DC"/>
              </a:buCl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Lst>
            </a:pPr>
            <a:r>
              <a:rPr lang="en-US" dirty="0">
                <a:solidFill>
                  <a:srgbClr val="222222"/>
                </a:solidFill>
                <a:ea typeface="SimSun" panose="02010600030101010101" pitchFamily="2" charset="-122"/>
              </a:rPr>
              <a:t>	+</a:t>
            </a:r>
          </a:p>
          <a:p>
            <a:pPr marL="450850">
              <a:buClr>
                <a:srgbClr val="23B8DC"/>
              </a:buClr>
              <a:buFont typeface="Wingdings" panose="05000000000000000000" pitchFamily="2" charset="2"/>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Lst>
            </a:pPr>
            <a:r>
              <a:rPr lang="en-US" dirty="0">
                <a:solidFill>
                  <a:srgbClr val="222222"/>
                </a:solidFill>
                <a:ea typeface="SimSun" panose="02010600030101010101" pitchFamily="2" charset="-122"/>
              </a:rPr>
              <a:t>Vehicles belonging to category M2 and M3 shall comprise more than eight seating positions in addition to the driver’s seating.</a:t>
            </a:r>
          </a:p>
          <a:p>
            <a:pPr marL="107950" indent="0">
              <a:buClr>
                <a:srgbClr val="23B8DC"/>
              </a:buCl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Lst>
            </a:pPr>
            <a:r>
              <a:rPr lang="en-US" altLang="fr-FR" dirty="0">
                <a:solidFill>
                  <a:srgbClr val="222222"/>
                </a:solidFill>
                <a:ea typeface="SimSun" panose="02010600030101010101" pitchFamily="2" charset="-122"/>
              </a:rPr>
              <a:t>	VS</a:t>
            </a:r>
          </a:p>
          <a:p>
            <a:pPr marL="450850">
              <a:buClr>
                <a:srgbClr val="23B8DC"/>
              </a:buClr>
              <a:buFont typeface="Wingdings" panose="05000000000000000000" pitchFamily="2" charset="2"/>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Lst>
            </a:pPr>
            <a:r>
              <a:rPr lang="en-US" altLang="fr-FR" dirty="0">
                <a:solidFill>
                  <a:srgbClr val="222222"/>
                </a:solidFill>
                <a:ea typeface="SimSun" panose="02010600030101010101" pitchFamily="2" charset="-122"/>
              </a:rPr>
              <a:t>Shuttles have 4 to 5 </a:t>
            </a:r>
            <a:r>
              <a:rPr lang="en-US" dirty="0">
                <a:solidFill>
                  <a:srgbClr val="222222"/>
                </a:solidFill>
                <a:ea typeface="SimSun" panose="02010600030101010101" pitchFamily="2" charset="-122"/>
              </a:rPr>
              <a:t>seating positions and standing passengers.</a:t>
            </a:r>
            <a:endParaRPr lang="en-GB" altLang="fr-FR" dirty="0">
              <a:solidFill>
                <a:srgbClr val="222222"/>
              </a:solidFill>
              <a:ea typeface="SimSun" panose="02010600030101010101" pitchFamily="2" charset="-122"/>
            </a:endParaRPr>
          </a:p>
          <a:p>
            <a:pPr marL="450850">
              <a:buClr>
                <a:srgbClr val="23B8DC"/>
              </a:buClr>
              <a:buFont typeface="Arial" panose="020B0604020202020204" pitchFamily="34" charset="0"/>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Lst>
            </a:pPr>
            <a:endParaRPr lang="en-US" dirty="0"/>
          </a:p>
          <a:p>
            <a:pPr marL="107950" indent="0">
              <a:buClr>
                <a:srgbClr val="23B8DC"/>
              </a:buCl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Lst>
            </a:pPr>
            <a:endParaRPr lang="fr-FR" altLang="fr-FR" b="1" dirty="0"/>
          </a:p>
        </p:txBody>
      </p:sp>
      <p:sp>
        <p:nvSpPr>
          <p:cNvPr id="5" name="Rectangle 6"/>
          <p:cNvSpPr>
            <a:spLocks noChangeArrowheads="1"/>
          </p:cNvSpPr>
          <p:nvPr/>
        </p:nvSpPr>
        <p:spPr bwMode="auto">
          <a:xfrm>
            <a:off x="304800" y="404582"/>
            <a:ext cx="65" cy="257635"/>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449263"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pPr>
            <a:endParaRPr kumimoji="0" lang="en-GB" altLang="fr-FR" sz="1800" b="0" i="0" u="none" strike="noStrike" cap="none" normalizeH="0" baseline="0" dirty="0">
              <a:ln>
                <a:noFill/>
              </a:ln>
              <a:solidFill>
                <a:srgbClr val="000000"/>
              </a:solidFill>
              <a:effectLst/>
              <a:latin typeface="Arial" panose="020B0604020202020204" pitchFamily="34" charset="0"/>
              <a:ea typeface="SimSun" panose="02010600030101010101" pitchFamily="2" charset="-122"/>
            </a:endParaRPr>
          </a:p>
        </p:txBody>
      </p:sp>
      <p:sp>
        <p:nvSpPr>
          <p:cNvPr id="2" name="Rectangle 1"/>
          <p:cNvSpPr>
            <a:spLocks noChangeArrowheads="1"/>
          </p:cNvSpPr>
          <p:nvPr/>
        </p:nvSpPr>
        <p:spPr bwMode="auto">
          <a:xfrm>
            <a:off x="0" y="99783"/>
            <a:ext cx="65" cy="257635"/>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449263"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pPr>
            <a:endParaRPr kumimoji="0" lang="en-GB" altLang="fr-FR" sz="1800" b="0" i="0" u="none" strike="noStrike" cap="none" normalizeH="0" baseline="0" dirty="0">
              <a:ln>
                <a:noFill/>
              </a:ln>
              <a:solidFill>
                <a:srgbClr val="000000"/>
              </a:solidFill>
              <a:effectLst/>
              <a:latin typeface="Arial" panose="020B0604020202020204" pitchFamily="34" charset="0"/>
              <a:ea typeface="SimSun" panose="02010600030101010101" pitchFamily="2" charset="-122"/>
            </a:endParaRPr>
          </a:p>
        </p:txBody>
      </p:sp>
      <p:pic>
        <p:nvPicPr>
          <p:cNvPr id="3" name="Imag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65185" y="5940077"/>
            <a:ext cx="761875" cy="761875"/>
          </a:xfrm>
          <a:prstGeom prst="rect">
            <a:avLst/>
          </a:prstGeom>
        </p:spPr>
      </p:pic>
      <p:pic>
        <p:nvPicPr>
          <p:cNvPr id="6" name="Imag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98377" y="6019730"/>
            <a:ext cx="602568" cy="602568"/>
          </a:xfrm>
          <a:prstGeom prst="rect">
            <a:avLst/>
          </a:prstGeom>
        </p:spPr>
      </p:pic>
      <p:pic>
        <p:nvPicPr>
          <p:cNvPr id="9" name="Imag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26305" y="6019730"/>
            <a:ext cx="602568" cy="602568"/>
          </a:xfrm>
          <a:prstGeom prst="rect">
            <a:avLst/>
          </a:prstGeom>
        </p:spPr>
      </p:pic>
    </p:spTree>
    <p:extLst>
      <p:ext uri="{BB962C8B-B14F-4D97-AF65-F5344CB8AC3E}">
        <p14:creationId xmlns:p14="http://schemas.microsoft.com/office/powerpoint/2010/main" val="427853522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5"/>
          <p:cNvSpPr>
            <a:spLocks noGrp="1"/>
          </p:cNvSpPr>
          <p:nvPr>
            <p:ph type="sldNum" idx="12"/>
          </p:nvPr>
        </p:nvSpPr>
        <p:spPr/>
        <p:txBody>
          <a:bodyPr/>
          <a:lstStyle/>
          <a:p>
            <a:fld id="{0D7D0DFB-8C01-4C4F-B6B8-A5C40EE098E8}" type="slidenum">
              <a:rPr lang="fr-FR" altLang="fr-FR"/>
              <a:pPr/>
              <a:t>4</a:t>
            </a:fld>
            <a:endParaRPr lang="fr-FR" altLang="fr-FR"/>
          </a:p>
        </p:txBody>
      </p:sp>
      <p:sp>
        <p:nvSpPr>
          <p:cNvPr id="6145" name="Rectangle 1"/>
          <p:cNvSpPr>
            <a:spLocks noGrp="1" noChangeArrowheads="1"/>
          </p:cNvSpPr>
          <p:nvPr>
            <p:ph type="title"/>
          </p:nvPr>
        </p:nvSpPr>
        <p:spPr>
          <a:xfrm>
            <a:off x="830263" y="307975"/>
            <a:ext cx="8745537" cy="1250950"/>
          </a:xfrm>
          <a:ln/>
          <a:extLst>
            <a:ext uri="{91240B29-F687-4F45-9708-019B960494DF}">
              <a14:hiddenLine xmlns:a14="http://schemas.microsoft.com/office/drawing/2010/main" w="9525" cap="flat">
                <a:solidFill>
                  <a:srgbClr val="000000"/>
                </a:solidFill>
                <a:round/>
                <a:headEnd/>
                <a:tailEnd/>
              </a14:hiddenLine>
            </a:ext>
          </a:extLst>
        </p:spPr>
        <p:txBody>
          <a:bodyPr tIns="39116"/>
          <a:lstStyle/>
          <a:p>
            <a: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Lst>
            </a:pPr>
            <a:r>
              <a:rPr lang="fr-FR" dirty="0"/>
              <a:t>S</a:t>
            </a:r>
            <a:r>
              <a:rPr lang="en-US" dirty="0" err="1"/>
              <a:t>tatus</a:t>
            </a:r>
            <a:r>
              <a:rPr lang="en-US" dirty="0"/>
              <a:t> of the French legislation on shuttles</a:t>
            </a:r>
            <a:endParaRPr lang="fr-FR" altLang="fr-FR" dirty="0"/>
          </a:p>
        </p:txBody>
      </p:sp>
      <p:sp>
        <p:nvSpPr>
          <p:cNvPr id="6146" name="Rectangle 2"/>
          <p:cNvSpPr>
            <a:spLocks noGrp="1" noChangeArrowheads="1"/>
          </p:cNvSpPr>
          <p:nvPr>
            <p:ph type="body" idx="1"/>
          </p:nvPr>
        </p:nvSpPr>
        <p:spPr>
          <a:xfrm>
            <a:off x="830263" y="2051645"/>
            <a:ext cx="8890000" cy="3672408"/>
          </a:xfrm>
          <a:ln/>
          <a:extLst>
            <a:ext uri="{91240B29-F687-4F45-9708-019B960494DF}">
              <a14:hiddenLine xmlns:a14="http://schemas.microsoft.com/office/drawing/2010/main" w="9525" cap="flat">
                <a:solidFill>
                  <a:srgbClr val="000000"/>
                </a:solidFill>
                <a:round/>
                <a:headEnd/>
                <a:tailEnd/>
              </a14:hiddenLine>
            </a:ext>
          </a:extLst>
        </p:spPr>
        <p:txBody>
          <a:bodyPr tIns="21336"/>
          <a:lstStyle/>
          <a:p>
            <a:pPr marL="431800" indent="-323850" algn="ctr">
              <a:buClr>
                <a:srgbClr val="23B8DC"/>
              </a:buClr>
              <a:buFont typeface="Wingdings" panose="05000000000000000000" pitchFamily="2" charset="2"/>
              <a:buNone/>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Lst>
            </a:pPr>
            <a:r>
              <a:rPr lang="fr-FR" altLang="fr-FR" dirty="0"/>
              <a:t>	</a:t>
            </a:r>
            <a:br>
              <a:rPr lang="fr-FR" dirty="0"/>
            </a:br>
            <a:r>
              <a:rPr lang="fr-FR" dirty="0" err="1">
                <a:solidFill>
                  <a:srgbClr val="222222"/>
                </a:solidFill>
                <a:ea typeface="SimSun" panose="02010600030101010101" pitchFamily="2" charset="-122"/>
              </a:rPr>
              <a:t>Shuttles</a:t>
            </a:r>
            <a:r>
              <a:rPr lang="fr-FR" dirty="0">
                <a:solidFill>
                  <a:srgbClr val="222222"/>
                </a:solidFill>
                <a:ea typeface="SimSun" panose="02010600030101010101" pitchFamily="2" charset="-122"/>
              </a:rPr>
              <a:t> are not </a:t>
            </a:r>
            <a:r>
              <a:rPr lang="fr-FR" dirty="0" err="1">
                <a:solidFill>
                  <a:srgbClr val="222222"/>
                </a:solidFill>
                <a:ea typeface="SimSun" panose="02010600030101010101" pitchFamily="2" charset="-122"/>
              </a:rPr>
              <a:t>regulated</a:t>
            </a:r>
            <a:r>
              <a:rPr lang="fr-FR" dirty="0">
                <a:solidFill>
                  <a:srgbClr val="222222"/>
                </a:solidFill>
                <a:ea typeface="SimSun" panose="02010600030101010101" pitchFamily="2" charset="-122"/>
              </a:rPr>
              <a:t> in EU or UNECE </a:t>
            </a:r>
            <a:r>
              <a:rPr lang="fr-FR" dirty="0" err="1">
                <a:solidFill>
                  <a:srgbClr val="222222"/>
                </a:solidFill>
                <a:ea typeface="SimSun" panose="02010600030101010101" pitchFamily="2" charset="-122"/>
              </a:rPr>
              <a:t>vehicle</a:t>
            </a:r>
            <a:r>
              <a:rPr lang="fr-FR" dirty="0">
                <a:solidFill>
                  <a:srgbClr val="222222"/>
                </a:solidFill>
                <a:ea typeface="SimSun" panose="02010600030101010101" pitchFamily="2" charset="-122"/>
              </a:rPr>
              <a:t> </a:t>
            </a:r>
            <a:r>
              <a:rPr lang="fr-FR" dirty="0" err="1">
                <a:solidFill>
                  <a:srgbClr val="222222"/>
                </a:solidFill>
                <a:ea typeface="SimSun" panose="02010600030101010101" pitchFamily="2" charset="-122"/>
              </a:rPr>
              <a:t>regulations</a:t>
            </a:r>
            <a:r>
              <a:rPr lang="fr-FR" dirty="0">
                <a:solidFill>
                  <a:srgbClr val="222222"/>
                </a:solidFill>
                <a:ea typeface="SimSun" panose="02010600030101010101" pitchFamily="2" charset="-122"/>
              </a:rPr>
              <a:t>.</a:t>
            </a:r>
          </a:p>
          <a:p>
            <a:pPr marL="431800" indent="-323850" algn="ctr">
              <a:buClr>
                <a:srgbClr val="23B8DC"/>
              </a:buClr>
              <a:buFont typeface="Wingdings" panose="05000000000000000000" pitchFamily="2" charset="2"/>
              <a:buNone/>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Lst>
            </a:pPr>
            <a:endParaRPr lang="fr-FR" dirty="0">
              <a:solidFill>
                <a:srgbClr val="222222"/>
              </a:solidFill>
              <a:ea typeface="SimSun" panose="02010600030101010101" pitchFamily="2" charset="-122"/>
            </a:endParaRPr>
          </a:p>
          <a:p>
            <a:pPr marL="431800" indent="-323850" algn="ctr">
              <a:buClr>
                <a:srgbClr val="23B8DC"/>
              </a:buCl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Lst>
            </a:pPr>
            <a:r>
              <a:rPr lang="fr-FR" altLang="fr-FR" dirty="0">
                <a:solidFill>
                  <a:srgbClr val="222222"/>
                </a:solidFill>
                <a:ea typeface="SimSun" panose="02010600030101010101" pitchFamily="2" charset="-122"/>
              </a:rPr>
              <a:t>	France </a:t>
            </a:r>
            <a:r>
              <a:rPr lang="fr-FR" altLang="fr-FR" dirty="0" err="1">
                <a:solidFill>
                  <a:srgbClr val="222222"/>
                </a:solidFill>
                <a:ea typeface="SimSun" panose="02010600030101010101" pitchFamily="2" charset="-122"/>
              </a:rPr>
              <a:t>saw</a:t>
            </a:r>
            <a:r>
              <a:rPr lang="fr-FR" altLang="fr-FR" dirty="0">
                <a:solidFill>
                  <a:srgbClr val="222222"/>
                </a:solidFill>
                <a:ea typeface="SimSun" panose="02010600030101010101" pitchFamily="2" charset="-122"/>
              </a:rPr>
              <a:t> the </a:t>
            </a:r>
            <a:r>
              <a:rPr lang="fr-FR" altLang="fr-FR" dirty="0" err="1">
                <a:solidFill>
                  <a:srgbClr val="222222"/>
                </a:solidFill>
                <a:ea typeface="SimSun" panose="02010600030101010101" pitchFamily="2" charset="-122"/>
              </a:rPr>
              <a:t>opportunity</a:t>
            </a:r>
            <a:r>
              <a:rPr lang="fr-FR" altLang="fr-FR" dirty="0">
                <a:solidFill>
                  <a:srgbClr val="222222"/>
                </a:solidFill>
                <a:ea typeface="SimSun" panose="02010600030101010101" pitchFamily="2" charset="-122"/>
              </a:rPr>
              <a:t> to </a:t>
            </a:r>
            <a:r>
              <a:rPr lang="fr-FR" altLang="fr-FR" dirty="0" err="1">
                <a:solidFill>
                  <a:srgbClr val="222222"/>
                </a:solidFill>
                <a:ea typeface="SimSun" panose="02010600030101010101" pitchFamily="2" charset="-122"/>
              </a:rPr>
              <a:t>establish</a:t>
            </a:r>
            <a:r>
              <a:rPr lang="fr-FR" altLang="fr-FR" dirty="0">
                <a:solidFill>
                  <a:srgbClr val="222222"/>
                </a:solidFill>
                <a:ea typeface="SimSun" panose="02010600030101010101" pitchFamily="2" charset="-122"/>
              </a:rPr>
              <a:t> a national </a:t>
            </a:r>
            <a:r>
              <a:rPr lang="fr-FR" altLang="fr-FR" dirty="0" err="1">
                <a:solidFill>
                  <a:srgbClr val="222222"/>
                </a:solidFill>
                <a:ea typeface="SimSun" panose="02010600030101010101" pitchFamily="2" charset="-122"/>
              </a:rPr>
              <a:t>regulation</a:t>
            </a:r>
            <a:r>
              <a:rPr lang="fr-FR" altLang="fr-FR" dirty="0">
                <a:solidFill>
                  <a:srgbClr val="222222"/>
                </a:solidFill>
                <a:ea typeface="SimSun" panose="02010600030101010101" pitchFamily="2" charset="-122"/>
              </a:rPr>
              <a:t> </a:t>
            </a:r>
            <a:r>
              <a:rPr lang="fr-FR" altLang="fr-FR" dirty="0" err="1">
                <a:solidFill>
                  <a:srgbClr val="222222"/>
                </a:solidFill>
                <a:ea typeface="SimSun" panose="02010600030101010101" pitchFamily="2" charset="-122"/>
              </a:rPr>
              <a:t>without</a:t>
            </a:r>
            <a:r>
              <a:rPr lang="fr-FR" altLang="fr-FR" dirty="0">
                <a:solidFill>
                  <a:srgbClr val="222222"/>
                </a:solidFill>
                <a:ea typeface="SimSun" panose="02010600030101010101" pitchFamily="2" charset="-122"/>
              </a:rPr>
              <a:t> </a:t>
            </a:r>
            <a:r>
              <a:rPr lang="fr-FR" altLang="fr-FR" dirty="0" err="1">
                <a:solidFill>
                  <a:srgbClr val="222222"/>
                </a:solidFill>
                <a:ea typeface="SimSun" panose="02010600030101010101" pitchFamily="2" charset="-122"/>
              </a:rPr>
              <a:t>violating</a:t>
            </a:r>
            <a:r>
              <a:rPr lang="fr-FR" altLang="fr-FR" dirty="0">
                <a:solidFill>
                  <a:srgbClr val="222222"/>
                </a:solidFill>
                <a:ea typeface="SimSun" panose="02010600030101010101" pitchFamily="2" charset="-122"/>
              </a:rPr>
              <a:t> </a:t>
            </a:r>
            <a:r>
              <a:rPr lang="fr-FR" altLang="fr-FR" dirty="0" err="1">
                <a:solidFill>
                  <a:srgbClr val="222222"/>
                </a:solidFill>
                <a:ea typeface="SimSun" panose="02010600030101010101" pitchFamily="2" charset="-122"/>
              </a:rPr>
              <a:t>European</a:t>
            </a:r>
            <a:r>
              <a:rPr lang="fr-FR" altLang="fr-FR" dirty="0">
                <a:solidFill>
                  <a:srgbClr val="222222"/>
                </a:solidFill>
                <a:ea typeface="SimSun" panose="02010600030101010101" pitchFamily="2" charset="-122"/>
              </a:rPr>
              <a:t> or </a:t>
            </a:r>
            <a:r>
              <a:rPr lang="fr-FR" altLang="fr-FR" dirty="0" err="1">
                <a:solidFill>
                  <a:srgbClr val="222222"/>
                </a:solidFill>
                <a:ea typeface="SimSun" panose="02010600030101010101" pitchFamily="2" charset="-122"/>
              </a:rPr>
              <a:t>internatiolal</a:t>
            </a:r>
            <a:r>
              <a:rPr lang="fr-FR" altLang="fr-FR" dirty="0">
                <a:solidFill>
                  <a:srgbClr val="222222"/>
                </a:solidFill>
                <a:ea typeface="SimSun" panose="02010600030101010101" pitchFamily="2" charset="-122"/>
              </a:rPr>
              <a:t> </a:t>
            </a:r>
            <a:r>
              <a:rPr lang="fr-FR" altLang="fr-FR" dirty="0" err="1">
                <a:solidFill>
                  <a:srgbClr val="222222"/>
                </a:solidFill>
                <a:ea typeface="SimSun" panose="02010600030101010101" pitchFamily="2" charset="-122"/>
              </a:rPr>
              <a:t>law</a:t>
            </a:r>
            <a:r>
              <a:rPr lang="fr-FR" altLang="fr-FR" dirty="0">
                <a:solidFill>
                  <a:srgbClr val="222222"/>
                </a:solidFill>
                <a:ea typeface="SimSun" panose="02010600030101010101" pitchFamily="2" charset="-122"/>
              </a:rPr>
              <a:t>.</a:t>
            </a:r>
            <a:r>
              <a:rPr lang="en-GB" altLang="fr-FR" dirty="0">
                <a:solidFill>
                  <a:srgbClr val="222222"/>
                </a:solidFill>
                <a:ea typeface="SimSun" panose="02010600030101010101" pitchFamily="2" charset="-122"/>
              </a:rPr>
              <a:t> </a:t>
            </a:r>
          </a:p>
          <a:p>
            <a:pPr marL="431800" indent="-323850">
              <a:buClr>
                <a:srgbClr val="23B8DC"/>
              </a:buCl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Lst>
            </a:pPr>
            <a:r>
              <a:rPr lang="fr-FR" altLang="fr-FR" dirty="0">
                <a:solidFill>
                  <a:srgbClr val="222222"/>
                </a:solidFill>
                <a:ea typeface="SimSun" panose="02010600030101010101" pitchFamily="2" charset="-122"/>
              </a:rPr>
              <a:t>  	</a:t>
            </a:r>
          </a:p>
          <a:p>
            <a:pPr marL="431800" indent="-323850" algn="ctr">
              <a:buClr>
                <a:srgbClr val="23B8DC"/>
              </a:buCl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Lst>
            </a:pPr>
            <a:r>
              <a:rPr lang="fr-FR" altLang="fr-FR" b="1" i="1" u="sng" dirty="0">
                <a:solidFill>
                  <a:srgbClr val="222222"/>
                </a:solidFill>
                <a:ea typeface="SimSun" panose="02010600030101010101" pitchFamily="2" charset="-122"/>
              </a:rPr>
              <a:t>First </a:t>
            </a:r>
            <a:r>
              <a:rPr lang="fr-FR" altLang="fr-FR" b="1" i="1" u="sng" dirty="0" err="1">
                <a:solidFill>
                  <a:srgbClr val="222222"/>
                </a:solidFill>
                <a:ea typeface="SimSun" panose="02010600030101010101" pitchFamily="2" charset="-122"/>
              </a:rPr>
              <a:t>step</a:t>
            </a:r>
            <a:r>
              <a:rPr lang="fr-FR" altLang="fr-FR" b="1" i="1" u="sng" dirty="0">
                <a:solidFill>
                  <a:srgbClr val="222222"/>
                </a:solidFill>
                <a:ea typeface="SimSun" panose="02010600030101010101" pitchFamily="2" charset="-122"/>
              </a:rPr>
              <a:t> :</a:t>
            </a:r>
            <a:r>
              <a:rPr lang="fr-FR" altLang="fr-FR" i="1" dirty="0">
                <a:solidFill>
                  <a:srgbClr val="222222"/>
                </a:solidFill>
                <a:ea typeface="SimSun" panose="02010600030101010101" pitchFamily="2" charset="-122"/>
              </a:rPr>
              <a:t>  </a:t>
            </a:r>
            <a:r>
              <a:rPr lang="fr-FR" altLang="fr-FR" dirty="0" err="1">
                <a:solidFill>
                  <a:srgbClr val="222222"/>
                </a:solidFill>
                <a:ea typeface="SimSun" panose="02010600030101010101" pitchFamily="2" charset="-122"/>
              </a:rPr>
              <a:t>Define</a:t>
            </a:r>
            <a:r>
              <a:rPr lang="fr-FR" altLang="fr-FR" dirty="0">
                <a:solidFill>
                  <a:srgbClr val="222222"/>
                </a:solidFill>
                <a:ea typeface="SimSun" panose="02010600030101010101" pitchFamily="2" charset="-122"/>
              </a:rPr>
              <a:t> the </a:t>
            </a:r>
            <a:r>
              <a:rPr lang="fr-FR" altLang="fr-FR" dirty="0" err="1">
                <a:solidFill>
                  <a:srgbClr val="222222"/>
                </a:solidFill>
                <a:ea typeface="SimSun" panose="02010600030101010101" pitchFamily="2" charset="-122"/>
              </a:rPr>
              <a:t>shuttle</a:t>
            </a:r>
            <a:r>
              <a:rPr lang="fr-FR" altLang="fr-FR" dirty="0">
                <a:solidFill>
                  <a:srgbClr val="222222"/>
                </a:solidFill>
                <a:ea typeface="SimSun" panose="02010600030101010101" pitchFamily="2" charset="-122"/>
              </a:rPr>
              <a:t> in the French « Code de la route ». </a:t>
            </a:r>
          </a:p>
          <a:p>
            <a:pPr marL="431800" indent="-323850" algn="ctr">
              <a:buClr>
                <a:srgbClr val="23B8DC"/>
              </a:buCl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Lst>
            </a:pPr>
            <a:r>
              <a:rPr lang="fr-FR" altLang="fr-FR" i="1" dirty="0">
                <a:solidFill>
                  <a:srgbClr val="222222"/>
                </a:solidFill>
                <a:ea typeface="SimSun" panose="02010600030101010101" pitchFamily="2" charset="-122"/>
              </a:rPr>
              <a:t>	(To do </a:t>
            </a:r>
            <a:r>
              <a:rPr lang="fr-FR" altLang="fr-FR" i="1" dirty="0" err="1">
                <a:solidFill>
                  <a:srgbClr val="222222"/>
                </a:solidFill>
                <a:ea typeface="SimSun" panose="02010600030101010101" pitchFamily="2" charset="-122"/>
              </a:rPr>
              <a:t>so</a:t>
            </a:r>
            <a:r>
              <a:rPr lang="fr-FR" altLang="fr-FR" i="1" dirty="0">
                <a:solidFill>
                  <a:srgbClr val="222222"/>
                </a:solidFill>
                <a:ea typeface="SimSun" panose="02010600030101010101" pitchFamily="2" charset="-122"/>
              </a:rPr>
              <a:t>, the </a:t>
            </a:r>
            <a:r>
              <a:rPr lang="fr-FR" altLang="fr-FR" i="1" dirty="0" err="1">
                <a:solidFill>
                  <a:srgbClr val="222222"/>
                </a:solidFill>
                <a:ea typeface="SimSun" panose="02010600030101010101" pitchFamily="2" charset="-122"/>
              </a:rPr>
              <a:t>legislative</a:t>
            </a:r>
            <a:r>
              <a:rPr lang="fr-FR" altLang="fr-FR" i="1" dirty="0">
                <a:solidFill>
                  <a:srgbClr val="222222"/>
                </a:solidFill>
                <a:ea typeface="SimSun" panose="02010600030101010101" pitchFamily="2" charset="-122"/>
              </a:rPr>
              <a:t> </a:t>
            </a:r>
            <a:r>
              <a:rPr lang="fr-FR" altLang="fr-FR" i="1" dirty="0" err="1">
                <a:solidFill>
                  <a:srgbClr val="222222"/>
                </a:solidFill>
                <a:ea typeface="SimSun" panose="02010600030101010101" pitchFamily="2" charset="-122"/>
              </a:rPr>
              <a:t>vector</a:t>
            </a:r>
            <a:r>
              <a:rPr lang="fr-FR" altLang="fr-FR" i="1" dirty="0">
                <a:solidFill>
                  <a:srgbClr val="222222"/>
                </a:solidFill>
                <a:ea typeface="SimSun" panose="02010600030101010101" pitchFamily="2" charset="-122"/>
              </a:rPr>
              <a:t> </a:t>
            </a:r>
            <a:r>
              <a:rPr lang="fr-FR" altLang="fr-FR" i="1" dirty="0" err="1">
                <a:solidFill>
                  <a:srgbClr val="222222"/>
                </a:solidFill>
                <a:ea typeface="SimSun" panose="02010600030101010101" pitchFamily="2" charset="-122"/>
              </a:rPr>
              <a:t>is</a:t>
            </a:r>
            <a:r>
              <a:rPr lang="fr-FR" altLang="fr-FR" i="1" dirty="0">
                <a:solidFill>
                  <a:srgbClr val="222222"/>
                </a:solidFill>
                <a:ea typeface="SimSun" panose="02010600030101010101" pitchFamily="2" charset="-122"/>
              </a:rPr>
              <a:t> a </a:t>
            </a:r>
            <a:r>
              <a:rPr lang="fr-FR" altLang="fr-FR" i="1" dirty="0" err="1">
                <a:solidFill>
                  <a:srgbClr val="222222"/>
                </a:solidFill>
                <a:ea typeface="SimSun" panose="02010600030101010101" pitchFamily="2" charset="-122"/>
              </a:rPr>
              <a:t>decree</a:t>
            </a:r>
            <a:r>
              <a:rPr lang="fr-FR" altLang="fr-FR" i="1" dirty="0">
                <a:solidFill>
                  <a:srgbClr val="222222"/>
                </a:solidFill>
                <a:ea typeface="SimSun" panose="02010600030101010101" pitchFamily="2" charset="-122"/>
              </a:rPr>
              <a:t> of « Conseil d’Etat »)</a:t>
            </a:r>
          </a:p>
          <a:p>
            <a:pPr marL="431800" indent="-323850">
              <a:buClr>
                <a:srgbClr val="23B8DC"/>
              </a:buCl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Lst>
            </a:pPr>
            <a:r>
              <a:rPr lang="fr-FR" altLang="fr-FR" dirty="0">
                <a:solidFill>
                  <a:srgbClr val="222222"/>
                </a:solidFill>
                <a:ea typeface="SimSun" panose="02010600030101010101" pitchFamily="2" charset="-122"/>
              </a:rPr>
              <a:t> </a:t>
            </a:r>
          </a:p>
          <a:p>
            <a:pPr marL="431800" indent="-323850">
              <a:buClr>
                <a:srgbClr val="23B8DC"/>
              </a:buCl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Lst>
            </a:pPr>
            <a:r>
              <a:rPr kumimoji="0" lang="en-GB" altLang="fr-FR" b="0" i="0" u="none" strike="noStrike" cap="none" normalizeH="0" baseline="0" dirty="0">
                <a:ln>
                  <a:noFill/>
                </a:ln>
                <a:effectLst/>
                <a:ea typeface="SimSun" panose="02010600030101010101" pitchFamily="2" charset="-122"/>
              </a:rPr>
              <a:t> </a:t>
            </a:r>
            <a:endParaRPr lang="en-GB" altLang="fr-FR" dirty="0">
              <a:ea typeface="SimSun" panose="02010600030101010101" pitchFamily="2" charset="-122"/>
            </a:endParaRPr>
          </a:p>
          <a:p>
            <a:pPr marL="431800" indent="-323850">
              <a:buClr>
                <a:srgbClr val="23B8DC"/>
              </a:buClr>
              <a:buFont typeface="Wingdings" panose="05000000000000000000" pitchFamily="2" charset="2"/>
              <a:buNone/>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Lst>
            </a:pPr>
            <a:endParaRPr lang="en-US" dirty="0"/>
          </a:p>
          <a:p>
            <a:pPr marL="107950" indent="0">
              <a:buClr>
                <a:srgbClr val="23B8DC"/>
              </a:buCl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Lst>
            </a:pPr>
            <a:endParaRPr lang="fr-FR" altLang="fr-FR" b="1" dirty="0"/>
          </a:p>
        </p:txBody>
      </p:sp>
      <p:sp>
        <p:nvSpPr>
          <p:cNvPr id="5" name="Rectangle 6"/>
          <p:cNvSpPr>
            <a:spLocks noChangeArrowheads="1"/>
          </p:cNvSpPr>
          <p:nvPr/>
        </p:nvSpPr>
        <p:spPr bwMode="auto">
          <a:xfrm>
            <a:off x="304800" y="404582"/>
            <a:ext cx="65" cy="257635"/>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449263"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pPr>
            <a:endParaRPr kumimoji="0" lang="en-GB" altLang="fr-FR" sz="1800" b="0" i="0" u="none" strike="noStrike" cap="none" normalizeH="0" baseline="0" dirty="0">
              <a:ln>
                <a:noFill/>
              </a:ln>
              <a:solidFill>
                <a:srgbClr val="000000"/>
              </a:solidFill>
              <a:effectLst/>
              <a:latin typeface="Arial" panose="020B0604020202020204" pitchFamily="34" charset="0"/>
              <a:ea typeface="SimSun" panose="02010600030101010101" pitchFamily="2" charset="-122"/>
            </a:endParaRPr>
          </a:p>
        </p:txBody>
      </p:sp>
      <p:sp>
        <p:nvSpPr>
          <p:cNvPr id="2" name="Rectangle 1"/>
          <p:cNvSpPr>
            <a:spLocks noChangeArrowheads="1"/>
          </p:cNvSpPr>
          <p:nvPr/>
        </p:nvSpPr>
        <p:spPr bwMode="auto">
          <a:xfrm>
            <a:off x="0" y="99783"/>
            <a:ext cx="65" cy="257635"/>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449263"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pPr>
            <a:endParaRPr kumimoji="0" lang="en-GB" altLang="fr-FR" sz="1800" b="0" i="0" u="none" strike="noStrike" cap="none" normalizeH="0" baseline="0" dirty="0">
              <a:ln>
                <a:noFill/>
              </a:ln>
              <a:solidFill>
                <a:srgbClr val="000000"/>
              </a:solidFill>
              <a:effectLst/>
              <a:latin typeface="Arial" panose="020B0604020202020204" pitchFamily="34" charset="0"/>
              <a:ea typeface="SimSun" panose="02010600030101010101" pitchFamily="2" charset="-122"/>
            </a:endParaRPr>
          </a:p>
        </p:txBody>
      </p:sp>
      <p:sp>
        <p:nvSpPr>
          <p:cNvPr id="6" name="Flèche vers le bas 5"/>
          <p:cNvSpPr/>
          <p:nvPr/>
        </p:nvSpPr>
        <p:spPr bwMode="auto">
          <a:xfrm>
            <a:off x="5184328" y="2843733"/>
            <a:ext cx="288032" cy="360040"/>
          </a:xfrm>
          <a:prstGeom prst="downArrow">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pPr>
            <a:endParaRPr kumimoji="0" lang="fr-FR" sz="1800" b="0" i="0" u="none" strike="noStrike" cap="none" normalizeH="0" baseline="0">
              <a:ln>
                <a:noFill/>
              </a:ln>
              <a:effectLst/>
              <a:latin typeface="Arial" panose="020B0604020202020204" pitchFamily="34" charset="0"/>
              <a:ea typeface="SimSun" panose="02010600030101010101" pitchFamily="2" charset="-122"/>
            </a:endParaRPr>
          </a:p>
        </p:txBody>
      </p:sp>
      <p:pic>
        <p:nvPicPr>
          <p:cNvPr id="8" name="Imag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45656" y="5364013"/>
            <a:ext cx="1765375" cy="1374165"/>
          </a:xfrm>
          <a:prstGeom prst="rect">
            <a:avLst/>
          </a:prstGeom>
        </p:spPr>
      </p:pic>
    </p:spTree>
    <p:extLst>
      <p:ext uri="{BB962C8B-B14F-4D97-AF65-F5344CB8AC3E}">
        <p14:creationId xmlns:p14="http://schemas.microsoft.com/office/powerpoint/2010/main" val="2167593724"/>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5"/>
          <p:cNvSpPr>
            <a:spLocks noGrp="1"/>
          </p:cNvSpPr>
          <p:nvPr>
            <p:ph type="sldNum" idx="12"/>
          </p:nvPr>
        </p:nvSpPr>
        <p:spPr/>
        <p:txBody>
          <a:bodyPr/>
          <a:lstStyle/>
          <a:p>
            <a:fld id="{0D7D0DFB-8C01-4C4F-B6B8-A5C40EE098E8}" type="slidenum">
              <a:rPr lang="fr-FR" altLang="fr-FR"/>
              <a:pPr/>
              <a:t>5</a:t>
            </a:fld>
            <a:endParaRPr lang="fr-FR" altLang="fr-FR"/>
          </a:p>
        </p:txBody>
      </p:sp>
      <p:sp>
        <p:nvSpPr>
          <p:cNvPr id="6145" name="Rectangle 1"/>
          <p:cNvSpPr>
            <a:spLocks noGrp="1" noChangeArrowheads="1"/>
          </p:cNvSpPr>
          <p:nvPr>
            <p:ph type="title"/>
          </p:nvPr>
        </p:nvSpPr>
        <p:spPr>
          <a:xfrm>
            <a:off x="830263" y="307975"/>
            <a:ext cx="8745537" cy="1250950"/>
          </a:xfrm>
          <a:ln/>
          <a:extLst>
            <a:ext uri="{91240B29-F687-4F45-9708-019B960494DF}">
              <a14:hiddenLine xmlns:a14="http://schemas.microsoft.com/office/drawing/2010/main" w="9525" cap="flat">
                <a:solidFill>
                  <a:srgbClr val="000000"/>
                </a:solidFill>
                <a:round/>
                <a:headEnd/>
                <a:tailEnd/>
              </a14:hiddenLine>
            </a:ext>
          </a:extLst>
        </p:spPr>
        <p:txBody>
          <a:bodyPr tIns="39116"/>
          <a:lstStyle/>
          <a:p>
            <a: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Lst>
            </a:pPr>
            <a:r>
              <a:rPr lang="fr-FR" dirty="0"/>
              <a:t>S</a:t>
            </a:r>
            <a:r>
              <a:rPr lang="en-US" dirty="0" err="1"/>
              <a:t>tatus</a:t>
            </a:r>
            <a:r>
              <a:rPr lang="en-US" dirty="0"/>
              <a:t> of the French legislation on shuttles</a:t>
            </a:r>
            <a:endParaRPr lang="fr-FR" altLang="fr-FR" dirty="0"/>
          </a:p>
        </p:txBody>
      </p:sp>
      <p:sp>
        <p:nvSpPr>
          <p:cNvPr id="6146" name="Rectangle 2"/>
          <p:cNvSpPr>
            <a:spLocks noGrp="1" noChangeArrowheads="1"/>
          </p:cNvSpPr>
          <p:nvPr>
            <p:ph type="body" idx="1"/>
          </p:nvPr>
        </p:nvSpPr>
        <p:spPr>
          <a:xfrm>
            <a:off x="1367905" y="1547589"/>
            <a:ext cx="8424936" cy="3672408"/>
          </a:xfrm>
          <a:ln/>
          <a:extLst>
            <a:ext uri="{91240B29-F687-4F45-9708-019B960494DF}">
              <a14:hiddenLine xmlns:a14="http://schemas.microsoft.com/office/drawing/2010/main" w="9525" cap="flat">
                <a:solidFill>
                  <a:srgbClr val="000000"/>
                </a:solidFill>
                <a:round/>
                <a:headEnd/>
                <a:tailEnd/>
              </a14:hiddenLine>
            </a:ext>
          </a:extLst>
        </p:spPr>
        <p:txBody>
          <a:bodyPr tIns="21336"/>
          <a:lstStyle/>
          <a:p>
            <a:pPr marL="431800" indent="-323850">
              <a:buClr>
                <a:srgbClr val="23B8DC"/>
              </a:buClr>
              <a:buFont typeface="Wingdings" panose="05000000000000000000" pitchFamily="2" charset="2"/>
              <a:buNone/>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Lst>
            </a:pPr>
            <a:r>
              <a:rPr lang="fr-FR" altLang="fr-FR" b="1" dirty="0">
                <a:solidFill>
                  <a:srgbClr val="222222"/>
                </a:solidFill>
                <a:ea typeface="SimSun" panose="02010600030101010101" pitchFamily="2" charset="-122"/>
              </a:rPr>
              <a:t>	</a:t>
            </a:r>
            <a:br>
              <a:rPr lang="fr-FR" b="1" dirty="0">
                <a:solidFill>
                  <a:srgbClr val="222222"/>
                </a:solidFill>
                <a:ea typeface="SimSun" panose="02010600030101010101" pitchFamily="2" charset="-122"/>
              </a:rPr>
            </a:br>
            <a:r>
              <a:rPr lang="fr-FR" altLang="fr-FR" b="1" i="1" u="sng" dirty="0">
                <a:solidFill>
                  <a:srgbClr val="222222"/>
                </a:solidFill>
                <a:ea typeface="SimSun" panose="02010600030101010101" pitchFamily="2" charset="-122"/>
              </a:rPr>
              <a:t>First </a:t>
            </a:r>
            <a:r>
              <a:rPr lang="fr-FR" altLang="fr-FR" b="1" i="1" u="sng" dirty="0" err="1">
                <a:solidFill>
                  <a:srgbClr val="222222"/>
                </a:solidFill>
                <a:ea typeface="SimSun" panose="02010600030101010101" pitchFamily="2" charset="-122"/>
              </a:rPr>
              <a:t>step</a:t>
            </a:r>
            <a:r>
              <a:rPr lang="fr-FR" altLang="fr-FR" b="1" i="1" u="sng" dirty="0">
                <a:solidFill>
                  <a:srgbClr val="222222"/>
                </a:solidFill>
                <a:ea typeface="SimSun" panose="02010600030101010101" pitchFamily="2" charset="-122"/>
              </a:rPr>
              <a:t> :</a:t>
            </a:r>
            <a:r>
              <a:rPr lang="fr-FR" altLang="fr-FR" b="1" i="1" dirty="0">
                <a:solidFill>
                  <a:srgbClr val="222222"/>
                </a:solidFill>
                <a:ea typeface="SimSun" panose="02010600030101010101" pitchFamily="2" charset="-122"/>
              </a:rPr>
              <a:t>  </a:t>
            </a:r>
            <a:r>
              <a:rPr lang="fr-FR" altLang="fr-FR" dirty="0" err="1">
                <a:solidFill>
                  <a:srgbClr val="222222"/>
                </a:solidFill>
                <a:ea typeface="SimSun" panose="02010600030101010101" pitchFamily="2" charset="-122"/>
              </a:rPr>
              <a:t>Define</a:t>
            </a:r>
            <a:r>
              <a:rPr lang="fr-FR" altLang="fr-FR" dirty="0">
                <a:solidFill>
                  <a:srgbClr val="222222"/>
                </a:solidFill>
                <a:ea typeface="SimSun" panose="02010600030101010101" pitchFamily="2" charset="-122"/>
              </a:rPr>
              <a:t> the </a:t>
            </a:r>
            <a:r>
              <a:rPr lang="fr-FR" altLang="fr-FR" dirty="0" err="1">
                <a:solidFill>
                  <a:srgbClr val="222222"/>
                </a:solidFill>
                <a:ea typeface="SimSun" panose="02010600030101010101" pitchFamily="2" charset="-122"/>
              </a:rPr>
              <a:t>shuttle</a:t>
            </a:r>
            <a:r>
              <a:rPr lang="fr-FR" altLang="fr-FR" dirty="0">
                <a:solidFill>
                  <a:srgbClr val="222222"/>
                </a:solidFill>
                <a:ea typeface="SimSun" panose="02010600030101010101" pitchFamily="2" charset="-122"/>
              </a:rPr>
              <a:t> in the French « Code de la route ». </a:t>
            </a:r>
          </a:p>
          <a:p>
            <a:pPr marL="450850">
              <a:buClr>
                <a:srgbClr val="23B8DC"/>
              </a:buClr>
              <a:buFont typeface="Wingdings" panose="05000000000000000000" pitchFamily="2" charset="2"/>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Lst>
            </a:pPr>
            <a:r>
              <a:rPr lang="fr-FR" altLang="fr-FR" dirty="0" err="1">
                <a:solidFill>
                  <a:srgbClr val="222222"/>
                </a:solidFill>
                <a:ea typeface="SimSun" panose="02010600030101010101" pitchFamily="2" charset="-122"/>
              </a:rPr>
              <a:t>Before</a:t>
            </a:r>
            <a:r>
              <a:rPr lang="fr-FR" altLang="fr-FR" dirty="0">
                <a:solidFill>
                  <a:srgbClr val="222222"/>
                </a:solidFill>
                <a:ea typeface="SimSun" panose="02010600030101010101" pitchFamily="2" charset="-122"/>
              </a:rPr>
              <a:t> promulgation, the </a:t>
            </a:r>
            <a:r>
              <a:rPr lang="fr-FR" altLang="fr-FR" dirty="0" err="1">
                <a:solidFill>
                  <a:srgbClr val="222222"/>
                </a:solidFill>
                <a:ea typeface="SimSun" panose="02010600030101010101" pitchFamily="2" charset="-122"/>
              </a:rPr>
              <a:t>decree</a:t>
            </a:r>
            <a:r>
              <a:rPr lang="fr-FR" altLang="fr-FR" dirty="0">
                <a:solidFill>
                  <a:srgbClr val="222222"/>
                </a:solidFill>
                <a:ea typeface="SimSun" panose="02010600030101010101" pitchFamily="2" charset="-122"/>
              </a:rPr>
              <a:t> </a:t>
            </a:r>
            <a:r>
              <a:rPr lang="fr-FR" altLang="fr-FR" dirty="0" err="1">
                <a:solidFill>
                  <a:srgbClr val="222222"/>
                </a:solidFill>
                <a:ea typeface="SimSun" panose="02010600030101010101" pitchFamily="2" charset="-122"/>
              </a:rPr>
              <a:t>was</a:t>
            </a:r>
            <a:r>
              <a:rPr lang="fr-FR" altLang="fr-FR" dirty="0">
                <a:solidFill>
                  <a:srgbClr val="222222"/>
                </a:solidFill>
                <a:ea typeface="SimSun" panose="02010600030101010101" pitchFamily="2" charset="-122"/>
              </a:rPr>
              <a:t> </a:t>
            </a:r>
            <a:r>
              <a:rPr lang="fr-FR" altLang="fr-FR" dirty="0" err="1">
                <a:solidFill>
                  <a:srgbClr val="222222"/>
                </a:solidFill>
                <a:ea typeface="SimSun" panose="02010600030101010101" pitchFamily="2" charset="-122"/>
              </a:rPr>
              <a:t>notified</a:t>
            </a:r>
            <a:r>
              <a:rPr lang="fr-FR" altLang="fr-FR" dirty="0">
                <a:solidFill>
                  <a:srgbClr val="222222"/>
                </a:solidFill>
                <a:ea typeface="SimSun" panose="02010600030101010101" pitchFamily="2" charset="-122"/>
              </a:rPr>
              <a:t> to the </a:t>
            </a:r>
            <a:r>
              <a:rPr lang="fr-FR" altLang="fr-FR" dirty="0" err="1">
                <a:solidFill>
                  <a:srgbClr val="222222"/>
                </a:solidFill>
                <a:ea typeface="SimSun" panose="02010600030101010101" pitchFamily="2" charset="-122"/>
              </a:rPr>
              <a:t>European</a:t>
            </a:r>
            <a:r>
              <a:rPr lang="fr-FR" altLang="fr-FR" dirty="0">
                <a:solidFill>
                  <a:srgbClr val="222222"/>
                </a:solidFill>
                <a:ea typeface="SimSun" panose="02010600030101010101" pitchFamily="2" charset="-122"/>
              </a:rPr>
              <a:t> Commission. </a:t>
            </a:r>
            <a:r>
              <a:rPr lang="en-GB" altLang="fr-FR" dirty="0">
                <a:solidFill>
                  <a:srgbClr val="222222"/>
                </a:solidFill>
                <a:ea typeface="SimSun" panose="02010600030101010101" pitchFamily="2" charset="-122"/>
              </a:rPr>
              <a:t>The </a:t>
            </a:r>
            <a:r>
              <a:rPr lang="en-GB" altLang="fr-FR" dirty="0" err="1">
                <a:solidFill>
                  <a:srgbClr val="222222"/>
                </a:solidFill>
                <a:ea typeface="SimSun" panose="02010600030101010101" pitchFamily="2" charset="-122"/>
              </a:rPr>
              <a:t>statu</a:t>
            </a:r>
            <a:r>
              <a:rPr lang="en-GB" altLang="fr-FR" dirty="0">
                <a:solidFill>
                  <a:srgbClr val="222222"/>
                </a:solidFill>
                <a:ea typeface="SimSun" panose="02010600030101010101" pitchFamily="2" charset="-122"/>
              </a:rPr>
              <a:t> quo period of 3 months was respected, without remark.</a:t>
            </a:r>
            <a:endParaRPr lang="fr-FR" altLang="fr-FR" dirty="0">
              <a:solidFill>
                <a:srgbClr val="222222"/>
              </a:solidFill>
              <a:ea typeface="SimSun" panose="02010600030101010101" pitchFamily="2" charset="-122"/>
            </a:endParaRPr>
          </a:p>
          <a:p>
            <a:pPr marL="450850">
              <a:buClr>
                <a:srgbClr val="23B8DC"/>
              </a:buClr>
              <a:buFont typeface="Wingdings" panose="05000000000000000000" pitchFamily="2" charset="2"/>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Lst>
            </a:pPr>
            <a:r>
              <a:rPr lang="fr-FR" altLang="fr-FR" dirty="0" err="1">
                <a:solidFill>
                  <a:srgbClr val="222222"/>
                </a:solidFill>
                <a:ea typeface="SimSun" panose="02010600030101010101" pitchFamily="2" charset="-122"/>
              </a:rPr>
              <a:t>Decree</a:t>
            </a:r>
            <a:r>
              <a:rPr lang="fr-FR" altLang="fr-FR" dirty="0">
                <a:solidFill>
                  <a:srgbClr val="222222"/>
                </a:solidFill>
                <a:ea typeface="SimSun" panose="02010600030101010101" pitchFamily="2" charset="-122"/>
              </a:rPr>
              <a:t> N°2018-1045 of </a:t>
            </a:r>
            <a:r>
              <a:rPr lang="fr-FR" altLang="fr-FR" dirty="0" err="1">
                <a:solidFill>
                  <a:srgbClr val="222222"/>
                </a:solidFill>
                <a:ea typeface="SimSun" panose="02010600030101010101" pitchFamily="2" charset="-122"/>
              </a:rPr>
              <a:t>November</a:t>
            </a:r>
            <a:r>
              <a:rPr lang="fr-FR" altLang="fr-FR" dirty="0">
                <a:solidFill>
                  <a:srgbClr val="222222"/>
                </a:solidFill>
                <a:ea typeface="SimSun" panose="02010600030101010101" pitchFamily="2" charset="-122"/>
              </a:rPr>
              <a:t> 28, 2018 </a:t>
            </a:r>
            <a:r>
              <a:rPr lang="fr-FR" altLang="fr-FR" dirty="0" err="1">
                <a:solidFill>
                  <a:srgbClr val="222222"/>
                </a:solidFill>
                <a:ea typeface="SimSun" panose="02010600030101010101" pitchFamily="2" charset="-122"/>
              </a:rPr>
              <a:t>relating</a:t>
            </a:r>
            <a:r>
              <a:rPr lang="fr-FR" altLang="fr-FR" dirty="0">
                <a:solidFill>
                  <a:srgbClr val="222222"/>
                </a:solidFill>
                <a:ea typeface="SimSun" panose="02010600030101010101" pitchFamily="2" charset="-122"/>
              </a:rPr>
              <a:t> to </a:t>
            </a:r>
            <a:r>
              <a:rPr lang="fr-FR" altLang="fr-FR" dirty="0" err="1">
                <a:solidFill>
                  <a:srgbClr val="222222"/>
                </a:solidFill>
                <a:ea typeface="SimSun" panose="02010600030101010101" pitchFamily="2" charset="-122"/>
              </a:rPr>
              <a:t>urban</a:t>
            </a:r>
            <a:r>
              <a:rPr lang="fr-FR" altLang="fr-FR" dirty="0">
                <a:solidFill>
                  <a:srgbClr val="222222"/>
                </a:solidFill>
                <a:ea typeface="SimSun" panose="02010600030101010101" pitchFamily="2" charset="-122"/>
              </a:rPr>
              <a:t> transport </a:t>
            </a:r>
            <a:r>
              <a:rPr lang="fr-FR" altLang="fr-FR" dirty="0" err="1">
                <a:solidFill>
                  <a:srgbClr val="222222"/>
                </a:solidFill>
                <a:ea typeface="SimSun" panose="02010600030101010101" pitchFamily="2" charset="-122"/>
              </a:rPr>
              <a:t>vehicles</a:t>
            </a:r>
            <a:r>
              <a:rPr lang="fr-FR" altLang="fr-FR" dirty="0">
                <a:solidFill>
                  <a:srgbClr val="222222"/>
                </a:solidFill>
                <a:ea typeface="SimSun" panose="02010600030101010101" pitchFamily="2" charset="-122"/>
              </a:rPr>
              <a:t> of </a:t>
            </a:r>
            <a:r>
              <a:rPr lang="fr-FR" altLang="fr-FR" dirty="0" err="1">
                <a:solidFill>
                  <a:srgbClr val="222222"/>
                </a:solidFill>
                <a:ea typeface="SimSun" panose="02010600030101010101" pitchFamily="2" charset="-122"/>
              </a:rPr>
              <a:t>persons</a:t>
            </a:r>
            <a:r>
              <a:rPr lang="fr-FR" altLang="fr-FR" dirty="0">
                <a:solidFill>
                  <a:srgbClr val="222222"/>
                </a:solidFill>
                <a:ea typeface="SimSun" panose="02010600030101010101" pitchFamily="2" charset="-122"/>
              </a:rPr>
              <a:t>. (</a:t>
            </a:r>
            <a:r>
              <a:rPr lang="fr-FR" sz="1100" dirty="0">
                <a:solidFill>
                  <a:srgbClr val="0099FF"/>
                </a:solidFill>
                <a:ea typeface="SimSun" panose="02010600030101010101" pitchFamily="2" charset="-122"/>
                <a:hlinkClick r:id="rId3">
                  <a:extLst>
                    <a:ext uri="{A12FA001-AC4F-418D-AE19-62706E023703}">
                      <ahyp:hlinkClr xmlns:ahyp="http://schemas.microsoft.com/office/drawing/2018/hyperlinkcolor" val="tx"/>
                    </a:ext>
                  </a:extLst>
                </a:hlinkClick>
              </a:rPr>
              <a:t>https://www.legifrance.gouv.fr/affichTexte.do?cidTexte=JORFTEXT000037662059&amp;categorieLien=id</a:t>
            </a:r>
            <a:r>
              <a:rPr lang="fr-FR" dirty="0">
                <a:solidFill>
                  <a:srgbClr val="222222"/>
                </a:solidFill>
                <a:ea typeface="SimSun" panose="02010600030101010101" pitchFamily="2" charset="-122"/>
              </a:rPr>
              <a:t>)</a:t>
            </a:r>
          </a:p>
          <a:p>
            <a:pPr marL="450850">
              <a:buClr>
                <a:srgbClr val="23B8DC"/>
              </a:buClr>
              <a:buFont typeface="Wingdings" panose="05000000000000000000" pitchFamily="2" charset="2"/>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Lst>
            </a:pPr>
            <a:r>
              <a:rPr lang="fr-FR" dirty="0">
                <a:solidFill>
                  <a:srgbClr val="222222"/>
                </a:solidFill>
                <a:ea typeface="SimSun" panose="02010600030101010101" pitchFamily="2" charset="-122"/>
              </a:rPr>
              <a:t>Introduction of </a:t>
            </a:r>
            <a:r>
              <a:rPr lang="fr-FR" dirty="0" err="1">
                <a:solidFill>
                  <a:srgbClr val="222222"/>
                </a:solidFill>
                <a:ea typeface="SimSun" panose="02010600030101010101" pitchFamily="2" charset="-122"/>
              </a:rPr>
              <a:t>definition</a:t>
            </a:r>
            <a:r>
              <a:rPr lang="fr-FR" dirty="0">
                <a:solidFill>
                  <a:srgbClr val="222222"/>
                </a:solidFill>
                <a:ea typeface="SimSun" panose="02010600030101010101" pitchFamily="2" charset="-122"/>
              </a:rPr>
              <a:t> 6.13 in article R311-1 of « Code de la route » :</a:t>
            </a:r>
          </a:p>
          <a:p>
            <a:pPr marL="107950" indent="0">
              <a:buClr>
                <a:srgbClr val="23B8DC"/>
              </a:buCl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Lst>
            </a:pPr>
            <a:endParaRPr lang="fr-FR" dirty="0">
              <a:solidFill>
                <a:srgbClr val="222222"/>
              </a:solidFill>
              <a:ea typeface="SimSun" panose="02010600030101010101" pitchFamily="2" charset="-122"/>
            </a:endParaRPr>
          </a:p>
          <a:p>
            <a:pPr marL="107950" indent="0" algn="ctr">
              <a:buClr>
                <a:srgbClr val="23B8DC"/>
              </a:buCl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Lst>
            </a:pPr>
            <a:r>
              <a:rPr lang="fr-FR" altLang="fr-FR" dirty="0">
                <a:solidFill>
                  <a:srgbClr val="222222"/>
                </a:solidFill>
                <a:ea typeface="SimSun" panose="02010600030101010101" pitchFamily="2" charset="-122"/>
              </a:rPr>
              <a:t>Urban </a:t>
            </a:r>
            <a:r>
              <a:rPr lang="fr-FR" altLang="fr-FR" dirty="0" err="1">
                <a:solidFill>
                  <a:srgbClr val="222222"/>
                </a:solidFill>
                <a:ea typeface="SimSun" panose="02010600030101010101" pitchFamily="2" charset="-122"/>
              </a:rPr>
              <a:t>shuttle</a:t>
            </a:r>
            <a:r>
              <a:rPr lang="fr-FR" altLang="fr-FR" dirty="0">
                <a:solidFill>
                  <a:srgbClr val="222222"/>
                </a:solidFill>
                <a:ea typeface="SimSun" panose="02010600030101010101" pitchFamily="2" charset="-122"/>
              </a:rPr>
              <a:t>: a </a:t>
            </a:r>
            <a:r>
              <a:rPr lang="fr-FR" altLang="fr-FR" dirty="0" err="1">
                <a:solidFill>
                  <a:srgbClr val="222222"/>
                </a:solidFill>
                <a:ea typeface="SimSun" panose="02010600030101010101" pitchFamily="2" charset="-122"/>
              </a:rPr>
              <a:t>motor</a:t>
            </a:r>
            <a:r>
              <a:rPr lang="fr-FR" altLang="fr-FR" dirty="0">
                <a:solidFill>
                  <a:srgbClr val="222222"/>
                </a:solidFill>
                <a:ea typeface="SimSun" panose="02010600030101010101" pitchFamily="2" charset="-122"/>
              </a:rPr>
              <a:t> </a:t>
            </a:r>
            <a:r>
              <a:rPr lang="fr-FR" altLang="fr-FR" dirty="0" err="1">
                <a:solidFill>
                  <a:srgbClr val="222222"/>
                </a:solidFill>
                <a:ea typeface="SimSun" panose="02010600030101010101" pitchFamily="2" charset="-122"/>
              </a:rPr>
              <a:t>vehicle</a:t>
            </a:r>
            <a:r>
              <a:rPr lang="fr-FR" altLang="fr-FR" dirty="0">
                <a:solidFill>
                  <a:srgbClr val="222222"/>
                </a:solidFill>
                <a:ea typeface="SimSun" panose="02010600030101010101" pitchFamily="2" charset="-122"/>
              </a:rPr>
              <a:t> </a:t>
            </a:r>
            <a:r>
              <a:rPr lang="fr-FR" altLang="fr-FR" dirty="0" err="1">
                <a:solidFill>
                  <a:srgbClr val="222222"/>
                </a:solidFill>
                <a:ea typeface="SimSun" panose="02010600030101010101" pitchFamily="2" charset="-122"/>
              </a:rPr>
              <a:t>designed</a:t>
            </a:r>
            <a:r>
              <a:rPr lang="fr-FR" altLang="fr-FR" dirty="0">
                <a:solidFill>
                  <a:srgbClr val="222222"/>
                </a:solidFill>
                <a:ea typeface="SimSun" panose="02010600030101010101" pitchFamily="2" charset="-122"/>
              </a:rPr>
              <a:t> and </a:t>
            </a:r>
            <a:r>
              <a:rPr lang="fr-FR" altLang="fr-FR" dirty="0" err="1">
                <a:solidFill>
                  <a:srgbClr val="222222"/>
                </a:solidFill>
                <a:ea typeface="SimSun" panose="02010600030101010101" pitchFamily="2" charset="-122"/>
              </a:rPr>
              <a:t>built</a:t>
            </a:r>
            <a:r>
              <a:rPr lang="fr-FR" altLang="fr-FR" dirty="0">
                <a:solidFill>
                  <a:srgbClr val="222222"/>
                </a:solidFill>
                <a:ea typeface="SimSun" panose="02010600030101010101" pitchFamily="2" charset="-122"/>
              </a:rPr>
              <a:t> for the transport of </a:t>
            </a:r>
            <a:r>
              <a:rPr lang="fr-FR" altLang="fr-FR" dirty="0" err="1">
                <a:solidFill>
                  <a:srgbClr val="222222"/>
                </a:solidFill>
                <a:ea typeface="SimSun" panose="02010600030101010101" pitchFamily="2" charset="-122"/>
              </a:rPr>
              <a:t>persons</a:t>
            </a:r>
            <a:r>
              <a:rPr lang="fr-FR" altLang="fr-FR" dirty="0">
                <a:solidFill>
                  <a:srgbClr val="222222"/>
                </a:solidFill>
                <a:ea typeface="SimSun" panose="02010600030101010101" pitchFamily="2" charset="-122"/>
              </a:rPr>
              <a:t> in </a:t>
            </a:r>
            <a:r>
              <a:rPr lang="fr-FR" altLang="fr-FR" dirty="0" err="1">
                <a:solidFill>
                  <a:srgbClr val="222222"/>
                </a:solidFill>
                <a:ea typeface="SimSun" panose="02010600030101010101" pitchFamily="2" charset="-122"/>
              </a:rPr>
              <a:t>urban</a:t>
            </a:r>
            <a:r>
              <a:rPr lang="fr-FR" altLang="fr-FR" dirty="0">
                <a:solidFill>
                  <a:srgbClr val="222222"/>
                </a:solidFill>
                <a:ea typeface="SimSun" panose="02010600030101010101" pitchFamily="2" charset="-122"/>
              </a:rPr>
              <a:t> areas, not meeting the </a:t>
            </a:r>
            <a:r>
              <a:rPr lang="fr-FR" altLang="fr-FR" dirty="0" err="1">
                <a:solidFill>
                  <a:srgbClr val="222222"/>
                </a:solidFill>
                <a:ea typeface="SimSun" panose="02010600030101010101" pitchFamily="2" charset="-122"/>
              </a:rPr>
              <a:t>definitions</a:t>
            </a:r>
            <a:r>
              <a:rPr lang="fr-FR" altLang="fr-FR" dirty="0">
                <a:solidFill>
                  <a:srgbClr val="222222"/>
                </a:solidFill>
                <a:ea typeface="SimSun" panose="02010600030101010101" pitchFamily="2" charset="-122"/>
              </a:rPr>
              <a:t> of international </a:t>
            </a:r>
            <a:r>
              <a:rPr lang="fr-FR" altLang="fr-FR" dirty="0" err="1">
                <a:solidFill>
                  <a:srgbClr val="222222"/>
                </a:solidFill>
                <a:ea typeface="SimSun" panose="02010600030101010101" pitchFamily="2" charset="-122"/>
              </a:rPr>
              <a:t>categories</a:t>
            </a:r>
            <a:r>
              <a:rPr lang="fr-FR" altLang="fr-FR" dirty="0">
                <a:solidFill>
                  <a:srgbClr val="222222"/>
                </a:solidFill>
                <a:ea typeface="SimSun" panose="02010600030101010101" pitchFamily="2" charset="-122"/>
              </a:rPr>
              <a:t> M1, M2 or M3 and </a:t>
            </a:r>
            <a:r>
              <a:rPr lang="fr-FR" altLang="fr-FR" dirty="0" err="1">
                <a:solidFill>
                  <a:srgbClr val="222222"/>
                </a:solidFill>
                <a:ea typeface="SimSun" panose="02010600030101010101" pitchFamily="2" charset="-122"/>
              </a:rPr>
              <a:t>having</a:t>
            </a:r>
            <a:r>
              <a:rPr lang="fr-FR" altLang="fr-FR" dirty="0">
                <a:solidFill>
                  <a:srgbClr val="222222"/>
                </a:solidFill>
                <a:ea typeface="SimSun" panose="02010600030101010101" pitchFamily="2" charset="-122"/>
              </a:rPr>
              <a:t> the </a:t>
            </a:r>
            <a:r>
              <a:rPr lang="fr-FR" altLang="fr-FR" dirty="0" err="1">
                <a:solidFill>
                  <a:srgbClr val="222222"/>
                </a:solidFill>
                <a:ea typeface="SimSun" panose="02010600030101010101" pitchFamily="2" charset="-122"/>
              </a:rPr>
              <a:t>capacity</a:t>
            </a:r>
            <a:r>
              <a:rPr lang="fr-FR" altLang="fr-FR" dirty="0">
                <a:solidFill>
                  <a:srgbClr val="222222"/>
                </a:solidFill>
                <a:ea typeface="SimSun" panose="02010600030101010101" pitchFamily="2" charset="-122"/>
              </a:rPr>
              <a:t> to carry, in addition to the driver, at least </a:t>
            </a:r>
            <a:r>
              <a:rPr lang="fr-FR" altLang="fr-FR" dirty="0" err="1">
                <a:solidFill>
                  <a:srgbClr val="222222"/>
                </a:solidFill>
                <a:ea typeface="SimSun" panose="02010600030101010101" pitchFamily="2" charset="-122"/>
              </a:rPr>
              <a:t>nine</a:t>
            </a:r>
            <a:r>
              <a:rPr lang="fr-FR" altLang="fr-FR" dirty="0">
                <a:solidFill>
                  <a:srgbClr val="222222"/>
                </a:solidFill>
                <a:ea typeface="SimSun" panose="02010600030101010101" pitchFamily="2" charset="-122"/>
              </a:rPr>
              <a:t> </a:t>
            </a:r>
            <a:r>
              <a:rPr lang="fr-FR" altLang="fr-FR" dirty="0" err="1">
                <a:solidFill>
                  <a:srgbClr val="222222"/>
                </a:solidFill>
                <a:ea typeface="SimSun" panose="02010600030101010101" pitchFamily="2" charset="-122"/>
              </a:rPr>
              <a:t>passengers</a:t>
            </a:r>
            <a:r>
              <a:rPr lang="fr-FR" altLang="fr-FR" dirty="0">
                <a:solidFill>
                  <a:srgbClr val="222222"/>
                </a:solidFill>
                <a:ea typeface="SimSun" panose="02010600030101010101" pitchFamily="2" charset="-122"/>
              </a:rPr>
              <a:t> and </a:t>
            </a:r>
            <a:r>
              <a:rPr lang="fr-FR" altLang="fr-FR" dirty="0" err="1">
                <a:solidFill>
                  <a:srgbClr val="222222"/>
                </a:solidFill>
                <a:ea typeface="SimSun" panose="02010600030101010101" pitchFamily="2" charset="-122"/>
              </a:rPr>
              <a:t>sixteen</a:t>
            </a:r>
            <a:r>
              <a:rPr lang="fr-FR" altLang="fr-FR" dirty="0">
                <a:solidFill>
                  <a:srgbClr val="222222"/>
                </a:solidFill>
                <a:ea typeface="SimSun" panose="02010600030101010101" pitchFamily="2" charset="-122"/>
              </a:rPr>
              <a:t> </a:t>
            </a:r>
            <a:r>
              <a:rPr lang="fr-FR" altLang="fr-FR" dirty="0" err="1">
                <a:solidFill>
                  <a:srgbClr val="222222"/>
                </a:solidFill>
                <a:ea typeface="SimSun" panose="02010600030101010101" pitchFamily="2" charset="-122"/>
              </a:rPr>
              <a:t>passengers</a:t>
            </a:r>
            <a:r>
              <a:rPr lang="fr-FR" altLang="fr-FR" dirty="0">
                <a:solidFill>
                  <a:srgbClr val="222222"/>
                </a:solidFill>
                <a:ea typeface="SimSun" panose="02010600030101010101" pitchFamily="2" charset="-122"/>
              </a:rPr>
              <a:t> at the </a:t>
            </a:r>
            <a:r>
              <a:rPr lang="fr-FR" altLang="fr-FR" dirty="0" err="1">
                <a:solidFill>
                  <a:srgbClr val="222222"/>
                </a:solidFill>
                <a:ea typeface="SimSun" panose="02010600030101010101" pitchFamily="2" charset="-122"/>
              </a:rPr>
              <a:t>most</a:t>
            </a:r>
            <a:r>
              <a:rPr lang="fr-FR" altLang="fr-FR" dirty="0">
                <a:solidFill>
                  <a:srgbClr val="222222"/>
                </a:solidFill>
                <a:ea typeface="SimSun" panose="02010600030101010101" pitchFamily="2" charset="-122"/>
              </a:rPr>
              <a:t> , four or five of </a:t>
            </a:r>
            <a:r>
              <a:rPr lang="fr-FR" altLang="fr-FR" dirty="0" err="1">
                <a:solidFill>
                  <a:srgbClr val="222222"/>
                </a:solidFill>
                <a:ea typeface="SimSun" panose="02010600030101010101" pitchFamily="2" charset="-122"/>
              </a:rPr>
              <a:t>whom</a:t>
            </a:r>
            <a:r>
              <a:rPr lang="fr-FR" altLang="fr-FR" dirty="0">
                <a:solidFill>
                  <a:srgbClr val="222222"/>
                </a:solidFill>
                <a:ea typeface="SimSun" panose="02010600030101010101" pitchFamily="2" charset="-122"/>
              </a:rPr>
              <a:t> can </a:t>
            </a:r>
            <a:r>
              <a:rPr lang="fr-FR" altLang="fr-FR" dirty="0" err="1">
                <a:solidFill>
                  <a:srgbClr val="222222"/>
                </a:solidFill>
                <a:ea typeface="SimSun" panose="02010600030101010101" pitchFamily="2" charset="-122"/>
              </a:rPr>
              <a:t>be</a:t>
            </a:r>
            <a:r>
              <a:rPr lang="fr-FR" altLang="fr-FR" dirty="0">
                <a:solidFill>
                  <a:srgbClr val="222222"/>
                </a:solidFill>
                <a:ea typeface="SimSun" panose="02010600030101010101" pitchFamily="2" charset="-122"/>
              </a:rPr>
              <a:t> </a:t>
            </a:r>
            <a:r>
              <a:rPr lang="fr-FR" altLang="fr-FR" dirty="0" err="1">
                <a:solidFill>
                  <a:srgbClr val="222222"/>
                </a:solidFill>
                <a:ea typeface="SimSun" panose="02010600030101010101" pitchFamily="2" charset="-122"/>
              </a:rPr>
              <a:t>seated</a:t>
            </a:r>
            <a:r>
              <a:rPr lang="en-GB" altLang="fr-FR" dirty="0">
                <a:solidFill>
                  <a:srgbClr val="222222"/>
                </a:solidFill>
                <a:ea typeface="SimSun" panose="02010600030101010101" pitchFamily="2" charset="-122"/>
              </a:rPr>
              <a:t> </a:t>
            </a:r>
          </a:p>
          <a:p>
            <a:r>
              <a:rPr lang="fr-FR" dirty="0"/>
              <a:t>;</a:t>
            </a:r>
            <a:endParaRPr lang="fr-FR" dirty="0">
              <a:solidFill>
                <a:srgbClr val="FF0000"/>
              </a:solidFill>
            </a:endParaRPr>
          </a:p>
          <a:p>
            <a:endParaRPr lang="fr-FR" altLang="fr-FR" i="1" dirty="0">
              <a:solidFill>
                <a:srgbClr val="222222"/>
              </a:solidFill>
              <a:latin typeface="inherit"/>
              <a:ea typeface="SimSun" panose="02010600030101010101" pitchFamily="2" charset="-122"/>
            </a:endParaRPr>
          </a:p>
          <a:p>
            <a:pPr marL="431800" indent="-323850">
              <a:buClr>
                <a:srgbClr val="23B8DC"/>
              </a:buCl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Lst>
            </a:pPr>
            <a:r>
              <a:rPr kumimoji="0" lang="en-GB" altLang="fr-FR" sz="800" b="0" i="0" u="none" strike="noStrike" cap="none" normalizeH="0" baseline="0" dirty="0">
                <a:ln>
                  <a:noFill/>
                </a:ln>
                <a:effectLst/>
                <a:latin typeface="Arial" panose="020B0604020202020204" pitchFamily="34" charset="0"/>
                <a:ea typeface="SimSun" panose="02010600030101010101" pitchFamily="2" charset="-122"/>
              </a:rPr>
              <a:t> </a:t>
            </a:r>
            <a:endParaRPr lang="en-GB" altLang="fr-FR" sz="1600" dirty="0">
              <a:latin typeface="Arial" panose="020B0604020202020204" pitchFamily="34" charset="0"/>
              <a:ea typeface="SimSun" panose="02010600030101010101" pitchFamily="2" charset="-122"/>
            </a:endParaRPr>
          </a:p>
          <a:p>
            <a:pPr marL="431800" indent="-323850">
              <a:buClr>
                <a:srgbClr val="23B8DC"/>
              </a:buClr>
              <a:buFont typeface="Wingdings" panose="05000000000000000000" pitchFamily="2" charset="2"/>
              <a:buNone/>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Lst>
            </a:pPr>
            <a:endParaRPr lang="en-US" dirty="0"/>
          </a:p>
          <a:p>
            <a:pPr marL="107950" indent="0">
              <a:buClr>
                <a:srgbClr val="23B8DC"/>
              </a:buCl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Lst>
            </a:pPr>
            <a:endParaRPr lang="fr-FR" altLang="fr-FR" sz="2400" b="1" dirty="0"/>
          </a:p>
        </p:txBody>
      </p:sp>
      <p:sp>
        <p:nvSpPr>
          <p:cNvPr id="5" name="Rectangle 6"/>
          <p:cNvSpPr>
            <a:spLocks noChangeArrowheads="1"/>
          </p:cNvSpPr>
          <p:nvPr/>
        </p:nvSpPr>
        <p:spPr bwMode="auto">
          <a:xfrm>
            <a:off x="304800" y="404582"/>
            <a:ext cx="65" cy="257635"/>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449263"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pPr>
            <a:endParaRPr kumimoji="0" lang="en-GB" altLang="fr-FR" sz="1800" b="0" i="0" u="none" strike="noStrike" cap="none" normalizeH="0" baseline="0" dirty="0">
              <a:ln>
                <a:noFill/>
              </a:ln>
              <a:solidFill>
                <a:srgbClr val="000000"/>
              </a:solidFill>
              <a:effectLst/>
              <a:latin typeface="Arial" panose="020B0604020202020204" pitchFamily="34" charset="0"/>
              <a:ea typeface="SimSun" panose="02010600030101010101" pitchFamily="2" charset="-122"/>
            </a:endParaRPr>
          </a:p>
        </p:txBody>
      </p:sp>
      <p:sp>
        <p:nvSpPr>
          <p:cNvPr id="2" name="Rectangle 1"/>
          <p:cNvSpPr>
            <a:spLocks noChangeArrowheads="1"/>
          </p:cNvSpPr>
          <p:nvPr/>
        </p:nvSpPr>
        <p:spPr bwMode="auto">
          <a:xfrm>
            <a:off x="0" y="99783"/>
            <a:ext cx="65" cy="257635"/>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449263"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pPr>
            <a:endParaRPr kumimoji="0" lang="en-GB" altLang="fr-FR" sz="1800" b="0" i="0" u="none" strike="noStrike" cap="none" normalizeH="0" baseline="0" dirty="0">
              <a:ln>
                <a:noFill/>
              </a:ln>
              <a:solidFill>
                <a:srgbClr val="000000"/>
              </a:solidFill>
              <a:effectLst/>
              <a:latin typeface="Arial" panose="020B0604020202020204" pitchFamily="34" charset="0"/>
              <a:ea typeface="SimSun" panose="02010600030101010101" pitchFamily="2" charset="-122"/>
            </a:endParaRPr>
          </a:p>
        </p:txBody>
      </p:sp>
    </p:spTree>
    <p:extLst>
      <p:ext uri="{BB962C8B-B14F-4D97-AF65-F5344CB8AC3E}">
        <p14:creationId xmlns:p14="http://schemas.microsoft.com/office/powerpoint/2010/main" val="317628792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5"/>
          <p:cNvSpPr>
            <a:spLocks noGrp="1"/>
          </p:cNvSpPr>
          <p:nvPr>
            <p:ph type="sldNum" idx="12"/>
          </p:nvPr>
        </p:nvSpPr>
        <p:spPr/>
        <p:txBody>
          <a:bodyPr/>
          <a:lstStyle/>
          <a:p>
            <a:fld id="{0D7D0DFB-8C01-4C4F-B6B8-A5C40EE098E8}" type="slidenum">
              <a:rPr lang="fr-FR" altLang="fr-FR"/>
              <a:pPr/>
              <a:t>6</a:t>
            </a:fld>
            <a:endParaRPr lang="fr-FR" altLang="fr-FR"/>
          </a:p>
        </p:txBody>
      </p:sp>
      <p:sp>
        <p:nvSpPr>
          <p:cNvPr id="6145" name="Rectangle 1"/>
          <p:cNvSpPr>
            <a:spLocks noGrp="1" noChangeArrowheads="1"/>
          </p:cNvSpPr>
          <p:nvPr>
            <p:ph type="title"/>
          </p:nvPr>
        </p:nvSpPr>
        <p:spPr>
          <a:xfrm>
            <a:off x="830263" y="307975"/>
            <a:ext cx="8745537" cy="1250950"/>
          </a:xfrm>
          <a:ln/>
          <a:extLst>
            <a:ext uri="{91240B29-F687-4F45-9708-019B960494DF}">
              <a14:hiddenLine xmlns:a14="http://schemas.microsoft.com/office/drawing/2010/main" w="9525" cap="flat">
                <a:solidFill>
                  <a:srgbClr val="000000"/>
                </a:solidFill>
                <a:round/>
                <a:headEnd/>
                <a:tailEnd/>
              </a14:hiddenLine>
            </a:ext>
          </a:extLst>
        </p:spPr>
        <p:txBody>
          <a:bodyPr tIns="39116"/>
          <a:lstStyle/>
          <a:p>
            <a: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Lst>
            </a:pPr>
            <a:r>
              <a:rPr lang="fr-FR" dirty="0"/>
              <a:t>S</a:t>
            </a:r>
            <a:r>
              <a:rPr lang="en-US" dirty="0" err="1"/>
              <a:t>tatus</a:t>
            </a:r>
            <a:r>
              <a:rPr lang="en-US" dirty="0"/>
              <a:t> of the French legislation on shuttles</a:t>
            </a:r>
            <a:endParaRPr lang="fr-FR" altLang="fr-FR" dirty="0"/>
          </a:p>
        </p:txBody>
      </p:sp>
      <p:sp>
        <p:nvSpPr>
          <p:cNvPr id="6146" name="Rectangle 2"/>
          <p:cNvSpPr>
            <a:spLocks noGrp="1" noChangeArrowheads="1"/>
          </p:cNvSpPr>
          <p:nvPr>
            <p:ph type="body" idx="1"/>
          </p:nvPr>
        </p:nvSpPr>
        <p:spPr>
          <a:xfrm>
            <a:off x="935856" y="1691605"/>
            <a:ext cx="8890000" cy="5256584"/>
          </a:xfrm>
          <a:ln/>
          <a:extLst>
            <a:ext uri="{91240B29-F687-4F45-9708-019B960494DF}">
              <a14:hiddenLine xmlns:a14="http://schemas.microsoft.com/office/drawing/2010/main" w="9525" cap="flat">
                <a:solidFill>
                  <a:srgbClr val="000000"/>
                </a:solidFill>
                <a:round/>
                <a:headEnd/>
                <a:tailEnd/>
              </a14:hiddenLine>
            </a:ext>
          </a:extLst>
        </p:spPr>
        <p:txBody>
          <a:bodyPr tIns="21336"/>
          <a:lstStyle/>
          <a:p>
            <a:pPr marL="431800" indent="-323850">
              <a:buClr>
                <a:srgbClr val="23B8DC"/>
              </a:buCl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Lst>
            </a:pPr>
            <a:r>
              <a:rPr lang="fr-FR" altLang="fr-FR" dirty="0"/>
              <a:t>	</a:t>
            </a:r>
            <a:br>
              <a:rPr lang="fr-FR" dirty="0"/>
            </a:br>
            <a:r>
              <a:rPr lang="fr-FR" b="1" i="1" u="sng" dirty="0">
                <a:solidFill>
                  <a:srgbClr val="222222"/>
                </a:solidFill>
                <a:ea typeface="SimSun" panose="02010600030101010101" pitchFamily="2" charset="-122"/>
              </a:rPr>
              <a:t>Second</a:t>
            </a:r>
            <a:r>
              <a:rPr lang="fr-FR" altLang="fr-FR" b="1" i="1" u="sng" dirty="0">
                <a:solidFill>
                  <a:srgbClr val="222222"/>
                </a:solidFill>
                <a:ea typeface="SimSun" panose="02010600030101010101" pitchFamily="2" charset="-122"/>
              </a:rPr>
              <a:t> </a:t>
            </a:r>
            <a:r>
              <a:rPr lang="fr-FR" altLang="fr-FR" b="1" i="1" u="sng" dirty="0" err="1">
                <a:solidFill>
                  <a:srgbClr val="222222"/>
                </a:solidFill>
                <a:ea typeface="SimSun" panose="02010600030101010101" pitchFamily="2" charset="-122"/>
              </a:rPr>
              <a:t>step</a:t>
            </a:r>
            <a:r>
              <a:rPr lang="fr-FR" altLang="fr-FR" b="1" i="1" u="sng" dirty="0">
                <a:solidFill>
                  <a:srgbClr val="222222"/>
                </a:solidFill>
                <a:ea typeface="SimSun" panose="02010600030101010101" pitchFamily="2" charset="-122"/>
              </a:rPr>
              <a:t> :</a:t>
            </a:r>
            <a:r>
              <a:rPr lang="fr-FR" altLang="fr-FR" b="1" i="1" dirty="0">
                <a:solidFill>
                  <a:srgbClr val="222222"/>
                </a:solidFill>
                <a:ea typeface="SimSun" panose="02010600030101010101" pitchFamily="2" charset="-122"/>
              </a:rPr>
              <a:t>  </a:t>
            </a:r>
            <a:r>
              <a:rPr lang="fr-FR" altLang="fr-FR" dirty="0">
                <a:solidFill>
                  <a:srgbClr val="222222"/>
                </a:solidFill>
                <a:ea typeface="SimSun" panose="02010600030101010101" pitchFamily="2" charset="-122"/>
              </a:rPr>
              <a:t>addition of prescriptions for national </a:t>
            </a:r>
            <a:r>
              <a:rPr lang="fr-FR" altLang="fr-FR" dirty="0" err="1">
                <a:solidFill>
                  <a:srgbClr val="222222"/>
                </a:solidFill>
                <a:ea typeface="SimSun" panose="02010600030101010101" pitchFamily="2" charset="-122"/>
              </a:rPr>
              <a:t>approvals</a:t>
            </a:r>
            <a:r>
              <a:rPr lang="fr-FR" altLang="fr-FR" dirty="0">
                <a:solidFill>
                  <a:srgbClr val="222222"/>
                </a:solidFill>
                <a:ea typeface="SimSun" panose="02010600030101010101" pitchFamily="2" charset="-122"/>
              </a:rPr>
              <a:t> of </a:t>
            </a:r>
            <a:r>
              <a:rPr lang="fr-FR" altLang="fr-FR" dirty="0" err="1">
                <a:solidFill>
                  <a:srgbClr val="222222"/>
                </a:solidFill>
                <a:ea typeface="SimSun" panose="02010600030101010101" pitchFamily="2" charset="-122"/>
              </a:rPr>
              <a:t>urban</a:t>
            </a:r>
            <a:r>
              <a:rPr lang="fr-FR" altLang="fr-FR" dirty="0">
                <a:solidFill>
                  <a:srgbClr val="222222"/>
                </a:solidFill>
                <a:ea typeface="SimSun" panose="02010600030101010101" pitchFamily="2" charset="-122"/>
              </a:rPr>
              <a:t> </a:t>
            </a:r>
            <a:r>
              <a:rPr lang="fr-FR" altLang="fr-FR" dirty="0" err="1">
                <a:solidFill>
                  <a:srgbClr val="222222"/>
                </a:solidFill>
                <a:ea typeface="SimSun" panose="02010600030101010101" pitchFamily="2" charset="-122"/>
              </a:rPr>
              <a:t>shuttles</a:t>
            </a:r>
            <a:r>
              <a:rPr lang="fr-FR" altLang="fr-FR" dirty="0">
                <a:solidFill>
                  <a:srgbClr val="222222"/>
                </a:solidFill>
                <a:ea typeface="SimSun" panose="02010600030101010101" pitchFamily="2" charset="-122"/>
              </a:rPr>
              <a:t> (</a:t>
            </a:r>
            <a:r>
              <a:rPr lang="fr-FR" altLang="fr-FR" dirty="0" err="1">
                <a:solidFill>
                  <a:srgbClr val="222222"/>
                </a:solidFill>
                <a:ea typeface="SimSun" panose="02010600030101010101" pitchFamily="2" charset="-122"/>
              </a:rPr>
              <a:t>either</a:t>
            </a:r>
            <a:r>
              <a:rPr lang="fr-FR" altLang="fr-FR" dirty="0">
                <a:solidFill>
                  <a:srgbClr val="222222"/>
                </a:solidFill>
                <a:ea typeface="SimSun" panose="02010600030101010101" pitchFamily="2" charset="-122"/>
              </a:rPr>
              <a:t> </a:t>
            </a:r>
            <a:r>
              <a:rPr lang="fr-FR" altLang="fr-FR" dirty="0" err="1">
                <a:solidFill>
                  <a:srgbClr val="222222"/>
                </a:solidFill>
                <a:ea typeface="SimSun" panose="02010600030101010101" pitchFamily="2" charset="-122"/>
              </a:rPr>
              <a:t>individual</a:t>
            </a:r>
            <a:r>
              <a:rPr lang="fr-FR" altLang="fr-FR" dirty="0">
                <a:solidFill>
                  <a:srgbClr val="222222"/>
                </a:solidFill>
                <a:ea typeface="SimSun" panose="02010600030101010101" pitchFamily="2" charset="-122"/>
              </a:rPr>
              <a:t> or </a:t>
            </a:r>
            <a:r>
              <a:rPr lang="fr-FR" altLang="fr-FR" dirty="0" err="1">
                <a:solidFill>
                  <a:srgbClr val="222222"/>
                </a:solidFill>
                <a:ea typeface="SimSun" panose="02010600030101010101" pitchFamily="2" charset="-122"/>
              </a:rPr>
              <a:t>small</a:t>
            </a:r>
            <a:r>
              <a:rPr lang="fr-FR" altLang="fr-FR" dirty="0">
                <a:solidFill>
                  <a:srgbClr val="222222"/>
                </a:solidFill>
                <a:ea typeface="SimSun" panose="02010600030101010101" pitchFamily="2" charset="-122"/>
              </a:rPr>
              <a:t> </a:t>
            </a:r>
            <a:r>
              <a:rPr lang="fr-FR" altLang="fr-FR" dirty="0" err="1">
                <a:solidFill>
                  <a:srgbClr val="222222"/>
                </a:solidFill>
                <a:ea typeface="SimSun" panose="02010600030101010101" pitchFamily="2" charset="-122"/>
              </a:rPr>
              <a:t>series</a:t>
            </a:r>
            <a:r>
              <a:rPr lang="fr-FR" altLang="fr-FR" dirty="0">
                <a:solidFill>
                  <a:srgbClr val="222222"/>
                </a:solidFill>
                <a:ea typeface="SimSun" panose="02010600030101010101" pitchFamily="2" charset="-122"/>
              </a:rPr>
              <a:t>*</a:t>
            </a:r>
            <a:r>
              <a:rPr lang="en-GB" altLang="fr-FR" dirty="0">
                <a:solidFill>
                  <a:srgbClr val="222222"/>
                </a:solidFill>
                <a:ea typeface="SimSun" panose="02010600030101010101" pitchFamily="2" charset="-122"/>
              </a:rPr>
              <a:t>)</a:t>
            </a:r>
          </a:p>
          <a:p>
            <a:pPr marL="450850">
              <a:buClr>
                <a:srgbClr val="23B8DC"/>
              </a:buClr>
              <a:buFont typeface="Wingdings" panose="05000000000000000000" pitchFamily="2" charset="2"/>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Lst>
            </a:pPr>
            <a:r>
              <a:rPr lang="fr-FR" altLang="fr-FR" dirty="0">
                <a:solidFill>
                  <a:srgbClr val="222222"/>
                </a:solidFill>
                <a:ea typeface="SimSun" panose="02010600030101010101" pitchFamily="2" charset="-122"/>
              </a:rPr>
              <a:t> « Arrêté » of May 6, 2019 </a:t>
            </a:r>
            <a:r>
              <a:rPr lang="fr-FR" altLang="fr-FR" dirty="0" err="1">
                <a:solidFill>
                  <a:srgbClr val="222222"/>
                </a:solidFill>
                <a:ea typeface="SimSun" panose="02010600030101010101" pitchFamily="2" charset="-122"/>
              </a:rPr>
              <a:t>defining</a:t>
            </a:r>
            <a:r>
              <a:rPr lang="fr-FR" altLang="fr-FR" dirty="0">
                <a:solidFill>
                  <a:srgbClr val="222222"/>
                </a:solidFill>
                <a:ea typeface="SimSun" panose="02010600030101010101" pitchFamily="2" charset="-122"/>
              </a:rPr>
              <a:t> the conditions of </a:t>
            </a:r>
            <a:r>
              <a:rPr lang="fr-FR" altLang="fr-FR" dirty="0" err="1">
                <a:solidFill>
                  <a:srgbClr val="222222"/>
                </a:solidFill>
                <a:ea typeface="SimSun" panose="02010600030101010101" pitchFamily="2" charset="-122"/>
              </a:rPr>
              <a:t>approval</a:t>
            </a:r>
            <a:r>
              <a:rPr lang="fr-FR" altLang="fr-FR" dirty="0">
                <a:solidFill>
                  <a:srgbClr val="222222"/>
                </a:solidFill>
                <a:ea typeface="SimSun" panose="02010600030101010101" pitchFamily="2" charset="-122"/>
              </a:rPr>
              <a:t>, </a:t>
            </a:r>
            <a:r>
              <a:rPr lang="fr-FR" altLang="fr-FR" dirty="0" err="1">
                <a:solidFill>
                  <a:srgbClr val="222222"/>
                </a:solidFill>
                <a:ea typeface="SimSun" panose="02010600030101010101" pitchFamily="2" charset="-122"/>
              </a:rPr>
              <a:t>operation</a:t>
            </a:r>
            <a:r>
              <a:rPr lang="fr-FR" altLang="fr-FR" dirty="0">
                <a:solidFill>
                  <a:srgbClr val="222222"/>
                </a:solidFill>
                <a:ea typeface="SimSun" panose="02010600030101010101" pitchFamily="2" charset="-122"/>
              </a:rPr>
              <a:t> and circulation of </a:t>
            </a:r>
            <a:r>
              <a:rPr lang="fr-FR" altLang="fr-FR" dirty="0" err="1">
                <a:solidFill>
                  <a:srgbClr val="222222"/>
                </a:solidFill>
                <a:ea typeface="SimSun" panose="02010600030101010101" pitchFamily="2" charset="-122"/>
              </a:rPr>
              <a:t>urban</a:t>
            </a:r>
            <a:r>
              <a:rPr lang="fr-FR" altLang="fr-FR" dirty="0">
                <a:solidFill>
                  <a:srgbClr val="222222"/>
                </a:solidFill>
                <a:ea typeface="SimSun" panose="02010600030101010101" pitchFamily="2" charset="-122"/>
              </a:rPr>
              <a:t> </a:t>
            </a:r>
            <a:r>
              <a:rPr lang="fr-FR" altLang="fr-FR" dirty="0" err="1">
                <a:solidFill>
                  <a:srgbClr val="222222"/>
                </a:solidFill>
                <a:ea typeface="SimSun" panose="02010600030101010101" pitchFamily="2" charset="-122"/>
              </a:rPr>
              <a:t>shuttles</a:t>
            </a:r>
            <a:r>
              <a:rPr lang="en-GB" altLang="fr-FR" dirty="0">
                <a:solidFill>
                  <a:srgbClr val="222222"/>
                </a:solidFill>
                <a:ea typeface="SimSun" panose="02010600030101010101" pitchFamily="2" charset="-122"/>
              </a:rPr>
              <a:t> (</a:t>
            </a:r>
            <a:r>
              <a:rPr lang="fr-FR" sz="1100" dirty="0">
                <a:solidFill>
                  <a:srgbClr val="0099FF"/>
                </a:solidFill>
                <a:ea typeface="SimSun" panose="02010600030101010101" pitchFamily="2" charset="-122"/>
                <a:hlinkClick r:id="rId3">
                  <a:extLst>
                    <a:ext uri="{A12FA001-AC4F-418D-AE19-62706E023703}">
                      <ahyp:hlinkClr xmlns:ahyp="http://schemas.microsoft.com/office/drawing/2018/hyperlinkcolor" val="tx"/>
                    </a:ext>
                  </a:extLst>
                </a:hlinkClick>
              </a:rPr>
              <a:t>https://www.legifrance.gouv.fr/affichTexte.do?cidTexte=JORFTEXT000038599098&amp;categorieLien=id</a:t>
            </a:r>
            <a:r>
              <a:rPr lang="fr-FR" sz="1100" dirty="0">
                <a:solidFill>
                  <a:srgbClr val="0099FF"/>
                </a:solidFill>
                <a:ea typeface="SimSun" panose="02010600030101010101" pitchFamily="2" charset="-122"/>
              </a:rPr>
              <a:t> </a:t>
            </a:r>
            <a:r>
              <a:rPr lang="fr-FR" dirty="0">
                <a:solidFill>
                  <a:srgbClr val="222222"/>
                </a:solidFill>
                <a:ea typeface="SimSun" panose="02010600030101010101" pitchFamily="2" charset="-122"/>
              </a:rPr>
              <a:t>)</a:t>
            </a:r>
          </a:p>
          <a:p>
            <a:pPr marL="450850">
              <a:buClr>
                <a:srgbClr val="23B8DC"/>
              </a:buClr>
              <a:buFont typeface="Wingdings" panose="05000000000000000000" pitchFamily="2" charset="2"/>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Lst>
            </a:pPr>
            <a:r>
              <a:rPr lang="en-US" dirty="0">
                <a:solidFill>
                  <a:srgbClr val="222222"/>
                </a:solidFill>
                <a:ea typeface="SimSun" panose="02010600030101010101" pitchFamily="2" charset="-122"/>
              </a:rPr>
              <a:t>Subject: Definitions of the conditions of approval, operation and circulation of urban shuttles + obligation of PTI (periodical technical inspections).</a:t>
            </a:r>
          </a:p>
          <a:p>
            <a:pPr marL="450850">
              <a:buClr>
                <a:srgbClr val="23B8DC"/>
              </a:buClr>
              <a:buFont typeface="Wingdings" panose="05000000000000000000" pitchFamily="2" charset="2"/>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Lst>
            </a:pPr>
            <a:r>
              <a:rPr lang="en-US" dirty="0">
                <a:solidFill>
                  <a:srgbClr val="222222"/>
                </a:solidFill>
                <a:ea typeface="SimSun" panose="02010600030101010101" pitchFamily="2" charset="-122"/>
              </a:rPr>
              <a:t>In this first version, urban shuttle are not autonomous. The prescriptions related to driving </a:t>
            </a:r>
            <a:r>
              <a:rPr lang="en-US" dirty="0" err="1">
                <a:solidFill>
                  <a:srgbClr val="222222"/>
                </a:solidFill>
                <a:ea typeface="SimSun" panose="02010600030101010101" pitchFamily="2" charset="-122"/>
              </a:rPr>
              <a:t>automatisation</a:t>
            </a:r>
            <a:r>
              <a:rPr lang="en-US" dirty="0">
                <a:solidFill>
                  <a:srgbClr val="222222"/>
                </a:solidFill>
                <a:ea typeface="SimSun" panose="02010600030101010101" pitchFamily="2" charset="-122"/>
              </a:rPr>
              <a:t> should be added by revision procedure.</a:t>
            </a:r>
          </a:p>
          <a:p>
            <a:endParaRPr lang="en-GB" altLang="fr-FR" sz="1800" dirty="0">
              <a:solidFill>
                <a:schemeClr val="tx1"/>
              </a:solidFill>
            </a:endParaRPr>
          </a:p>
          <a:p>
            <a:endParaRPr lang="en-GB" altLang="fr-FR" sz="1800" dirty="0">
              <a:solidFill>
                <a:schemeClr val="tx1"/>
              </a:solidFill>
            </a:endParaRPr>
          </a:p>
          <a:p>
            <a:endParaRPr lang="en-GB" altLang="fr-FR" sz="1800" dirty="0">
              <a:solidFill>
                <a:schemeClr val="tx1"/>
              </a:solidFill>
            </a:endParaRPr>
          </a:p>
          <a:p>
            <a:r>
              <a:rPr lang="fr-FR" altLang="fr-FR" sz="1800" i="1" dirty="0">
                <a:solidFill>
                  <a:srgbClr val="222222"/>
                </a:solidFill>
                <a:latin typeface="inherit"/>
                <a:ea typeface="SimSun" panose="02010600030101010101" pitchFamily="2" charset="-122"/>
              </a:rPr>
              <a:t> 			</a:t>
            </a:r>
            <a:r>
              <a:rPr lang="fr-FR" sz="1400" dirty="0">
                <a:solidFill>
                  <a:schemeClr val="tx1"/>
                </a:solidFill>
              </a:rPr>
              <a:t>* </a:t>
            </a:r>
            <a:r>
              <a:rPr lang="fr-FR" altLang="fr-FR" sz="1400" dirty="0" err="1">
                <a:solidFill>
                  <a:schemeClr val="tx1"/>
                </a:solidFill>
                <a:latin typeface="inherit"/>
                <a:ea typeface="SimSun" panose="02010600030101010101" pitchFamily="2" charset="-122"/>
              </a:rPr>
              <a:t>which</a:t>
            </a:r>
            <a:r>
              <a:rPr lang="fr-FR" altLang="fr-FR" sz="1400" dirty="0">
                <a:solidFill>
                  <a:schemeClr val="tx1"/>
                </a:solidFill>
                <a:latin typeface="inherit"/>
                <a:ea typeface="SimSun" panose="02010600030101010101" pitchFamily="2" charset="-122"/>
              </a:rPr>
              <a:t> </a:t>
            </a:r>
            <a:r>
              <a:rPr lang="fr-FR" altLang="fr-FR" sz="1400" dirty="0" err="1">
                <a:solidFill>
                  <a:schemeClr val="tx1"/>
                </a:solidFill>
                <a:latin typeface="inherit"/>
                <a:ea typeface="SimSun" panose="02010600030101010101" pitchFamily="2" charset="-122"/>
              </a:rPr>
              <a:t>does</a:t>
            </a:r>
            <a:r>
              <a:rPr lang="fr-FR" altLang="fr-FR" sz="1400" dirty="0">
                <a:solidFill>
                  <a:schemeClr val="tx1"/>
                </a:solidFill>
                <a:latin typeface="inherit"/>
                <a:ea typeface="SimSun" panose="02010600030101010101" pitchFamily="2" charset="-122"/>
              </a:rPr>
              <a:t> not </a:t>
            </a:r>
            <a:r>
              <a:rPr lang="fr-FR" altLang="fr-FR" sz="1400" dirty="0" err="1">
                <a:solidFill>
                  <a:schemeClr val="tx1"/>
                </a:solidFill>
                <a:latin typeface="inherit"/>
                <a:ea typeface="SimSun" panose="02010600030101010101" pitchFamily="2" charset="-122"/>
              </a:rPr>
              <a:t>fall</a:t>
            </a:r>
            <a:r>
              <a:rPr lang="en-GB" altLang="fr-FR" sz="1400" dirty="0">
                <a:solidFill>
                  <a:schemeClr val="tx1"/>
                </a:solidFill>
                <a:latin typeface="inherit"/>
                <a:ea typeface="SimSun" panose="02010600030101010101" pitchFamily="2" charset="-122"/>
              </a:rPr>
              <a:t> under 2007/46/EC</a:t>
            </a:r>
            <a:endParaRPr lang="fr-FR" sz="1400" dirty="0">
              <a:solidFill>
                <a:schemeClr val="tx1"/>
              </a:solidFill>
            </a:endParaRPr>
          </a:p>
          <a:p>
            <a:endParaRPr lang="fr-FR" altLang="fr-FR" i="1" dirty="0">
              <a:solidFill>
                <a:srgbClr val="222222"/>
              </a:solidFill>
              <a:latin typeface="inherit"/>
              <a:ea typeface="SimSun" panose="02010600030101010101" pitchFamily="2" charset="-122"/>
            </a:endParaRPr>
          </a:p>
          <a:p>
            <a:pPr marL="431800" indent="-323850">
              <a:buClr>
                <a:srgbClr val="23B8DC"/>
              </a:buCl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Lst>
            </a:pPr>
            <a:r>
              <a:rPr kumimoji="0" lang="en-GB" altLang="fr-FR" sz="800" b="0" i="0" u="none" strike="noStrike" cap="none" normalizeH="0" baseline="0" dirty="0">
                <a:ln>
                  <a:noFill/>
                </a:ln>
                <a:effectLst/>
                <a:latin typeface="Arial" panose="020B0604020202020204" pitchFamily="34" charset="0"/>
                <a:ea typeface="SimSun" panose="02010600030101010101" pitchFamily="2" charset="-122"/>
              </a:rPr>
              <a:t> </a:t>
            </a:r>
            <a:endParaRPr lang="en-GB" altLang="fr-FR" sz="1600" dirty="0">
              <a:latin typeface="Arial" panose="020B0604020202020204" pitchFamily="34" charset="0"/>
              <a:ea typeface="SimSun" panose="02010600030101010101" pitchFamily="2" charset="-122"/>
            </a:endParaRPr>
          </a:p>
          <a:p>
            <a:pPr marL="431800" indent="-323850">
              <a:buClr>
                <a:srgbClr val="23B8DC"/>
              </a:buClr>
              <a:buFont typeface="Wingdings" panose="05000000000000000000" pitchFamily="2" charset="2"/>
              <a:buNone/>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Lst>
            </a:pPr>
            <a:endParaRPr lang="en-US" dirty="0"/>
          </a:p>
          <a:p>
            <a:pPr marL="107950" indent="0">
              <a:buClr>
                <a:srgbClr val="23B8DC"/>
              </a:buCl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Lst>
            </a:pPr>
            <a:endParaRPr lang="fr-FR" altLang="fr-FR" sz="2400" b="1" dirty="0"/>
          </a:p>
        </p:txBody>
      </p:sp>
      <p:sp>
        <p:nvSpPr>
          <p:cNvPr id="5" name="Rectangle 6"/>
          <p:cNvSpPr>
            <a:spLocks noChangeArrowheads="1"/>
          </p:cNvSpPr>
          <p:nvPr/>
        </p:nvSpPr>
        <p:spPr bwMode="auto">
          <a:xfrm>
            <a:off x="304800" y="404582"/>
            <a:ext cx="65" cy="257635"/>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449263"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pPr>
            <a:endParaRPr kumimoji="0" lang="en-GB" altLang="fr-FR" sz="1800" b="0" i="0" u="none" strike="noStrike" cap="none" normalizeH="0" baseline="0" dirty="0">
              <a:ln>
                <a:noFill/>
              </a:ln>
              <a:solidFill>
                <a:srgbClr val="000000"/>
              </a:solidFill>
              <a:effectLst/>
              <a:latin typeface="Arial" panose="020B0604020202020204" pitchFamily="34" charset="0"/>
              <a:ea typeface="SimSun" panose="02010600030101010101" pitchFamily="2" charset="-122"/>
            </a:endParaRPr>
          </a:p>
        </p:txBody>
      </p:sp>
      <p:sp>
        <p:nvSpPr>
          <p:cNvPr id="2" name="Rectangle 1"/>
          <p:cNvSpPr>
            <a:spLocks noChangeArrowheads="1"/>
          </p:cNvSpPr>
          <p:nvPr/>
        </p:nvSpPr>
        <p:spPr bwMode="auto">
          <a:xfrm>
            <a:off x="0" y="99783"/>
            <a:ext cx="65" cy="257635"/>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449263"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pPr>
            <a:endParaRPr kumimoji="0" lang="en-GB" altLang="fr-FR" sz="1800" b="0" i="0" u="none" strike="noStrike" cap="none" normalizeH="0" baseline="0" dirty="0">
              <a:ln>
                <a:noFill/>
              </a:ln>
              <a:solidFill>
                <a:srgbClr val="000000"/>
              </a:solidFill>
              <a:effectLst/>
              <a:latin typeface="Arial" panose="020B0604020202020204" pitchFamily="34" charset="0"/>
              <a:ea typeface="SimSun" panose="02010600030101010101" pitchFamily="2" charset="-122"/>
            </a:endParaRPr>
          </a:p>
        </p:txBody>
      </p:sp>
      <p:sp>
        <p:nvSpPr>
          <p:cNvPr id="6" name="Rectangle 2"/>
          <p:cNvSpPr>
            <a:spLocks noChangeArrowheads="1"/>
          </p:cNvSpPr>
          <p:nvPr/>
        </p:nvSpPr>
        <p:spPr bwMode="auto">
          <a:xfrm>
            <a:off x="1367904" y="1201507"/>
            <a:ext cx="65" cy="257635"/>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449263"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pPr>
            <a:endParaRPr kumimoji="0" lang="en-GB" altLang="fr-FR" sz="1800" b="0" i="0" u="none" strike="noStrike" cap="none" normalizeH="0" baseline="0" dirty="0">
              <a:ln>
                <a:noFill/>
              </a:ln>
              <a:solidFill>
                <a:srgbClr val="000000"/>
              </a:solidFill>
              <a:effectLst/>
              <a:latin typeface="Arial" panose="020B0604020202020204" pitchFamily="34" charset="0"/>
              <a:ea typeface="SimSun" panose="02010600030101010101" pitchFamily="2" charset="-122"/>
            </a:endParaRPr>
          </a:p>
        </p:txBody>
      </p:sp>
    </p:spTree>
    <p:extLst>
      <p:ext uri="{BB962C8B-B14F-4D97-AF65-F5344CB8AC3E}">
        <p14:creationId xmlns:p14="http://schemas.microsoft.com/office/powerpoint/2010/main" val="125405923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5"/>
          <p:cNvSpPr>
            <a:spLocks noGrp="1"/>
          </p:cNvSpPr>
          <p:nvPr>
            <p:ph type="sldNum" idx="12"/>
          </p:nvPr>
        </p:nvSpPr>
        <p:spPr/>
        <p:txBody>
          <a:bodyPr/>
          <a:lstStyle/>
          <a:p>
            <a:fld id="{0D7D0DFB-8C01-4C4F-B6B8-A5C40EE098E8}" type="slidenum">
              <a:rPr lang="fr-FR" altLang="fr-FR"/>
              <a:pPr/>
              <a:t>7</a:t>
            </a:fld>
            <a:endParaRPr lang="fr-FR" altLang="fr-FR"/>
          </a:p>
        </p:txBody>
      </p:sp>
      <p:sp>
        <p:nvSpPr>
          <p:cNvPr id="6145" name="Rectangle 1"/>
          <p:cNvSpPr>
            <a:spLocks noGrp="1" noChangeArrowheads="1"/>
          </p:cNvSpPr>
          <p:nvPr>
            <p:ph type="title"/>
          </p:nvPr>
        </p:nvSpPr>
        <p:spPr>
          <a:xfrm>
            <a:off x="830263" y="307975"/>
            <a:ext cx="8745537" cy="1250950"/>
          </a:xfrm>
          <a:ln/>
          <a:extLst>
            <a:ext uri="{91240B29-F687-4F45-9708-019B960494DF}">
              <a14:hiddenLine xmlns:a14="http://schemas.microsoft.com/office/drawing/2010/main" w="9525" cap="flat">
                <a:solidFill>
                  <a:srgbClr val="000000"/>
                </a:solidFill>
                <a:round/>
                <a:headEnd/>
                <a:tailEnd/>
              </a14:hiddenLine>
            </a:ext>
          </a:extLst>
        </p:spPr>
        <p:txBody>
          <a:bodyPr tIns="39116"/>
          <a:lstStyle/>
          <a:p>
            <a: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Lst>
            </a:pPr>
            <a:r>
              <a:rPr lang="fr-FR" dirty="0"/>
              <a:t>S</a:t>
            </a:r>
            <a:r>
              <a:rPr lang="en-US" dirty="0" err="1"/>
              <a:t>tatus</a:t>
            </a:r>
            <a:r>
              <a:rPr lang="en-US" dirty="0"/>
              <a:t> of the French legislation on shuttles</a:t>
            </a:r>
            <a:endParaRPr lang="fr-FR" altLang="fr-FR" dirty="0"/>
          </a:p>
        </p:txBody>
      </p:sp>
      <p:sp>
        <p:nvSpPr>
          <p:cNvPr id="6146" name="Rectangle 2"/>
          <p:cNvSpPr>
            <a:spLocks noGrp="1" noChangeArrowheads="1"/>
          </p:cNvSpPr>
          <p:nvPr>
            <p:ph type="body" idx="1"/>
          </p:nvPr>
        </p:nvSpPr>
        <p:spPr>
          <a:xfrm>
            <a:off x="1046856" y="1699989"/>
            <a:ext cx="8890000" cy="3672408"/>
          </a:xfrm>
          <a:ln/>
          <a:extLst>
            <a:ext uri="{91240B29-F687-4F45-9708-019B960494DF}">
              <a14:hiddenLine xmlns:a14="http://schemas.microsoft.com/office/drawing/2010/main" w="9525" cap="flat">
                <a:solidFill>
                  <a:srgbClr val="000000"/>
                </a:solidFill>
                <a:round/>
                <a:headEnd/>
                <a:tailEnd/>
              </a14:hiddenLine>
            </a:ext>
          </a:extLst>
        </p:spPr>
        <p:txBody>
          <a:bodyPr tIns="21336"/>
          <a:lstStyle/>
          <a:p>
            <a:pPr marL="431800" indent="-323850">
              <a:buClr>
                <a:srgbClr val="23B8DC"/>
              </a:buCl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Lst>
            </a:pPr>
            <a:r>
              <a:rPr lang="fr-FR" altLang="fr-FR" dirty="0"/>
              <a:t>	</a:t>
            </a:r>
            <a:br>
              <a:rPr lang="fr-FR" dirty="0"/>
            </a:br>
            <a:r>
              <a:rPr lang="fr-FR" b="1" i="1" u="sng" dirty="0">
                <a:solidFill>
                  <a:srgbClr val="222222"/>
                </a:solidFill>
                <a:ea typeface="SimSun" panose="02010600030101010101" pitchFamily="2" charset="-122"/>
              </a:rPr>
              <a:t>Second</a:t>
            </a:r>
            <a:r>
              <a:rPr lang="fr-FR" altLang="fr-FR" b="1" i="1" u="sng" dirty="0">
                <a:solidFill>
                  <a:srgbClr val="222222"/>
                </a:solidFill>
                <a:ea typeface="SimSun" panose="02010600030101010101" pitchFamily="2" charset="-122"/>
              </a:rPr>
              <a:t> </a:t>
            </a:r>
            <a:r>
              <a:rPr lang="fr-FR" altLang="fr-FR" b="1" i="1" u="sng" dirty="0" err="1">
                <a:solidFill>
                  <a:srgbClr val="222222"/>
                </a:solidFill>
                <a:ea typeface="SimSun" panose="02010600030101010101" pitchFamily="2" charset="-122"/>
              </a:rPr>
              <a:t>step</a:t>
            </a:r>
            <a:r>
              <a:rPr lang="fr-FR" altLang="fr-FR" b="1" i="1" u="sng" dirty="0">
                <a:solidFill>
                  <a:srgbClr val="222222"/>
                </a:solidFill>
                <a:ea typeface="SimSun" panose="02010600030101010101" pitchFamily="2" charset="-122"/>
              </a:rPr>
              <a:t> :</a:t>
            </a:r>
            <a:r>
              <a:rPr lang="fr-FR" altLang="fr-FR" b="1" i="1" dirty="0">
                <a:solidFill>
                  <a:srgbClr val="222222"/>
                </a:solidFill>
                <a:ea typeface="SimSun" panose="02010600030101010101" pitchFamily="2" charset="-122"/>
              </a:rPr>
              <a:t>  </a:t>
            </a:r>
            <a:r>
              <a:rPr lang="fr-FR" altLang="fr-FR" dirty="0">
                <a:solidFill>
                  <a:srgbClr val="222222"/>
                </a:solidFill>
                <a:ea typeface="SimSun" panose="02010600030101010101" pitchFamily="2" charset="-122"/>
              </a:rPr>
              <a:t>addition of prescriptions for national </a:t>
            </a:r>
            <a:r>
              <a:rPr lang="fr-FR" altLang="fr-FR" dirty="0" err="1">
                <a:solidFill>
                  <a:srgbClr val="222222"/>
                </a:solidFill>
                <a:ea typeface="SimSun" panose="02010600030101010101" pitchFamily="2" charset="-122"/>
              </a:rPr>
              <a:t>approvals</a:t>
            </a:r>
            <a:r>
              <a:rPr lang="fr-FR" altLang="fr-FR" dirty="0">
                <a:solidFill>
                  <a:srgbClr val="222222"/>
                </a:solidFill>
                <a:ea typeface="SimSun" panose="02010600030101010101" pitchFamily="2" charset="-122"/>
              </a:rPr>
              <a:t> of </a:t>
            </a:r>
            <a:r>
              <a:rPr lang="fr-FR" altLang="fr-FR" dirty="0" err="1">
                <a:solidFill>
                  <a:srgbClr val="222222"/>
                </a:solidFill>
                <a:ea typeface="SimSun" panose="02010600030101010101" pitchFamily="2" charset="-122"/>
              </a:rPr>
              <a:t>urban</a:t>
            </a:r>
            <a:r>
              <a:rPr lang="fr-FR" altLang="fr-FR" dirty="0">
                <a:solidFill>
                  <a:srgbClr val="222222"/>
                </a:solidFill>
                <a:ea typeface="SimSun" panose="02010600030101010101" pitchFamily="2" charset="-122"/>
              </a:rPr>
              <a:t> </a:t>
            </a:r>
            <a:r>
              <a:rPr lang="fr-FR" altLang="fr-FR" dirty="0" err="1">
                <a:solidFill>
                  <a:srgbClr val="222222"/>
                </a:solidFill>
                <a:ea typeface="SimSun" panose="02010600030101010101" pitchFamily="2" charset="-122"/>
              </a:rPr>
              <a:t>shuttles</a:t>
            </a:r>
            <a:endParaRPr lang="fr-FR" altLang="fr-FR" dirty="0">
              <a:solidFill>
                <a:srgbClr val="222222"/>
              </a:solidFill>
              <a:ea typeface="SimSun" panose="02010600030101010101" pitchFamily="2" charset="-122"/>
            </a:endParaRPr>
          </a:p>
          <a:p>
            <a:pPr marL="450850">
              <a:buClr>
                <a:srgbClr val="23B8DC"/>
              </a:buClr>
              <a:buFont typeface="Wingdings" panose="05000000000000000000" pitchFamily="2" charset="2"/>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Lst>
            </a:pPr>
            <a:r>
              <a:rPr lang="fr-FR" altLang="fr-FR" dirty="0">
                <a:solidFill>
                  <a:srgbClr val="222222"/>
                </a:solidFill>
                <a:ea typeface="SimSun" panose="02010600030101010101" pitchFamily="2" charset="-122"/>
              </a:rPr>
              <a:t>« </a:t>
            </a:r>
            <a:r>
              <a:rPr lang="fr-FR" altLang="fr-FR" dirty="0" err="1">
                <a:solidFill>
                  <a:srgbClr val="222222"/>
                </a:solidFill>
                <a:ea typeface="SimSun" panose="02010600030101010101" pitchFamily="2" charset="-122"/>
              </a:rPr>
              <a:t>Arreté</a:t>
            </a:r>
            <a:r>
              <a:rPr lang="fr-FR" altLang="fr-FR" dirty="0">
                <a:solidFill>
                  <a:srgbClr val="222222"/>
                </a:solidFill>
                <a:ea typeface="SimSun" panose="02010600030101010101" pitchFamily="2" charset="-122"/>
              </a:rPr>
              <a:t> » of May 6, 2019 </a:t>
            </a:r>
            <a:r>
              <a:rPr lang="fr-FR" altLang="fr-FR" dirty="0" err="1">
                <a:solidFill>
                  <a:srgbClr val="222222"/>
                </a:solidFill>
                <a:ea typeface="SimSun" panose="02010600030101010101" pitchFamily="2" charset="-122"/>
              </a:rPr>
              <a:t>defining</a:t>
            </a:r>
            <a:r>
              <a:rPr lang="fr-FR" altLang="fr-FR" dirty="0">
                <a:solidFill>
                  <a:srgbClr val="222222"/>
                </a:solidFill>
                <a:ea typeface="SimSun" panose="02010600030101010101" pitchFamily="2" charset="-122"/>
              </a:rPr>
              <a:t> the conditions of </a:t>
            </a:r>
            <a:r>
              <a:rPr lang="fr-FR" altLang="fr-FR" dirty="0" err="1">
                <a:solidFill>
                  <a:srgbClr val="222222"/>
                </a:solidFill>
                <a:ea typeface="SimSun" panose="02010600030101010101" pitchFamily="2" charset="-122"/>
              </a:rPr>
              <a:t>approval</a:t>
            </a:r>
            <a:r>
              <a:rPr lang="fr-FR" altLang="fr-FR" dirty="0">
                <a:solidFill>
                  <a:srgbClr val="222222"/>
                </a:solidFill>
                <a:ea typeface="SimSun" panose="02010600030101010101" pitchFamily="2" charset="-122"/>
              </a:rPr>
              <a:t>, </a:t>
            </a:r>
            <a:r>
              <a:rPr lang="fr-FR" altLang="fr-FR" dirty="0" err="1">
                <a:solidFill>
                  <a:srgbClr val="222222"/>
                </a:solidFill>
                <a:ea typeface="SimSun" panose="02010600030101010101" pitchFamily="2" charset="-122"/>
              </a:rPr>
              <a:t>operation</a:t>
            </a:r>
            <a:r>
              <a:rPr lang="fr-FR" altLang="fr-FR" dirty="0">
                <a:solidFill>
                  <a:srgbClr val="222222"/>
                </a:solidFill>
                <a:ea typeface="SimSun" panose="02010600030101010101" pitchFamily="2" charset="-122"/>
              </a:rPr>
              <a:t> and circulation of </a:t>
            </a:r>
            <a:r>
              <a:rPr lang="fr-FR" altLang="fr-FR" dirty="0" err="1">
                <a:solidFill>
                  <a:srgbClr val="222222"/>
                </a:solidFill>
                <a:ea typeface="SimSun" panose="02010600030101010101" pitchFamily="2" charset="-122"/>
              </a:rPr>
              <a:t>urban</a:t>
            </a:r>
            <a:r>
              <a:rPr lang="fr-FR" altLang="fr-FR" dirty="0">
                <a:solidFill>
                  <a:srgbClr val="222222"/>
                </a:solidFill>
                <a:ea typeface="SimSun" panose="02010600030101010101" pitchFamily="2" charset="-122"/>
              </a:rPr>
              <a:t> </a:t>
            </a:r>
            <a:r>
              <a:rPr lang="fr-FR" altLang="fr-FR" dirty="0" err="1">
                <a:solidFill>
                  <a:srgbClr val="222222"/>
                </a:solidFill>
                <a:ea typeface="SimSun" panose="02010600030101010101" pitchFamily="2" charset="-122"/>
              </a:rPr>
              <a:t>shuttles</a:t>
            </a:r>
            <a:endParaRPr lang="fr-FR" altLang="fr-FR" dirty="0">
              <a:solidFill>
                <a:srgbClr val="222222"/>
              </a:solidFill>
              <a:ea typeface="SimSun" panose="02010600030101010101" pitchFamily="2" charset="-122"/>
            </a:endParaRPr>
          </a:p>
          <a:p>
            <a:pPr marL="450850">
              <a:buClr>
                <a:srgbClr val="23B8DC"/>
              </a:buClr>
              <a:buFont typeface="Wingdings" panose="05000000000000000000" pitchFamily="2" charset="2"/>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Lst>
            </a:pPr>
            <a:r>
              <a:rPr lang="fr-FR" altLang="fr-FR" dirty="0">
                <a:solidFill>
                  <a:srgbClr val="222222"/>
                </a:solidFill>
                <a:ea typeface="SimSun" panose="02010600030101010101" pitchFamily="2" charset="-122"/>
              </a:rPr>
              <a:t>General construction </a:t>
            </a:r>
            <a:r>
              <a:rPr lang="fr-FR" altLang="fr-FR" dirty="0" err="1">
                <a:solidFill>
                  <a:srgbClr val="222222"/>
                </a:solidFill>
                <a:ea typeface="SimSun" panose="02010600030101010101" pitchFamily="2" charset="-122"/>
              </a:rPr>
              <a:t>requirements</a:t>
            </a:r>
            <a:r>
              <a:rPr lang="fr-FR" altLang="fr-FR" dirty="0">
                <a:solidFill>
                  <a:srgbClr val="222222"/>
                </a:solidFill>
                <a:ea typeface="SimSun" panose="02010600030101010101" pitchFamily="2" charset="-122"/>
              </a:rPr>
              <a:t> :</a:t>
            </a:r>
          </a:p>
          <a:p>
            <a:pPr marL="508000" lvl="1" indent="0">
              <a:buClr>
                <a:srgbClr val="23B8DC"/>
              </a:buCl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Lst>
            </a:pPr>
            <a:r>
              <a:rPr lang="en-US" sz="1400" dirty="0">
                <a:solidFill>
                  <a:srgbClr val="222222"/>
                </a:solidFill>
                <a:ea typeface="SimSun" panose="02010600030101010101" pitchFamily="2" charset="-122"/>
              </a:rPr>
              <a:t>An urban shuttle is designed and constructed exclusively for the transport of seated or standing passengers</a:t>
            </a:r>
            <a:endParaRPr lang="fr-FR" sz="1400" dirty="0">
              <a:solidFill>
                <a:srgbClr val="222222"/>
              </a:solidFill>
              <a:ea typeface="SimSun" panose="02010600030101010101" pitchFamily="2" charset="-122"/>
            </a:endParaRPr>
          </a:p>
          <a:p>
            <a:pPr marL="508000" lvl="1" indent="0">
              <a:buClr>
                <a:srgbClr val="23B8DC"/>
              </a:buCl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Lst>
            </a:pPr>
            <a:r>
              <a:rPr lang="en-US" sz="1400" dirty="0">
                <a:solidFill>
                  <a:srgbClr val="222222"/>
                </a:solidFill>
                <a:ea typeface="SimSun" panose="02010600030101010101" pitchFamily="2" charset="-122"/>
              </a:rPr>
              <a:t>An urban shuttle is a single-level vehicle with a flat, low floor, without any steps;</a:t>
            </a:r>
            <a:endParaRPr lang="fr-FR" sz="1400" dirty="0">
              <a:solidFill>
                <a:srgbClr val="222222"/>
              </a:solidFill>
              <a:ea typeface="SimSun" panose="02010600030101010101" pitchFamily="2" charset="-122"/>
            </a:endParaRPr>
          </a:p>
          <a:p>
            <a:pPr marL="508000" lvl="1" indent="0">
              <a:buClr>
                <a:srgbClr val="23B8DC"/>
              </a:buCl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Lst>
            </a:pPr>
            <a:r>
              <a:rPr lang="en-US" sz="1400" dirty="0">
                <a:solidFill>
                  <a:srgbClr val="222222"/>
                </a:solidFill>
                <a:ea typeface="SimSun" panose="02010600030101010101" pitchFamily="2" charset="-122"/>
              </a:rPr>
              <a:t>An urban shuttle consists of a single rigid section;</a:t>
            </a:r>
            <a:endParaRPr lang="fr-FR" sz="1400" dirty="0">
              <a:solidFill>
                <a:srgbClr val="222222"/>
              </a:solidFill>
              <a:ea typeface="SimSun" panose="02010600030101010101" pitchFamily="2" charset="-122"/>
            </a:endParaRPr>
          </a:p>
          <a:p>
            <a:pPr marL="508000" lvl="1" indent="0">
              <a:buClr>
                <a:srgbClr val="23B8DC"/>
              </a:buCl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Lst>
            </a:pPr>
            <a:r>
              <a:rPr lang="en-US" sz="1400" dirty="0">
                <a:solidFill>
                  <a:srgbClr val="222222"/>
                </a:solidFill>
                <a:ea typeface="SimSun" panose="02010600030101010101" pitchFamily="2" charset="-122"/>
              </a:rPr>
              <a:t>The urban shuttle, as defined, has the capacity to carry, in addition to the driver, at least nine passengers and sixteen passengers at most. It has four or five seats of which two at most can be liftable. </a:t>
            </a:r>
            <a:endParaRPr lang="fr-FR" sz="1400" dirty="0">
              <a:solidFill>
                <a:srgbClr val="222222"/>
              </a:solidFill>
              <a:ea typeface="SimSun" panose="02010600030101010101" pitchFamily="2" charset="-122"/>
            </a:endParaRPr>
          </a:p>
          <a:p>
            <a:pPr marL="508000" lvl="1" indent="0">
              <a:buClr>
                <a:srgbClr val="23B8DC"/>
              </a:buCl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Lst>
            </a:pPr>
            <a:r>
              <a:rPr lang="en-US" sz="1400" dirty="0">
                <a:solidFill>
                  <a:srgbClr val="222222"/>
                </a:solidFill>
                <a:ea typeface="SimSun" panose="02010600030101010101" pitchFamily="2" charset="-122"/>
              </a:rPr>
              <a:t>The urban shuttle has a seat reserved for people with reduced mobility, and a place reserved for a wheelchair user. </a:t>
            </a:r>
            <a:endParaRPr lang="fr-FR" sz="1400" dirty="0">
              <a:solidFill>
                <a:srgbClr val="222222"/>
              </a:solidFill>
              <a:ea typeface="SimSun" panose="02010600030101010101" pitchFamily="2" charset="-122"/>
            </a:endParaRPr>
          </a:p>
          <a:p>
            <a:pPr marL="508000" lvl="1" indent="0">
              <a:buClr>
                <a:srgbClr val="23B8DC"/>
              </a:buCl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Lst>
            </a:pPr>
            <a:r>
              <a:rPr lang="en-US" sz="1400" dirty="0">
                <a:solidFill>
                  <a:srgbClr val="222222"/>
                </a:solidFill>
                <a:ea typeface="SimSun" panose="02010600030101010101" pitchFamily="2" charset="-122"/>
              </a:rPr>
              <a:t>The urban shuttle is limited by construction at a maximum speed of 50 km / h.</a:t>
            </a:r>
            <a:endParaRPr lang="fr-FR" sz="1400" dirty="0">
              <a:solidFill>
                <a:srgbClr val="222222"/>
              </a:solidFill>
              <a:ea typeface="SimSun" panose="02010600030101010101" pitchFamily="2" charset="-122"/>
            </a:endParaRPr>
          </a:p>
        </p:txBody>
      </p:sp>
      <p:sp>
        <p:nvSpPr>
          <p:cNvPr id="5" name="Rectangle 6"/>
          <p:cNvSpPr>
            <a:spLocks noChangeArrowheads="1"/>
          </p:cNvSpPr>
          <p:nvPr/>
        </p:nvSpPr>
        <p:spPr bwMode="auto">
          <a:xfrm>
            <a:off x="304800" y="404582"/>
            <a:ext cx="65" cy="257635"/>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449263"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pPr>
            <a:endParaRPr kumimoji="0" lang="en-GB" altLang="fr-FR" sz="1800" b="0" i="0" u="none" strike="noStrike" cap="none" normalizeH="0" baseline="0" dirty="0">
              <a:ln>
                <a:noFill/>
              </a:ln>
              <a:solidFill>
                <a:srgbClr val="000000"/>
              </a:solidFill>
              <a:effectLst/>
              <a:latin typeface="Arial" panose="020B0604020202020204" pitchFamily="34" charset="0"/>
              <a:ea typeface="SimSun" panose="02010600030101010101" pitchFamily="2" charset="-122"/>
            </a:endParaRPr>
          </a:p>
        </p:txBody>
      </p:sp>
      <p:sp>
        <p:nvSpPr>
          <p:cNvPr id="2" name="Rectangle 1"/>
          <p:cNvSpPr>
            <a:spLocks noChangeArrowheads="1"/>
          </p:cNvSpPr>
          <p:nvPr/>
        </p:nvSpPr>
        <p:spPr bwMode="auto">
          <a:xfrm>
            <a:off x="0" y="99783"/>
            <a:ext cx="65" cy="257635"/>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449263"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pPr>
            <a:endParaRPr kumimoji="0" lang="en-GB" altLang="fr-FR" sz="1800" b="0" i="0" u="none" strike="noStrike" cap="none" normalizeH="0" baseline="0" dirty="0">
              <a:ln>
                <a:noFill/>
              </a:ln>
              <a:solidFill>
                <a:srgbClr val="000000"/>
              </a:solidFill>
              <a:effectLst/>
              <a:latin typeface="Arial" panose="020B0604020202020204" pitchFamily="34" charset="0"/>
              <a:ea typeface="SimSun" panose="02010600030101010101" pitchFamily="2" charset="-122"/>
            </a:endParaRPr>
          </a:p>
        </p:txBody>
      </p:sp>
      <p:sp>
        <p:nvSpPr>
          <p:cNvPr id="6" name="Rectangle 2"/>
          <p:cNvSpPr>
            <a:spLocks noChangeArrowheads="1"/>
          </p:cNvSpPr>
          <p:nvPr/>
        </p:nvSpPr>
        <p:spPr bwMode="auto">
          <a:xfrm>
            <a:off x="1367904" y="1201507"/>
            <a:ext cx="65" cy="257635"/>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449263"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pPr>
            <a:endParaRPr kumimoji="0" lang="en-GB" altLang="fr-FR" sz="1800" b="0" i="0" u="none" strike="noStrike" cap="none" normalizeH="0" baseline="0" dirty="0">
              <a:ln>
                <a:noFill/>
              </a:ln>
              <a:solidFill>
                <a:srgbClr val="000000"/>
              </a:solidFill>
              <a:effectLst/>
              <a:latin typeface="Arial" panose="020B0604020202020204" pitchFamily="34" charset="0"/>
              <a:ea typeface="SimSun" panose="02010600030101010101" pitchFamily="2" charset="-122"/>
            </a:endParaRPr>
          </a:p>
        </p:txBody>
      </p:sp>
    </p:spTree>
    <p:extLst>
      <p:ext uri="{BB962C8B-B14F-4D97-AF65-F5344CB8AC3E}">
        <p14:creationId xmlns:p14="http://schemas.microsoft.com/office/powerpoint/2010/main" val="281293018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5"/>
          <p:cNvSpPr>
            <a:spLocks noGrp="1"/>
          </p:cNvSpPr>
          <p:nvPr>
            <p:ph type="sldNum" idx="12"/>
          </p:nvPr>
        </p:nvSpPr>
        <p:spPr/>
        <p:txBody>
          <a:bodyPr/>
          <a:lstStyle/>
          <a:p>
            <a:fld id="{0D7D0DFB-8C01-4C4F-B6B8-A5C40EE098E8}" type="slidenum">
              <a:rPr lang="fr-FR" altLang="fr-FR"/>
              <a:pPr/>
              <a:t>8</a:t>
            </a:fld>
            <a:endParaRPr lang="fr-FR" altLang="fr-FR"/>
          </a:p>
        </p:txBody>
      </p:sp>
      <p:sp>
        <p:nvSpPr>
          <p:cNvPr id="6145" name="Rectangle 1"/>
          <p:cNvSpPr>
            <a:spLocks noGrp="1" noChangeArrowheads="1"/>
          </p:cNvSpPr>
          <p:nvPr>
            <p:ph type="title"/>
          </p:nvPr>
        </p:nvSpPr>
        <p:spPr>
          <a:xfrm>
            <a:off x="830263" y="307975"/>
            <a:ext cx="8745537" cy="1250950"/>
          </a:xfrm>
          <a:ln/>
          <a:extLst>
            <a:ext uri="{91240B29-F687-4F45-9708-019B960494DF}">
              <a14:hiddenLine xmlns:a14="http://schemas.microsoft.com/office/drawing/2010/main" w="9525" cap="flat">
                <a:solidFill>
                  <a:srgbClr val="000000"/>
                </a:solidFill>
                <a:round/>
                <a:headEnd/>
                <a:tailEnd/>
              </a14:hiddenLine>
            </a:ext>
          </a:extLst>
        </p:spPr>
        <p:txBody>
          <a:bodyPr tIns="39116"/>
          <a:lstStyle/>
          <a:p>
            <a: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Lst>
            </a:pPr>
            <a:r>
              <a:rPr lang="fr-FR" dirty="0"/>
              <a:t>S</a:t>
            </a:r>
            <a:r>
              <a:rPr lang="en-US" dirty="0" err="1"/>
              <a:t>tatus</a:t>
            </a:r>
            <a:r>
              <a:rPr lang="en-US" dirty="0"/>
              <a:t> of the French legislation on shuttles</a:t>
            </a:r>
            <a:endParaRPr lang="fr-FR" altLang="fr-FR" dirty="0"/>
          </a:p>
        </p:txBody>
      </p:sp>
      <p:sp>
        <p:nvSpPr>
          <p:cNvPr id="6146" name="Rectangle 2"/>
          <p:cNvSpPr>
            <a:spLocks noGrp="1" noChangeArrowheads="1"/>
          </p:cNvSpPr>
          <p:nvPr>
            <p:ph type="body" idx="1"/>
          </p:nvPr>
        </p:nvSpPr>
        <p:spPr>
          <a:xfrm>
            <a:off x="1046856" y="1691605"/>
            <a:ext cx="8890000" cy="3672408"/>
          </a:xfrm>
          <a:ln/>
          <a:extLst>
            <a:ext uri="{91240B29-F687-4F45-9708-019B960494DF}">
              <a14:hiddenLine xmlns:a14="http://schemas.microsoft.com/office/drawing/2010/main" w="9525" cap="flat">
                <a:solidFill>
                  <a:srgbClr val="000000"/>
                </a:solidFill>
                <a:round/>
                <a:headEnd/>
                <a:tailEnd/>
              </a14:hiddenLine>
            </a:ext>
          </a:extLst>
        </p:spPr>
        <p:txBody>
          <a:bodyPr tIns="21336"/>
          <a:lstStyle/>
          <a:p>
            <a:pPr marL="431800" indent="-323850">
              <a:buClr>
                <a:srgbClr val="23B8DC"/>
              </a:buCl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Lst>
            </a:pPr>
            <a:r>
              <a:rPr lang="fr-FR" altLang="fr-FR" dirty="0"/>
              <a:t>	</a:t>
            </a:r>
            <a:br>
              <a:rPr lang="fr-FR" dirty="0"/>
            </a:br>
            <a:r>
              <a:rPr lang="fr-FR" b="1" i="1" u="sng" dirty="0">
                <a:solidFill>
                  <a:srgbClr val="222222"/>
                </a:solidFill>
                <a:ea typeface="SimSun" panose="02010600030101010101" pitchFamily="2" charset="-122"/>
              </a:rPr>
              <a:t>Second</a:t>
            </a:r>
            <a:r>
              <a:rPr lang="fr-FR" altLang="fr-FR" b="1" i="1" u="sng" dirty="0">
                <a:solidFill>
                  <a:srgbClr val="222222"/>
                </a:solidFill>
                <a:ea typeface="SimSun" panose="02010600030101010101" pitchFamily="2" charset="-122"/>
              </a:rPr>
              <a:t> </a:t>
            </a:r>
            <a:r>
              <a:rPr lang="fr-FR" altLang="fr-FR" b="1" i="1" u="sng" dirty="0" err="1">
                <a:solidFill>
                  <a:srgbClr val="222222"/>
                </a:solidFill>
                <a:ea typeface="SimSun" panose="02010600030101010101" pitchFamily="2" charset="-122"/>
              </a:rPr>
              <a:t>step</a:t>
            </a:r>
            <a:r>
              <a:rPr lang="fr-FR" altLang="fr-FR" b="1" i="1" u="sng" dirty="0">
                <a:solidFill>
                  <a:srgbClr val="222222"/>
                </a:solidFill>
                <a:ea typeface="SimSun" panose="02010600030101010101" pitchFamily="2" charset="-122"/>
              </a:rPr>
              <a:t> :</a:t>
            </a:r>
            <a:r>
              <a:rPr lang="fr-FR" altLang="fr-FR" dirty="0">
                <a:solidFill>
                  <a:srgbClr val="222222"/>
                </a:solidFill>
                <a:ea typeface="SimSun" panose="02010600030101010101" pitchFamily="2" charset="-122"/>
              </a:rPr>
              <a:t>  addition of prescriptions for national </a:t>
            </a:r>
            <a:r>
              <a:rPr lang="fr-FR" altLang="fr-FR" dirty="0" err="1">
                <a:solidFill>
                  <a:srgbClr val="222222"/>
                </a:solidFill>
                <a:ea typeface="SimSun" panose="02010600030101010101" pitchFamily="2" charset="-122"/>
              </a:rPr>
              <a:t>approvals</a:t>
            </a:r>
            <a:r>
              <a:rPr lang="fr-FR" altLang="fr-FR" dirty="0">
                <a:solidFill>
                  <a:srgbClr val="222222"/>
                </a:solidFill>
                <a:ea typeface="SimSun" panose="02010600030101010101" pitchFamily="2" charset="-122"/>
              </a:rPr>
              <a:t> of </a:t>
            </a:r>
            <a:r>
              <a:rPr lang="fr-FR" altLang="fr-FR" dirty="0" err="1">
                <a:solidFill>
                  <a:srgbClr val="222222"/>
                </a:solidFill>
                <a:ea typeface="SimSun" panose="02010600030101010101" pitchFamily="2" charset="-122"/>
              </a:rPr>
              <a:t>urban</a:t>
            </a:r>
            <a:r>
              <a:rPr lang="fr-FR" altLang="fr-FR" dirty="0">
                <a:solidFill>
                  <a:srgbClr val="222222"/>
                </a:solidFill>
                <a:ea typeface="SimSun" panose="02010600030101010101" pitchFamily="2" charset="-122"/>
              </a:rPr>
              <a:t> </a:t>
            </a:r>
            <a:r>
              <a:rPr lang="fr-FR" altLang="fr-FR" dirty="0" err="1">
                <a:solidFill>
                  <a:srgbClr val="222222"/>
                </a:solidFill>
                <a:ea typeface="SimSun" panose="02010600030101010101" pitchFamily="2" charset="-122"/>
              </a:rPr>
              <a:t>shuttles</a:t>
            </a:r>
            <a:endParaRPr lang="fr-FR" altLang="fr-FR" dirty="0">
              <a:solidFill>
                <a:srgbClr val="222222"/>
              </a:solidFill>
              <a:ea typeface="SimSun" panose="02010600030101010101" pitchFamily="2" charset="-122"/>
            </a:endParaRPr>
          </a:p>
          <a:p>
            <a:pPr marL="450850">
              <a:buClr>
                <a:srgbClr val="23B8DC"/>
              </a:buClr>
              <a:buFont typeface="Wingdings" panose="05000000000000000000" pitchFamily="2" charset="2"/>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Lst>
            </a:pPr>
            <a:r>
              <a:rPr lang="fr-FR" altLang="fr-FR" dirty="0">
                <a:solidFill>
                  <a:srgbClr val="222222"/>
                </a:solidFill>
                <a:ea typeface="SimSun" panose="02010600030101010101" pitchFamily="2" charset="-122"/>
              </a:rPr>
              <a:t>« </a:t>
            </a:r>
            <a:r>
              <a:rPr lang="fr-FR" altLang="fr-FR" dirty="0" err="1">
                <a:solidFill>
                  <a:srgbClr val="222222"/>
                </a:solidFill>
                <a:ea typeface="SimSun" panose="02010600030101010101" pitchFamily="2" charset="-122"/>
              </a:rPr>
              <a:t>Arreté</a:t>
            </a:r>
            <a:r>
              <a:rPr lang="fr-FR" altLang="fr-FR" dirty="0">
                <a:solidFill>
                  <a:srgbClr val="222222"/>
                </a:solidFill>
                <a:ea typeface="SimSun" panose="02010600030101010101" pitchFamily="2" charset="-122"/>
              </a:rPr>
              <a:t> » of May 6, 2019 </a:t>
            </a:r>
            <a:r>
              <a:rPr lang="fr-FR" altLang="fr-FR" dirty="0" err="1">
                <a:solidFill>
                  <a:srgbClr val="222222"/>
                </a:solidFill>
                <a:ea typeface="SimSun" panose="02010600030101010101" pitchFamily="2" charset="-122"/>
              </a:rPr>
              <a:t>defining</a:t>
            </a:r>
            <a:r>
              <a:rPr lang="fr-FR" altLang="fr-FR" dirty="0">
                <a:solidFill>
                  <a:srgbClr val="222222"/>
                </a:solidFill>
                <a:ea typeface="SimSun" panose="02010600030101010101" pitchFamily="2" charset="-122"/>
              </a:rPr>
              <a:t> the conditions of </a:t>
            </a:r>
            <a:r>
              <a:rPr lang="fr-FR" altLang="fr-FR" dirty="0" err="1">
                <a:solidFill>
                  <a:srgbClr val="222222"/>
                </a:solidFill>
                <a:ea typeface="SimSun" panose="02010600030101010101" pitchFamily="2" charset="-122"/>
              </a:rPr>
              <a:t>approval</a:t>
            </a:r>
            <a:r>
              <a:rPr lang="fr-FR" altLang="fr-FR" dirty="0">
                <a:solidFill>
                  <a:srgbClr val="222222"/>
                </a:solidFill>
                <a:ea typeface="SimSun" panose="02010600030101010101" pitchFamily="2" charset="-122"/>
              </a:rPr>
              <a:t>, </a:t>
            </a:r>
            <a:r>
              <a:rPr lang="fr-FR" altLang="fr-FR" dirty="0" err="1">
                <a:solidFill>
                  <a:srgbClr val="222222"/>
                </a:solidFill>
                <a:ea typeface="SimSun" panose="02010600030101010101" pitchFamily="2" charset="-122"/>
              </a:rPr>
              <a:t>operation</a:t>
            </a:r>
            <a:r>
              <a:rPr lang="fr-FR" altLang="fr-FR" dirty="0">
                <a:solidFill>
                  <a:srgbClr val="222222"/>
                </a:solidFill>
                <a:ea typeface="SimSun" panose="02010600030101010101" pitchFamily="2" charset="-122"/>
              </a:rPr>
              <a:t> and circulation of </a:t>
            </a:r>
            <a:r>
              <a:rPr lang="fr-FR" altLang="fr-FR" dirty="0" err="1">
                <a:solidFill>
                  <a:srgbClr val="222222"/>
                </a:solidFill>
                <a:ea typeface="SimSun" panose="02010600030101010101" pitchFamily="2" charset="-122"/>
              </a:rPr>
              <a:t>urban</a:t>
            </a:r>
            <a:r>
              <a:rPr lang="fr-FR" altLang="fr-FR" dirty="0">
                <a:solidFill>
                  <a:srgbClr val="222222"/>
                </a:solidFill>
                <a:ea typeface="SimSun" panose="02010600030101010101" pitchFamily="2" charset="-122"/>
              </a:rPr>
              <a:t> </a:t>
            </a:r>
            <a:r>
              <a:rPr lang="fr-FR" altLang="fr-FR" dirty="0" err="1">
                <a:solidFill>
                  <a:srgbClr val="222222"/>
                </a:solidFill>
                <a:ea typeface="SimSun" panose="02010600030101010101" pitchFamily="2" charset="-122"/>
              </a:rPr>
              <a:t>shuttles</a:t>
            </a:r>
            <a:r>
              <a:rPr lang="fr-FR" altLang="fr-FR" dirty="0">
                <a:solidFill>
                  <a:srgbClr val="222222"/>
                </a:solidFill>
                <a:ea typeface="SimSun" panose="02010600030101010101" pitchFamily="2" charset="-122"/>
              </a:rPr>
              <a:t>  </a:t>
            </a:r>
            <a:r>
              <a:rPr lang="fr-FR" dirty="0">
                <a:solidFill>
                  <a:srgbClr val="222222"/>
                </a:solidFill>
                <a:ea typeface="SimSun" panose="02010600030101010101" pitchFamily="2" charset="-122"/>
              </a:rPr>
              <a:t> </a:t>
            </a:r>
          </a:p>
          <a:p>
            <a:pPr marL="450850">
              <a:buClr>
                <a:srgbClr val="23B8DC"/>
              </a:buClr>
              <a:buFont typeface="Wingdings" panose="05000000000000000000" pitchFamily="2" charset="2"/>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Lst>
            </a:pPr>
            <a:r>
              <a:rPr lang="fr-FR" dirty="0">
                <a:solidFill>
                  <a:srgbClr val="222222"/>
                </a:solidFill>
                <a:ea typeface="SimSun" panose="02010600030101010101" pitchFamily="2" charset="-122"/>
              </a:rPr>
              <a:t>SPECIAL FOCUS ON UNECE Reg 107 /  </a:t>
            </a:r>
            <a:r>
              <a:rPr lang="fr-FR" altLang="fr-FR" dirty="0" err="1">
                <a:solidFill>
                  <a:srgbClr val="222222"/>
                </a:solidFill>
                <a:ea typeface="SimSun" panose="02010600030101010101" pitchFamily="2" charset="-122"/>
              </a:rPr>
              <a:t>Interior</a:t>
            </a:r>
            <a:r>
              <a:rPr lang="fr-FR" altLang="fr-FR" dirty="0">
                <a:solidFill>
                  <a:srgbClr val="222222"/>
                </a:solidFill>
                <a:ea typeface="SimSun" panose="02010600030101010101" pitchFamily="2" charset="-122"/>
              </a:rPr>
              <a:t> design and </a:t>
            </a:r>
            <a:r>
              <a:rPr lang="fr-FR" altLang="fr-FR" dirty="0" err="1">
                <a:solidFill>
                  <a:srgbClr val="222222"/>
                </a:solidFill>
                <a:ea typeface="SimSun" panose="02010600030101010101" pitchFamily="2" charset="-122"/>
              </a:rPr>
              <a:t>accessibility</a:t>
            </a:r>
            <a:r>
              <a:rPr lang="fr-FR" altLang="fr-FR" dirty="0">
                <a:solidFill>
                  <a:srgbClr val="222222"/>
                </a:solidFill>
                <a:ea typeface="SimSun" panose="02010600030101010101" pitchFamily="2" charset="-122"/>
              </a:rPr>
              <a:t> of </a:t>
            </a:r>
            <a:r>
              <a:rPr lang="fr-FR" altLang="fr-FR" dirty="0" err="1">
                <a:solidFill>
                  <a:srgbClr val="222222"/>
                </a:solidFill>
                <a:ea typeface="SimSun" panose="02010600030101010101" pitchFamily="2" charset="-122"/>
              </a:rPr>
              <a:t>urban</a:t>
            </a:r>
            <a:r>
              <a:rPr lang="fr-FR" altLang="fr-FR" dirty="0">
                <a:solidFill>
                  <a:srgbClr val="222222"/>
                </a:solidFill>
                <a:ea typeface="SimSun" panose="02010600030101010101" pitchFamily="2" charset="-122"/>
              </a:rPr>
              <a:t> </a:t>
            </a:r>
            <a:r>
              <a:rPr lang="fr-FR" altLang="fr-FR" dirty="0" err="1">
                <a:solidFill>
                  <a:srgbClr val="222222"/>
                </a:solidFill>
                <a:ea typeface="SimSun" panose="02010600030101010101" pitchFamily="2" charset="-122"/>
              </a:rPr>
              <a:t>shuttles</a:t>
            </a:r>
            <a:r>
              <a:rPr lang="en-GB" altLang="fr-FR" dirty="0">
                <a:solidFill>
                  <a:srgbClr val="222222"/>
                </a:solidFill>
                <a:ea typeface="SimSun" panose="02010600030101010101" pitchFamily="2" charset="-122"/>
              </a:rPr>
              <a:t> </a:t>
            </a:r>
          </a:p>
          <a:p>
            <a:pPr marL="450850">
              <a:buClr>
                <a:srgbClr val="23B8DC"/>
              </a:buClr>
              <a:buFont typeface="Wingdings" panose="05000000000000000000" pitchFamily="2" charset="2"/>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Lst>
            </a:pPr>
            <a:r>
              <a:rPr lang="fr-FR" dirty="0">
                <a:solidFill>
                  <a:srgbClr val="222222"/>
                </a:solidFill>
                <a:ea typeface="SimSun" panose="02010600030101010101" pitchFamily="2" charset="-122"/>
              </a:rPr>
              <a:t>Urban </a:t>
            </a:r>
            <a:r>
              <a:rPr lang="fr-FR" dirty="0" err="1">
                <a:solidFill>
                  <a:srgbClr val="222222"/>
                </a:solidFill>
                <a:ea typeface="SimSun" panose="02010600030101010101" pitchFamily="2" charset="-122"/>
              </a:rPr>
              <a:t>shuttles</a:t>
            </a:r>
            <a:r>
              <a:rPr lang="fr-FR" dirty="0">
                <a:solidFill>
                  <a:srgbClr val="222222"/>
                </a:solidFill>
                <a:ea typeface="SimSun" panose="02010600030101010101" pitchFamily="2" charset="-122"/>
              </a:rPr>
              <a:t> </a:t>
            </a:r>
            <a:r>
              <a:rPr lang="fr-FR" dirty="0" err="1">
                <a:solidFill>
                  <a:srgbClr val="222222"/>
                </a:solidFill>
                <a:ea typeface="SimSun" panose="02010600030101010101" pitchFamily="2" charset="-122"/>
              </a:rPr>
              <a:t>should</a:t>
            </a:r>
            <a:r>
              <a:rPr lang="fr-FR" dirty="0">
                <a:solidFill>
                  <a:srgbClr val="222222"/>
                </a:solidFill>
                <a:ea typeface="SimSun" panose="02010600030101010101" pitchFamily="2" charset="-122"/>
              </a:rPr>
              <a:t> </a:t>
            </a:r>
            <a:r>
              <a:rPr lang="fr-FR" dirty="0" err="1">
                <a:solidFill>
                  <a:srgbClr val="222222"/>
                </a:solidFill>
                <a:ea typeface="SimSun" panose="02010600030101010101" pitchFamily="2" charset="-122"/>
              </a:rPr>
              <a:t>comply</a:t>
            </a:r>
            <a:r>
              <a:rPr lang="fr-FR" dirty="0">
                <a:solidFill>
                  <a:srgbClr val="222222"/>
                </a:solidFill>
                <a:ea typeface="SimSun" panose="02010600030101010101" pitchFamily="2" charset="-122"/>
              </a:rPr>
              <a:t> to </a:t>
            </a:r>
            <a:r>
              <a:rPr lang="fr-FR" altLang="fr-FR" dirty="0">
                <a:solidFill>
                  <a:srgbClr val="222222"/>
                </a:solidFill>
                <a:ea typeface="SimSun" panose="02010600030101010101" pitchFamily="2" charset="-122"/>
              </a:rPr>
              <a:t>the provisions of UNECE </a:t>
            </a:r>
            <a:r>
              <a:rPr lang="fr-FR" altLang="fr-FR" dirty="0" err="1">
                <a:solidFill>
                  <a:srgbClr val="222222"/>
                </a:solidFill>
                <a:ea typeface="SimSun" panose="02010600030101010101" pitchFamily="2" charset="-122"/>
              </a:rPr>
              <a:t>Regulation</a:t>
            </a:r>
            <a:r>
              <a:rPr lang="fr-FR" altLang="fr-FR" dirty="0">
                <a:solidFill>
                  <a:srgbClr val="222222"/>
                </a:solidFill>
                <a:ea typeface="SimSun" panose="02010600030101010101" pitchFamily="2" charset="-122"/>
              </a:rPr>
              <a:t> No 107 applicable to </a:t>
            </a:r>
            <a:r>
              <a:rPr lang="fr-FR" altLang="fr-FR" dirty="0" err="1">
                <a:solidFill>
                  <a:srgbClr val="222222"/>
                </a:solidFill>
                <a:ea typeface="SimSun" panose="02010600030101010101" pitchFamily="2" charset="-122"/>
              </a:rPr>
              <a:t>vehicles</a:t>
            </a:r>
            <a:r>
              <a:rPr lang="fr-FR" altLang="fr-FR" dirty="0">
                <a:solidFill>
                  <a:srgbClr val="222222"/>
                </a:solidFill>
                <a:ea typeface="SimSun" panose="02010600030101010101" pitchFamily="2" charset="-122"/>
              </a:rPr>
              <a:t> of </a:t>
            </a:r>
            <a:r>
              <a:rPr lang="fr-FR" altLang="fr-FR" dirty="0" err="1">
                <a:solidFill>
                  <a:srgbClr val="222222"/>
                </a:solidFill>
                <a:ea typeface="SimSun" panose="02010600030101010101" pitchFamily="2" charset="-122"/>
              </a:rPr>
              <a:t>categories</a:t>
            </a:r>
            <a:r>
              <a:rPr lang="fr-FR" altLang="fr-FR" dirty="0">
                <a:solidFill>
                  <a:srgbClr val="222222"/>
                </a:solidFill>
                <a:ea typeface="SimSun" panose="02010600030101010101" pitchFamily="2" charset="-122"/>
              </a:rPr>
              <a:t> M2 or M3 / Class A</a:t>
            </a:r>
            <a:r>
              <a:rPr lang="en-GB" altLang="fr-FR" dirty="0">
                <a:solidFill>
                  <a:srgbClr val="222222"/>
                </a:solidFill>
                <a:ea typeface="SimSun" panose="02010600030101010101" pitchFamily="2" charset="-122"/>
              </a:rPr>
              <a:t>, with </a:t>
            </a:r>
            <a:r>
              <a:rPr lang="fr-FR" altLang="fr-FR" dirty="0">
                <a:solidFill>
                  <a:srgbClr val="222222"/>
                </a:solidFill>
                <a:ea typeface="SimSun" panose="02010600030101010101" pitchFamily="2" charset="-122"/>
              </a:rPr>
              <a:t>the exception of 7.2.2.3 (minimum </a:t>
            </a:r>
            <a:r>
              <a:rPr lang="fr-FR" altLang="fr-FR" dirty="0" err="1">
                <a:solidFill>
                  <a:srgbClr val="222222"/>
                </a:solidFill>
                <a:ea typeface="SimSun" panose="02010600030101010101" pitchFamily="2" charset="-122"/>
              </a:rPr>
              <a:t>number</a:t>
            </a:r>
            <a:r>
              <a:rPr lang="fr-FR" altLang="fr-FR" dirty="0">
                <a:solidFill>
                  <a:srgbClr val="222222"/>
                </a:solidFill>
                <a:ea typeface="SimSun" panose="02010600030101010101" pitchFamily="2" charset="-122"/>
              </a:rPr>
              <a:t> of </a:t>
            </a:r>
            <a:r>
              <a:rPr lang="fr-FR" altLang="fr-FR" dirty="0" err="1">
                <a:solidFill>
                  <a:srgbClr val="222222"/>
                </a:solidFill>
                <a:ea typeface="SimSun" panose="02010600030101010101" pitchFamily="2" charset="-122"/>
              </a:rPr>
              <a:t>seated</a:t>
            </a:r>
            <a:r>
              <a:rPr lang="fr-FR" altLang="fr-FR" dirty="0">
                <a:solidFill>
                  <a:srgbClr val="222222"/>
                </a:solidFill>
                <a:ea typeface="SimSun" panose="02010600030101010101" pitchFamily="2" charset="-122"/>
              </a:rPr>
              <a:t> position)</a:t>
            </a:r>
          </a:p>
          <a:p>
            <a:pPr marL="450850">
              <a:buClr>
                <a:srgbClr val="23B8DC"/>
              </a:buClr>
              <a:buFont typeface="Wingdings" panose="05000000000000000000" pitchFamily="2" charset="2"/>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Lst>
            </a:pPr>
            <a:r>
              <a:rPr lang="fr-FR" altLang="fr-FR" dirty="0">
                <a:solidFill>
                  <a:srgbClr val="222222"/>
                </a:solidFill>
                <a:ea typeface="SimSun" panose="02010600030101010101" pitchFamily="2" charset="-122"/>
              </a:rPr>
              <a:t>In addition, by </a:t>
            </a:r>
            <a:r>
              <a:rPr lang="fr-FR" altLang="fr-FR" dirty="0" err="1">
                <a:solidFill>
                  <a:srgbClr val="222222"/>
                </a:solidFill>
                <a:ea typeface="SimSun" panose="02010600030101010101" pitchFamily="2" charset="-122"/>
              </a:rPr>
              <a:t>way</a:t>
            </a:r>
            <a:r>
              <a:rPr lang="fr-FR" altLang="fr-FR" dirty="0">
                <a:solidFill>
                  <a:srgbClr val="222222"/>
                </a:solidFill>
                <a:ea typeface="SimSun" panose="02010600030101010101" pitchFamily="2" charset="-122"/>
              </a:rPr>
              <a:t> of </a:t>
            </a:r>
            <a:r>
              <a:rPr lang="fr-FR" altLang="fr-FR" dirty="0" err="1">
                <a:solidFill>
                  <a:srgbClr val="222222"/>
                </a:solidFill>
                <a:ea typeface="SimSun" panose="02010600030101010101" pitchFamily="2" charset="-122"/>
              </a:rPr>
              <a:t>derogation</a:t>
            </a:r>
            <a:r>
              <a:rPr lang="fr-FR" altLang="fr-FR" dirty="0">
                <a:solidFill>
                  <a:srgbClr val="222222"/>
                </a:solidFill>
                <a:ea typeface="SimSun" panose="02010600030101010101" pitchFamily="2" charset="-122"/>
              </a:rPr>
              <a:t> </a:t>
            </a:r>
            <a:r>
              <a:rPr lang="fr-FR" altLang="fr-FR" dirty="0" err="1">
                <a:solidFill>
                  <a:srgbClr val="222222"/>
                </a:solidFill>
                <a:ea typeface="SimSun" panose="02010600030101010101" pitchFamily="2" charset="-122"/>
              </a:rPr>
              <a:t>from</a:t>
            </a:r>
            <a:r>
              <a:rPr lang="fr-FR" altLang="fr-FR" dirty="0">
                <a:solidFill>
                  <a:srgbClr val="222222"/>
                </a:solidFill>
                <a:ea typeface="SimSun" panose="02010600030101010101" pitchFamily="2" charset="-122"/>
              </a:rPr>
              <a:t> point 1.1 of Annex 7, the minimum </a:t>
            </a:r>
            <a:r>
              <a:rPr lang="fr-FR" altLang="fr-FR" dirty="0" err="1">
                <a:solidFill>
                  <a:srgbClr val="222222"/>
                </a:solidFill>
                <a:ea typeface="SimSun" panose="02010600030101010101" pitchFamily="2" charset="-122"/>
              </a:rPr>
              <a:t>width</a:t>
            </a:r>
            <a:r>
              <a:rPr lang="fr-FR" altLang="fr-FR" dirty="0">
                <a:solidFill>
                  <a:srgbClr val="222222"/>
                </a:solidFill>
                <a:ea typeface="SimSun" panose="02010600030101010101" pitchFamily="2" charset="-122"/>
              </a:rPr>
              <a:t> of a double service </a:t>
            </a:r>
            <a:r>
              <a:rPr lang="fr-FR" altLang="fr-FR" dirty="0" err="1">
                <a:solidFill>
                  <a:srgbClr val="222222"/>
                </a:solidFill>
                <a:ea typeface="SimSun" panose="02010600030101010101" pitchFamily="2" charset="-122"/>
              </a:rPr>
              <a:t>door</a:t>
            </a:r>
            <a:r>
              <a:rPr lang="fr-FR" altLang="fr-FR" dirty="0">
                <a:solidFill>
                  <a:srgbClr val="222222"/>
                </a:solidFill>
                <a:ea typeface="SimSun" panose="02010600030101010101" pitchFamily="2" charset="-122"/>
              </a:rPr>
              <a:t> </a:t>
            </a:r>
            <a:r>
              <a:rPr lang="fr-FR" altLang="fr-FR" dirty="0" err="1">
                <a:solidFill>
                  <a:srgbClr val="222222"/>
                </a:solidFill>
                <a:ea typeface="SimSun" panose="02010600030101010101" pitchFamily="2" charset="-122"/>
              </a:rPr>
              <a:t>may</a:t>
            </a:r>
            <a:r>
              <a:rPr lang="fr-FR" altLang="fr-FR" dirty="0">
                <a:solidFill>
                  <a:srgbClr val="222222"/>
                </a:solidFill>
                <a:ea typeface="SimSun" panose="02010600030101010101" pitchFamily="2" charset="-122"/>
              </a:rPr>
              <a:t> </a:t>
            </a:r>
            <a:r>
              <a:rPr lang="fr-FR" altLang="fr-FR" dirty="0" err="1">
                <a:solidFill>
                  <a:srgbClr val="222222"/>
                </a:solidFill>
                <a:ea typeface="SimSun" panose="02010600030101010101" pitchFamily="2" charset="-122"/>
              </a:rPr>
              <a:t>be</a:t>
            </a:r>
            <a:r>
              <a:rPr lang="fr-FR" altLang="fr-FR" dirty="0">
                <a:solidFill>
                  <a:srgbClr val="222222"/>
                </a:solidFill>
                <a:ea typeface="SimSun" panose="02010600030101010101" pitchFamily="2" charset="-122"/>
              </a:rPr>
              <a:t> </a:t>
            </a:r>
            <a:r>
              <a:rPr lang="fr-FR" altLang="fr-FR" dirty="0" err="1">
                <a:solidFill>
                  <a:srgbClr val="222222"/>
                </a:solidFill>
                <a:ea typeface="SimSun" panose="02010600030101010101" pitchFamily="2" charset="-122"/>
              </a:rPr>
              <a:t>reduced</a:t>
            </a:r>
            <a:r>
              <a:rPr lang="fr-FR" altLang="fr-FR" dirty="0">
                <a:solidFill>
                  <a:srgbClr val="222222"/>
                </a:solidFill>
                <a:ea typeface="SimSun" panose="02010600030101010101" pitchFamily="2" charset="-122"/>
              </a:rPr>
              <a:t> to 1100 </a:t>
            </a:r>
            <a:r>
              <a:rPr lang="fr-FR" altLang="fr-FR" dirty="0" err="1">
                <a:solidFill>
                  <a:srgbClr val="222222"/>
                </a:solidFill>
                <a:ea typeface="SimSun" panose="02010600030101010101" pitchFamily="2" charset="-122"/>
              </a:rPr>
              <a:t>mm.</a:t>
            </a:r>
            <a:r>
              <a:rPr lang="en-GB" altLang="fr-FR" dirty="0">
                <a:solidFill>
                  <a:srgbClr val="222222"/>
                </a:solidFill>
                <a:ea typeface="SimSun" panose="02010600030101010101" pitchFamily="2" charset="-122"/>
              </a:rPr>
              <a:t> </a:t>
            </a:r>
          </a:p>
          <a:p>
            <a:r>
              <a:rPr kumimoji="0" lang="en-GB" altLang="fr-FR" sz="1000" b="0" i="0" u="none" strike="noStrike" cap="none" normalizeH="0" dirty="0">
                <a:ln>
                  <a:noFill/>
                </a:ln>
                <a:effectLst/>
                <a:latin typeface="Arial" panose="020B0604020202020204" pitchFamily="34" charset="0"/>
                <a:ea typeface="SimSun" panose="02010600030101010101" pitchFamily="2" charset="-122"/>
              </a:rPr>
              <a:t> </a:t>
            </a:r>
            <a:endParaRPr kumimoji="0" lang="en-GB" altLang="fr-FR" sz="1000" b="0" i="0" u="none" strike="noStrike" cap="none" normalizeH="0" baseline="0" dirty="0">
              <a:ln>
                <a:noFill/>
              </a:ln>
              <a:effectLst/>
              <a:latin typeface="Arial" panose="020B0604020202020204" pitchFamily="34" charset="0"/>
              <a:ea typeface="SimSun" panose="02010600030101010101" pitchFamily="2" charset="-122"/>
            </a:endParaRPr>
          </a:p>
          <a:p>
            <a:endParaRPr lang="fr-FR" sz="1400" dirty="0"/>
          </a:p>
          <a:p>
            <a:endParaRPr kumimoji="0" lang="fr-FR" altLang="fr-FR" sz="1800" b="0" i="1" u="none" strike="noStrike" cap="none" normalizeH="0" baseline="0" dirty="0">
              <a:ln>
                <a:noFill/>
              </a:ln>
              <a:solidFill>
                <a:srgbClr val="222222"/>
              </a:solidFill>
              <a:effectLst/>
              <a:latin typeface="inherit"/>
              <a:ea typeface="SimSun" panose="02010600030101010101" pitchFamily="2" charset="-122"/>
            </a:endParaRPr>
          </a:p>
          <a:p>
            <a:r>
              <a:rPr lang="fr-FR" altLang="fr-FR" sz="1800" i="1" dirty="0">
                <a:solidFill>
                  <a:srgbClr val="222222"/>
                </a:solidFill>
                <a:latin typeface="inherit"/>
                <a:ea typeface="SimSun" panose="02010600030101010101" pitchFamily="2" charset="-122"/>
              </a:rPr>
              <a:t>	</a:t>
            </a:r>
            <a:endParaRPr lang="en-US" sz="1600" dirty="0"/>
          </a:p>
          <a:p>
            <a:endParaRPr lang="fr-FR" altLang="fr-FR" i="1" dirty="0">
              <a:solidFill>
                <a:srgbClr val="222222"/>
              </a:solidFill>
              <a:latin typeface="inherit"/>
              <a:ea typeface="SimSun" panose="02010600030101010101" pitchFamily="2" charset="-122"/>
            </a:endParaRPr>
          </a:p>
          <a:p>
            <a:pPr marL="431800" indent="-323850">
              <a:buClr>
                <a:srgbClr val="23B8DC"/>
              </a:buCl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Lst>
            </a:pPr>
            <a:r>
              <a:rPr kumimoji="0" lang="en-GB" altLang="fr-FR" sz="800" b="0" i="0" u="none" strike="noStrike" cap="none" normalizeH="0" baseline="0" dirty="0">
                <a:ln>
                  <a:noFill/>
                </a:ln>
                <a:effectLst/>
                <a:latin typeface="Arial" panose="020B0604020202020204" pitchFamily="34" charset="0"/>
                <a:ea typeface="SimSun" panose="02010600030101010101" pitchFamily="2" charset="-122"/>
              </a:rPr>
              <a:t> </a:t>
            </a:r>
            <a:endParaRPr lang="en-GB" altLang="fr-FR" sz="1600" dirty="0">
              <a:latin typeface="Arial" panose="020B0604020202020204" pitchFamily="34" charset="0"/>
              <a:ea typeface="SimSun" panose="02010600030101010101" pitchFamily="2" charset="-122"/>
            </a:endParaRPr>
          </a:p>
          <a:p>
            <a:pPr marL="431800" indent="-323850">
              <a:buClr>
                <a:srgbClr val="23B8DC"/>
              </a:buClr>
              <a:buFont typeface="Wingdings" panose="05000000000000000000" pitchFamily="2" charset="2"/>
              <a:buNone/>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Lst>
            </a:pPr>
            <a:endParaRPr lang="en-US" dirty="0"/>
          </a:p>
          <a:p>
            <a:pPr marL="107950" indent="0">
              <a:buClr>
                <a:srgbClr val="23B8DC"/>
              </a:buCl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Lst>
            </a:pPr>
            <a:endParaRPr lang="fr-FR" altLang="fr-FR" sz="2400" b="1" dirty="0"/>
          </a:p>
        </p:txBody>
      </p:sp>
      <p:sp>
        <p:nvSpPr>
          <p:cNvPr id="5" name="Rectangle 6"/>
          <p:cNvSpPr>
            <a:spLocks noChangeArrowheads="1"/>
          </p:cNvSpPr>
          <p:nvPr/>
        </p:nvSpPr>
        <p:spPr bwMode="auto">
          <a:xfrm>
            <a:off x="304800" y="404582"/>
            <a:ext cx="65" cy="257635"/>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449263"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pPr>
            <a:endParaRPr kumimoji="0" lang="en-GB" altLang="fr-FR" sz="1800" b="0" i="0" u="none" strike="noStrike" cap="none" normalizeH="0" baseline="0" dirty="0">
              <a:ln>
                <a:noFill/>
              </a:ln>
              <a:solidFill>
                <a:srgbClr val="000000"/>
              </a:solidFill>
              <a:effectLst/>
              <a:latin typeface="Arial" panose="020B0604020202020204" pitchFamily="34" charset="0"/>
              <a:ea typeface="SimSun" panose="02010600030101010101" pitchFamily="2" charset="-122"/>
            </a:endParaRPr>
          </a:p>
        </p:txBody>
      </p:sp>
      <p:sp>
        <p:nvSpPr>
          <p:cNvPr id="2" name="Rectangle 1"/>
          <p:cNvSpPr>
            <a:spLocks noChangeArrowheads="1"/>
          </p:cNvSpPr>
          <p:nvPr/>
        </p:nvSpPr>
        <p:spPr bwMode="auto">
          <a:xfrm>
            <a:off x="0" y="99783"/>
            <a:ext cx="65" cy="257635"/>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449263"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pPr>
            <a:endParaRPr kumimoji="0" lang="en-GB" altLang="fr-FR" sz="1800" b="0" i="0" u="none" strike="noStrike" cap="none" normalizeH="0" baseline="0" dirty="0">
              <a:ln>
                <a:noFill/>
              </a:ln>
              <a:solidFill>
                <a:srgbClr val="000000"/>
              </a:solidFill>
              <a:effectLst/>
              <a:latin typeface="Arial" panose="020B0604020202020204" pitchFamily="34" charset="0"/>
              <a:ea typeface="SimSun" panose="02010600030101010101" pitchFamily="2" charset="-122"/>
            </a:endParaRPr>
          </a:p>
        </p:txBody>
      </p:sp>
      <p:sp>
        <p:nvSpPr>
          <p:cNvPr id="6" name="Rectangle 2"/>
          <p:cNvSpPr>
            <a:spLocks noChangeArrowheads="1"/>
          </p:cNvSpPr>
          <p:nvPr/>
        </p:nvSpPr>
        <p:spPr bwMode="auto">
          <a:xfrm>
            <a:off x="1367904" y="1201507"/>
            <a:ext cx="65" cy="257635"/>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449263"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pPr>
            <a:endParaRPr kumimoji="0" lang="en-GB" altLang="fr-FR" sz="1800" b="0" i="0" u="none" strike="noStrike" cap="none" normalizeH="0" baseline="0" dirty="0">
              <a:ln>
                <a:noFill/>
              </a:ln>
              <a:solidFill>
                <a:srgbClr val="000000"/>
              </a:solidFill>
              <a:effectLst/>
              <a:latin typeface="Arial" panose="020B0604020202020204" pitchFamily="34" charset="0"/>
              <a:ea typeface="SimSun" panose="02010600030101010101" pitchFamily="2" charset="-122"/>
            </a:endParaRPr>
          </a:p>
        </p:txBody>
      </p:sp>
      <p:pic>
        <p:nvPicPr>
          <p:cNvPr id="9" name="Imag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63852" y="5761872"/>
            <a:ext cx="1201507" cy="1201507"/>
          </a:xfrm>
          <a:prstGeom prst="rect">
            <a:avLst/>
          </a:prstGeom>
        </p:spPr>
      </p:pic>
    </p:spTree>
    <p:extLst>
      <p:ext uri="{BB962C8B-B14F-4D97-AF65-F5344CB8AC3E}">
        <p14:creationId xmlns:p14="http://schemas.microsoft.com/office/powerpoint/2010/main" val="270367592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5"/>
          <p:cNvSpPr>
            <a:spLocks noGrp="1"/>
          </p:cNvSpPr>
          <p:nvPr>
            <p:ph type="sldNum" idx="12"/>
          </p:nvPr>
        </p:nvSpPr>
        <p:spPr/>
        <p:txBody>
          <a:bodyPr/>
          <a:lstStyle/>
          <a:p>
            <a:fld id="{0D7D0DFB-8C01-4C4F-B6B8-A5C40EE098E8}" type="slidenum">
              <a:rPr lang="fr-FR" altLang="fr-FR"/>
              <a:pPr/>
              <a:t>9</a:t>
            </a:fld>
            <a:endParaRPr lang="fr-FR" altLang="fr-FR"/>
          </a:p>
        </p:txBody>
      </p:sp>
      <p:sp>
        <p:nvSpPr>
          <p:cNvPr id="6145" name="Rectangle 1"/>
          <p:cNvSpPr>
            <a:spLocks noGrp="1" noChangeArrowheads="1"/>
          </p:cNvSpPr>
          <p:nvPr>
            <p:ph type="title"/>
          </p:nvPr>
        </p:nvSpPr>
        <p:spPr>
          <a:xfrm>
            <a:off x="830263" y="307975"/>
            <a:ext cx="8745537" cy="1250950"/>
          </a:xfrm>
          <a:ln/>
          <a:extLst>
            <a:ext uri="{91240B29-F687-4F45-9708-019B960494DF}">
              <a14:hiddenLine xmlns:a14="http://schemas.microsoft.com/office/drawing/2010/main" w="9525" cap="flat">
                <a:solidFill>
                  <a:srgbClr val="000000"/>
                </a:solidFill>
                <a:round/>
                <a:headEnd/>
                <a:tailEnd/>
              </a14:hiddenLine>
            </a:ext>
          </a:extLst>
        </p:spPr>
        <p:txBody>
          <a:bodyPr tIns="39116"/>
          <a:lstStyle/>
          <a:p>
            <a: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Lst>
            </a:pPr>
            <a:r>
              <a:rPr lang="fr-FR" dirty="0"/>
              <a:t>S</a:t>
            </a:r>
            <a:r>
              <a:rPr lang="en-US" dirty="0" err="1"/>
              <a:t>tatus</a:t>
            </a:r>
            <a:r>
              <a:rPr lang="en-US" dirty="0"/>
              <a:t> of the French legislation on shuttles</a:t>
            </a:r>
            <a:endParaRPr lang="fr-FR" altLang="fr-FR" dirty="0"/>
          </a:p>
        </p:txBody>
      </p:sp>
      <p:sp>
        <p:nvSpPr>
          <p:cNvPr id="6146" name="Rectangle 2"/>
          <p:cNvSpPr>
            <a:spLocks noGrp="1" noChangeArrowheads="1"/>
          </p:cNvSpPr>
          <p:nvPr>
            <p:ph type="body" idx="1"/>
          </p:nvPr>
        </p:nvSpPr>
        <p:spPr>
          <a:xfrm>
            <a:off x="1046856" y="1691605"/>
            <a:ext cx="8890000" cy="1296144"/>
          </a:xfrm>
          <a:ln/>
          <a:extLst>
            <a:ext uri="{91240B29-F687-4F45-9708-019B960494DF}">
              <a14:hiddenLine xmlns:a14="http://schemas.microsoft.com/office/drawing/2010/main" w="9525" cap="flat">
                <a:solidFill>
                  <a:srgbClr val="000000"/>
                </a:solidFill>
                <a:round/>
                <a:headEnd/>
                <a:tailEnd/>
              </a14:hiddenLine>
            </a:ext>
          </a:extLst>
        </p:spPr>
        <p:txBody>
          <a:bodyPr tIns="21336"/>
          <a:lstStyle/>
          <a:p>
            <a:pPr marL="431800" indent="-323850" algn="ctr">
              <a:buClr>
                <a:srgbClr val="23B8DC"/>
              </a:buCl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Lst>
            </a:pPr>
            <a:r>
              <a:rPr lang="fr-FR" altLang="fr-FR" dirty="0"/>
              <a:t>	</a:t>
            </a:r>
            <a:br>
              <a:rPr lang="fr-FR" dirty="0"/>
            </a:br>
            <a:r>
              <a:rPr lang="fr-FR" b="1" i="1" u="sng" dirty="0" err="1"/>
              <a:t>Third</a:t>
            </a:r>
            <a:r>
              <a:rPr lang="fr-FR" b="1" i="1" u="sng" dirty="0"/>
              <a:t> </a:t>
            </a:r>
            <a:r>
              <a:rPr lang="fr-FR" b="1" i="1" u="sng" dirty="0" err="1"/>
              <a:t>step</a:t>
            </a:r>
            <a:r>
              <a:rPr lang="fr-FR" b="1" i="1" u="sng" dirty="0"/>
              <a:t> :</a:t>
            </a:r>
            <a:r>
              <a:rPr lang="fr-FR" b="1" i="1" dirty="0"/>
              <a:t> </a:t>
            </a:r>
            <a:r>
              <a:rPr lang="fr-FR" altLang="fr-FR" b="1" i="1" dirty="0">
                <a:solidFill>
                  <a:srgbClr val="222222"/>
                </a:solidFill>
                <a:ea typeface="SimSun" panose="02010600030101010101" pitchFamily="2" charset="-122"/>
              </a:rPr>
              <a:t> </a:t>
            </a:r>
            <a:r>
              <a:rPr lang="fr-FR" altLang="fr-FR" dirty="0" err="1">
                <a:solidFill>
                  <a:srgbClr val="222222"/>
                </a:solidFill>
                <a:ea typeface="SimSun" panose="02010600030101010101" pitchFamily="2" charset="-122"/>
              </a:rPr>
              <a:t>Enforcement</a:t>
            </a:r>
            <a:endParaRPr lang="fr-FR" altLang="fr-FR" dirty="0">
              <a:solidFill>
                <a:srgbClr val="222222"/>
              </a:solidFill>
              <a:ea typeface="SimSun" panose="02010600030101010101" pitchFamily="2" charset="-122"/>
            </a:endParaRPr>
          </a:p>
          <a:p>
            <a:r>
              <a:rPr lang="fr-FR" altLang="fr-FR" i="1" dirty="0">
                <a:solidFill>
                  <a:srgbClr val="222222"/>
                </a:solidFill>
                <a:ea typeface="SimSun" panose="02010600030101010101" pitchFamily="2" charset="-122"/>
              </a:rPr>
              <a:t>	</a:t>
            </a:r>
            <a:r>
              <a:rPr lang="fr-FR" altLang="fr-FR" i="1" dirty="0" err="1">
                <a:solidFill>
                  <a:srgbClr val="222222"/>
                </a:solidFill>
                <a:ea typeface="SimSun" panose="02010600030101010101" pitchFamily="2" charset="-122"/>
              </a:rPr>
              <a:t>Pending</a:t>
            </a:r>
            <a:r>
              <a:rPr lang="fr-FR" altLang="fr-FR" i="1" dirty="0">
                <a:solidFill>
                  <a:srgbClr val="222222"/>
                </a:solidFill>
                <a:ea typeface="SimSun" panose="02010600030101010101" pitchFamily="2" charset="-122"/>
              </a:rPr>
              <a:t> </a:t>
            </a:r>
            <a:r>
              <a:rPr lang="fr-FR" altLang="fr-FR" i="1" dirty="0" err="1">
                <a:solidFill>
                  <a:srgbClr val="222222"/>
                </a:solidFill>
                <a:ea typeface="SimSun" panose="02010600030101010101" pitchFamily="2" charset="-122"/>
              </a:rPr>
              <a:t>approval</a:t>
            </a:r>
            <a:r>
              <a:rPr lang="fr-FR" altLang="fr-FR" i="1" dirty="0">
                <a:solidFill>
                  <a:srgbClr val="222222"/>
                </a:solidFill>
                <a:ea typeface="SimSun" panose="02010600030101010101" pitchFamily="2" charset="-122"/>
              </a:rPr>
              <a:t> : Q4 2019</a:t>
            </a:r>
            <a:endParaRPr lang="en-GB" altLang="fr-FR" dirty="0"/>
          </a:p>
          <a:p>
            <a:r>
              <a:rPr kumimoji="0" lang="en-GB" altLang="fr-FR" b="0" i="0" u="none" strike="noStrike" cap="none" normalizeH="0" dirty="0">
                <a:ln>
                  <a:noFill/>
                </a:ln>
                <a:effectLst/>
                <a:ea typeface="SimSun" panose="02010600030101010101" pitchFamily="2" charset="-122"/>
              </a:rPr>
              <a:t> </a:t>
            </a:r>
            <a:endParaRPr kumimoji="0" lang="en-GB" altLang="fr-FR" b="0" i="0" u="none" strike="noStrike" cap="none" normalizeH="0" baseline="0" dirty="0">
              <a:ln>
                <a:noFill/>
              </a:ln>
              <a:effectLst/>
              <a:ea typeface="SimSun" panose="02010600030101010101" pitchFamily="2" charset="-122"/>
            </a:endParaRPr>
          </a:p>
          <a:p>
            <a:endParaRPr lang="fr-FR" dirty="0"/>
          </a:p>
          <a:p>
            <a:endParaRPr kumimoji="0" lang="fr-FR" altLang="fr-FR" b="0" i="1" u="none" strike="noStrike" cap="none" normalizeH="0" baseline="0" dirty="0">
              <a:ln>
                <a:noFill/>
              </a:ln>
              <a:solidFill>
                <a:srgbClr val="222222"/>
              </a:solidFill>
              <a:effectLst/>
              <a:ea typeface="SimSun" panose="02010600030101010101" pitchFamily="2" charset="-122"/>
            </a:endParaRPr>
          </a:p>
          <a:p>
            <a:r>
              <a:rPr lang="fr-FR" altLang="fr-FR" i="1" dirty="0">
                <a:solidFill>
                  <a:srgbClr val="222222"/>
                </a:solidFill>
                <a:ea typeface="SimSun" panose="02010600030101010101" pitchFamily="2" charset="-122"/>
              </a:rPr>
              <a:t>	</a:t>
            </a:r>
            <a:endParaRPr lang="en-US" dirty="0"/>
          </a:p>
          <a:p>
            <a:endParaRPr lang="fr-FR" altLang="fr-FR" i="1" dirty="0">
              <a:solidFill>
                <a:srgbClr val="222222"/>
              </a:solidFill>
              <a:ea typeface="SimSun" panose="02010600030101010101" pitchFamily="2" charset="-122"/>
            </a:endParaRPr>
          </a:p>
          <a:p>
            <a:pPr marL="431800" indent="-323850">
              <a:buClr>
                <a:srgbClr val="23B8DC"/>
              </a:buCl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Lst>
            </a:pPr>
            <a:r>
              <a:rPr kumimoji="0" lang="en-GB" altLang="fr-FR" b="0" i="0" u="none" strike="noStrike" cap="none" normalizeH="0" baseline="0" dirty="0">
                <a:ln>
                  <a:noFill/>
                </a:ln>
                <a:effectLst/>
                <a:ea typeface="SimSun" panose="02010600030101010101" pitchFamily="2" charset="-122"/>
              </a:rPr>
              <a:t> </a:t>
            </a:r>
            <a:endParaRPr lang="en-GB" altLang="fr-FR" dirty="0">
              <a:ea typeface="SimSun" panose="02010600030101010101" pitchFamily="2" charset="-122"/>
            </a:endParaRPr>
          </a:p>
          <a:p>
            <a:pPr marL="431800" indent="-323850">
              <a:buClr>
                <a:srgbClr val="23B8DC"/>
              </a:buClr>
              <a:buFont typeface="Wingdings" panose="05000000000000000000" pitchFamily="2" charset="2"/>
              <a:buNone/>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Lst>
            </a:pPr>
            <a:endParaRPr lang="en-US" dirty="0"/>
          </a:p>
          <a:p>
            <a:pPr marL="107950" indent="0">
              <a:buClr>
                <a:srgbClr val="23B8DC"/>
              </a:buCl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Lst>
            </a:pPr>
            <a:endParaRPr lang="fr-FR" altLang="fr-FR" b="1" dirty="0"/>
          </a:p>
        </p:txBody>
      </p:sp>
      <p:sp>
        <p:nvSpPr>
          <p:cNvPr id="5" name="Rectangle 6"/>
          <p:cNvSpPr>
            <a:spLocks noChangeArrowheads="1"/>
          </p:cNvSpPr>
          <p:nvPr/>
        </p:nvSpPr>
        <p:spPr bwMode="auto">
          <a:xfrm>
            <a:off x="304800" y="404582"/>
            <a:ext cx="65" cy="257635"/>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449263"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pPr>
            <a:endParaRPr kumimoji="0" lang="en-GB" altLang="fr-FR" sz="1800" b="0" i="0" u="none" strike="noStrike" cap="none" normalizeH="0" baseline="0" dirty="0">
              <a:ln>
                <a:noFill/>
              </a:ln>
              <a:solidFill>
                <a:srgbClr val="000000"/>
              </a:solidFill>
              <a:effectLst/>
              <a:latin typeface="Arial" panose="020B0604020202020204" pitchFamily="34" charset="0"/>
              <a:ea typeface="SimSun" panose="02010600030101010101" pitchFamily="2" charset="-122"/>
            </a:endParaRPr>
          </a:p>
        </p:txBody>
      </p:sp>
      <p:sp>
        <p:nvSpPr>
          <p:cNvPr id="2" name="Rectangle 1"/>
          <p:cNvSpPr>
            <a:spLocks noChangeArrowheads="1"/>
          </p:cNvSpPr>
          <p:nvPr/>
        </p:nvSpPr>
        <p:spPr bwMode="auto">
          <a:xfrm>
            <a:off x="0" y="99783"/>
            <a:ext cx="65" cy="257635"/>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449263"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pPr>
            <a:endParaRPr kumimoji="0" lang="en-GB" altLang="fr-FR" sz="1800" b="0" i="0" u="none" strike="noStrike" cap="none" normalizeH="0" baseline="0" dirty="0">
              <a:ln>
                <a:noFill/>
              </a:ln>
              <a:solidFill>
                <a:srgbClr val="000000"/>
              </a:solidFill>
              <a:effectLst/>
              <a:latin typeface="Arial" panose="020B0604020202020204" pitchFamily="34" charset="0"/>
              <a:ea typeface="SimSun" panose="02010600030101010101" pitchFamily="2" charset="-122"/>
            </a:endParaRPr>
          </a:p>
        </p:txBody>
      </p:sp>
      <p:sp>
        <p:nvSpPr>
          <p:cNvPr id="6" name="Rectangle 2"/>
          <p:cNvSpPr>
            <a:spLocks noChangeArrowheads="1"/>
          </p:cNvSpPr>
          <p:nvPr/>
        </p:nvSpPr>
        <p:spPr bwMode="auto">
          <a:xfrm>
            <a:off x="1367904" y="1201507"/>
            <a:ext cx="65" cy="257635"/>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449263"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pPr>
            <a:endParaRPr kumimoji="0" lang="en-GB" altLang="fr-FR" sz="1800" b="0" i="0" u="none" strike="noStrike" cap="none" normalizeH="0" baseline="0" dirty="0">
              <a:ln>
                <a:noFill/>
              </a:ln>
              <a:solidFill>
                <a:srgbClr val="000000"/>
              </a:solidFill>
              <a:effectLst/>
              <a:latin typeface="Arial" panose="020B0604020202020204" pitchFamily="34" charset="0"/>
              <a:ea typeface="SimSun" panose="02010600030101010101" pitchFamily="2" charset="-122"/>
            </a:endParaRPr>
          </a:p>
        </p:txBody>
      </p:sp>
      <p:pic>
        <p:nvPicPr>
          <p:cNvPr id="3" name="Imag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41295" y="3275781"/>
            <a:ext cx="7501122" cy="2827923"/>
          </a:xfrm>
          <a:prstGeom prst="rect">
            <a:avLst/>
          </a:prstGeom>
          <a:noFill/>
          <a:ln>
            <a:noFill/>
          </a:ln>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21046351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Modèle par défaut">
  <a:themeElements>
    <a:clrScheme name="Modèle par défaut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Modèle par défaut">
      <a:majorFont>
        <a:latin typeface="Arial"/>
        <a:ea typeface="SimSun"/>
        <a:cs typeface=""/>
      </a:majorFont>
      <a:minorFont>
        <a:latin typeface="Arial"/>
        <a:ea typeface="SimSun"/>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defRPr kumimoji="0" lang="en-GB" altLang="fr-FR" sz="1800" b="0" i="0" u="none" strike="noStrike" cap="none" normalizeH="0" baseline="0" smtClean="0">
            <a:ln>
              <a:noFill/>
            </a:ln>
            <a:effectLst/>
            <a:latin typeface="Arial" panose="020B0604020202020204" pitchFamily="34" charset="0"/>
            <a:ea typeface="SimSun" panose="02010600030101010101" pitchFamily="2" charset="-122"/>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defRPr kumimoji="0" lang="en-GB" altLang="fr-FR" sz="1800" b="0" i="0" u="none" strike="noStrike" cap="none" normalizeH="0" baseline="0" smtClean="0">
            <a:ln>
              <a:noFill/>
            </a:ln>
            <a:effectLst/>
            <a:latin typeface="Arial" panose="020B0604020202020204" pitchFamily="34" charset="0"/>
            <a:ea typeface="SimSun" panose="02010600030101010101" pitchFamily="2" charset="-122"/>
          </a:defRPr>
        </a:defPPr>
      </a:lstStyle>
    </a:lnDef>
  </a:objectDefaults>
  <a:extraClrSchemeLst>
    <a:extraClrScheme>
      <a:clrScheme name="Modèle par défaut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Modèle par défaut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Modèle par défaut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Modèle par défaut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Modèle par défaut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Modèle par défaut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Modèle par défaut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odèle par défaut">
  <a:themeElements>
    <a:clrScheme name="Modèle par défaut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Modèle par défaut">
      <a:majorFont>
        <a:latin typeface="Arial"/>
        <a:ea typeface="SimSun"/>
        <a:cs typeface=""/>
      </a:majorFont>
      <a:minorFont>
        <a:latin typeface="Arial"/>
        <a:ea typeface="SimSun"/>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defRPr kumimoji="0" lang="en-GB" altLang="fr-FR" sz="1800" b="0" i="0" u="none" strike="noStrike" cap="none" normalizeH="0" baseline="0" smtClean="0">
            <a:ln>
              <a:noFill/>
            </a:ln>
            <a:effectLst/>
            <a:latin typeface="Arial" panose="020B0604020202020204" pitchFamily="34" charset="0"/>
            <a:ea typeface="SimSun" panose="02010600030101010101" pitchFamily="2" charset="-122"/>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defRPr kumimoji="0" lang="en-GB" altLang="fr-FR" sz="1800" b="0" i="0" u="none" strike="noStrike" cap="none" normalizeH="0" baseline="0" smtClean="0">
            <a:ln>
              <a:noFill/>
            </a:ln>
            <a:effectLst/>
            <a:latin typeface="Arial" panose="020B0604020202020204" pitchFamily="34" charset="0"/>
            <a:ea typeface="SimSun" panose="02010600030101010101" pitchFamily="2" charset="-122"/>
          </a:defRPr>
        </a:defPPr>
      </a:lstStyle>
    </a:lnDef>
  </a:objectDefaults>
  <a:extraClrSchemeLst>
    <a:extraClrScheme>
      <a:clrScheme name="Modèle par défaut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Modèle par défaut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Modèle par défaut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Modèle par défaut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Modèle par défaut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Modèle par défaut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Modèle par défaut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Modèle par défaut">
  <a:themeElements>
    <a:clrScheme name="Modèle par défaut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Modèle par défau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defRPr kumimoji="0" lang="en-GB" altLang="fr-FR" sz="1800" b="0" i="0" u="none" strike="noStrike" cap="none" normalizeH="0" baseline="0" smtClean="0">
            <a:ln>
              <a:noFill/>
            </a:ln>
            <a:effectLst/>
            <a:latin typeface="Arial" panose="020B0604020202020204" pitchFamily="34" charset="0"/>
            <a:ea typeface="SimSun" panose="02010600030101010101" pitchFamily="2" charset="-122"/>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defRPr kumimoji="0" lang="en-GB" altLang="fr-FR" sz="1800" b="0" i="0" u="none" strike="noStrike" cap="none" normalizeH="0" baseline="0" smtClean="0">
            <a:ln>
              <a:noFill/>
            </a:ln>
            <a:effectLst/>
            <a:latin typeface="Arial" panose="020B0604020202020204" pitchFamily="34" charset="0"/>
            <a:ea typeface="SimSun" panose="02010600030101010101" pitchFamily="2" charset="-122"/>
          </a:defRPr>
        </a:defPPr>
      </a:lstStyle>
    </a:lnDef>
  </a:objectDefaults>
  <a:extraClrSchemeLst>
    <a:extraClrScheme>
      <a:clrScheme name="Modèle par défaut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Modèle par défaut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Modèle par défaut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Modèle par défaut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Modèle par défaut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Modèle par défaut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Modèle par défaut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Thèm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1039</TotalTime>
  <Words>170</Words>
  <Application>Microsoft Office PowerPoint</Application>
  <PresentationFormat>Custom</PresentationFormat>
  <Paragraphs>151</Paragraphs>
  <Slides>14</Slides>
  <Notes>14</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14</vt:i4>
      </vt:variant>
    </vt:vector>
  </HeadingPairs>
  <TitlesOfParts>
    <vt:vector size="23" baseType="lpstr">
      <vt:lpstr>Arial Unicode MS</vt:lpstr>
      <vt:lpstr>inherit</vt:lpstr>
      <vt:lpstr>Arial</vt:lpstr>
      <vt:lpstr>Calibri</vt:lpstr>
      <vt:lpstr>Times New Roman</vt:lpstr>
      <vt:lpstr>Wingdings</vt:lpstr>
      <vt:lpstr>Modèle par défaut</vt:lpstr>
      <vt:lpstr>Modèle par défaut</vt:lpstr>
      <vt:lpstr>Modèle par défaut</vt:lpstr>
      <vt:lpstr>Status of the French legislation on shuttles</vt:lpstr>
      <vt:lpstr>Status of the French legislation on shuttles</vt:lpstr>
      <vt:lpstr>Status of the French legislation on shuttles</vt:lpstr>
      <vt:lpstr>Status of the French legislation on shuttles</vt:lpstr>
      <vt:lpstr>Status of the French legislation on shuttles</vt:lpstr>
      <vt:lpstr>Status of the French legislation on shuttles</vt:lpstr>
      <vt:lpstr>Status of the French legislation on shuttles</vt:lpstr>
      <vt:lpstr>Status of the French legislation on shuttles</vt:lpstr>
      <vt:lpstr>Status of the French legislation on shuttles</vt:lpstr>
      <vt:lpstr>Status of the French legislation on shuttles</vt:lpstr>
      <vt:lpstr>Status of the French legislation on shuttles</vt:lpstr>
      <vt:lpstr>Status of the French legislation on shuttles</vt:lpstr>
      <vt:lpstr>Status of the French legislation on shuttles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Status of the French legislation on shuttles</dc:title>
  <dc:subject/>
  <dc:creator>MOLINA Marine</dc:creator>
  <cp:keywords/>
  <dc:description/>
  <cp:lastModifiedBy>Heini Amanda SALONEN</cp:lastModifiedBy>
  <cp:revision>77</cp:revision>
  <cp:lastPrinted>1601-01-01T00:00:00Z</cp:lastPrinted>
  <dcterms:created xsi:type="dcterms:W3CDTF">2019-01-28T20:54:29Z</dcterms:created>
  <dcterms:modified xsi:type="dcterms:W3CDTF">2019-10-01T06:38:17Z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odèles - Commande">
    <vt:lpwstr>SG/DICOM/IE</vt:lpwstr>
  </property>
  <property fmtid="{D5CDD505-2E9C-101B-9397-08002B2CF9AE}" pid="3" name="Modèles - Date de commande">
    <vt:lpwstr>12/7/2017</vt:lpwstr>
  </property>
  <property fmtid="{D5CDD505-2E9C-101B-9397-08002B2CF9AE}" pid="4" name="Modèles - Nom du modèle">
    <vt:lpwstr>MTES_Presentation_Energies_Climat_4_3</vt:lpwstr>
  </property>
  <property fmtid="{D5CDD505-2E9C-101B-9397-08002B2CF9AE}" pid="5" name="Modèles - version de référence">
    <vt:lpwstr>Libo 5</vt:lpwstr>
  </property>
  <property fmtid="{D5CDD505-2E9C-101B-9397-08002B2CF9AE}" pid="6" name="Modèles de production">
    <vt:lpwstr>PNE Environnement de travail</vt:lpwstr>
  </property>
</Properties>
</file>