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4" r:id="rId4"/>
    <p:sldId id="263" r:id="rId5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3" autoAdjust="0"/>
    <p:restoredTop sz="94660"/>
  </p:normalViewPr>
  <p:slideViewPr>
    <p:cSldViewPr>
      <p:cViewPr varScale="1">
        <p:scale>
          <a:sx n="112" d="100"/>
          <a:sy n="112" d="100"/>
        </p:scale>
        <p:origin x="58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16/06/2020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16/06/2020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The impact of COVID-19 on transport statistics in Ireland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Olive Loughnane &amp; Noreen Dorgan</a:t>
            </a:r>
            <a:endParaRPr lang="en-US" dirty="0"/>
          </a:p>
          <a:p>
            <a:r>
              <a:rPr lang="en-IE" dirty="0"/>
              <a:t>UNECE Transport Statistics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  June 2020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Impact of COVID-19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Organisational context</a:t>
            </a:r>
          </a:p>
          <a:p>
            <a:pPr lvl="0"/>
            <a:r>
              <a:rPr lang="en-US" dirty="0"/>
              <a:t>WFH</a:t>
            </a:r>
            <a:endParaRPr lang="en-IE" dirty="0"/>
          </a:p>
          <a:p>
            <a:pPr lvl="0"/>
            <a:r>
              <a:rPr lang="en-IE" dirty="0"/>
              <a:t>Regular transport outputs</a:t>
            </a:r>
          </a:p>
          <a:p>
            <a:r>
              <a:rPr lang="en-US" dirty="0"/>
              <a:t>Impact on regular outputs</a:t>
            </a:r>
            <a:endParaRPr lang="en-IE" dirty="0"/>
          </a:p>
          <a:p>
            <a:pPr lvl="0"/>
            <a:r>
              <a:rPr lang="en-IE" dirty="0"/>
              <a:t>Increased information demands</a:t>
            </a:r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80A0-03AB-4E0F-9579-F8A2F15A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COVID-19 (2)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4B1F-8B92-4535-9DBF-18428F123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 ordination of information requests</a:t>
            </a:r>
            <a:endParaRPr lang="en-IE" dirty="0"/>
          </a:p>
          <a:p>
            <a:r>
              <a:rPr lang="en-IE" dirty="0"/>
              <a:t>Timeliness/quality/coverage trade-offs</a:t>
            </a:r>
          </a:p>
          <a:p>
            <a:r>
              <a:rPr lang="en-US" dirty="0"/>
              <a:t>International comparability</a:t>
            </a:r>
            <a:endParaRPr lang="en-IE" dirty="0"/>
          </a:p>
          <a:p>
            <a:pPr lvl="0"/>
            <a:r>
              <a:rPr lang="en-US" dirty="0"/>
              <a:t>Post COVID outputs</a:t>
            </a:r>
          </a:p>
          <a:p>
            <a:pPr lvl="0"/>
            <a:r>
              <a:rPr lang="en-US" dirty="0"/>
              <a:t>Learning points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70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62</Words>
  <Application>Microsoft Office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Roboto Black</vt:lpstr>
      <vt:lpstr>Roboto Light</vt:lpstr>
      <vt:lpstr>Roboto Slab</vt:lpstr>
      <vt:lpstr>Roboto Slab Light</vt:lpstr>
      <vt:lpstr>CSO Standard Text 2</vt:lpstr>
      <vt:lpstr>The impact of COVID-19 on transport statistics in Ireland</vt:lpstr>
      <vt:lpstr>Impact of COVID-19 (1)</vt:lpstr>
      <vt:lpstr>Impact of COVID-19 (2)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Olive Loughnane</cp:lastModifiedBy>
  <cp:revision>114</cp:revision>
  <cp:lastPrinted>2018-01-25T15:53:09Z</cp:lastPrinted>
  <dcterms:created xsi:type="dcterms:W3CDTF">2017-12-13T09:54:14Z</dcterms:created>
  <dcterms:modified xsi:type="dcterms:W3CDTF">2020-06-16T15:37:15Z</dcterms:modified>
</cp:coreProperties>
</file>