
<file path=[Content_Types].xml><?xml version="1.0" encoding="utf-8"?>
<Types xmlns="http://schemas.openxmlformats.org/package/2006/content-types"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omments/comment1.xml" ContentType="application/vnd.openxmlformats-officedocument.presentationml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27"/>
  </p:notesMasterIdLst>
  <p:sldIdLst>
    <p:sldId id="256" r:id="rId5"/>
    <p:sldId id="315" r:id="rId6"/>
    <p:sldId id="316" r:id="rId7"/>
    <p:sldId id="286" r:id="rId8"/>
    <p:sldId id="325" r:id="rId9"/>
    <p:sldId id="317" r:id="rId10"/>
    <p:sldId id="318" r:id="rId11"/>
    <p:sldId id="282" r:id="rId12"/>
    <p:sldId id="259" r:id="rId13"/>
    <p:sldId id="304" r:id="rId14"/>
    <p:sldId id="294" r:id="rId15"/>
    <p:sldId id="312" r:id="rId16"/>
    <p:sldId id="311" r:id="rId17"/>
    <p:sldId id="319" r:id="rId18"/>
    <p:sldId id="320" r:id="rId19"/>
    <p:sldId id="303" r:id="rId20"/>
    <p:sldId id="321" r:id="rId21"/>
    <p:sldId id="297" r:id="rId22"/>
    <p:sldId id="270" r:id="rId23"/>
    <p:sldId id="322" r:id="rId24"/>
    <p:sldId id="323" r:id="rId25"/>
    <p:sldId id="32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85C5FC4-3A37-4749-9F77-7C75EF1FBEF4}">
          <p14:sldIdLst>
            <p14:sldId id="256"/>
            <p14:sldId id="315"/>
            <p14:sldId id="316"/>
            <p14:sldId id="286"/>
            <p14:sldId id="325"/>
            <p14:sldId id="317"/>
            <p14:sldId id="318"/>
            <p14:sldId id="282"/>
            <p14:sldId id="259"/>
            <p14:sldId id="304"/>
            <p14:sldId id="294"/>
            <p14:sldId id="312"/>
            <p14:sldId id="311"/>
            <p14:sldId id="319"/>
            <p14:sldId id="320"/>
            <p14:sldId id="303"/>
            <p14:sldId id="321"/>
            <p14:sldId id="297"/>
            <p14:sldId id="270"/>
            <p14:sldId id="322"/>
            <p14:sldId id="323"/>
            <p14:sldId id="32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iyanka Sekhar" initials="PS" lastIdx="1" clrIdx="0">
    <p:extLst>
      <p:ext uri="{19B8F6BF-5375-455C-9EA6-DF929625EA0E}">
        <p15:presenceInfo xmlns:p15="http://schemas.microsoft.com/office/powerpoint/2012/main" userId="S::psekhar@tesla.com::bdcc0074-9b7e-43bb-9691-c877bce04a7f" providerId="AD"/>
      </p:ext>
    </p:extLst>
  </p:cmAuthor>
  <p:cmAuthor id="2" name="Jos Dings" initials="JD" lastIdx="7" clrIdx="1">
    <p:extLst>
      <p:ext uri="{19B8F6BF-5375-455C-9EA6-DF929625EA0E}">
        <p15:presenceInfo xmlns:p15="http://schemas.microsoft.com/office/powerpoint/2012/main" userId="S::jdings@tesla.com::4565cb04-7eb2-4df8-9724-6c69172e283f" providerId="AD"/>
      </p:ext>
    </p:extLst>
  </p:cmAuthor>
  <p:cmAuthor id="3" name="Uma Balakrishnan" initials="UB" lastIdx="5" clrIdx="2">
    <p:extLst>
      <p:ext uri="{19B8F6BF-5375-455C-9EA6-DF929625EA0E}">
        <p15:presenceInfo xmlns:p15="http://schemas.microsoft.com/office/powerpoint/2012/main" userId="S::umbalakrishnan@tesla.com::f09e37cf-69df-4082-89f1-20d4daef0f17" providerId="AD"/>
      </p:ext>
    </p:extLst>
  </p:cmAuthor>
  <p:cmAuthor id="4" name="Marc Van Impe" initials="MI" lastIdx="3" clrIdx="3">
    <p:extLst>
      <p:ext uri="{19B8F6BF-5375-455C-9EA6-DF929625EA0E}">
        <p15:presenceInfo xmlns:p15="http://schemas.microsoft.com/office/powerpoint/2012/main" userId="S::mvanimpe@tesla.com::036ee158-e62f-4fc1-ab35-297e23ea8b5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68488" autoAdjust="0"/>
  </p:normalViewPr>
  <p:slideViewPr>
    <p:cSldViewPr snapToGrid="0">
      <p:cViewPr>
        <p:scale>
          <a:sx n="70" d="100"/>
          <a:sy n="70" d="100"/>
        </p:scale>
        <p:origin x="636" y="-10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Max Lateral Acceleration During</a:t>
            </a:r>
            <a:r>
              <a:rPr lang="en-US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 Turns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Occurances of Max Lat. Accel in Range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028800488449623E-3"/>
                  <c:y val="-3.442972581196544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0C8-7C4F-B305-01502D4049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0-1 m/s/s</c:v>
                </c:pt>
                <c:pt idx="1">
                  <c:v>1-2 m/s/s</c:v>
                </c:pt>
                <c:pt idx="2">
                  <c:v>2-3 m/s/s</c:v>
                </c:pt>
                <c:pt idx="3">
                  <c:v>3-4 m/s/s</c:v>
                </c:pt>
                <c:pt idx="4">
                  <c:v>&gt; 4 m/s/s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48.512703038387002</c:v>
                </c:pt>
                <c:pt idx="1">
                  <c:v>37.810447566439002</c:v>
                </c:pt>
                <c:pt idx="2">
                  <c:v>9.59989174507899</c:v>
                </c:pt>
                <c:pt idx="3">
                  <c:v>3.0842986869257998</c:v>
                </c:pt>
                <c:pt idx="4">
                  <c:v>0.99265896316916202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94-0749-BE0D-8FB33D2A211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061328415"/>
        <c:axId val="1061330047"/>
      </c:barChart>
      <c:catAx>
        <c:axId val="10613284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1330047"/>
        <c:crosses val="autoZero"/>
        <c:auto val="1"/>
        <c:lblAlgn val="ctr"/>
        <c:lblOffset val="100"/>
        <c:noMultiLvlLbl val="0"/>
      </c:catAx>
      <c:valAx>
        <c:axId val="10613300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1328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Distribution of Vehicle Speed at Max Lateral</a:t>
            </a:r>
            <a:r>
              <a:rPr lang="en-US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 Acceleration During Turns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10-30 kph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0-1 m/s/s</c:v>
                </c:pt>
                <c:pt idx="1">
                  <c:v>1-2 m/s/s</c:v>
                </c:pt>
                <c:pt idx="2">
                  <c:v>2-3 m/s/s</c:v>
                </c:pt>
                <c:pt idx="3">
                  <c:v>3-4 m/s/s</c:v>
                </c:pt>
                <c:pt idx="4">
                  <c:v>&gt; 4 m/s/s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4310</c:v>
                </c:pt>
                <c:pt idx="1">
                  <c:v>1726</c:v>
                </c:pt>
                <c:pt idx="2">
                  <c:v>2165</c:v>
                </c:pt>
                <c:pt idx="3">
                  <c:v>1601</c:v>
                </c:pt>
                <c:pt idx="4">
                  <c:v>419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24-4A40-8817-7D4790E164E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30-60 kph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0-1 m/s/s</c:v>
                </c:pt>
                <c:pt idx="1">
                  <c:v>1-2 m/s/s</c:v>
                </c:pt>
                <c:pt idx="2">
                  <c:v>2-3 m/s/s</c:v>
                </c:pt>
                <c:pt idx="3">
                  <c:v>3-4 m/s/s</c:v>
                </c:pt>
                <c:pt idx="4">
                  <c:v>&gt; 4 m/s/s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20392</c:v>
                </c:pt>
                <c:pt idx="1">
                  <c:v>21150</c:v>
                </c:pt>
                <c:pt idx="2">
                  <c:v>7809</c:v>
                </c:pt>
                <c:pt idx="3">
                  <c:v>3259</c:v>
                </c:pt>
                <c:pt idx="4">
                  <c:v>1304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24-4A40-8817-7D4790E164E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60-100 kph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0-1 m/s/s</c:v>
                </c:pt>
                <c:pt idx="1">
                  <c:v>1-2 m/s/s</c:v>
                </c:pt>
                <c:pt idx="2">
                  <c:v>2-3 m/s/s</c:v>
                </c:pt>
                <c:pt idx="3">
                  <c:v>3-4 m/s/s</c:v>
                </c:pt>
                <c:pt idx="4">
                  <c:v>&gt; 4 m/s/s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43254</c:v>
                </c:pt>
                <c:pt idx="1">
                  <c:v>37909</c:v>
                </c:pt>
                <c:pt idx="2">
                  <c:v>7710</c:v>
                </c:pt>
                <c:pt idx="3">
                  <c:v>1241</c:v>
                </c:pt>
                <c:pt idx="4">
                  <c:v>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24-4A40-8817-7D4790E164E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100-130 kph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0-1 m/s/s</c:v>
                </c:pt>
                <c:pt idx="1">
                  <c:v>1-2 m/s/s</c:v>
                </c:pt>
                <c:pt idx="2">
                  <c:v>2-3 m/s/s</c:v>
                </c:pt>
                <c:pt idx="3">
                  <c:v>3-4 m/s/s</c:v>
                </c:pt>
                <c:pt idx="4">
                  <c:v>&gt; 4 m/s/s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30623</c:v>
                </c:pt>
                <c:pt idx="1">
                  <c:v>16296</c:v>
                </c:pt>
                <c:pt idx="2">
                  <c:v>2030</c:v>
                </c:pt>
                <c:pt idx="3">
                  <c:v>268</c:v>
                </c:pt>
                <c:pt idx="4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224-4A40-8817-7D4790E164E0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&gt;130 kph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0-1 m/s/s</c:v>
                </c:pt>
                <c:pt idx="1">
                  <c:v>1-2 m/s/s</c:v>
                </c:pt>
                <c:pt idx="2">
                  <c:v>2-3 m/s/s</c:v>
                </c:pt>
                <c:pt idx="3">
                  <c:v>3-4 m/s/s</c:v>
                </c:pt>
                <c:pt idx="4">
                  <c:v>&gt; 4 m/s/s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0">
                  <c:v>1803</c:v>
                </c:pt>
                <c:pt idx="1">
                  <c:v>1156</c:v>
                </c:pt>
                <c:pt idx="2">
                  <c:v>150</c:v>
                </c:pt>
                <c:pt idx="3">
                  <c:v>13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24-4A40-8817-7D4790E164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61229743"/>
        <c:axId val="1043157599"/>
      </c:barChart>
      <c:catAx>
        <c:axId val="10612297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3157599"/>
        <c:crosses val="autoZero"/>
        <c:auto val="1"/>
        <c:lblAlgn val="ctr"/>
        <c:lblOffset val="100"/>
        <c:noMultiLvlLbl val="0"/>
      </c:catAx>
      <c:valAx>
        <c:axId val="10431575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12297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Autosteer System Aborts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660576740425874"/>
          <c:y val="0.16346841628047551"/>
          <c:w val="0.71513024212813336"/>
          <c:h val="0.6473078279266573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Steering Saturated Lane Departure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Europe </c:v>
                </c:pt>
                <c:pt idx="1">
                  <c:v>United States
(R79.03 lat accel 
limits do not apply)</c:v>
                </c:pt>
              </c:strCache>
            </c:strRef>
          </c:cat>
          <c:val>
            <c:numRef>
              <c:f>Sheet1!$B$2:$B$5</c:f>
              <c:numCache>
                <c:formatCode>0.00E+00</c:formatCode>
                <c:ptCount val="4"/>
                <c:pt idx="0">
                  <c:v>0.1323607</c:v>
                </c:pt>
                <c:pt idx="1">
                  <c:v>1.242684E-2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3E-9549-9086-2492FD4D64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Other System Aborts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Europe </c:v>
                </c:pt>
                <c:pt idx="1">
                  <c:v>United States
(R79.03 lat accel 
limits do not apply)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0.77376782</c:v>
                </c:pt>
                <c:pt idx="1">
                  <c:v>0.79549985000000001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3E-9549-9086-2492FD4D64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6522015"/>
        <c:axId val="519609919"/>
      </c:barChart>
      <c:catAx>
        <c:axId val="4265220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609919"/>
        <c:crosses val="autoZero"/>
        <c:auto val="1"/>
        <c:lblAlgn val="ctr"/>
        <c:lblOffset val="100"/>
        <c:noMultiLvlLbl val="0"/>
      </c:catAx>
      <c:valAx>
        <c:axId val="5196099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5220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Autosteer System Aborts per 10k miles 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7302870906039872"/>
          <c:y val="0.23042906526993995"/>
          <c:w val="0.67172629874320855"/>
          <c:h val="0.5618404931907757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Releases since R79.03 introduction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Europe</c:v>
                </c:pt>
                <c:pt idx="1">
                  <c:v>United States
(R79.03 lat accel 
limits do not apply)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34.491</c:v>
                </c:pt>
                <c:pt idx="1">
                  <c:v>20.4406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37-E64B-9A71-5EF5965AB8D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Releases prior to R79.03 introduction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Europe</c:v>
                </c:pt>
                <c:pt idx="1">
                  <c:v>United States
(R79.03 lat accel 
limits do not apply)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28.081299999999999</c:v>
                </c:pt>
                <c:pt idx="1">
                  <c:v>22.040900000000001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37-E64B-9A71-5EF5965AB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96641663"/>
        <c:axId val="96643295"/>
      </c:barChart>
      <c:catAx>
        <c:axId val="966416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643295"/>
        <c:crosses val="autoZero"/>
        <c:auto val="1"/>
        <c:lblAlgn val="ctr"/>
        <c:lblOffset val="100"/>
        <c:noMultiLvlLbl val="0"/>
      </c:catAx>
      <c:valAx>
        <c:axId val="966432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641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solidFill>
        <a:schemeClr val="bg1">
          <a:lumMod val="9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Aborted Auto Lane Changes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Lane Change Timed Out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United States 
(releases after R79.03)</c:v>
                </c:pt>
                <c:pt idx="1">
                  <c:v>United States 
(releases before R79.03)</c:v>
                </c:pt>
                <c:pt idx="2">
                  <c:v>Europe 
(releases after R79.03)</c:v>
                </c:pt>
                <c:pt idx="3">
                  <c:v>Europe 
(releases before R79.03)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12420</c:v>
                </c:pt>
                <c:pt idx="1">
                  <c:v>21096</c:v>
                </c:pt>
                <c:pt idx="2">
                  <c:v>75488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AA-9841-A41B-8B20FCF1659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Other Lane Change Aborts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United States 
(releases after R79.03)</c:v>
                </c:pt>
                <c:pt idx="1">
                  <c:v>United States 
(releases before R79.03)</c:v>
                </c:pt>
                <c:pt idx="2">
                  <c:v>Europe 
(releases after R79.03)</c:v>
                </c:pt>
                <c:pt idx="3">
                  <c:v>Europe 
(releases before R79.03)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1375730</c:v>
                </c:pt>
                <c:pt idx="1">
                  <c:v>1496817</c:v>
                </c:pt>
                <c:pt idx="2">
                  <c:v>196782</c:v>
                </c:pt>
                <c:pt idx="3">
                  <c:v>291596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AA-9841-A41B-8B20FCF165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88788096"/>
        <c:axId val="2086170400"/>
      </c:barChart>
      <c:catAx>
        <c:axId val="19887880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6170400"/>
        <c:crosses val="autoZero"/>
        <c:auto val="1"/>
        <c:lblAlgn val="ctr"/>
        <c:lblOffset val="100"/>
        <c:noMultiLvlLbl val="0"/>
      </c:catAx>
      <c:valAx>
        <c:axId val="20861704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8788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Total Auto</a:t>
            </a:r>
            <a:r>
              <a:rPr lang="en-US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 Lane Changes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Lane Changed Aborted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Europe 
(releases after R79.03)</c:v>
                </c:pt>
                <c:pt idx="1">
                  <c:v>Europe 
(releases before R79.03)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272270</c:v>
                </c:pt>
                <c:pt idx="1">
                  <c:v>291596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AA-194B-8FE2-02CFE3B99D8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Lane Changes Completed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Europe 
(releases after R79.03)</c:v>
                </c:pt>
                <c:pt idx="1">
                  <c:v>Europe 
(releases before R79.03)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1111299</c:v>
                </c:pt>
                <c:pt idx="1">
                  <c:v>1493981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AA-194B-8FE2-02CFE3B99D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33887536"/>
        <c:axId val="2133889168"/>
      </c:barChart>
      <c:catAx>
        <c:axId val="21338875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3889168"/>
        <c:crosses val="autoZero"/>
        <c:auto val="1"/>
        <c:lblAlgn val="ctr"/>
        <c:lblOffset val="100"/>
        <c:noMultiLvlLbl val="0"/>
      </c:catAx>
      <c:valAx>
        <c:axId val="21338891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3887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/>
                </a:solidFill>
              </a:rPr>
              <a:t>Indicator Lamp ON Duration
(Autosteer on – without R79.03 restrictions)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Indicator Lamp ON Duration
(Autosteer on)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6F3-4AFF-8F7C-281C3D16A0F0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6F3-4AFF-8F7C-281C3D16A0F0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6F3-4AFF-8F7C-281C3D16A0F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0 - 5 seconds</c:v>
                </c:pt>
                <c:pt idx="1">
                  <c:v>5-20 seconds</c:v>
                </c:pt>
                <c:pt idx="2">
                  <c:v>20+ seconds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16967</c:v>
                </c:pt>
                <c:pt idx="1">
                  <c:v>83436</c:v>
                </c:pt>
                <c:pt idx="2">
                  <c:v>1263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FD-6745-8F6B-FC0D78C036C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119148060679454"/>
          <c:y val="0.35325805748450789"/>
          <c:w val="0.19716287572673849"/>
          <c:h val="0.453098994176813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Indicator Lamp ON Duration
(Autosteer off)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631-6840-A7E0-9CD7FDF79940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631-6840-A7E0-9CD7FDF79940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631-6840-A7E0-9CD7FDF79940}"/>
              </c:ext>
            </c:extLst>
          </c:dPt>
          <c:dLbls>
            <c:dLbl>
              <c:idx val="2"/>
              <c:layout>
                <c:manualLayout>
                  <c:x val="-1.3869550123869787E-2"/>
                  <c:y val="1.466425972646936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631-6840-A7E0-9CD7FDF799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0 - 5 seconds</c:v>
                </c:pt>
                <c:pt idx="1">
                  <c:v>5-20 seconds</c:v>
                </c:pt>
                <c:pt idx="2">
                  <c:v>20+ seconds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398062</c:v>
                </c:pt>
                <c:pt idx="1">
                  <c:v>405679</c:v>
                </c:pt>
                <c:pt idx="2">
                  <c:v>101171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631-6840-A7E0-9CD7FDF7994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324920530810505"/>
          <c:y val="0.34432767461239483"/>
          <c:w val="0.18843152573389713"/>
          <c:h val="0.194185234843151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9-09-20T15:16:48.123" idx="3">
    <p:pos x="10" y="10"/>
    <p:text>Try to collect information of speed of target vehicle, speed of ego and actual rear vehicle distance from manual lane changes in the fleet and plot these in 3D (Z -&gt; critical distance)
Compare that with a similar distribution of what critical distance looks like per R79.03. 
Show that there’s a big offset between recommendation and reality
</p:text>
    <p:extLst>
      <p:ext uri="{C676402C-5697-4E1C-873F-D02D1690AC5C}">
        <p15:threadingInfo xmlns:p15="http://schemas.microsoft.com/office/powerpoint/2012/main" timeZoneBias="42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svg"/><Relationship Id="rId1" Type="http://schemas.openxmlformats.org/officeDocument/2006/relationships/image" Target="../media/image29.png"/><Relationship Id="rId4" Type="http://schemas.openxmlformats.org/officeDocument/2006/relationships/image" Target="../media/image31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4" Type="http://schemas.openxmlformats.org/officeDocument/2006/relationships/image" Target="../media/image35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4" Type="http://schemas.openxmlformats.org/officeDocument/2006/relationships/image" Target="../media/image40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svg"/><Relationship Id="rId1" Type="http://schemas.openxmlformats.org/officeDocument/2006/relationships/image" Target="../media/image29.png"/><Relationship Id="rId4" Type="http://schemas.openxmlformats.org/officeDocument/2006/relationships/image" Target="../media/image31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4" Type="http://schemas.openxmlformats.org/officeDocument/2006/relationships/image" Target="../media/image35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4" Type="http://schemas.openxmlformats.org/officeDocument/2006/relationships/image" Target="../media/image40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4ABAFE-8A11-49C0-82C5-F2CE8832A6B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44E628C-CEA1-47F6-A171-8678CBB2BCA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cs typeface="Calibri Light"/>
            </a:rPr>
            <a:t>Technology has caught up with R79.03, and is constraining performance in previously unforeseen or unconsidered environments. </a:t>
          </a:r>
          <a:endParaRPr lang="en-US" sz="3000">
            <a:solidFill>
              <a:srgbClr val="010000"/>
            </a:solidFill>
            <a:latin typeface="Calibri Light"/>
            <a:cs typeface="Calibri Light"/>
          </a:endParaRPr>
        </a:p>
      </dgm:t>
    </dgm:pt>
    <dgm:pt modelId="{A9969AE0-338F-4A5F-B5D7-35B8A5B2FABF}" type="parTrans" cxnId="{713E3FCF-2CCE-43C0-B332-F55C3EA90D96}">
      <dgm:prSet/>
      <dgm:spPr/>
      <dgm:t>
        <a:bodyPr/>
        <a:lstStyle/>
        <a:p>
          <a:endParaRPr lang="en-US"/>
        </a:p>
      </dgm:t>
    </dgm:pt>
    <dgm:pt modelId="{45E12C79-6A9D-496A-B5BB-86929215960C}" type="sibTrans" cxnId="{713E3FCF-2CCE-43C0-B332-F55C3EA90D96}">
      <dgm:prSet/>
      <dgm:spPr/>
      <dgm:t>
        <a:bodyPr/>
        <a:lstStyle/>
        <a:p>
          <a:endParaRPr lang="en-US"/>
        </a:p>
      </dgm:t>
    </dgm:pt>
    <dgm:pt modelId="{B37F1792-E9B4-495F-8530-B1D8B30EC72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 Light" panose="020F0302020204030204"/>
              <a:cs typeface="Calibri Light"/>
            </a:rPr>
            <a:t>Assistance or automation functions need to be human-like to be safe and functional. Un-humanlike behavior is confusing to the driver and surrounding traffic.  </a:t>
          </a:r>
          <a:r>
            <a:rPr lang="en-US" baseline="0">
              <a:latin typeface="Calibri Light" panose="020F0302020204030204"/>
            </a:rPr>
            <a:t> Ideal safety case often not compatible with real-world driving</a:t>
          </a:r>
          <a:endParaRPr lang="en-US" baseline="30000"/>
        </a:p>
      </dgm:t>
    </dgm:pt>
    <dgm:pt modelId="{3509FD34-CCAE-49F2-97CF-6F5896413284}" type="parTrans" cxnId="{6D4F11A2-6408-455C-8B13-F81AA640BE43}">
      <dgm:prSet/>
      <dgm:spPr/>
      <dgm:t>
        <a:bodyPr/>
        <a:lstStyle/>
        <a:p>
          <a:endParaRPr lang="en-US"/>
        </a:p>
      </dgm:t>
    </dgm:pt>
    <dgm:pt modelId="{23DFAE19-64EB-4EC8-A7C6-DDE17F65A50F}" type="sibTrans" cxnId="{6D4F11A2-6408-455C-8B13-F81AA640BE43}">
      <dgm:prSet/>
      <dgm:spPr/>
      <dgm:t>
        <a:bodyPr/>
        <a:lstStyle/>
        <a:p>
          <a:endParaRPr lang="en-US"/>
        </a:p>
      </dgm:t>
    </dgm:pt>
    <dgm:pt modelId="{7D969CC0-CC96-4766-BEB8-B83EE715BEDE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If AV functions are not comfortable, functional or improve safety, they will not be used by drivers. Consumers do not understand the limits of </a:t>
          </a:r>
          <a:r>
            <a:rPr lang="en-US">
              <a:latin typeface="Calibri Light" panose="020F0302020204030204"/>
            </a:rPr>
            <a:t>regulations</a:t>
          </a:r>
          <a:endParaRPr lang="en-US">
            <a:cs typeface="Calibri Light"/>
          </a:endParaRPr>
        </a:p>
      </dgm:t>
    </dgm:pt>
    <dgm:pt modelId="{7DF71A7E-D692-4531-836B-38DBBF75DF84}" type="parTrans" cxnId="{495B2D06-F78E-4F2D-91A9-54E30A26A0B5}">
      <dgm:prSet/>
      <dgm:spPr/>
    </dgm:pt>
    <dgm:pt modelId="{F366941C-1E33-438D-9F0D-2CE1E5A0AF8C}" type="sibTrans" cxnId="{495B2D06-F78E-4F2D-91A9-54E30A26A0B5}">
      <dgm:prSet/>
      <dgm:spPr/>
    </dgm:pt>
    <dgm:pt modelId="{0C080D91-8E49-45BA-928D-B0BE84EBA4D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Developing  is an iterative process and requires on-the-road data collection and validation if systems are to properly account for edge cases. We should not expect generational shifts</a:t>
          </a:r>
          <a:endParaRPr lang="en-US" sz="3000">
            <a:solidFill>
              <a:srgbClr val="010000"/>
            </a:solidFill>
            <a:latin typeface="Calibri Light"/>
            <a:cs typeface="Calibri Light"/>
          </a:endParaRPr>
        </a:p>
      </dgm:t>
    </dgm:pt>
    <dgm:pt modelId="{A3AA717C-2A8A-480A-8D80-6ED83A04DC2A}" type="parTrans" cxnId="{18484E44-4117-4051-8E2A-9CB8BEC518BA}">
      <dgm:prSet/>
      <dgm:spPr/>
    </dgm:pt>
    <dgm:pt modelId="{1C7CFD45-A7F2-462A-9BA5-AE3C7E9A9EC8}" type="sibTrans" cxnId="{18484E44-4117-4051-8E2A-9CB8BEC518BA}">
      <dgm:prSet/>
      <dgm:spPr/>
    </dgm:pt>
    <dgm:pt modelId="{2E2D0AE4-66AE-4AAD-B363-193B0604EEC8}" type="pres">
      <dgm:prSet presAssocID="{744ABAFE-8A11-49C0-82C5-F2CE8832A6B4}" presName="root" presStyleCnt="0">
        <dgm:presLayoutVars>
          <dgm:dir/>
          <dgm:resizeHandles val="exact"/>
        </dgm:presLayoutVars>
      </dgm:prSet>
      <dgm:spPr/>
    </dgm:pt>
    <dgm:pt modelId="{55A06AAE-17D5-4B2A-8B7A-F0720735E799}" type="pres">
      <dgm:prSet presAssocID="{344E628C-CEA1-47F6-A171-8678CBB2BCA6}" presName="compNode" presStyleCnt="0"/>
      <dgm:spPr/>
    </dgm:pt>
    <dgm:pt modelId="{511061E1-2A2F-4E27-A95B-96A56FB5D6DB}" type="pres">
      <dgm:prSet presAssocID="{344E628C-CEA1-47F6-A171-8678CBB2BCA6}" presName="bgRect" presStyleLbl="bgShp" presStyleIdx="0" presStyleCnt="4"/>
      <dgm:spPr/>
    </dgm:pt>
    <dgm:pt modelId="{47000B22-0259-449B-8D94-911ECE635A62}" type="pres">
      <dgm:prSet presAssocID="{344E628C-CEA1-47F6-A171-8678CBB2BCA6}" presName="icon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18604EBF-A0E5-4076-961C-5AC5695371DA}" type="pres">
      <dgm:prSet presAssocID="{344E628C-CEA1-47F6-A171-8678CBB2BCA6}" presName="spaceRect" presStyleCnt="0"/>
      <dgm:spPr/>
    </dgm:pt>
    <dgm:pt modelId="{0D71AFE0-ECA4-41BF-B86E-E15F74AFD49B}" type="pres">
      <dgm:prSet presAssocID="{344E628C-CEA1-47F6-A171-8678CBB2BCA6}" presName="parTx" presStyleLbl="revTx" presStyleIdx="0" presStyleCnt="4">
        <dgm:presLayoutVars>
          <dgm:chMax val="0"/>
          <dgm:chPref val="0"/>
        </dgm:presLayoutVars>
      </dgm:prSet>
      <dgm:spPr/>
    </dgm:pt>
    <dgm:pt modelId="{9103DF52-CF16-4C4D-849D-80E3FDCCAFEB}" type="pres">
      <dgm:prSet presAssocID="{45E12C79-6A9D-496A-B5BB-86929215960C}" presName="sibTrans" presStyleCnt="0"/>
      <dgm:spPr/>
    </dgm:pt>
    <dgm:pt modelId="{526CF021-C4E8-4186-AC76-446CF6A9C74B}" type="pres">
      <dgm:prSet presAssocID="{0C080D91-8E49-45BA-928D-B0BE84EBA4D5}" presName="compNode" presStyleCnt="0"/>
      <dgm:spPr/>
    </dgm:pt>
    <dgm:pt modelId="{94B14A1E-A7BC-41E1-BF3D-4AF6B1A7338A}" type="pres">
      <dgm:prSet presAssocID="{0C080D91-8E49-45BA-928D-B0BE84EBA4D5}" presName="bgRect" presStyleLbl="bgShp" presStyleIdx="1" presStyleCnt="4"/>
      <dgm:spPr/>
    </dgm:pt>
    <dgm:pt modelId="{EA69F2A0-6896-4D64-B5A7-BCCC3AD8CEB1}" type="pres">
      <dgm:prSet presAssocID="{0C080D91-8E49-45BA-928D-B0BE84EBA4D5}" presName="iconRect" presStyleLbl="node1" presStyleIdx="1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17CF6650-A975-4762-9D1F-9058A9627B6D}" type="pres">
      <dgm:prSet presAssocID="{0C080D91-8E49-45BA-928D-B0BE84EBA4D5}" presName="spaceRect" presStyleCnt="0"/>
      <dgm:spPr/>
    </dgm:pt>
    <dgm:pt modelId="{9BD0378C-8FBD-4830-87A7-7B50519C3A50}" type="pres">
      <dgm:prSet presAssocID="{0C080D91-8E49-45BA-928D-B0BE84EBA4D5}" presName="parTx" presStyleLbl="revTx" presStyleIdx="1" presStyleCnt="4">
        <dgm:presLayoutVars>
          <dgm:chMax val="0"/>
          <dgm:chPref val="0"/>
        </dgm:presLayoutVars>
      </dgm:prSet>
      <dgm:spPr/>
    </dgm:pt>
    <dgm:pt modelId="{D8514EF3-A4BF-4FF2-9FB1-F10638425F2D}" type="pres">
      <dgm:prSet presAssocID="{1C7CFD45-A7F2-462A-9BA5-AE3C7E9A9EC8}" presName="sibTrans" presStyleCnt="0"/>
      <dgm:spPr/>
    </dgm:pt>
    <dgm:pt modelId="{40AF6305-D168-4A75-A338-C253E4665DF8}" type="pres">
      <dgm:prSet presAssocID="{B37F1792-E9B4-495F-8530-B1D8B30EC724}" presName="compNode" presStyleCnt="0"/>
      <dgm:spPr/>
    </dgm:pt>
    <dgm:pt modelId="{15A1C153-F624-4B22-8E39-A60E19100CFE}" type="pres">
      <dgm:prSet presAssocID="{B37F1792-E9B4-495F-8530-B1D8B30EC724}" presName="bgRect" presStyleLbl="bgShp" presStyleIdx="2" presStyleCnt="4"/>
      <dgm:spPr/>
    </dgm:pt>
    <dgm:pt modelId="{AB96A734-7761-453B-B1F6-6CB99154E9BC}" type="pres">
      <dgm:prSet presAssocID="{B37F1792-E9B4-495F-8530-B1D8B30EC724}" presName="iconRect" presStyleLbl="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uge"/>
        </a:ext>
      </dgm:extLst>
    </dgm:pt>
    <dgm:pt modelId="{862247CA-4DE3-45AF-9EEE-0E578D652891}" type="pres">
      <dgm:prSet presAssocID="{B37F1792-E9B4-495F-8530-B1D8B30EC724}" presName="spaceRect" presStyleCnt="0"/>
      <dgm:spPr/>
    </dgm:pt>
    <dgm:pt modelId="{0A8DE8D2-D9B9-442B-9213-4E58CF14C3CC}" type="pres">
      <dgm:prSet presAssocID="{B37F1792-E9B4-495F-8530-B1D8B30EC724}" presName="parTx" presStyleLbl="revTx" presStyleIdx="2" presStyleCnt="4">
        <dgm:presLayoutVars>
          <dgm:chMax val="0"/>
          <dgm:chPref val="0"/>
        </dgm:presLayoutVars>
      </dgm:prSet>
      <dgm:spPr/>
    </dgm:pt>
    <dgm:pt modelId="{87C2061A-62A3-4138-9EC3-3699F9BDD1FB}" type="pres">
      <dgm:prSet presAssocID="{23DFAE19-64EB-4EC8-A7C6-DDE17F65A50F}" presName="sibTrans" presStyleCnt="0"/>
      <dgm:spPr/>
    </dgm:pt>
    <dgm:pt modelId="{9A889B68-E517-4017-9BA0-F8CE438E4A23}" type="pres">
      <dgm:prSet presAssocID="{7D969CC0-CC96-4766-BEB8-B83EE715BEDE}" presName="compNode" presStyleCnt="0"/>
      <dgm:spPr/>
    </dgm:pt>
    <dgm:pt modelId="{94D150E5-76EF-499E-BE74-76DE7A32BED6}" type="pres">
      <dgm:prSet presAssocID="{7D969CC0-CC96-4766-BEB8-B83EE715BEDE}" presName="bgRect" presStyleLbl="bgShp" presStyleIdx="3" presStyleCnt="4"/>
      <dgm:spPr/>
    </dgm:pt>
    <dgm:pt modelId="{BE753634-F827-4817-8646-2F692AC2BC99}" type="pres">
      <dgm:prSet presAssocID="{7D969CC0-CC96-4766-BEB8-B83EE715BEDE}" presName="iconRect" presStyleLbl="node1" presStyleIdx="3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7144CE8E-6E7E-4FF8-8F4F-4613BA1496C6}" type="pres">
      <dgm:prSet presAssocID="{7D969CC0-CC96-4766-BEB8-B83EE715BEDE}" presName="spaceRect" presStyleCnt="0"/>
      <dgm:spPr/>
    </dgm:pt>
    <dgm:pt modelId="{1F9E8796-74AD-4A9A-8C6A-47744419E97A}" type="pres">
      <dgm:prSet presAssocID="{7D969CC0-CC96-4766-BEB8-B83EE715BEDE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495B2D06-F78E-4F2D-91A9-54E30A26A0B5}" srcId="{744ABAFE-8A11-49C0-82C5-F2CE8832A6B4}" destId="{7D969CC0-CC96-4766-BEB8-B83EE715BEDE}" srcOrd="3" destOrd="0" parTransId="{7DF71A7E-D692-4531-836B-38DBBF75DF84}" sibTransId="{F366941C-1E33-438D-9F0D-2CE1E5A0AF8C}"/>
    <dgm:cxn modelId="{74DC673E-F4D8-4D60-9421-3A6E335BD56D}" type="presOf" srcId="{7D969CC0-CC96-4766-BEB8-B83EE715BEDE}" destId="{1F9E8796-74AD-4A9A-8C6A-47744419E97A}" srcOrd="0" destOrd="0" presId="urn:microsoft.com/office/officeart/2018/2/layout/IconVerticalSolidList"/>
    <dgm:cxn modelId="{18484E44-4117-4051-8E2A-9CB8BEC518BA}" srcId="{744ABAFE-8A11-49C0-82C5-F2CE8832A6B4}" destId="{0C080D91-8E49-45BA-928D-B0BE84EBA4D5}" srcOrd="1" destOrd="0" parTransId="{A3AA717C-2A8A-480A-8D80-6ED83A04DC2A}" sibTransId="{1C7CFD45-A7F2-462A-9BA5-AE3C7E9A9EC8}"/>
    <dgm:cxn modelId="{23FCCA95-83F2-0448-AE96-E7B39D4D2F06}" type="presOf" srcId="{744ABAFE-8A11-49C0-82C5-F2CE8832A6B4}" destId="{2E2D0AE4-66AE-4AAD-B363-193B0604EEC8}" srcOrd="0" destOrd="0" presId="urn:microsoft.com/office/officeart/2018/2/layout/IconVerticalSolidList"/>
    <dgm:cxn modelId="{6D4F11A2-6408-455C-8B13-F81AA640BE43}" srcId="{744ABAFE-8A11-49C0-82C5-F2CE8832A6B4}" destId="{B37F1792-E9B4-495F-8530-B1D8B30EC724}" srcOrd="2" destOrd="0" parTransId="{3509FD34-CCAE-49F2-97CF-6F5896413284}" sibTransId="{23DFAE19-64EB-4EC8-A7C6-DDE17F65A50F}"/>
    <dgm:cxn modelId="{B31071B0-64E1-724E-8A97-8F0EB416B506}" type="presOf" srcId="{B37F1792-E9B4-495F-8530-B1D8B30EC724}" destId="{0A8DE8D2-D9B9-442B-9213-4E58CF14C3CC}" srcOrd="0" destOrd="0" presId="urn:microsoft.com/office/officeart/2018/2/layout/IconVerticalSolidList"/>
    <dgm:cxn modelId="{D19BBBBA-3FAB-4E6D-BE53-3AABE071C1DF}" type="presOf" srcId="{0C080D91-8E49-45BA-928D-B0BE84EBA4D5}" destId="{9BD0378C-8FBD-4830-87A7-7B50519C3A50}" srcOrd="0" destOrd="0" presId="urn:microsoft.com/office/officeart/2018/2/layout/IconVerticalSolidList"/>
    <dgm:cxn modelId="{713E3FCF-2CCE-43C0-B332-F55C3EA90D96}" srcId="{744ABAFE-8A11-49C0-82C5-F2CE8832A6B4}" destId="{344E628C-CEA1-47F6-A171-8678CBB2BCA6}" srcOrd="0" destOrd="0" parTransId="{A9969AE0-338F-4A5F-B5D7-35B8A5B2FABF}" sibTransId="{45E12C79-6A9D-496A-B5BB-86929215960C}"/>
    <dgm:cxn modelId="{EAC39CDA-3B92-164A-BE09-A10D3C108DBB}" type="presOf" srcId="{344E628C-CEA1-47F6-A171-8678CBB2BCA6}" destId="{0D71AFE0-ECA4-41BF-B86E-E15F74AFD49B}" srcOrd="0" destOrd="0" presId="urn:microsoft.com/office/officeart/2018/2/layout/IconVerticalSolidList"/>
    <dgm:cxn modelId="{EA415163-A0FF-8E45-A244-0C80448AB103}" type="presParOf" srcId="{2E2D0AE4-66AE-4AAD-B363-193B0604EEC8}" destId="{55A06AAE-17D5-4B2A-8B7A-F0720735E799}" srcOrd="0" destOrd="0" presId="urn:microsoft.com/office/officeart/2018/2/layout/IconVerticalSolidList"/>
    <dgm:cxn modelId="{5501AF03-8069-6A42-B0C9-D8C86675E1A0}" type="presParOf" srcId="{55A06AAE-17D5-4B2A-8B7A-F0720735E799}" destId="{511061E1-2A2F-4E27-A95B-96A56FB5D6DB}" srcOrd="0" destOrd="0" presId="urn:microsoft.com/office/officeart/2018/2/layout/IconVerticalSolidList"/>
    <dgm:cxn modelId="{CA12C5A3-8EF3-694C-8B28-0CFD4C16C672}" type="presParOf" srcId="{55A06AAE-17D5-4B2A-8B7A-F0720735E799}" destId="{47000B22-0259-449B-8D94-911ECE635A62}" srcOrd="1" destOrd="0" presId="urn:microsoft.com/office/officeart/2018/2/layout/IconVerticalSolidList"/>
    <dgm:cxn modelId="{9D4DAFDC-8A69-A24A-A6B2-532C21C5ED57}" type="presParOf" srcId="{55A06AAE-17D5-4B2A-8B7A-F0720735E799}" destId="{18604EBF-A0E5-4076-961C-5AC5695371DA}" srcOrd="2" destOrd="0" presId="urn:microsoft.com/office/officeart/2018/2/layout/IconVerticalSolidList"/>
    <dgm:cxn modelId="{48CEFC92-4908-F647-B4E3-3D26D3DDC2FC}" type="presParOf" srcId="{55A06AAE-17D5-4B2A-8B7A-F0720735E799}" destId="{0D71AFE0-ECA4-41BF-B86E-E15F74AFD49B}" srcOrd="3" destOrd="0" presId="urn:microsoft.com/office/officeart/2018/2/layout/IconVerticalSolidList"/>
    <dgm:cxn modelId="{6740436E-6934-CC4B-8C21-5858C2929804}" type="presParOf" srcId="{2E2D0AE4-66AE-4AAD-B363-193B0604EEC8}" destId="{9103DF52-CF16-4C4D-849D-80E3FDCCAFEB}" srcOrd="1" destOrd="0" presId="urn:microsoft.com/office/officeart/2018/2/layout/IconVerticalSolidList"/>
    <dgm:cxn modelId="{72F005BE-CF07-41A7-B206-A200CF51FEC2}" type="presParOf" srcId="{2E2D0AE4-66AE-4AAD-B363-193B0604EEC8}" destId="{526CF021-C4E8-4186-AC76-446CF6A9C74B}" srcOrd="2" destOrd="0" presId="urn:microsoft.com/office/officeart/2018/2/layout/IconVerticalSolidList"/>
    <dgm:cxn modelId="{497391C1-3C14-4B15-A299-E927A63E1192}" type="presParOf" srcId="{526CF021-C4E8-4186-AC76-446CF6A9C74B}" destId="{94B14A1E-A7BC-41E1-BF3D-4AF6B1A7338A}" srcOrd="0" destOrd="0" presId="urn:microsoft.com/office/officeart/2018/2/layout/IconVerticalSolidList"/>
    <dgm:cxn modelId="{F7D7DF26-5D2B-459B-9526-ED5F7569BB84}" type="presParOf" srcId="{526CF021-C4E8-4186-AC76-446CF6A9C74B}" destId="{EA69F2A0-6896-4D64-B5A7-BCCC3AD8CEB1}" srcOrd="1" destOrd="0" presId="urn:microsoft.com/office/officeart/2018/2/layout/IconVerticalSolidList"/>
    <dgm:cxn modelId="{396E83BB-4005-4D1A-93EF-734BFE9C7858}" type="presParOf" srcId="{526CF021-C4E8-4186-AC76-446CF6A9C74B}" destId="{17CF6650-A975-4762-9D1F-9058A9627B6D}" srcOrd="2" destOrd="0" presId="urn:microsoft.com/office/officeart/2018/2/layout/IconVerticalSolidList"/>
    <dgm:cxn modelId="{97548A93-5F9C-4D4C-A95E-1F6605553A3F}" type="presParOf" srcId="{526CF021-C4E8-4186-AC76-446CF6A9C74B}" destId="{9BD0378C-8FBD-4830-87A7-7B50519C3A50}" srcOrd="3" destOrd="0" presId="urn:microsoft.com/office/officeart/2018/2/layout/IconVerticalSolidList"/>
    <dgm:cxn modelId="{F3716456-7AC9-4F46-81BB-EE95AA47AACE}" type="presParOf" srcId="{2E2D0AE4-66AE-4AAD-B363-193B0604EEC8}" destId="{D8514EF3-A4BF-4FF2-9FB1-F10638425F2D}" srcOrd="3" destOrd="0" presId="urn:microsoft.com/office/officeart/2018/2/layout/IconVerticalSolidList"/>
    <dgm:cxn modelId="{1A3C6DE7-4895-FF4A-8F26-0C3D33EF195E}" type="presParOf" srcId="{2E2D0AE4-66AE-4AAD-B363-193B0604EEC8}" destId="{40AF6305-D168-4A75-A338-C253E4665DF8}" srcOrd="4" destOrd="0" presId="urn:microsoft.com/office/officeart/2018/2/layout/IconVerticalSolidList"/>
    <dgm:cxn modelId="{6646F22A-CC81-5D44-9F43-05A17ACD8774}" type="presParOf" srcId="{40AF6305-D168-4A75-A338-C253E4665DF8}" destId="{15A1C153-F624-4B22-8E39-A60E19100CFE}" srcOrd="0" destOrd="0" presId="urn:microsoft.com/office/officeart/2018/2/layout/IconVerticalSolidList"/>
    <dgm:cxn modelId="{D7716ADC-3221-B242-857F-BA5CE690E96D}" type="presParOf" srcId="{40AF6305-D168-4A75-A338-C253E4665DF8}" destId="{AB96A734-7761-453B-B1F6-6CB99154E9BC}" srcOrd="1" destOrd="0" presId="urn:microsoft.com/office/officeart/2018/2/layout/IconVerticalSolidList"/>
    <dgm:cxn modelId="{830F7E3C-79D0-8C44-8EC9-E149CE46D19E}" type="presParOf" srcId="{40AF6305-D168-4A75-A338-C253E4665DF8}" destId="{862247CA-4DE3-45AF-9EEE-0E578D652891}" srcOrd="2" destOrd="0" presId="urn:microsoft.com/office/officeart/2018/2/layout/IconVerticalSolidList"/>
    <dgm:cxn modelId="{65F52B39-83CA-D245-8FAE-888C9A5756EC}" type="presParOf" srcId="{40AF6305-D168-4A75-A338-C253E4665DF8}" destId="{0A8DE8D2-D9B9-442B-9213-4E58CF14C3CC}" srcOrd="3" destOrd="0" presId="urn:microsoft.com/office/officeart/2018/2/layout/IconVerticalSolidList"/>
    <dgm:cxn modelId="{F83E3F4A-922E-4412-BF15-B0C885A71E67}" type="presParOf" srcId="{2E2D0AE4-66AE-4AAD-B363-193B0604EEC8}" destId="{87C2061A-62A3-4138-9EC3-3699F9BDD1FB}" srcOrd="5" destOrd="0" presId="urn:microsoft.com/office/officeart/2018/2/layout/IconVerticalSolidList"/>
    <dgm:cxn modelId="{F48B7259-5045-4911-8AAD-A0858D86709C}" type="presParOf" srcId="{2E2D0AE4-66AE-4AAD-B363-193B0604EEC8}" destId="{9A889B68-E517-4017-9BA0-F8CE438E4A23}" srcOrd="6" destOrd="0" presId="urn:microsoft.com/office/officeart/2018/2/layout/IconVerticalSolidList"/>
    <dgm:cxn modelId="{74BBC045-6096-4446-9E45-BFC8D1A72AE5}" type="presParOf" srcId="{9A889B68-E517-4017-9BA0-F8CE438E4A23}" destId="{94D150E5-76EF-499E-BE74-76DE7A32BED6}" srcOrd="0" destOrd="0" presId="urn:microsoft.com/office/officeart/2018/2/layout/IconVerticalSolidList"/>
    <dgm:cxn modelId="{1D650271-4861-4E47-B8D4-AF3B9741E314}" type="presParOf" srcId="{9A889B68-E517-4017-9BA0-F8CE438E4A23}" destId="{BE753634-F827-4817-8646-2F692AC2BC99}" srcOrd="1" destOrd="0" presId="urn:microsoft.com/office/officeart/2018/2/layout/IconVerticalSolidList"/>
    <dgm:cxn modelId="{80492590-A74A-4B12-AC9C-886DB154EBB2}" type="presParOf" srcId="{9A889B68-E517-4017-9BA0-F8CE438E4A23}" destId="{7144CE8E-6E7E-4FF8-8F4F-4613BA1496C6}" srcOrd="2" destOrd="0" presId="urn:microsoft.com/office/officeart/2018/2/layout/IconVerticalSolidList"/>
    <dgm:cxn modelId="{95EF7F4E-27AA-4D35-9CE2-410BE7D917B0}" type="presParOf" srcId="{9A889B68-E517-4017-9BA0-F8CE438E4A23}" destId="{1F9E8796-74AD-4A9A-8C6A-47744419E97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4ABAFE-8A11-49C0-82C5-F2CE8832A6B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44E628C-CEA1-47F6-A171-8678CBB2BCA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Lateral acceleration of 3 m/s2 is insufficient to safely keep the vehicle centered in the lane in high-curvature roads. </a:t>
          </a:r>
          <a:endParaRPr lang="en-US" noProof="0"/>
        </a:p>
      </dgm:t>
    </dgm:pt>
    <dgm:pt modelId="{A9969AE0-338F-4A5F-B5D7-35B8A5B2FABF}" type="parTrans" cxnId="{713E3FCF-2CCE-43C0-B332-F55C3EA90D96}">
      <dgm:prSet/>
      <dgm:spPr/>
      <dgm:t>
        <a:bodyPr/>
        <a:lstStyle/>
        <a:p>
          <a:endParaRPr lang="en-US"/>
        </a:p>
      </dgm:t>
    </dgm:pt>
    <dgm:pt modelId="{45E12C79-6A9D-496A-B5BB-86929215960C}" type="sibTrans" cxnId="{713E3FCF-2CCE-43C0-B332-F55C3EA90D96}">
      <dgm:prSet/>
      <dgm:spPr/>
      <dgm:t>
        <a:bodyPr/>
        <a:lstStyle/>
        <a:p>
          <a:endParaRPr lang="en-US"/>
        </a:p>
      </dgm:t>
    </dgm:pt>
    <dgm:pt modelId="{84FADC52-E6C2-407C-A89A-D5E8AFBCDD5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Increasing the lateral acceleration to accommodate more road geometries is safer than departing the lane when the limit is reached</a:t>
          </a:r>
        </a:p>
      </dgm:t>
    </dgm:pt>
    <dgm:pt modelId="{336B1E41-B487-4B56-B163-FC0E414DA594}" type="parTrans" cxnId="{FD0B4859-F05A-41CD-8207-7D72D266852C}">
      <dgm:prSet/>
      <dgm:spPr/>
      <dgm:t>
        <a:bodyPr/>
        <a:lstStyle/>
        <a:p>
          <a:endParaRPr lang="en-US"/>
        </a:p>
      </dgm:t>
    </dgm:pt>
    <dgm:pt modelId="{CB43F5C5-4D62-4BBF-BC9B-191F18550818}" type="sibTrans" cxnId="{FD0B4859-F05A-41CD-8207-7D72D266852C}">
      <dgm:prSet/>
      <dgm:spPr/>
      <dgm:t>
        <a:bodyPr/>
        <a:lstStyle/>
        <a:p>
          <a:endParaRPr lang="en-US"/>
        </a:p>
      </dgm:t>
    </dgm:pt>
    <dgm:pt modelId="{B37F1792-E9B4-495F-8530-B1D8B30EC72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We recommend increasing this limit to 4 m/s</a:t>
          </a:r>
          <a:r>
            <a:rPr lang="en-US" baseline="30000"/>
            <a:t>2</a:t>
          </a:r>
        </a:p>
      </dgm:t>
    </dgm:pt>
    <dgm:pt modelId="{3509FD34-CCAE-49F2-97CF-6F5896413284}" type="parTrans" cxnId="{6D4F11A2-6408-455C-8B13-F81AA640BE43}">
      <dgm:prSet/>
      <dgm:spPr/>
      <dgm:t>
        <a:bodyPr/>
        <a:lstStyle/>
        <a:p>
          <a:endParaRPr lang="en-US"/>
        </a:p>
      </dgm:t>
    </dgm:pt>
    <dgm:pt modelId="{23DFAE19-64EB-4EC8-A7C6-DDE17F65A50F}" type="sibTrans" cxnId="{6D4F11A2-6408-455C-8B13-F81AA640BE43}">
      <dgm:prSet/>
      <dgm:spPr/>
      <dgm:t>
        <a:bodyPr/>
        <a:lstStyle/>
        <a:p>
          <a:endParaRPr lang="en-US"/>
        </a:p>
      </dgm:t>
    </dgm:pt>
    <dgm:pt modelId="{2E2D0AE4-66AE-4AAD-B363-193B0604EEC8}" type="pres">
      <dgm:prSet presAssocID="{744ABAFE-8A11-49C0-82C5-F2CE8832A6B4}" presName="root" presStyleCnt="0">
        <dgm:presLayoutVars>
          <dgm:dir/>
          <dgm:resizeHandles val="exact"/>
        </dgm:presLayoutVars>
      </dgm:prSet>
      <dgm:spPr/>
    </dgm:pt>
    <dgm:pt modelId="{55A06AAE-17D5-4B2A-8B7A-F0720735E799}" type="pres">
      <dgm:prSet presAssocID="{344E628C-CEA1-47F6-A171-8678CBB2BCA6}" presName="compNode" presStyleCnt="0"/>
      <dgm:spPr/>
    </dgm:pt>
    <dgm:pt modelId="{511061E1-2A2F-4E27-A95B-96A56FB5D6DB}" type="pres">
      <dgm:prSet presAssocID="{344E628C-CEA1-47F6-A171-8678CBB2BCA6}" presName="bgRect" presStyleLbl="bgShp" presStyleIdx="0" presStyleCnt="3"/>
      <dgm:spPr/>
    </dgm:pt>
    <dgm:pt modelId="{47000B22-0259-449B-8D94-911ECE635A62}" type="pres">
      <dgm:prSet presAssocID="{344E628C-CEA1-47F6-A171-8678CBB2BCA6}" presName="icon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18604EBF-A0E5-4076-961C-5AC5695371DA}" type="pres">
      <dgm:prSet presAssocID="{344E628C-CEA1-47F6-A171-8678CBB2BCA6}" presName="spaceRect" presStyleCnt="0"/>
      <dgm:spPr/>
    </dgm:pt>
    <dgm:pt modelId="{0D71AFE0-ECA4-41BF-B86E-E15F74AFD49B}" type="pres">
      <dgm:prSet presAssocID="{344E628C-CEA1-47F6-A171-8678CBB2BCA6}" presName="parTx" presStyleLbl="revTx" presStyleIdx="0" presStyleCnt="3">
        <dgm:presLayoutVars>
          <dgm:chMax val="0"/>
          <dgm:chPref val="0"/>
        </dgm:presLayoutVars>
      </dgm:prSet>
      <dgm:spPr/>
    </dgm:pt>
    <dgm:pt modelId="{9103DF52-CF16-4C4D-849D-80E3FDCCAFEB}" type="pres">
      <dgm:prSet presAssocID="{45E12C79-6A9D-496A-B5BB-86929215960C}" presName="sibTrans" presStyleCnt="0"/>
      <dgm:spPr/>
    </dgm:pt>
    <dgm:pt modelId="{4CB0FA57-87D0-4A73-8621-5AF5EC4F91FC}" type="pres">
      <dgm:prSet presAssocID="{84FADC52-E6C2-407C-A89A-D5E8AFBCDD5F}" presName="compNode" presStyleCnt="0"/>
      <dgm:spPr/>
    </dgm:pt>
    <dgm:pt modelId="{B2770C17-2876-40A7-AAF1-232399C014B0}" type="pres">
      <dgm:prSet presAssocID="{84FADC52-E6C2-407C-A89A-D5E8AFBCDD5F}" presName="bgRect" presStyleLbl="bgShp" presStyleIdx="1" presStyleCnt="3"/>
      <dgm:spPr/>
    </dgm:pt>
    <dgm:pt modelId="{18E58743-188C-4E14-984A-B28C4C08965F}" type="pres">
      <dgm:prSet presAssocID="{84FADC52-E6C2-407C-A89A-D5E8AFBCDD5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95C70170-0983-4B6B-9124-F30136B7DC67}" type="pres">
      <dgm:prSet presAssocID="{84FADC52-E6C2-407C-A89A-D5E8AFBCDD5F}" presName="spaceRect" presStyleCnt="0"/>
      <dgm:spPr/>
    </dgm:pt>
    <dgm:pt modelId="{008116B6-1500-4F12-B512-13D904520DCF}" type="pres">
      <dgm:prSet presAssocID="{84FADC52-E6C2-407C-A89A-D5E8AFBCDD5F}" presName="parTx" presStyleLbl="revTx" presStyleIdx="1" presStyleCnt="3">
        <dgm:presLayoutVars>
          <dgm:chMax val="0"/>
          <dgm:chPref val="0"/>
        </dgm:presLayoutVars>
      </dgm:prSet>
      <dgm:spPr/>
    </dgm:pt>
    <dgm:pt modelId="{C4B58024-6427-45BA-985A-CBF62B9C7275}" type="pres">
      <dgm:prSet presAssocID="{CB43F5C5-4D62-4BBF-BC9B-191F18550818}" presName="sibTrans" presStyleCnt="0"/>
      <dgm:spPr/>
    </dgm:pt>
    <dgm:pt modelId="{40AF6305-D168-4A75-A338-C253E4665DF8}" type="pres">
      <dgm:prSet presAssocID="{B37F1792-E9B4-495F-8530-B1D8B30EC724}" presName="compNode" presStyleCnt="0"/>
      <dgm:spPr/>
    </dgm:pt>
    <dgm:pt modelId="{15A1C153-F624-4B22-8E39-A60E19100CFE}" type="pres">
      <dgm:prSet presAssocID="{B37F1792-E9B4-495F-8530-B1D8B30EC724}" presName="bgRect" presStyleLbl="bgShp" presStyleIdx="2" presStyleCnt="3"/>
      <dgm:spPr/>
    </dgm:pt>
    <dgm:pt modelId="{AB96A734-7761-453B-B1F6-6CB99154E9BC}" type="pres">
      <dgm:prSet presAssocID="{B37F1792-E9B4-495F-8530-B1D8B30EC724}" presName="iconRect" presStyleLbl="node1" presStyleIdx="2" presStyleCnt="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uge"/>
        </a:ext>
      </dgm:extLst>
    </dgm:pt>
    <dgm:pt modelId="{862247CA-4DE3-45AF-9EEE-0E578D652891}" type="pres">
      <dgm:prSet presAssocID="{B37F1792-E9B4-495F-8530-B1D8B30EC724}" presName="spaceRect" presStyleCnt="0"/>
      <dgm:spPr/>
    </dgm:pt>
    <dgm:pt modelId="{0A8DE8D2-D9B9-442B-9213-4E58CF14C3CC}" type="pres">
      <dgm:prSet presAssocID="{B37F1792-E9B4-495F-8530-B1D8B30EC72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96CC775-31EF-5141-B109-2FD67A250AA7}" type="presOf" srcId="{B37F1792-E9B4-495F-8530-B1D8B30EC724}" destId="{0A8DE8D2-D9B9-442B-9213-4E58CF14C3CC}" srcOrd="0" destOrd="0" presId="urn:microsoft.com/office/officeart/2018/2/layout/IconVerticalSolidList"/>
    <dgm:cxn modelId="{FD0B4859-F05A-41CD-8207-7D72D266852C}" srcId="{744ABAFE-8A11-49C0-82C5-F2CE8832A6B4}" destId="{84FADC52-E6C2-407C-A89A-D5E8AFBCDD5F}" srcOrd="1" destOrd="0" parTransId="{336B1E41-B487-4B56-B163-FC0E414DA594}" sibTransId="{CB43F5C5-4D62-4BBF-BC9B-191F18550818}"/>
    <dgm:cxn modelId="{7BD9BD7D-30D8-A845-AD0F-74C05D5D64E9}" type="presOf" srcId="{84FADC52-E6C2-407C-A89A-D5E8AFBCDD5F}" destId="{008116B6-1500-4F12-B512-13D904520DCF}" srcOrd="0" destOrd="0" presId="urn:microsoft.com/office/officeart/2018/2/layout/IconVerticalSolidList"/>
    <dgm:cxn modelId="{6D4F11A2-6408-455C-8B13-F81AA640BE43}" srcId="{744ABAFE-8A11-49C0-82C5-F2CE8832A6B4}" destId="{B37F1792-E9B4-495F-8530-B1D8B30EC724}" srcOrd="2" destOrd="0" parTransId="{3509FD34-CCAE-49F2-97CF-6F5896413284}" sibTransId="{23DFAE19-64EB-4EC8-A7C6-DDE17F65A50F}"/>
    <dgm:cxn modelId="{713E3FCF-2CCE-43C0-B332-F55C3EA90D96}" srcId="{744ABAFE-8A11-49C0-82C5-F2CE8832A6B4}" destId="{344E628C-CEA1-47F6-A171-8678CBB2BCA6}" srcOrd="0" destOrd="0" parTransId="{A9969AE0-338F-4A5F-B5D7-35B8A5B2FABF}" sibTransId="{45E12C79-6A9D-496A-B5BB-86929215960C}"/>
    <dgm:cxn modelId="{F07071D3-A28C-154F-A2C6-AC502C708A83}" type="presOf" srcId="{744ABAFE-8A11-49C0-82C5-F2CE8832A6B4}" destId="{2E2D0AE4-66AE-4AAD-B363-193B0604EEC8}" srcOrd="0" destOrd="0" presId="urn:microsoft.com/office/officeart/2018/2/layout/IconVerticalSolidList"/>
    <dgm:cxn modelId="{4DF9C5EF-542D-AD49-83D0-1DD7AF73E4CA}" type="presOf" srcId="{344E628C-CEA1-47F6-A171-8678CBB2BCA6}" destId="{0D71AFE0-ECA4-41BF-B86E-E15F74AFD49B}" srcOrd="0" destOrd="0" presId="urn:microsoft.com/office/officeart/2018/2/layout/IconVerticalSolidList"/>
    <dgm:cxn modelId="{DBBC51E1-51A9-C043-8F4F-7A3A2A408F8B}" type="presParOf" srcId="{2E2D0AE4-66AE-4AAD-B363-193B0604EEC8}" destId="{55A06AAE-17D5-4B2A-8B7A-F0720735E799}" srcOrd="0" destOrd="0" presId="urn:microsoft.com/office/officeart/2018/2/layout/IconVerticalSolidList"/>
    <dgm:cxn modelId="{526EEB0C-D123-8242-BF4A-BD92BBD37C58}" type="presParOf" srcId="{55A06AAE-17D5-4B2A-8B7A-F0720735E799}" destId="{511061E1-2A2F-4E27-A95B-96A56FB5D6DB}" srcOrd="0" destOrd="0" presId="urn:microsoft.com/office/officeart/2018/2/layout/IconVerticalSolidList"/>
    <dgm:cxn modelId="{E0C43B77-D713-704B-BD50-AB87DF0A26EC}" type="presParOf" srcId="{55A06AAE-17D5-4B2A-8B7A-F0720735E799}" destId="{47000B22-0259-449B-8D94-911ECE635A62}" srcOrd="1" destOrd="0" presId="urn:microsoft.com/office/officeart/2018/2/layout/IconVerticalSolidList"/>
    <dgm:cxn modelId="{9A2DF6D6-22E0-F148-9E4B-3C50950D1E53}" type="presParOf" srcId="{55A06AAE-17D5-4B2A-8B7A-F0720735E799}" destId="{18604EBF-A0E5-4076-961C-5AC5695371DA}" srcOrd="2" destOrd="0" presId="urn:microsoft.com/office/officeart/2018/2/layout/IconVerticalSolidList"/>
    <dgm:cxn modelId="{01B825DA-1AE7-8942-8C80-E2695BDF7327}" type="presParOf" srcId="{55A06AAE-17D5-4B2A-8B7A-F0720735E799}" destId="{0D71AFE0-ECA4-41BF-B86E-E15F74AFD49B}" srcOrd="3" destOrd="0" presId="urn:microsoft.com/office/officeart/2018/2/layout/IconVerticalSolidList"/>
    <dgm:cxn modelId="{543C376F-DCC3-9F4E-8E16-54AE6A5329E8}" type="presParOf" srcId="{2E2D0AE4-66AE-4AAD-B363-193B0604EEC8}" destId="{9103DF52-CF16-4C4D-849D-80E3FDCCAFEB}" srcOrd="1" destOrd="0" presId="urn:microsoft.com/office/officeart/2018/2/layout/IconVerticalSolidList"/>
    <dgm:cxn modelId="{8152871A-C312-604B-B2E0-005FE8CDF55D}" type="presParOf" srcId="{2E2D0AE4-66AE-4AAD-B363-193B0604EEC8}" destId="{4CB0FA57-87D0-4A73-8621-5AF5EC4F91FC}" srcOrd="2" destOrd="0" presId="urn:microsoft.com/office/officeart/2018/2/layout/IconVerticalSolidList"/>
    <dgm:cxn modelId="{BC444BAD-416B-4D40-BAA0-F9F43FB5E524}" type="presParOf" srcId="{4CB0FA57-87D0-4A73-8621-5AF5EC4F91FC}" destId="{B2770C17-2876-40A7-AAF1-232399C014B0}" srcOrd="0" destOrd="0" presId="urn:microsoft.com/office/officeart/2018/2/layout/IconVerticalSolidList"/>
    <dgm:cxn modelId="{43D50021-50D1-0A44-B595-7FC3C9CD2289}" type="presParOf" srcId="{4CB0FA57-87D0-4A73-8621-5AF5EC4F91FC}" destId="{18E58743-188C-4E14-984A-B28C4C08965F}" srcOrd="1" destOrd="0" presId="urn:microsoft.com/office/officeart/2018/2/layout/IconVerticalSolidList"/>
    <dgm:cxn modelId="{F0E69015-B1C6-7045-B2D0-87AB6E71019B}" type="presParOf" srcId="{4CB0FA57-87D0-4A73-8621-5AF5EC4F91FC}" destId="{95C70170-0983-4B6B-9124-F30136B7DC67}" srcOrd="2" destOrd="0" presId="urn:microsoft.com/office/officeart/2018/2/layout/IconVerticalSolidList"/>
    <dgm:cxn modelId="{6F040C38-C2EF-704E-9FEE-0C9F29A3B6A2}" type="presParOf" srcId="{4CB0FA57-87D0-4A73-8621-5AF5EC4F91FC}" destId="{008116B6-1500-4F12-B512-13D904520DCF}" srcOrd="3" destOrd="0" presId="urn:microsoft.com/office/officeart/2018/2/layout/IconVerticalSolidList"/>
    <dgm:cxn modelId="{4848A5D4-13FB-FF4F-AFF8-C1A9E93DB585}" type="presParOf" srcId="{2E2D0AE4-66AE-4AAD-B363-193B0604EEC8}" destId="{C4B58024-6427-45BA-985A-CBF62B9C7275}" srcOrd="3" destOrd="0" presId="urn:microsoft.com/office/officeart/2018/2/layout/IconVerticalSolidList"/>
    <dgm:cxn modelId="{0E0DD23B-2D46-6340-BE1D-340DC7694DD9}" type="presParOf" srcId="{2E2D0AE4-66AE-4AAD-B363-193B0604EEC8}" destId="{40AF6305-D168-4A75-A338-C253E4665DF8}" srcOrd="4" destOrd="0" presId="urn:microsoft.com/office/officeart/2018/2/layout/IconVerticalSolidList"/>
    <dgm:cxn modelId="{20D6AF1A-8E39-EC43-ADC9-F3518C1B6F1A}" type="presParOf" srcId="{40AF6305-D168-4A75-A338-C253E4665DF8}" destId="{15A1C153-F624-4B22-8E39-A60E19100CFE}" srcOrd="0" destOrd="0" presId="urn:microsoft.com/office/officeart/2018/2/layout/IconVerticalSolidList"/>
    <dgm:cxn modelId="{916A02A3-397B-D846-8073-168E710FCF96}" type="presParOf" srcId="{40AF6305-D168-4A75-A338-C253E4665DF8}" destId="{AB96A734-7761-453B-B1F6-6CB99154E9BC}" srcOrd="1" destOrd="0" presId="urn:microsoft.com/office/officeart/2018/2/layout/IconVerticalSolidList"/>
    <dgm:cxn modelId="{558D46EB-2148-8D44-9860-D49DA1299DA7}" type="presParOf" srcId="{40AF6305-D168-4A75-A338-C253E4665DF8}" destId="{862247CA-4DE3-45AF-9EEE-0E578D652891}" srcOrd="2" destOrd="0" presId="urn:microsoft.com/office/officeart/2018/2/layout/IconVerticalSolidList"/>
    <dgm:cxn modelId="{BD7D2A6F-02F0-604F-8E67-BCED7DCE497B}" type="presParOf" srcId="{40AF6305-D168-4A75-A338-C253E4665DF8}" destId="{0A8DE8D2-D9B9-442B-9213-4E58CF14C3C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14490C-6B05-491D-A36B-602D0FC3F7A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4AC5540-07F3-4343-BEBE-1B3E1A7B449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It may take &gt; 5 seconds to begin lane change maneuver in the presence of surrounding traffic</a:t>
          </a:r>
        </a:p>
      </dgm:t>
    </dgm:pt>
    <dgm:pt modelId="{AB50AF8F-3904-4F13-A4E0-6DAC7786E0EE}" type="parTrans" cxnId="{4209E64E-3A3D-4D15-98A0-9B9D92C7A498}">
      <dgm:prSet/>
      <dgm:spPr/>
      <dgm:t>
        <a:bodyPr/>
        <a:lstStyle/>
        <a:p>
          <a:endParaRPr lang="en-US"/>
        </a:p>
      </dgm:t>
    </dgm:pt>
    <dgm:pt modelId="{28BDDF62-6A82-4882-AF3A-569A9AAA5800}" type="sibTrans" cxnId="{4209E64E-3A3D-4D15-98A0-9B9D92C7A498}">
      <dgm:prSet/>
      <dgm:spPr/>
      <dgm:t>
        <a:bodyPr/>
        <a:lstStyle/>
        <a:p>
          <a:endParaRPr lang="en-US"/>
        </a:p>
      </dgm:t>
    </dgm:pt>
    <dgm:pt modelId="{53312E15-88E0-468C-8328-710BD7D4980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To increase the likelihood of success in a single lane change attempt and reduce the risk of confusing other drivers with erratic indicator lamp behavior, a higher timeout threshold is recommended</a:t>
          </a:r>
        </a:p>
      </dgm:t>
    </dgm:pt>
    <dgm:pt modelId="{F35C9442-50F8-4358-A9C2-6F31C5004EAF}" type="parTrans" cxnId="{14D86BBA-B885-4728-866D-40C69F3242BA}">
      <dgm:prSet/>
      <dgm:spPr/>
      <dgm:t>
        <a:bodyPr/>
        <a:lstStyle/>
        <a:p>
          <a:endParaRPr lang="en-US"/>
        </a:p>
      </dgm:t>
    </dgm:pt>
    <dgm:pt modelId="{73ECCC91-3AE9-44A8-A71E-B51EFD103DD5}" type="sibTrans" cxnId="{14D86BBA-B885-4728-866D-40C69F3242BA}">
      <dgm:prSet/>
      <dgm:spPr/>
      <dgm:t>
        <a:bodyPr/>
        <a:lstStyle/>
        <a:p>
          <a:endParaRPr lang="en-US"/>
        </a:p>
      </dgm:t>
    </dgm:pt>
    <dgm:pt modelId="{2342C3BA-E811-4766-8E36-0522D0C02E6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 maximum time of 20 seconds is recommended for beginning the lane change maneuver </a:t>
          </a:r>
        </a:p>
      </dgm:t>
    </dgm:pt>
    <dgm:pt modelId="{07111430-0A68-44AD-BCAE-A99842E7A5D2}" type="parTrans" cxnId="{ED63ED02-C46E-416D-B401-FF04B0C28528}">
      <dgm:prSet/>
      <dgm:spPr/>
      <dgm:t>
        <a:bodyPr/>
        <a:lstStyle/>
        <a:p>
          <a:endParaRPr lang="en-US"/>
        </a:p>
      </dgm:t>
    </dgm:pt>
    <dgm:pt modelId="{515C7243-8666-4F14-8BC2-20809B17D4BF}" type="sibTrans" cxnId="{ED63ED02-C46E-416D-B401-FF04B0C28528}">
      <dgm:prSet/>
      <dgm:spPr/>
      <dgm:t>
        <a:bodyPr/>
        <a:lstStyle/>
        <a:p>
          <a:endParaRPr lang="en-US"/>
        </a:p>
      </dgm:t>
    </dgm:pt>
    <dgm:pt modelId="{EE19B749-C876-486D-A071-91890533228E}" type="pres">
      <dgm:prSet presAssocID="{B114490C-6B05-491D-A36B-602D0FC3F7AE}" presName="root" presStyleCnt="0">
        <dgm:presLayoutVars>
          <dgm:dir/>
          <dgm:resizeHandles val="exact"/>
        </dgm:presLayoutVars>
      </dgm:prSet>
      <dgm:spPr/>
    </dgm:pt>
    <dgm:pt modelId="{6A334C17-D13A-48F6-B3F6-DD89A06AC3C2}" type="pres">
      <dgm:prSet presAssocID="{94AC5540-07F3-4343-BEBE-1B3E1A7B4494}" presName="compNode" presStyleCnt="0"/>
      <dgm:spPr/>
    </dgm:pt>
    <dgm:pt modelId="{FCA8964E-6499-4B70-9BF9-2C8C54ABBB54}" type="pres">
      <dgm:prSet presAssocID="{94AC5540-07F3-4343-BEBE-1B3E1A7B4494}" presName="bgRect" presStyleLbl="bgShp" presStyleIdx="0" presStyleCnt="3"/>
      <dgm:spPr/>
    </dgm:pt>
    <dgm:pt modelId="{5F92BC73-8166-4570-B41D-D084AA008174}" type="pres">
      <dgm:prSet presAssocID="{94AC5540-07F3-4343-BEBE-1B3E1A7B449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rglass"/>
        </a:ext>
      </dgm:extLst>
    </dgm:pt>
    <dgm:pt modelId="{BB0A4156-2636-4DAB-8E8B-403EB3E90FBA}" type="pres">
      <dgm:prSet presAssocID="{94AC5540-07F3-4343-BEBE-1B3E1A7B4494}" presName="spaceRect" presStyleCnt="0"/>
      <dgm:spPr/>
    </dgm:pt>
    <dgm:pt modelId="{2DBB414E-5A3E-4F2D-9D83-F83FB8CBD29E}" type="pres">
      <dgm:prSet presAssocID="{94AC5540-07F3-4343-BEBE-1B3E1A7B4494}" presName="parTx" presStyleLbl="revTx" presStyleIdx="0" presStyleCnt="3">
        <dgm:presLayoutVars>
          <dgm:chMax val="0"/>
          <dgm:chPref val="0"/>
        </dgm:presLayoutVars>
      </dgm:prSet>
      <dgm:spPr/>
    </dgm:pt>
    <dgm:pt modelId="{97B07105-04C8-44AC-9705-8DF1E50A817B}" type="pres">
      <dgm:prSet presAssocID="{28BDDF62-6A82-4882-AF3A-569A9AAA5800}" presName="sibTrans" presStyleCnt="0"/>
      <dgm:spPr/>
    </dgm:pt>
    <dgm:pt modelId="{F3AF0E2C-ED7E-4DB9-BAD6-BBCAB95BC14B}" type="pres">
      <dgm:prSet presAssocID="{53312E15-88E0-468C-8328-710BD7D49807}" presName="compNode" presStyleCnt="0"/>
      <dgm:spPr/>
    </dgm:pt>
    <dgm:pt modelId="{5EF29B3B-8B25-49BB-B416-0C8D96DEF0E0}" type="pres">
      <dgm:prSet presAssocID="{53312E15-88E0-468C-8328-710BD7D49807}" presName="bgRect" presStyleLbl="bgShp" presStyleIdx="1" presStyleCnt="3"/>
      <dgm:spPr/>
    </dgm:pt>
    <dgm:pt modelId="{ECB4472A-706A-4B3A-9999-9CB238468E4A}" type="pres">
      <dgm:prSet presAssocID="{53312E15-88E0-468C-8328-710BD7D4980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vron arrows"/>
        </a:ext>
      </dgm:extLst>
    </dgm:pt>
    <dgm:pt modelId="{B63E408B-3595-43F1-AC95-3181C76F51D5}" type="pres">
      <dgm:prSet presAssocID="{53312E15-88E0-468C-8328-710BD7D49807}" presName="spaceRect" presStyleCnt="0"/>
      <dgm:spPr/>
    </dgm:pt>
    <dgm:pt modelId="{21FE27FE-190A-40FC-B2F9-E7E6FC164CC2}" type="pres">
      <dgm:prSet presAssocID="{53312E15-88E0-468C-8328-710BD7D49807}" presName="parTx" presStyleLbl="revTx" presStyleIdx="1" presStyleCnt="3">
        <dgm:presLayoutVars>
          <dgm:chMax val="0"/>
          <dgm:chPref val="0"/>
        </dgm:presLayoutVars>
      </dgm:prSet>
      <dgm:spPr/>
    </dgm:pt>
    <dgm:pt modelId="{406DD88D-D583-4178-A58D-DBDC05B821FF}" type="pres">
      <dgm:prSet presAssocID="{73ECCC91-3AE9-44A8-A71E-B51EFD103DD5}" presName="sibTrans" presStyleCnt="0"/>
      <dgm:spPr/>
    </dgm:pt>
    <dgm:pt modelId="{2DBB1062-A626-4792-88FB-E156292BC8FB}" type="pres">
      <dgm:prSet presAssocID="{2342C3BA-E811-4766-8E36-0522D0C02E6F}" presName="compNode" presStyleCnt="0"/>
      <dgm:spPr/>
    </dgm:pt>
    <dgm:pt modelId="{666F876B-BDA3-4BE7-8CC6-005E97EB54A4}" type="pres">
      <dgm:prSet presAssocID="{2342C3BA-E811-4766-8E36-0522D0C02E6F}" presName="bgRect" presStyleLbl="bgShp" presStyleIdx="2" presStyleCnt="3"/>
      <dgm:spPr/>
    </dgm:pt>
    <dgm:pt modelId="{8DA3C005-31FC-4C22-BA83-1480F5552CD7}" type="pres">
      <dgm:prSet presAssocID="{2342C3BA-E811-4766-8E36-0522D0C02E6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1BC26378-E654-4B36-B810-C44FDECDFF9A}" type="pres">
      <dgm:prSet presAssocID="{2342C3BA-E811-4766-8E36-0522D0C02E6F}" presName="spaceRect" presStyleCnt="0"/>
      <dgm:spPr/>
    </dgm:pt>
    <dgm:pt modelId="{FF528D60-83A1-426D-AC1A-81BE6B1E3533}" type="pres">
      <dgm:prSet presAssocID="{2342C3BA-E811-4766-8E36-0522D0C02E6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D63ED02-C46E-416D-B401-FF04B0C28528}" srcId="{B114490C-6B05-491D-A36B-602D0FC3F7AE}" destId="{2342C3BA-E811-4766-8E36-0522D0C02E6F}" srcOrd="2" destOrd="0" parTransId="{07111430-0A68-44AD-BCAE-A99842E7A5D2}" sibTransId="{515C7243-8666-4F14-8BC2-20809B17D4BF}"/>
    <dgm:cxn modelId="{119D1718-F38D-4AA1-8A0C-4E606886BA9D}" type="presOf" srcId="{94AC5540-07F3-4343-BEBE-1B3E1A7B4494}" destId="{2DBB414E-5A3E-4F2D-9D83-F83FB8CBD29E}" srcOrd="0" destOrd="0" presId="urn:microsoft.com/office/officeart/2018/2/layout/IconVerticalSolidList"/>
    <dgm:cxn modelId="{4209E64E-3A3D-4D15-98A0-9B9D92C7A498}" srcId="{B114490C-6B05-491D-A36B-602D0FC3F7AE}" destId="{94AC5540-07F3-4343-BEBE-1B3E1A7B4494}" srcOrd="0" destOrd="0" parTransId="{AB50AF8F-3904-4F13-A4E0-6DAC7786E0EE}" sibTransId="{28BDDF62-6A82-4882-AF3A-569A9AAA5800}"/>
    <dgm:cxn modelId="{8BD4BC4F-93FC-4EA5-907C-9904AA58F03E}" type="presOf" srcId="{2342C3BA-E811-4766-8E36-0522D0C02E6F}" destId="{FF528D60-83A1-426D-AC1A-81BE6B1E3533}" srcOrd="0" destOrd="0" presId="urn:microsoft.com/office/officeart/2018/2/layout/IconVerticalSolidList"/>
    <dgm:cxn modelId="{14D86BBA-B885-4728-866D-40C69F3242BA}" srcId="{B114490C-6B05-491D-A36B-602D0FC3F7AE}" destId="{53312E15-88E0-468C-8328-710BD7D49807}" srcOrd="1" destOrd="0" parTransId="{F35C9442-50F8-4358-A9C2-6F31C5004EAF}" sibTransId="{73ECCC91-3AE9-44A8-A71E-B51EFD103DD5}"/>
    <dgm:cxn modelId="{DBB136C7-EAA0-4875-82ED-D53B99C5210A}" type="presOf" srcId="{B114490C-6B05-491D-A36B-602D0FC3F7AE}" destId="{EE19B749-C876-486D-A071-91890533228E}" srcOrd="0" destOrd="0" presId="urn:microsoft.com/office/officeart/2018/2/layout/IconVerticalSolidList"/>
    <dgm:cxn modelId="{8BF9BDD1-3611-4A40-A7B4-B9B35EE7D875}" type="presOf" srcId="{53312E15-88E0-468C-8328-710BD7D49807}" destId="{21FE27FE-190A-40FC-B2F9-E7E6FC164CC2}" srcOrd="0" destOrd="0" presId="urn:microsoft.com/office/officeart/2018/2/layout/IconVerticalSolidList"/>
    <dgm:cxn modelId="{CFD67E3C-9F8D-4A58-B0D1-8C762EB67130}" type="presParOf" srcId="{EE19B749-C876-486D-A071-91890533228E}" destId="{6A334C17-D13A-48F6-B3F6-DD89A06AC3C2}" srcOrd="0" destOrd="0" presId="urn:microsoft.com/office/officeart/2018/2/layout/IconVerticalSolidList"/>
    <dgm:cxn modelId="{9B0E6781-F1CD-4B14-AF88-4A176EDB306C}" type="presParOf" srcId="{6A334C17-D13A-48F6-B3F6-DD89A06AC3C2}" destId="{FCA8964E-6499-4B70-9BF9-2C8C54ABBB54}" srcOrd="0" destOrd="0" presId="urn:microsoft.com/office/officeart/2018/2/layout/IconVerticalSolidList"/>
    <dgm:cxn modelId="{109A8103-BD65-453D-B1FD-92E776C6DD3F}" type="presParOf" srcId="{6A334C17-D13A-48F6-B3F6-DD89A06AC3C2}" destId="{5F92BC73-8166-4570-B41D-D084AA008174}" srcOrd="1" destOrd="0" presId="urn:microsoft.com/office/officeart/2018/2/layout/IconVerticalSolidList"/>
    <dgm:cxn modelId="{DF0C6283-BCBF-4FF6-938C-61824905950D}" type="presParOf" srcId="{6A334C17-D13A-48F6-B3F6-DD89A06AC3C2}" destId="{BB0A4156-2636-4DAB-8E8B-403EB3E90FBA}" srcOrd="2" destOrd="0" presId="urn:microsoft.com/office/officeart/2018/2/layout/IconVerticalSolidList"/>
    <dgm:cxn modelId="{29964089-0124-4AA9-934F-94AB7D3C9112}" type="presParOf" srcId="{6A334C17-D13A-48F6-B3F6-DD89A06AC3C2}" destId="{2DBB414E-5A3E-4F2D-9D83-F83FB8CBD29E}" srcOrd="3" destOrd="0" presId="urn:microsoft.com/office/officeart/2018/2/layout/IconVerticalSolidList"/>
    <dgm:cxn modelId="{A020AC03-6211-429B-BC6E-073137581D1D}" type="presParOf" srcId="{EE19B749-C876-486D-A071-91890533228E}" destId="{97B07105-04C8-44AC-9705-8DF1E50A817B}" srcOrd="1" destOrd="0" presId="urn:microsoft.com/office/officeart/2018/2/layout/IconVerticalSolidList"/>
    <dgm:cxn modelId="{5544CC09-E97C-4B59-B12C-363C774BD04F}" type="presParOf" srcId="{EE19B749-C876-486D-A071-91890533228E}" destId="{F3AF0E2C-ED7E-4DB9-BAD6-BBCAB95BC14B}" srcOrd="2" destOrd="0" presId="urn:microsoft.com/office/officeart/2018/2/layout/IconVerticalSolidList"/>
    <dgm:cxn modelId="{E84B6B31-5A00-438D-B37B-447146CA9F31}" type="presParOf" srcId="{F3AF0E2C-ED7E-4DB9-BAD6-BBCAB95BC14B}" destId="{5EF29B3B-8B25-49BB-B416-0C8D96DEF0E0}" srcOrd="0" destOrd="0" presId="urn:microsoft.com/office/officeart/2018/2/layout/IconVerticalSolidList"/>
    <dgm:cxn modelId="{FA5256EE-CC0D-4D07-8F39-C7BFD03FE35F}" type="presParOf" srcId="{F3AF0E2C-ED7E-4DB9-BAD6-BBCAB95BC14B}" destId="{ECB4472A-706A-4B3A-9999-9CB238468E4A}" srcOrd="1" destOrd="0" presId="urn:microsoft.com/office/officeart/2018/2/layout/IconVerticalSolidList"/>
    <dgm:cxn modelId="{FE214BAE-F89F-4C97-888C-0FF90942DCF2}" type="presParOf" srcId="{F3AF0E2C-ED7E-4DB9-BAD6-BBCAB95BC14B}" destId="{B63E408B-3595-43F1-AC95-3181C76F51D5}" srcOrd="2" destOrd="0" presId="urn:microsoft.com/office/officeart/2018/2/layout/IconVerticalSolidList"/>
    <dgm:cxn modelId="{204D44FE-219A-4A19-B463-CF6C7182EB97}" type="presParOf" srcId="{F3AF0E2C-ED7E-4DB9-BAD6-BBCAB95BC14B}" destId="{21FE27FE-190A-40FC-B2F9-E7E6FC164CC2}" srcOrd="3" destOrd="0" presId="urn:microsoft.com/office/officeart/2018/2/layout/IconVerticalSolidList"/>
    <dgm:cxn modelId="{623E6A30-04FA-4FDA-892B-0E03A5261748}" type="presParOf" srcId="{EE19B749-C876-486D-A071-91890533228E}" destId="{406DD88D-D583-4178-A58D-DBDC05B821FF}" srcOrd="3" destOrd="0" presId="urn:microsoft.com/office/officeart/2018/2/layout/IconVerticalSolidList"/>
    <dgm:cxn modelId="{EA68A178-503A-4B7A-B7C9-9101E5B00AE1}" type="presParOf" srcId="{EE19B749-C876-486D-A071-91890533228E}" destId="{2DBB1062-A626-4792-88FB-E156292BC8FB}" srcOrd="4" destOrd="0" presId="urn:microsoft.com/office/officeart/2018/2/layout/IconVerticalSolidList"/>
    <dgm:cxn modelId="{092F62AB-E382-4E58-B6E3-3E3D5FE0EA75}" type="presParOf" srcId="{2DBB1062-A626-4792-88FB-E156292BC8FB}" destId="{666F876B-BDA3-4BE7-8CC6-005E97EB54A4}" srcOrd="0" destOrd="0" presId="urn:microsoft.com/office/officeart/2018/2/layout/IconVerticalSolidList"/>
    <dgm:cxn modelId="{2BAA1A92-0751-4531-BACE-B8B2F7921133}" type="presParOf" srcId="{2DBB1062-A626-4792-88FB-E156292BC8FB}" destId="{8DA3C005-31FC-4C22-BA83-1480F5552CD7}" srcOrd="1" destOrd="0" presId="urn:microsoft.com/office/officeart/2018/2/layout/IconVerticalSolidList"/>
    <dgm:cxn modelId="{5F66D34B-CB3D-4988-8E36-FCA3B4B7027D}" type="presParOf" srcId="{2DBB1062-A626-4792-88FB-E156292BC8FB}" destId="{1BC26378-E654-4B36-B810-C44FDECDFF9A}" srcOrd="2" destOrd="0" presId="urn:microsoft.com/office/officeart/2018/2/layout/IconVerticalSolidList"/>
    <dgm:cxn modelId="{CF7007E6-FCCA-47DE-BCBF-6A80D07AF2D0}" type="presParOf" srcId="{2DBB1062-A626-4792-88FB-E156292BC8FB}" destId="{FF528D60-83A1-426D-AC1A-81BE6B1E353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C4CDF5-1CC1-43A9-8CE7-6CA89643B55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3B7676E-9FD0-4929-9A3B-4B161F9EE49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 3 seconds minimum to start a lane change maneuver can be too long if the driver requests a lane change just when a gap is available in the target lane. </a:t>
          </a:r>
        </a:p>
      </dgm:t>
    </dgm:pt>
    <dgm:pt modelId="{A57821FC-1A55-4E7B-A957-BB4BD6B51ACA}" type="parTrans" cxnId="{AF50C2CC-604F-486A-9E81-2D59849DB76B}">
      <dgm:prSet/>
      <dgm:spPr/>
      <dgm:t>
        <a:bodyPr/>
        <a:lstStyle/>
        <a:p>
          <a:endParaRPr lang="en-US"/>
        </a:p>
      </dgm:t>
    </dgm:pt>
    <dgm:pt modelId="{9246DFDB-317C-4CAB-9019-ED9A6F5B2E1D}" type="sibTrans" cxnId="{AF50C2CC-604F-486A-9E81-2D59849DB76B}">
      <dgm:prSet/>
      <dgm:spPr/>
      <dgm:t>
        <a:bodyPr/>
        <a:lstStyle/>
        <a:p>
          <a:endParaRPr lang="en-US"/>
        </a:p>
      </dgm:t>
    </dgm:pt>
    <dgm:pt modelId="{45FA1A3C-492E-4CB8-B472-30B58C2B626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We propose a minimum time of 1.5 seconds to give surrounding traffic enough time to react.</a:t>
          </a:r>
        </a:p>
      </dgm:t>
    </dgm:pt>
    <dgm:pt modelId="{1D1674D1-B823-4774-8238-4A3983B4397D}" type="parTrans" cxnId="{8A3292FC-CE65-4283-9CD4-F313C256326B}">
      <dgm:prSet/>
      <dgm:spPr/>
      <dgm:t>
        <a:bodyPr/>
        <a:lstStyle/>
        <a:p>
          <a:endParaRPr lang="en-US"/>
        </a:p>
      </dgm:t>
    </dgm:pt>
    <dgm:pt modelId="{483FA6DC-78C5-49F2-8DA8-E3877A2AB1E3}" type="sibTrans" cxnId="{8A3292FC-CE65-4283-9CD4-F313C256326B}">
      <dgm:prSet/>
      <dgm:spPr/>
      <dgm:t>
        <a:bodyPr/>
        <a:lstStyle/>
        <a:p>
          <a:endParaRPr lang="en-US"/>
        </a:p>
      </dgm:t>
    </dgm:pt>
    <dgm:pt modelId="{5CDF1597-7AC9-473E-B6DE-5B75A127B6CA}" type="pres">
      <dgm:prSet presAssocID="{30C4CDF5-1CC1-43A9-8CE7-6CA89643B55C}" presName="root" presStyleCnt="0">
        <dgm:presLayoutVars>
          <dgm:dir/>
          <dgm:resizeHandles val="exact"/>
        </dgm:presLayoutVars>
      </dgm:prSet>
      <dgm:spPr/>
    </dgm:pt>
    <dgm:pt modelId="{64CDD553-2F23-4C71-A44C-9779629D65C9}" type="pres">
      <dgm:prSet presAssocID="{03B7676E-9FD0-4929-9A3B-4B161F9EE498}" presName="compNode" presStyleCnt="0"/>
      <dgm:spPr/>
    </dgm:pt>
    <dgm:pt modelId="{55830F58-76D9-4FD3-A8C1-A24AB88B0468}" type="pres">
      <dgm:prSet presAssocID="{03B7676E-9FD0-4929-9A3B-4B161F9EE498}" presName="bgRect" presStyleLbl="bgShp" presStyleIdx="0" presStyleCnt="2"/>
      <dgm:spPr/>
    </dgm:pt>
    <dgm:pt modelId="{EEA9B28F-AD13-4939-A97B-ECF8F8C7E7C0}" type="pres">
      <dgm:prSet presAssocID="{03B7676E-9FD0-4929-9A3B-4B161F9EE49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1F919C85-1659-4C70-ADCD-7F733EAEA30A}" type="pres">
      <dgm:prSet presAssocID="{03B7676E-9FD0-4929-9A3B-4B161F9EE498}" presName="spaceRect" presStyleCnt="0"/>
      <dgm:spPr/>
    </dgm:pt>
    <dgm:pt modelId="{55663031-446B-42B7-8301-30D82186FC61}" type="pres">
      <dgm:prSet presAssocID="{03B7676E-9FD0-4929-9A3B-4B161F9EE498}" presName="parTx" presStyleLbl="revTx" presStyleIdx="0" presStyleCnt="2">
        <dgm:presLayoutVars>
          <dgm:chMax val="0"/>
          <dgm:chPref val="0"/>
        </dgm:presLayoutVars>
      </dgm:prSet>
      <dgm:spPr/>
    </dgm:pt>
    <dgm:pt modelId="{CDF11472-A00E-4FD3-982D-D9801337A5A1}" type="pres">
      <dgm:prSet presAssocID="{9246DFDB-317C-4CAB-9019-ED9A6F5B2E1D}" presName="sibTrans" presStyleCnt="0"/>
      <dgm:spPr/>
    </dgm:pt>
    <dgm:pt modelId="{2872C233-46CA-466B-B854-55364B425E54}" type="pres">
      <dgm:prSet presAssocID="{45FA1A3C-492E-4CB8-B472-30B58C2B6269}" presName="compNode" presStyleCnt="0"/>
      <dgm:spPr/>
    </dgm:pt>
    <dgm:pt modelId="{B76E30AD-87F7-4F27-A1DA-57222424708F}" type="pres">
      <dgm:prSet presAssocID="{45FA1A3C-492E-4CB8-B472-30B58C2B6269}" presName="bgRect" presStyleLbl="bgShp" presStyleIdx="1" presStyleCnt="2"/>
      <dgm:spPr/>
    </dgm:pt>
    <dgm:pt modelId="{84F73183-EA4C-407C-A215-C29C021A97AE}" type="pres">
      <dgm:prSet presAssocID="{45FA1A3C-492E-4CB8-B472-30B58C2B626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0710F1E9-ED50-48E1-8E9C-AA3EAD439D31}" type="pres">
      <dgm:prSet presAssocID="{45FA1A3C-492E-4CB8-B472-30B58C2B6269}" presName="spaceRect" presStyleCnt="0"/>
      <dgm:spPr/>
    </dgm:pt>
    <dgm:pt modelId="{34A24124-BFCB-418E-85A5-56263AB5DCEF}" type="pres">
      <dgm:prSet presAssocID="{45FA1A3C-492E-4CB8-B472-30B58C2B6269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37DD6302-294F-E644-8BC6-64BD21AEBC5E}" type="presOf" srcId="{03B7676E-9FD0-4929-9A3B-4B161F9EE498}" destId="{55663031-446B-42B7-8301-30D82186FC61}" srcOrd="0" destOrd="0" presId="urn:microsoft.com/office/officeart/2018/2/layout/IconVerticalSolidList"/>
    <dgm:cxn modelId="{A59F406C-B220-2849-B057-9BB445DE34C0}" type="presOf" srcId="{45FA1A3C-492E-4CB8-B472-30B58C2B6269}" destId="{34A24124-BFCB-418E-85A5-56263AB5DCEF}" srcOrd="0" destOrd="0" presId="urn:microsoft.com/office/officeart/2018/2/layout/IconVerticalSolidList"/>
    <dgm:cxn modelId="{481D1587-78A7-904F-A6B3-1EA46ED046A2}" type="presOf" srcId="{30C4CDF5-1CC1-43A9-8CE7-6CA89643B55C}" destId="{5CDF1597-7AC9-473E-B6DE-5B75A127B6CA}" srcOrd="0" destOrd="0" presId="urn:microsoft.com/office/officeart/2018/2/layout/IconVerticalSolidList"/>
    <dgm:cxn modelId="{AF50C2CC-604F-486A-9E81-2D59849DB76B}" srcId="{30C4CDF5-1CC1-43A9-8CE7-6CA89643B55C}" destId="{03B7676E-9FD0-4929-9A3B-4B161F9EE498}" srcOrd="0" destOrd="0" parTransId="{A57821FC-1A55-4E7B-A957-BB4BD6B51ACA}" sibTransId="{9246DFDB-317C-4CAB-9019-ED9A6F5B2E1D}"/>
    <dgm:cxn modelId="{8A3292FC-CE65-4283-9CD4-F313C256326B}" srcId="{30C4CDF5-1CC1-43A9-8CE7-6CA89643B55C}" destId="{45FA1A3C-492E-4CB8-B472-30B58C2B6269}" srcOrd="1" destOrd="0" parTransId="{1D1674D1-B823-4774-8238-4A3983B4397D}" sibTransId="{483FA6DC-78C5-49F2-8DA8-E3877A2AB1E3}"/>
    <dgm:cxn modelId="{4B1F7D18-CA08-4049-BAE0-29C85B5BDC5A}" type="presParOf" srcId="{5CDF1597-7AC9-473E-B6DE-5B75A127B6CA}" destId="{64CDD553-2F23-4C71-A44C-9779629D65C9}" srcOrd="0" destOrd="0" presId="urn:microsoft.com/office/officeart/2018/2/layout/IconVerticalSolidList"/>
    <dgm:cxn modelId="{A9592766-7BA4-4642-B399-64EC5C0EFCF1}" type="presParOf" srcId="{64CDD553-2F23-4C71-A44C-9779629D65C9}" destId="{55830F58-76D9-4FD3-A8C1-A24AB88B0468}" srcOrd="0" destOrd="0" presId="urn:microsoft.com/office/officeart/2018/2/layout/IconVerticalSolidList"/>
    <dgm:cxn modelId="{EA47113D-AC64-2940-A7D9-B79976F1E21C}" type="presParOf" srcId="{64CDD553-2F23-4C71-A44C-9779629D65C9}" destId="{EEA9B28F-AD13-4939-A97B-ECF8F8C7E7C0}" srcOrd="1" destOrd="0" presId="urn:microsoft.com/office/officeart/2018/2/layout/IconVerticalSolidList"/>
    <dgm:cxn modelId="{20E7F0E2-2740-B745-AF7C-6BF77BA4CB11}" type="presParOf" srcId="{64CDD553-2F23-4C71-A44C-9779629D65C9}" destId="{1F919C85-1659-4C70-ADCD-7F733EAEA30A}" srcOrd="2" destOrd="0" presId="urn:microsoft.com/office/officeart/2018/2/layout/IconVerticalSolidList"/>
    <dgm:cxn modelId="{37C28BCF-A6F2-844F-B22A-772A29D0A09E}" type="presParOf" srcId="{64CDD553-2F23-4C71-A44C-9779629D65C9}" destId="{55663031-446B-42B7-8301-30D82186FC61}" srcOrd="3" destOrd="0" presId="urn:microsoft.com/office/officeart/2018/2/layout/IconVerticalSolidList"/>
    <dgm:cxn modelId="{FEC870F3-810B-5948-AF79-50D0FF8EE935}" type="presParOf" srcId="{5CDF1597-7AC9-473E-B6DE-5B75A127B6CA}" destId="{CDF11472-A00E-4FD3-982D-D9801337A5A1}" srcOrd="1" destOrd="0" presId="urn:microsoft.com/office/officeart/2018/2/layout/IconVerticalSolidList"/>
    <dgm:cxn modelId="{8187EF30-6A8B-B845-8F2F-46B9CEA40CB0}" type="presParOf" srcId="{5CDF1597-7AC9-473E-B6DE-5B75A127B6CA}" destId="{2872C233-46CA-466B-B854-55364B425E54}" srcOrd="2" destOrd="0" presId="urn:microsoft.com/office/officeart/2018/2/layout/IconVerticalSolidList"/>
    <dgm:cxn modelId="{933E5BA2-432A-184A-826B-9BCC45F75185}" type="presParOf" srcId="{2872C233-46CA-466B-B854-55364B425E54}" destId="{B76E30AD-87F7-4F27-A1DA-57222424708F}" srcOrd="0" destOrd="0" presId="urn:microsoft.com/office/officeart/2018/2/layout/IconVerticalSolidList"/>
    <dgm:cxn modelId="{5D0430E0-8F26-CE4F-9E6D-2D5560A57362}" type="presParOf" srcId="{2872C233-46CA-466B-B854-55364B425E54}" destId="{84F73183-EA4C-407C-A215-C29C021A97AE}" srcOrd="1" destOrd="0" presId="urn:microsoft.com/office/officeart/2018/2/layout/IconVerticalSolidList"/>
    <dgm:cxn modelId="{46AAC8B5-3D0F-E64B-8B5F-F04B3D049EB3}" type="presParOf" srcId="{2872C233-46CA-466B-B854-55364B425E54}" destId="{0710F1E9-ED50-48E1-8E9C-AA3EAD439D31}" srcOrd="2" destOrd="0" presId="urn:microsoft.com/office/officeart/2018/2/layout/IconVerticalSolidList"/>
    <dgm:cxn modelId="{7EF650D8-D59D-B842-97A4-391D3F821B1A}" type="presParOf" srcId="{2872C233-46CA-466B-B854-55364B425E54}" destId="{34A24124-BFCB-418E-85A5-56263AB5DCE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8EE9D98-898A-47D9-862C-53F8A0890EB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3F6B4DF-D530-4594-A99D-0352B9C0E72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Requiring the indicator to be automatically turned off by the system restricts the regulation to only vehicles without latching indicator stalks.</a:t>
          </a:r>
        </a:p>
      </dgm:t>
    </dgm:pt>
    <dgm:pt modelId="{B6AB3D4A-10E5-4B2F-A754-AD6111FB78A4}" type="parTrans" cxnId="{DC85F63D-AA9C-4C3C-B223-DA7DDAEA6CD7}">
      <dgm:prSet/>
      <dgm:spPr/>
      <dgm:t>
        <a:bodyPr/>
        <a:lstStyle/>
        <a:p>
          <a:endParaRPr lang="en-US"/>
        </a:p>
      </dgm:t>
    </dgm:pt>
    <dgm:pt modelId="{6B4E64BE-F6DD-4C45-8E1B-DFA5E10B2DFC}" type="sibTrans" cxnId="{DC85F63D-AA9C-4C3C-B223-DA7DDAEA6CD7}">
      <dgm:prSet/>
      <dgm:spPr/>
      <dgm:t>
        <a:bodyPr/>
        <a:lstStyle/>
        <a:p>
          <a:endParaRPr lang="en-US"/>
        </a:p>
      </dgm:t>
    </dgm:pt>
    <dgm:pt modelId="{F41174E9-A77E-4EFA-90F5-9FD775EF4FD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For stalks with mechanical latches the intuitive way to trigger a lane change is by latching the turn indicator stalk</a:t>
          </a:r>
        </a:p>
      </dgm:t>
    </dgm:pt>
    <dgm:pt modelId="{4A4CC61D-F52F-41D2-8E67-D9D2C5D8A6F0}" type="parTrans" cxnId="{76E5BD68-0E31-4565-9EDA-5EDE173D4254}">
      <dgm:prSet/>
      <dgm:spPr/>
      <dgm:t>
        <a:bodyPr/>
        <a:lstStyle/>
        <a:p>
          <a:endParaRPr lang="en-US"/>
        </a:p>
      </dgm:t>
    </dgm:pt>
    <dgm:pt modelId="{761AD57B-A1C6-41C8-8042-4605F31F0088}" type="sibTrans" cxnId="{76E5BD68-0E31-4565-9EDA-5EDE173D4254}">
      <dgm:prSet/>
      <dgm:spPr/>
      <dgm:t>
        <a:bodyPr/>
        <a:lstStyle/>
        <a:p>
          <a:endParaRPr lang="en-US"/>
        </a:p>
      </dgm:t>
    </dgm:pt>
    <dgm:pt modelId="{814B0EA3-54DA-4E40-BC8D-84028C54C563}" type="pres">
      <dgm:prSet presAssocID="{88EE9D98-898A-47D9-862C-53F8A0890EBB}" presName="root" presStyleCnt="0">
        <dgm:presLayoutVars>
          <dgm:dir/>
          <dgm:resizeHandles val="exact"/>
        </dgm:presLayoutVars>
      </dgm:prSet>
      <dgm:spPr/>
    </dgm:pt>
    <dgm:pt modelId="{B0982C20-D430-40EA-9C45-569EE344C935}" type="pres">
      <dgm:prSet presAssocID="{A3F6B4DF-D530-4594-A99D-0352B9C0E728}" presName="compNode" presStyleCnt="0"/>
      <dgm:spPr/>
    </dgm:pt>
    <dgm:pt modelId="{91344447-74A0-4E06-8E43-FA9A4DB09875}" type="pres">
      <dgm:prSet presAssocID="{A3F6B4DF-D530-4594-A99D-0352B9C0E728}" presName="bgRect" presStyleLbl="bgShp" presStyleIdx="0" presStyleCnt="2"/>
      <dgm:spPr/>
    </dgm:pt>
    <dgm:pt modelId="{7C1A97EB-F39A-4533-95FF-86695DA39183}" type="pres">
      <dgm:prSet presAssocID="{A3F6B4DF-D530-4594-A99D-0352B9C0E728}" presName="iconRect" presStyleLbl="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bidden"/>
        </a:ext>
      </dgm:extLst>
    </dgm:pt>
    <dgm:pt modelId="{002F5B0C-9739-4355-B772-8A9168214083}" type="pres">
      <dgm:prSet presAssocID="{A3F6B4DF-D530-4594-A99D-0352B9C0E728}" presName="spaceRect" presStyleCnt="0"/>
      <dgm:spPr/>
    </dgm:pt>
    <dgm:pt modelId="{BD4647E5-A2E2-42BC-B503-27D0F7163CD0}" type="pres">
      <dgm:prSet presAssocID="{A3F6B4DF-D530-4594-A99D-0352B9C0E728}" presName="parTx" presStyleLbl="revTx" presStyleIdx="0" presStyleCnt="2">
        <dgm:presLayoutVars>
          <dgm:chMax val="0"/>
          <dgm:chPref val="0"/>
        </dgm:presLayoutVars>
      </dgm:prSet>
      <dgm:spPr/>
    </dgm:pt>
    <dgm:pt modelId="{C17AF1AC-F6E8-4EC1-9765-C6A89E2DA836}" type="pres">
      <dgm:prSet presAssocID="{6B4E64BE-F6DD-4C45-8E1B-DFA5E10B2DFC}" presName="sibTrans" presStyleCnt="0"/>
      <dgm:spPr/>
    </dgm:pt>
    <dgm:pt modelId="{A526CA96-DCD4-4B2D-99E3-FD8FFC04AEF3}" type="pres">
      <dgm:prSet presAssocID="{F41174E9-A77E-4EFA-90F5-9FD775EF4FD0}" presName="compNode" presStyleCnt="0"/>
      <dgm:spPr/>
    </dgm:pt>
    <dgm:pt modelId="{E1F3AA8A-14A2-492E-A068-03B5F6FDBC9B}" type="pres">
      <dgm:prSet presAssocID="{F41174E9-A77E-4EFA-90F5-9FD775EF4FD0}" presName="bgRect" presStyleLbl="bgShp" presStyleIdx="1" presStyleCnt="2"/>
      <dgm:spPr/>
    </dgm:pt>
    <dgm:pt modelId="{F466CB39-F879-48CD-A2E2-45C6DD5F6D73}" type="pres">
      <dgm:prSet presAssocID="{F41174E9-A77E-4EFA-90F5-9FD775EF4FD0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ngle gear"/>
        </a:ext>
      </dgm:extLst>
    </dgm:pt>
    <dgm:pt modelId="{22100597-3139-4F84-87D3-8D75C985430C}" type="pres">
      <dgm:prSet presAssocID="{F41174E9-A77E-4EFA-90F5-9FD775EF4FD0}" presName="spaceRect" presStyleCnt="0"/>
      <dgm:spPr/>
    </dgm:pt>
    <dgm:pt modelId="{237E4583-7C7E-46A1-AFF6-53AF993ABAB0}" type="pres">
      <dgm:prSet presAssocID="{F41174E9-A77E-4EFA-90F5-9FD775EF4FD0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4B30927-BF2E-4CED-A5B9-BB01BECDE9FB}" type="presOf" srcId="{88EE9D98-898A-47D9-862C-53F8A0890EBB}" destId="{814B0EA3-54DA-4E40-BC8D-84028C54C563}" srcOrd="0" destOrd="0" presId="urn:microsoft.com/office/officeart/2018/2/layout/IconVerticalSolidList"/>
    <dgm:cxn modelId="{DC85F63D-AA9C-4C3C-B223-DA7DDAEA6CD7}" srcId="{88EE9D98-898A-47D9-862C-53F8A0890EBB}" destId="{A3F6B4DF-D530-4594-A99D-0352B9C0E728}" srcOrd="0" destOrd="0" parTransId="{B6AB3D4A-10E5-4B2F-A754-AD6111FB78A4}" sibTransId="{6B4E64BE-F6DD-4C45-8E1B-DFA5E10B2DFC}"/>
    <dgm:cxn modelId="{43B7DD5E-2946-4698-889D-D35DB6A43F11}" type="presOf" srcId="{A3F6B4DF-D530-4594-A99D-0352B9C0E728}" destId="{BD4647E5-A2E2-42BC-B503-27D0F7163CD0}" srcOrd="0" destOrd="0" presId="urn:microsoft.com/office/officeart/2018/2/layout/IconVerticalSolidList"/>
    <dgm:cxn modelId="{76E5BD68-0E31-4565-9EDA-5EDE173D4254}" srcId="{88EE9D98-898A-47D9-862C-53F8A0890EBB}" destId="{F41174E9-A77E-4EFA-90F5-9FD775EF4FD0}" srcOrd="1" destOrd="0" parTransId="{4A4CC61D-F52F-41D2-8E67-D9D2C5D8A6F0}" sibTransId="{761AD57B-A1C6-41C8-8042-4605F31F0088}"/>
    <dgm:cxn modelId="{D92727EE-55E9-477B-B7C0-3D2484A26314}" type="presOf" srcId="{F41174E9-A77E-4EFA-90F5-9FD775EF4FD0}" destId="{237E4583-7C7E-46A1-AFF6-53AF993ABAB0}" srcOrd="0" destOrd="0" presId="urn:microsoft.com/office/officeart/2018/2/layout/IconVerticalSolidList"/>
    <dgm:cxn modelId="{D4E1C5DE-09ED-477A-A585-CB4EA94A28F9}" type="presParOf" srcId="{814B0EA3-54DA-4E40-BC8D-84028C54C563}" destId="{B0982C20-D430-40EA-9C45-569EE344C935}" srcOrd="0" destOrd="0" presId="urn:microsoft.com/office/officeart/2018/2/layout/IconVerticalSolidList"/>
    <dgm:cxn modelId="{B20D1DB9-CF85-42FA-A4B6-192CAC770C40}" type="presParOf" srcId="{B0982C20-D430-40EA-9C45-569EE344C935}" destId="{91344447-74A0-4E06-8E43-FA9A4DB09875}" srcOrd="0" destOrd="0" presId="urn:microsoft.com/office/officeart/2018/2/layout/IconVerticalSolidList"/>
    <dgm:cxn modelId="{4A2374E3-610C-4BE9-863A-5AB47A117EEB}" type="presParOf" srcId="{B0982C20-D430-40EA-9C45-569EE344C935}" destId="{7C1A97EB-F39A-4533-95FF-86695DA39183}" srcOrd="1" destOrd="0" presId="urn:microsoft.com/office/officeart/2018/2/layout/IconVerticalSolidList"/>
    <dgm:cxn modelId="{3057E59E-FE03-4212-A2B1-B857D0BC271D}" type="presParOf" srcId="{B0982C20-D430-40EA-9C45-569EE344C935}" destId="{002F5B0C-9739-4355-B772-8A9168214083}" srcOrd="2" destOrd="0" presId="urn:microsoft.com/office/officeart/2018/2/layout/IconVerticalSolidList"/>
    <dgm:cxn modelId="{89B86AC7-265E-4068-894D-E7652B0030CE}" type="presParOf" srcId="{B0982C20-D430-40EA-9C45-569EE344C935}" destId="{BD4647E5-A2E2-42BC-B503-27D0F7163CD0}" srcOrd="3" destOrd="0" presId="urn:microsoft.com/office/officeart/2018/2/layout/IconVerticalSolidList"/>
    <dgm:cxn modelId="{0BF7B6B6-57E5-428A-8E48-07CEB9E01637}" type="presParOf" srcId="{814B0EA3-54DA-4E40-BC8D-84028C54C563}" destId="{C17AF1AC-F6E8-4EC1-9765-C6A89E2DA836}" srcOrd="1" destOrd="0" presId="urn:microsoft.com/office/officeart/2018/2/layout/IconVerticalSolidList"/>
    <dgm:cxn modelId="{1F05249A-CC6B-4340-ABB4-55B564CE9BF7}" type="presParOf" srcId="{814B0EA3-54DA-4E40-BC8D-84028C54C563}" destId="{A526CA96-DCD4-4B2D-99E3-FD8FFC04AEF3}" srcOrd="2" destOrd="0" presId="urn:microsoft.com/office/officeart/2018/2/layout/IconVerticalSolidList"/>
    <dgm:cxn modelId="{E2C05018-75DC-463F-B76B-6D1DB383EC44}" type="presParOf" srcId="{A526CA96-DCD4-4B2D-99E3-FD8FFC04AEF3}" destId="{E1F3AA8A-14A2-492E-A068-03B5F6FDBC9B}" srcOrd="0" destOrd="0" presId="urn:microsoft.com/office/officeart/2018/2/layout/IconVerticalSolidList"/>
    <dgm:cxn modelId="{78454197-4095-4342-BDD5-81E9618DF58F}" type="presParOf" srcId="{A526CA96-DCD4-4B2D-99E3-FD8FFC04AEF3}" destId="{F466CB39-F879-48CD-A2E2-45C6DD5F6D73}" srcOrd="1" destOrd="0" presId="urn:microsoft.com/office/officeart/2018/2/layout/IconVerticalSolidList"/>
    <dgm:cxn modelId="{7D07FA25-8D8D-4B52-8C28-EE6257E776A7}" type="presParOf" srcId="{A526CA96-DCD4-4B2D-99E3-FD8FFC04AEF3}" destId="{22100597-3139-4F84-87D3-8D75C985430C}" srcOrd="2" destOrd="0" presId="urn:microsoft.com/office/officeart/2018/2/layout/IconVerticalSolidList"/>
    <dgm:cxn modelId="{5D1FB655-509E-400B-BB97-311FA29E17A0}" type="presParOf" srcId="{A526CA96-DCD4-4B2D-99E3-FD8FFC04AEF3}" destId="{237E4583-7C7E-46A1-AFF6-53AF993ABAB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EE290AF-81DE-47DA-AD55-A8959AB26BC9}" type="doc">
      <dgm:prSet loTypeId="urn:microsoft.com/office/officeart/2018/2/layout/IconVerticalSolidList" loCatId="icon" qsTypeId="urn:microsoft.com/office/officeart/2005/8/quickstyle/simple2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C8E02BB-F956-458A-83CA-8BCC6C3CD3C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”critical distance” calculation prescribed in the regulation is overly conservative</a:t>
          </a:r>
        </a:p>
      </dgm:t>
    </dgm:pt>
    <dgm:pt modelId="{2C7CDEB9-4BE3-479F-9D81-E175EB223686}" type="parTrans" cxnId="{FF7B4DE0-BCFF-4347-A29E-DC2E97657642}">
      <dgm:prSet/>
      <dgm:spPr/>
      <dgm:t>
        <a:bodyPr/>
        <a:lstStyle/>
        <a:p>
          <a:endParaRPr lang="en-US"/>
        </a:p>
      </dgm:t>
    </dgm:pt>
    <dgm:pt modelId="{122A8814-4296-4A1B-9F48-148DFCB12BDE}" type="sibTrans" cxnId="{FF7B4DE0-BCFF-4347-A29E-DC2E9765764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39AEA9B-A264-4BB1-A7C2-A8326189743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To increase the likelihood of successfully completing a lane change in the presence of a rear vehicle without compromising safety, we recommend a more dynamic approach to critical distance calculation</a:t>
          </a:r>
        </a:p>
      </dgm:t>
    </dgm:pt>
    <dgm:pt modelId="{08EAD5F8-B952-4750-9B0F-FF8850382945}" type="parTrans" cxnId="{537195C8-E527-477A-8974-23E11E71BCE3}">
      <dgm:prSet/>
      <dgm:spPr/>
      <dgm:t>
        <a:bodyPr/>
        <a:lstStyle/>
        <a:p>
          <a:endParaRPr lang="en-US"/>
        </a:p>
      </dgm:t>
    </dgm:pt>
    <dgm:pt modelId="{7B6B4BBE-95D1-4389-A0DC-D11A228CBEBF}" type="sibTrans" cxnId="{537195C8-E527-477A-8974-23E11E71BCE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F4FF500-DC3B-4FFF-81A4-BF8643992AD4}" type="pres">
      <dgm:prSet presAssocID="{7EE290AF-81DE-47DA-AD55-A8959AB26BC9}" presName="root" presStyleCnt="0">
        <dgm:presLayoutVars>
          <dgm:dir/>
          <dgm:resizeHandles val="exact"/>
        </dgm:presLayoutVars>
      </dgm:prSet>
      <dgm:spPr/>
    </dgm:pt>
    <dgm:pt modelId="{865BEF12-A051-4950-86A7-20F0C7C87375}" type="pres">
      <dgm:prSet presAssocID="{3C8E02BB-F956-458A-83CA-8BCC6C3CD3C5}" presName="compNode" presStyleCnt="0"/>
      <dgm:spPr/>
    </dgm:pt>
    <dgm:pt modelId="{96B4C4FF-CC57-4BCA-8249-AEFB80004CAC}" type="pres">
      <dgm:prSet presAssocID="{3C8E02BB-F956-458A-83CA-8BCC6C3CD3C5}" presName="bgRect" presStyleLbl="bgShp" presStyleIdx="0" presStyleCnt="2"/>
      <dgm:spPr/>
    </dgm:pt>
    <dgm:pt modelId="{13EFD8C4-E6BE-466E-96CA-DD2B4CBCAEA8}" type="pres">
      <dgm:prSet presAssocID="{3C8E02BB-F956-458A-83CA-8BCC6C3CD3C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7E50CDFD-AE4E-4054-B68A-13E296C7620F}" type="pres">
      <dgm:prSet presAssocID="{3C8E02BB-F956-458A-83CA-8BCC6C3CD3C5}" presName="spaceRect" presStyleCnt="0"/>
      <dgm:spPr/>
    </dgm:pt>
    <dgm:pt modelId="{A6120547-4C87-4A5E-9F67-E61EF63C5A8A}" type="pres">
      <dgm:prSet presAssocID="{3C8E02BB-F956-458A-83CA-8BCC6C3CD3C5}" presName="parTx" presStyleLbl="revTx" presStyleIdx="0" presStyleCnt="2">
        <dgm:presLayoutVars>
          <dgm:chMax val="0"/>
          <dgm:chPref val="0"/>
        </dgm:presLayoutVars>
      </dgm:prSet>
      <dgm:spPr/>
    </dgm:pt>
    <dgm:pt modelId="{58346B56-4C3C-4F37-8130-FE4CB4583FEB}" type="pres">
      <dgm:prSet presAssocID="{122A8814-4296-4A1B-9F48-148DFCB12BDE}" presName="sibTrans" presStyleCnt="0"/>
      <dgm:spPr/>
    </dgm:pt>
    <dgm:pt modelId="{4C3FA1D7-8B6C-4427-99EE-B45902E6B4D4}" type="pres">
      <dgm:prSet presAssocID="{239AEA9B-A264-4BB1-A7C2-A83261897434}" presName="compNode" presStyleCnt="0"/>
      <dgm:spPr/>
    </dgm:pt>
    <dgm:pt modelId="{A3BA5852-6697-40C7-BAF5-54775CC3B4EA}" type="pres">
      <dgm:prSet presAssocID="{239AEA9B-A264-4BB1-A7C2-A83261897434}" presName="bgRect" presStyleLbl="bgShp" presStyleIdx="1" presStyleCnt="2"/>
      <dgm:spPr/>
    </dgm:pt>
    <dgm:pt modelId="{DE87BD1A-227E-429C-9E8C-3C858D9FD5A1}" type="pres">
      <dgm:prSet presAssocID="{239AEA9B-A264-4BB1-A7C2-A83261897434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vron Arrows"/>
        </a:ext>
      </dgm:extLst>
    </dgm:pt>
    <dgm:pt modelId="{A14923FF-8819-4404-ADFE-0BA16E2F1F25}" type="pres">
      <dgm:prSet presAssocID="{239AEA9B-A264-4BB1-A7C2-A83261897434}" presName="spaceRect" presStyleCnt="0"/>
      <dgm:spPr/>
    </dgm:pt>
    <dgm:pt modelId="{60327708-8694-47FD-986C-F28C7FD46012}" type="pres">
      <dgm:prSet presAssocID="{239AEA9B-A264-4BB1-A7C2-A83261897434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72009312-9F59-9A48-9039-D666502DD6EB}" type="presOf" srcId="{239AEA9B-A264-4BB1-A7C2-A83261897434}" destId="{60327708-8694-47FD-986C-F28C7FD46012}" srcOrd="0" destOrd="0" presId="urn:microsoft.com/office/officeart/2018/2/layout/IconVerticalSolidList"/>
    <dgm:cxn modelId="{33F51E5E-DAD1-A041-92B4-F3D26F26FCE1}" type="presOf" srcId="{7EE290AF-81DE-47DA-AD55-A8959AB26BC9}" destId="{AF4FF500-DC3B-4FFF-81A4-BF8643992AD4}" srcOrd="0" destOrd="0" presId="urn:microsoft.com/office/officeart/2018/2/layout/IconVerticalSolidList"/>
    <dgm:cxn modelId="{E450775E-B703-504F-BDCC-CFAB4FA56227}" type="presOf" srcId="{3C8E02BB-F956-458A-83CA-8BCC6C3CD3C5}" destId="{A6120547-4C87-4A5E-9F67-E61EF63C5A8A}" srcOrd="0" destOrd="0" presId="urn:microsoft.com/office/officeart/2018/2/layout/IconVerticalSolidList"/>
    <dgm:cxn modelId="{537195C8-E527-477A-8974-23E11E71BCE3}" srcId="{7EE290AF-81DE-47DA-AD55-A8959AB26BC9}" destId="{239AEA9B-A264-4BB1-A7C2-A83261897434}" srcOrd="1" destOrd="0" parTransId="{08EAD5F8-B952-4750-9B0F-FF8850382945}" sibTransId="{7B6B4BBE-95D1-4389-A0DC-D11A228CBEBF}"/>
    <dgm:cxn modelId="{FF7B4DE0-BCFF-4347-A29E-DC2E97657642}" srcId="{7EE290AF-81DE-47DA-AD55-A8959AB26BC9}" destId="{3C8E02BB-F956-458A-83CA-8BCC6C3CD3C5}" srcOrd="0" destOrd="0" parTransId="{2C7CDEB9-4BE3-479F-9D81-E175EB223686}" sibTransId="{122A8814-4296-4A1B-9F48-148DFCB12BDE}"/>
    <dgm:cxn modelId="{19C9560F-BDDC-AF40-A7DB-CDB152AD3E25}" type="presParOf" srcId="{AF4FF500-DC3B-4FFF-81A4-BF8643992AD4}" destId="{865BEF12-A051-4950-86A7-20F0C7C87375}" srcOrd="0" destOrd="0" presId="urn:microsoft.com/office/officeart/2018/2/layout/IconVerticalSolidList"/>
    <dgm:cxn modelId="{A7126165-A493-EF4B-B74E-C089A2C75747}" type="presParOf" srcId="{865BEF12-A051-4950-86A7-20F0C7C87375}" destId="{96B4C4FF-CC57-4BCA-8249-AEFB80004CAC}" srcOrd="0" destOrd="0" presId="urn:microsoft.com/office/officeart/2018/2/layout/IconVerticalSolidList"/>
    <dgm:cxn modelId="{B5A733C9-89D9-3D4B-9114-5BB117982A36}" type="presParOf" srcId="{865BEF12-A051-4950-86A7-20F0C7C87375}" destId="{13EFD8C4-E6BE-466E-96CA-DD2B4CBCAEA8}" srcOrd="1" destOrd="0" presId="urn:microsoft.com/office/officeart/2018/2/layout/IconVerticalSolidList"/>
    <dgm:cxn modelId="{467B8A9B-64C3-8040-A48F-2C0DBB72230D}" type="presParOf" srcId="{865BEF12-A051-4950-86A7-20F0C7C87375}" destId="{7E50CDFD-AE4E-4054-B68A-13E296C7620F}" srcOrd="2" destOrd="0" presId="urn:microsoft.com/office/officeart/2018/2/layout/IconVerticalSolidList"/>
    <dgm:cxn modelId="{1654B33D-6378-684D-8742-0A111C04C249}" type="presParOf" srcId="{865BEF12-A051-4950-86A7-20F0C7C87375}" destId="{A6120547-4C87-4A5E-9F67-E61EF63C5A8A}" srcOrd="3" destOrd="0" presId="urn:microsoft.com/office/officeart/2018/2/layout/IconVerticalSolidList"/>
    <dgm:cxn modelId="{C6AB3B75-CEB5-EB40-AABA-60AAE7912DBA}" type="presParOf" srcId="{AF4FF500-DC3B-4FFF-81A4-BF8643992AD4}" destId="{58346B56-4C3C-4F37-8130-FE4CB4583FEB}" srcOrd="1" destOrd="0" presId="urn:microsoft.com/office/officeart/2018/2/layout/IconVerticalSolidList"/>
    <dgm:cxn modelId="{420460C0-C36D-2048-900E-BEC5E2964BA5}" type="presParOf" srcId="{AF4FF500-DC3B-4FFF-81A4-BF8643992AD4}" destId="{4C3FA1D7-8B6C-4427-99EE-B45902E6B4D4}" srcOrd="2" destOrd="0" presId="urn:microsoft.com/office/officeart/2018/2/layout/IconVerticalSolidList"/>
    <dgm:cxn modelId="{2B3531B7-F7BF-CB4A-A7B5-CBEDAD23D1C6}" type="presParOf" srcId="{4C3FA1D7-8B6C-4427-99EE-B45902E6B4D4}" destId="{A3BA5852-6697-40C7-BAF5-54775CC3B4EA}" srcOrd="0" destOrd="0" presId="urn:microsoft.com/office/officeart/2018/2/layout/IconVerticalSolidList"/>
    <dgm:cxn modelId="{ECB4CA34-662F-B945-A0F9-515973C90CA1}" type="presParOf" srcId="{4C3FA1D7-8B6C-4427-99EE-B45902E6B4D4}" destId="{DE87BD1A-227E-429C-9E8C-3C858D9FD5A1}" srcOrd="1" destOrd="0" presId="urn:microsoft.com/office/officeart/2018/2/layout/IconVerticalSolidList"/>
    <dgm:cxn modelId="{BDF93057-5F66-914B-8A90-C2589ABE354F}" type="presParOf" srcId="{4C3FA1D7-8B6C-4427-99EE-B45902E6B4D4}" destId="{A14923FF-8819-4404-ADFE-0BA16E2F1F25}" srcOrd="2" destOrd="0" presId="urn:microsoft.com/office/officeart/2018/2/layout/IconVerticalSolidList"/>
    <dgm:cxn modelId="{413DFE2C-A5D6-AC4F-BAA4-2F1B0759FA45}" type="presParOf" srcId="{4C3FA1D7-8B6C-4427-99EE-B45902E6B4D4}" destId="{60327708-8694-47FD-986C-F28C7FD4601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F01C78E-E383-443D-8C93-A26ECB913F0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0E07746-A70F-4B14-BDBE-98F522405570}">
      <dgm:prSet/>
      <dgm:spPr/>
      <dgm:t>
        <a:bodyPr/>
        <a:lstStyle/>
        <a:p>
          <a:r>
            <a:rPr lang="en-US" dirty="0"/>
            <a:t>Increase the allowed lateral acceleration such that vehicles can safely maintain their lane position</a:t>
          </a:r>
        </a:p>
      </dgm:t>
    </dgm:pt>
    <dgm:pt modelId="{186F6105-10EE-4EED-A2A8-149453D07D4E}" type="parTrans" cxnId="{D08361BA-33A8-4C64-A5AF-3AF3FE655497}">
      <dgm:prSet/>
      <dgm:spPr/>
      <dgm:t>
        <a:bodyPr/>
        <a:lstStyle/>
        <a:p>
          <a:endParaRPr lang="en-US"/>
        </a:p>
      </dgm:t>
    </dgm:pt>
    <dgm:pt modelId="{AE049FF8-9291-424A-B1C6-4E2037A6745C}" type="sibTrans" cxnId="{D08361BA-33A8-4C64-A5AF-3AF3FE655497}">
      <dgm:prSet/>
      <dgm:spPr/>
      <dgm:t>
        <a:bodyPr/>
        <a:lstStyle/>
        <a:p>
          <a:endParaRPr lang="en-US"/>
        </a:p>
      </dgm:t>
    </dgm:pt>
    <dgm:pt modelId="{70FE199F-BF36-4852-BBD0-A3800D87FC2B}">
      <dgm:prSet/>
      <dgm:spPr/>
      <dgm:t>
        <a:bodyPr/>
        <a:lstStyle/>
        <a:p>
          <a:r>
            <a:rPr lang="en-US" dirty="0"/>
            <a:t>Allow a lane change maneuver to be start more than 5 seconds after the initiation of the lane change to allow the vehicle to adjust the position longitudinally to safety merge with other vehicles</a:t>
          </a:r>
        </a:p>
      </dgm:t>
    </dgm:pt>
    <dgm:pt modelId="{8A5BE715-DD2B-452C-85E9-0681763CADC1}" type="parTrans" cxnId="{0E4E9623-3F13-4C21-ADF4-62B2419C793F}">
      <dgm:prSet/>
      <dgm:spPr/>
      <dgm:t>
        <a:bodyPr/>
        <a:lstStyle/>
        <a:p>
          <a:endParaRPr lang="en-US"/>
        </a:p>
      </dgm:t>
    </dgm:pt>
    <dgm:pt modelId="{E02D3252-A71D-43CB-AEAD-94082C319CAC}" type="sibTrans" cxnId="{0E4E9623-3F13-4C21-ADF4-62B2419C793F}">
      <dgm:prSet/>
      <dgm:spPr/>
      <dgm:t>
        <a:bodyPr/>
        <a:lstStyle/>
        <a:p>
          <a:endParaRPr lang="en-US"/>
        </a:p>
      </dgm:t>
    </dgm:pt>
    <dgm:pt modelId="{0D4502D0-7306-4B68-98E3-7BE7D8503458}">
      <dgm:prSet/>
      <dgm:spPr/>
      <dgm:t>
        <a:bodyPr/>
        <a:lstStyle/>
        <a:p>
          <a:r>
            <a:rPr lang="en-US" dirty="0"/>
            <a:t>Adjust critical situation thresholds to be more inline with natural driving</a:t>
          </a:r>
        </a:p>
      </dgm:t>
    </dgm:pt>
    <dgm:pt modelId="{AFAEFA93-64CC-40EB-8763-388D69895C07}" type="parTrans" cxnId="{FF745FD6-5BBB-4A2E-93CF-6CAB90FEA77F}">
      <dgm:prSet/>
      <dgm:spPr/>
      <dgm:t>
        <a:bodyPr/>
        <a:lstStyle/>
        <a:p>
          <a:endParaRPr lang="en-US"/>
        </a:p>
      </dgm:t>
    </dgm:pt>
    <dgm:pt modelId="{0209A7CB-D517-4D89-9E18-B66ECB231469}" type="sibTrans" cxnId="{FF745FD6-5BBB-4A2E-93CF-6CAB90FEA77F}">
      <dgm:prSet/>
      <dgm:spPr/>
      <dgm:t>
        <a:bodyPr/>
        <a:lstStyle/>
        <a:p>
          <a:endParaRPr lang="en-US"/>
        </a:p>
      </dgm:t>
    </dgm:pt>
    <dgm:pt modelId="{06CEE4B0-74F3-4652-8BCD-C5C0BFA46538}">
      <dgm:prSet/>
      <dgm:spPr/>
      <dgm:t>
        <a:bodyPr/>
        <a:lstStyle/>
        <a:p>
          <a:r>
            <a:rPr lang="en-US" dirty="0"/>
            <a:t>Allow natural stalk behavior to prevent mode confusion and unsafe signaling to other vehicles</a:t>
          </a:r>
        </a:p>
      </dgm:t>
    </dgm:pt>
    <dgm:pt modelId="{C9F98717-CD66-4EA7-9B8F-13D8875ACB54}" type="parTrans" cxnId="{52FA45CE-D35E-48A1-A952-66EE8E6D10B6}">
      <dgm:prSet/>
      <dgm:spPr/>
      <dgm:t>
        <a:bodyPr/>
        <a:lstStyle/>
        <a:p>
          <a:endParaRPr lang="en-US"/>
        </a:p>
      </dgm:t>
    </dgm:pt>
    <dgm:pt modelId="{936E81BF-B039-4E20-ADB8-9546B761914D}" type="sibTrans" cxnId="{52FA45CE-D35E-48A1-A952-66EE8E6D10B6}">
      <dgm:prSet/>
      <dgm:spPr/>
      <dgm:t>
        <a:bodyPr/>
        <a:lstStyle/>
        <a:p>
          <a:endParaRPr lang="en-US"/>
        </a:p>
      </dgm:t>
    </dgm:pt>
    <dgm:pt modelId="{4F4F001C-FCE5-4367-BEBA-8919377A6303}" type="pres">
      <dgm:prSet presAssocID="{AF01C78E-E383-443D-8C93-A26ECB913F0B}" presName="root" presStyleCnt="0">
        <dgm:presLayoutVars>
          <dgm:dir/>
          <dgm:resizeHandles val="exact"/>
        </dgm:presLayoutVars>
      </dgm:prSet>
      <dgm:spPr/>
    </dgm:pt>
    <dgm:pt modelId="{4466C109-CF5C-492E-B8B7-896AE23A4DF5}" type="pres">
      <dgm:prSet presAssocID="{A0E07746-A70F-4B14-BDBE-98F522405570}" presName="compNode" presStyleCnt="0"/>
      <dgm:spPr/>
    </dgm:pt>
    <dgm:pt modelId="{2033C85B-84B7-46BF-A918-3573A0D5E3F6}" type="pres">
      <dgm:prSet presAssocID="{A0E07746-A70F-4B14-BDBE-98F522405570}" presName="bgRect" presStyleLbl="bgShp" presStyleIdx="0" presStyleCnt="4"/>
      <dgm:spPr/>
    </dgm:pt>
    <dgm:pt modelId="{BB8BDA89-9F7F-4146-8AE9-6874BE58AA71}" type="pres">
      <dgm:prSet presAssocID="{A0E07746-A70F-4B14-BDBE-98F522405570}" presName="icon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ning"/>
        </a:ext>
      </dgm:extLst>
    </dgm:pt>
    <dgm:pt modelId="{4098FB39-B3BF-4697-AC39-3F74E2AAD304}" type="pres">
      <dgm:prSet presAssocID="{A0E07746-A70F-4B14-BDBE-98F522405570}" presName="spaceRect" presStyleCnt="0"/>
      <dgm:spPr/>
    </dgm:pt>
    <dgm:pt modelId="{0862344F-8F72-4AFA-8905-089FFA054231}" type="pres">
      <dgm:prSet presAssocID="{A0E07746-A70F-4B14-BDBE-98F522405570}" presName="parTx" presStyleLbl="revTx" presStyleIdx="0" presStyleCnt="4">
        <dgm:presLayoutVars>
          <dgm:chMax val="0"/>
          <dgm:chPref val="0"/>
        </dgm:presLayoutVars>
      </dgm:prSet>
      <dgm:spPr/>
    </dgm:pt>
    <dgm:pt modelId="{9589964D-F0F5-457B-BDB4-3A87222FDA17}" type="pres">
      <dgm:prSet presAssocID="{AE049FF8-9291-424A-B1C6-4E2037A6745C}" presName="sibTrans" presStyleCnt="0"/>
      <dgm:spPr/>
    </dgm:pt>
    <dgm:pt modelId="{90B0149D-ED2F-4505-B4C6-A29D1CA01302}" type="pres">
      <dgm:prSet presAssocID="{70FE199F-BF36-4852-BBD0-A3800D87FC2B}" presName="compNode" presStyleCnt="0"/>
      <dgm:spPr/>
    </dgm:pt>
    <dgm:pt modelId="{28A123C1-4358-431F-AA32-70F88F828FFE}" type="pres">
      <dgm:prSet presAssocID="{70FE199F-BF36-4852-BBD0-A3800D87FC2B}" presName="bgRect" presStyleLbl="bgShp" presStyleIdx="1" presStyleCnt="4"/>
      <dgm:spPr/>
    </dgm:pt>
    <dgm:pt modelId="{B28B54BF-3157-492F-AA19-1EAF06BFCE78}" type="pres">
      <dgm:prSet presAssocID="{70FE199F-BF36-4852-BBD0-A3800D87FC2B}" presName="iconRect" presStyleLbl="node1" presStyleIdx="1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5CDA6829-3417-4495-BCFC-478D91CA24EC}" type="pres">
      <dgm:prSet presAssocID="{70FE199F-BF36-4852-BBD0-A3800D87FC2B}" presName="spaceRect" presStyleCnt="0"/>
      <dgm:spPr/>
    </dgm:pt>
    <dgm:pt modelId="{8985B25C-3366-44CB-9FFE-2E1B92732D6E}" type="pres">
      <dgm:prSet presAssocID="{70FE199F-BF36-4852-BBD0-A3800D87FC2B}" presName="parTx" presStyleLbl="revTx" presStyleIdx="1" presStyleCnt="4">
        <dgm:presLayoutVars>
          <dgm:chMax val="0"/>
          <dgm:chPref val="0"/>
        </dgm:presLayoutVars>
      </dgm:prSet>
      <dgm:spPr/>
    </dgm:pt>
    <dgm:pt modelId="{153130A5-2EC1-411D-84FE-563D4A10D994}" type="pres">
      <dgm:prSet presAssocID="{E02D3252-A71D-43CB-AEAD-94082C319CAC}" presName="sibTrans" presStyleCnt="0"/>
      <dgm:spPr/>
    </dgm:pt>
    <dgm:pt modelId="{F0FCBC1F-BC12-4DFA-AEB3-B8875ACEE1AC}" type="pres">
      <dgm:prSet presAssocID="{0D4502D0-7306-4B68-98E3-7BE7D8503458}" presName="compNode" presStyleCnt="0"/>
      <dgm:spPr/>
    </dgm:pt>
    <dgm:pt modelId="{88886B25-BA0F-43A6-B71E-5A0388313541}" type="pres">
      <dgm:prSet presAssocID="{0D4502D0-7306-4B68-98E3-7BE7D8503458}" presName="bgRect" presStyleLbl="bgShp" presStyleIdx="2" presStyleCnt="4"/>
      <dgm:spPr/>
    </dgm:pt>
    <dgm:pt modelId="{39367DF0-9452-4254-A108-EAA906F7DA6D}" type="pres">
      <dgm:prSet presAssocID="{0D4502D0-7306-4B68-98E3-7BE7D8503458}" presName="iconRect" presStyleLbl="nod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rientation"/>
        </a:ext>
      </dgm:extLst>
    </dgm:pt>
    <dgm:pt modelId="{F6CE09AB-16E0-49A9-B692-49BA3F843A62}" type="pres">
      <dgm:prSet presAssocID="{0D4502D0-7306-4B68-98E3-7BE7D8503458}" presName="spaceRect" presStyleCnt="0"/>
      <dgm:spPr/>
    </dgm:pt>
    <dgm:pt modelId="{D2ECF21B-EAE7-4CF3-83F2-2890E54B29CE}" type="pres">
      <dgm:prSet presAssocID="{0D4502D0-7306-4B68-98E3-7BE7D8503458}" presName="parTx" presStyleLbl="revTx" presStyleIdx="2" presStyleCnt="4">
        <dgm:presLayoutVars>
          <dgm:chMax val="0"/>
          <dgm:chPref val="0"/>
        </dgm:presLayoutVars>
      </dgm:prSet>
      <dgm:spPr/>
    </dgm:pt>
    <dgm:pt modelId="{65C86ED3-9ED0-4BCA-99B1-1926FE41133A}" type="pres">
      <dgm:prSet presAssocID="{0209A7CB-D517-4D89-9E18-B66ECB231469}" presName="sibTrans" presStyleCnt="0"/>
      <dgm:spPr/>
    </dgm:pt>
    <dgm:pt modelId="{BAB8B835-9608-4016-84B3-7A789EF90B5B}" type="pres">
      <dgm:prSet presAssocID="{06CEE4B0-74F3-4652-8BCD-C5C0BFA46538}" presName="compNode" presStyleCnt="0"/>
      <dgm:spPr/>
    </dgm:pt>
    <dgm:pt modelId="{4AFAC766-312C-4D7F-AA5B-1279DDC58BCC}" type="pres">
      <dgm:prSet presAssocID="{06CEE4B0-74F3-4652-8BCD-C5C0BFA46538}" presName="bgRect" presStyleLbl="bgShp" presStyleIdx="3" presStyleCnt="4"/>
      <dgm:spPr/>
    </dgm:pt>
    <dgm:pt modelId="{0F4881F0-9051-45F5-B6E8-0B0AD7B509DC}" type="pres">
      <dgm:prSet presAssocID="{06CEE4B0-74F3-4652-8BCD-C5C0BFA46538}" presName="iconRect" presStyleLbl="node1" presStyleIdx="3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xi"/>
        </a:ext>
      </dgm:extLst>
    </dgm:pt>
    <dgm:pt modelId="{C4455ACB-FE8F-4B59-BCEE-84D845803E0A}" type="pres">
      <dgm:prSet presAssocID="{06CEE4B0-74F3-4652-8BCD-C5C0BFA46538}" presName="spaceRect" presStyleCnt="0"/>
      <dgm:spPr/>
    </dgm:pt>
    <dgm:pt modelId="{080B16B4-8AD9-44C6-91D8-A59B4C0B2F75}" type="pres">
      <dgm:prSet presAssocID="{06CEE4B0-74F3-4652-8BCD-C5C0BFA46538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524E6903-3F87-4306-B146-0DE9F515E003}" type="presOf" srcId="{A0E07746-A70F-4B14-BDBE-98F522405570}" destId="{0862344F-8F72-4AFA-8905-089FFA054231}" srcOrd="0" destOrd="0" presId="urn:microsoft.com/office/officeart/2018/2/layout/IconVerticalSolidList"/>
    <dgm:cxn modelId="{0E4E9623-3F13-4C21-ADF4-62B2419C793F}" srcId="{AF01C78E-E383-443D-8C93-A26ECB913F0B}" destId="{70FE199F-BF36-4852-BBD0-A3800D87FC2B}" srcOrd="1" destOrd="0" parTransId="{8A5BE715-DD2B-452C-85E9-0681763CADC1}" sibTransId="{E02D3252-A71D-43CB-AEAD-94082C319CAC}"/>
    <dgm:cxn modelId="{59502264-589D-47EF-8D0E-814DDA20DD91}" type="presOf" srcId="{70FE199F-BF36-4852-BBD0-A3800D87FC2B}" destId="{8985B25C-3366-44CB-9FFE-2E1B92732D6E}" srcOrd="0" destOrd="0" presId="urn:microsoft.com/office/officeart/2018/2/layout/IconVerticalSolidList"/>
    <dgm:cxn modelId="{3D1A9077-FA2C-4A27-BF7B-B4F509346AC1}" type="presOf" srcId="{06CEE4B0-74F3-4652-8BCD-C5C0BFA46538}" destId="{080B16B4-8AD9-44C6-91D8-A59B4C0B2F75}" srcOrd="0" destOrd="0" presId="urn:microsoft.com/office/officeart/2018/2/layout/IconVerticalSolidList"/>
    <dgm:cxn modelId="{659A8F91-CE7E-4765-A222-9BBE60C1B72E}" type="presOf" srcId="{AF01C78E-E383-443D-8C93-A26ECB913F0B}" destId="{4F4F001C-FCE5-4367-BEBA-8919377A6303}" srcOrd="0" destOrd="0" presId="urn:microsoft.com/office/officeart/2018/2/layout/IconVerticalSolidList"/>
    <dgm:cxn modelId="{D08361BA-33A8-4C64-A5AF-3AF3FE655497}" srcId="{AF01C78E-E383-443D-8C93-A26ECB913F0B}" destId="{A0E07746-A70F-4B14-BDBE-98F522405570}" srcOrd="0" destOrd="0" parTransId="{186F6105-10EE-4EED-A2A8-149453D07D4E}" sibTransId="{AE049FF8-9291-424A-B1C6-4E2037A6745C}"/>
    <dgm:cxn modelId="{52FA45CE-D35E-48A1-A952-66EE8E6D10B6}" srcId="{AF01C78E-E383-443D-8C93-A26ECB913F0B}" destId="{06CEE4B0-74F3-4652-8BCD-C5C0BFA46538}" srcOrd="3" destOrd="0" parTransId="{C9F98717-CD66-4EA7-9B8F-13D8875ACB54}" sibTransId="{936E81BF-B039-4E20-ADB8-9546B761914D}"/>
    <dgm:cxn modelId="{FF745FD6-5BBB-4A2E-93CF-6CAB90FEA77F}" srcId="{AF01C78E-E383-443D-8C93-A26ECB913F0B}" destId="{0D4502D0-7306-4B68-98E3-7BE7D8503458}" srcOrd="2" destOrd="0" parTransId="{AFAEFA93-64CC-40EB-8763-388D69895C07}" sibTransId="{0209A7CB-D517-4D89-9E18-B66ECB231469}"/>
    <dgm:cxn modelId="{34CE1BE4-1A8F-4F4A-882F-5832BC28AEC6}" type="presOf" srcId="{0D4502D0-7306-4B68-98E3-7BE7D8503458}" destId="{D2ECF21B-EAE7-4CF3-83F2-2890E54B29CE}" srcOrd="0" destOrd="0" presId="urn:microsoft.com/office/officeart/2018/2/layout/IconVerticalSolidList"/>
    <dgm:cxn modelId="{172E01D1-0B02-4A45-9119-2328C0058AF9}" type="presParOf" srcId="{4F4F001C-FCE5-4367-BEBA-8919377A6303}" destId="{4466C109-CF5C-492E-B8B7-896AE23A4DF5}" srcOrd="0" destOrd="0" presId="urn:microsoft.com/office/officeart/2018/2/layout/IconVerticalSolidList"/>
    <dgm:cxn modelId="{CDD86DFE-2887-4981-BDFF-8342ADCA7FB3}" type="presParOf" srcId="{4466C109-CF5C-492E-B8B7-896AE23A4DF5}" destId="{2033C85B-84B7-46BF-A918-3573A0D5E3F6}" srcOrd="0" destOrd="0" presId="urn:microsoft.com/office/officeart/2018/2/layout/IconVerticalSolidList"/>
    <dgm:cxn modelId="{A687530D-9C1D-4D27-96B6-F3D6FC5D64C9}" type="presParOf" srcId="{4466C109-CF5C-492E-B8B7-896AE23A4DF5}" destId="{BB8BDA89-9F7F-4146-8AE9-6874BE58AA71}" srcOrd="1" destOrd="0" presId="urn:microsoft.com/office/officeart/2018/2/layout/IconVerticalSolidList"/>
    <dgm:cxn modelId="{60F3CDA1-DB88-4C2C-A039-E73A49E7A9BA}" type="presParOf" srcId="{4466C109-CF5C-492E-B8B7-896AE23A4DF5}" destId="{4098FB39-B3BF-4697-AC39-3F74E2AAD304}" srcOrd="2" destOrd="0" presId="urn:microsoft.com/office/officeart/2018/2/layout/IconVerticalSolidList"/>
    <dgm:cxn modelId="{99D92C3C-5BC8-47CC-8ABF-625F09CD3535}" type="presParOf" srcId="{4466C109-CF5C-492E-B8B7-896AE23A4DF5}" destId="{0862344F-8F72-4AFA-8905-089FFA054231}" srcOrd="3" destOrd="0" presId="urn:microsoft.com/office/officeart/2018/2/layout/IconVerticalSolidList"/>
    <dgm:cxn modelId="{D43F0C80-8329-4CC8-91FC-E2698D894054}" type="presParOf" srcId="{4F4F001C-FCE5-4367-BEBA-8919377A6303}" destId="{9589964D-F0F5-457B-BDB4-3A87222FDA17}" srcOrd="1" destOrd="0" presId="urn:microsoft.com/office/officeart/2018/2/layout/IconVerticalSolidList"/>
    <dgm:cxn modelId="{D4DAE179-E5F6-4E25-84E1-74C8C4BF23D4}" type="presParOf" srcId="{4F4F001C-FCE5-4367-BEBA-8919377A6303}" destId="{90B0149D-ED2F-4505-B4C6-A29D1CA01302}" srcOrd="2" destOrd="0" presId="urn:microsoft.com/office/officeart/2018/2/layout/IconVerticalSolidList"/>
    <dgm:cxn modelId="{F2695104-F267-4839-B76D-F6CE45AB46AC}" type="presParOf" srcId="{90B0149D-ED2F-4505-B4C6-A29D1CA01302}" destId="{28A123C1-4358-431F-AA32-70F88F828FFE}" srcOrd="0" destOrd="0" presId="urn:microsoft.com/office/officeart/2018/2/layout/IconVerticalSolidList"/>
    <dgm:cxn modelId="{1D90789E-7D7D-4916-89F2-7FA2AAF03697}" type="presParOf" srcId="{90B0149D-ED2F-4505-B4C6-A29D1CA01302}" destId="{B28B54BF-3157-492F-AA19-1EAF06BFCE78}" srcOrd="1" destOrd="0" presId="urn:microsoft.com/office/officeart/2018/2/layout/IconVerticalSolidList"/>
    <dgm:cxn modelId="{2B94ACC2-E173-4EA9-991B-200B7276066D}" type="presParOf" srcId="{90B0149D-ED2F-4505-B4C6-A29D1CA01302}" destId="{5CDA6829-3417-4495-BCFC-478D91CA24EC}" srcOrd="2" destOrd="0" presId="urn:microsoft.com/office/officeart/2018/2/layout/IconVerticalSolidList"/>
    <dgm:cxn modelId="{973BD1EF-D06D-44B4-95ED-404D55053FEF}" type="presParOf" srcId="{90B0149D-ED2F-4505-B4C6-A29D1CA01302}" destId="{8985B25C-3366-44CB-9FFE-2E1B92732D6E}" srcOrd="3" destOrd="0" presId="urn:microsoft.com/office/officeart/2018/2/layout/IconVerticalSolidList"/>
    <dgm:cxn modelId="{F01A1BB5-C97D-4A14-9A49-8AD1309E87FB}" type="presParOf" srcId="{4F4F001C-FCE5-4367-BEBA-8919377A6303}" destId="{153130A5-2EC1-411D-84FE-563D4A10D994}" srcOrd="3" destOrd="0" presId="urn:microsoft.com/office/officeart/2018/2/layout/IconVerticalSolidList"/>
    <dgm:cxn modelId="{9C6107F5-0805-45DF-8709-96B351CE4F87}" type="presParOf" srcId="{4F4F001C-FCE5-4367-BEBA-8919377A6303}" destId="{F0FCBC1F-BC12-4DFA-AEB3-B8875ACEE1AC}" srcOrd="4" destOrd="0" presId="urn:microsoft.com/office/officeart/2018/2/layout/IconVerticalSolidList"/>
    <dgm:cxn modelId="{FF1CC99F-902A-4458-96FD-CF107A73F204}" type="presParOf" srcId="{F0FCBC1F-BC12-4DFA-AEB3-B8875ACEE1AC}" destId="{88886B25-BA0F-43A6-B71E-5A0388313541}" srcOrd="0" destOrd="0" presId="urn:microsoft.com/office/officeart/2018/2/layout/IconVerticalSolidList"/>
    <dgm:cxn modelId="{5DDA2DF1-9BFC-41DB-8120-442F1D7DC2BC}" type="presParOf" srcId="{F0FCBC1F-BC12-4DFA-AEB3-B8875ACEE1AC}" destId="{39367DF0-9452-4254-A108-EAA906F7DA6D}" srcOrd="1" destOrd="0" presId="urn:microsoft.com/office/officeart/2018/2/layout/IconVerticalSolidList"/>
    <dgm:cxn modelId="{DEB99C08-6940-4865-AC63-F4A434F95682}" type="presParOf" srcId="{F0FCBC1F-BC12-4DFA-AEB3-B8875ACEE1AC}" destId="{F6CE09AB-16E0-49A9-B692-49BA3F843A62}" srcOrd="2" destOrd="0" presId="urn:microsoft.com/office/officeart/2018/2/layout/IconVerticalSolidList"/>
    <dgm:cxn modelId="{C39EEFDA-5F50-44B5-B58A-D0CA6FD2C0BE}" type="presParOf" srcId="{F0FCBC1F-BC12-4DFA-AEB3-B8875ACEE1AC}" destId="{D2ECF21B-EAE7-4CF3-83F2-2890E54B29CE}" srcOrd="3" destOrd="0" presId="urn:microsoft.com/office/officeart/2018/2/layout/IconVerticalSolidList"/>
    <dgm:cxn modelId="{ED49AF16-5119-437E-9CBC-1B49A3B2AEEB}" type="presParOf" srcId="{4F4F001C-FCE5-4367-BEBA-8919377A6303}" destId="{65C86ED3-9ED0-4BCA-99B1-1926FE41133A}" srcOrd="5" destOrd="0" presId="urn:microsoft.com/office/officeart/2018/2/layout/IconVerticalSolidList"/>
    <dgm:cxn modelId="{409FA462-9DAC-49BB-B5B6-7B060EC193CF}" type="presParOf" srcId="{4F4F001C-FCE5-4367-BEBA-8919377A6303}" destId="{BAB8B835-9608-4016-84B3-7A789EF90B5B}" srcOrd="6" destOrd="0" presId="urn:microsoft.com/office/officeart/2018/2/layout/IconVerticalSolidList"/>
    <dgm:cxn modelId="{F4A0A62C-6CB3-4BA4-BA5A-988091F9404B}" type="presParOf" srcId="{BAB8B835-9608-4016-84B3-7A789EF90B5B}" destId="{4AFAC766-312C-4D7F-AA5B-1279DDC58BCC}" srcOrd="0" destOrd="0" presId="urn:microsoft.com/office/officeart/2018/2/layout/IconVerticalSolidList"/>
    <dgm:cxn modelId="{898D7FA3-67A5-44A4-8E6E-597E998F593F}" type="presParOf" srcId="{BAB8B835-9608-4016-84B3-7A789EF90B5B}" destId="{0F4881F0-9051-45F5-B6E8-0B0AD7B509DC}" srcOrd="1" destOrd="0" presId="urn:microsoft.com/office/officeart/2018/2/layout/IconVerticalSolidList"/>
    <dgm:cxn modelId="{0F4B8D92-A131-46AC-8450-889BB48A8BEF}" type="presParOf" srcId="{BAB8B835-9608-4016-84B3-7A789EF90B5B}" destId="{C4455ACB-FE8F-4B59-BCEE-84D845803E0A}" srcOrd="2" destOrd="0" presId="urn:microsoft.com/office/officeart/2018/2/layout/IconVerticalSolidList"/>
    <dgm:cxn modelId="{8F3C5891-FF6F-43E5-854A-DE4D7F8FD892}" type="presParOf" srcId="{BAB8B835-9608-4016-84B3-7A789EF90B5B}" destId="{080B16B4-8AD9-44C6-91D8-A59B4C0B2F7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1061E1-2A2F-4E27-A95B-96A56FB5D6DB}">
      <dsp:nvSpPr>
        <dsp:cNvPr id="0" name=""/>
        <dsp:cNvSpPr/>
      </dsp:nvSpPr>
      <dsp:spPr>
        <a:xfrm>
          <a:off x="0" y="2442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000B22-0259-449B-8D94-911ECE635A62}">
      <dsp:nvSpPr>
        <dsp:cNvPr id="0" name=""/>
        <dsp:cNvSpPr/>
      </dsp:nvSpPr>
      <dsp:spPr>
        <a:xfrm>
          <a:off x="374497" y="280994"/>
          <a:ext cx="680904" cy="68090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71AFE0-ECA4-41BF-B86E-E15F74AFD49B}">
      <dsp:nvSpPr>
        <dsp:cNvPr id="0" name=""/>
        <dsp:cNvSpPr/>
      </dsp:nvSpPr>
      <dsp:spPr>
        <a:xfrm>
          <a:off x="1429899" y="2442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cs typeface="Calibri Light"/>
            </a:rPr>
            <a:t>Technology has caught up with R79.03, and is constraining performance in previously unforeseen or unconsidered environments. </a:t>
          </a:r>
          <a:endParaRPr lang="en-US" sz="1500" kern="1200">
            <a:solidFill>
              <a:srgbClr val="010000"/>
            </a:solidFill>
            <a:latin typeface="Calibri Light"/>
            <a:cs typeface="Calibri Light"/>
          </a:endParaRPr>
        </a:p>
      </dsp:txBody>
      <dsp:txXfrm>
        <a:off x="1429899" y="2442"/>
        <a:ext cx="5083704" cy="1238008"/>
      </dsp:txXfrm>
    </dsp:sp>
    <dsp:sp modelId="{94B14A1E-A7BC-41E1-BF3D-4AF6B1A7338A}">
      <dsp:nvSpPr>
        <dsp:cNvPr id="0" name=""/>
        <dsp:cNvSpPr/>
      </dsp:nvSpPr>
      <dsp:spPr>
        <a:xfrm>
          <a:off x="0" y="1549953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69F2A0-6896-4D64-B5A7-BCCC3AD8CEB1}">
      <dsp:nvSpPr>
        <dsp:cNvPr id="0" name=""/>
        <dsp:cNvSpPr/>
      </dsp:nvSpPr>
      <dsp:spPr>
        <a:xfrm>
          <a:off x="374497" y="1828505"/>
          <a:ext cx="680904" cy="68090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D0378C-8FBD-4830-87A7-7B50519C3A50}">
      <dsp:nvSpPr>
        <dsp:cNvPr id="0" name=""/>
        <dsp:cNvSpPr/>
      </dsp:nvSpPr>
      <dsp:spPr>
        <a:xfrm>
          <a:off x="1429899" y="1549953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Developing  is an iterative process and requires on-the-road data collection and validation if systems are to properly account for edge cases. We should not expect generational shifts</a:t>
          </a:r>
          <a:endParaRPr lang="en-US" sz="1500" kern="1200">
            <a:solidFill>
              <a:srgbClr val="010000"/>
            </a:solidFill>
            <a:latin typeface="Calibri Light"/>
            <a:cs typeface="Calibri Light"/>
          </a:endParaRPr>
        </a:p>
      </dsp:txBody>
      <dsp:txXfrm>
        <a:off x="1429899" y="1549953"/>
        <a:ext cx="5083704" cy="1238008"/>
      </dsp:txXfrm>
    </dsp:sp>
    <dsp:sp modelId="{15A1C153-F624-4B22-8E39-A60E19100CFE}">
      <dsp:nvSpPr>
        <dsp:cNvPr id="0" name=""/>
        <dsp:cNvSpPr/>
      </dsp:nvSpPr>
      <dsp:spPr>
        <a:xfrm>
          <a:off x="0" y="3097464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96A734-7761-453B-B1F6-6CB99154E9BC}">
      <dsp:nvSpPr>
        <dsp:cNvPr id="0" name=""/>
        <dsp:cNvSpPr/>
      </dsp:nvSpPr>
      <dsp:spPr>
        <a:xfrm>
          <a:off x="374497" y="3376015"/>
          <a:ext cx="680904" cy="68090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DE8D2-D9B9-442B-9213-4E58CF14C3CC}">
      <dsp:nvSpPr>
        <dsp:cNvPr id="0" name=""/>
        <dsp:cNvSpPr/>
      </dsp:nvSpPr>
      <dsp:spPr>
        <a:xfrm>
          <a:off x="1429899" y="309746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 Light" panose="020F0302020204030204"/>
              <a:cs typeface="Calibri Light"/>
            </a:rPr>
            <a:t>Assistance or automation functions need to be human-like to be safe and functional. Un-humanlike behavior is confusing to the driver and surrounding traffic.  </a:t>
          </a:r>
          <a:r>
            <a:rPr lang="en-US" sz="1500" kern="1200" baseline="0">
              <a:latin typeface="Calibri Light" panose="020F0302020204030204"/>
            </a:rPr>
            <a:t> Ideal safety case often not compatible with real-world driving</a:t>
          </a:r>
          <a:endParaRPr lang="en-US" sz="1500" kern="1200" baseline="30000"/>
        </a:p>
      </dsp:txBody>
      <dsp:txXfrm>
        <a:off x="1429899" y="3097464"/>
        <a:ext cx="5083704" cy="1238008"/>
      </dsp:txXfrm>
    </dsp:sp>
    <dsp:sp modelId="{94D150E5-76EF-499E-BE74-76DE7A32BED6}">
      <dsp:nvSpPr>
        <dsp:cNvPr id="0" name=""/>
        <dsp:cNvSpPr/>
      </dsp:nvSpPr>
      <dsp:spPr>
        <a:xfrm>
          <a:off x="0" y="4644974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753634-F827-4817-8646-2F692AC2BC99}">
      <dsp:nvSpPr>
        <dsp:cNvPr id="0" name=""/>
        <dsp:cNvSpPr/>
      </dsp:nvSpPr>
      <dsp:spPr>
        <a:xfrm>
          <a:off x="374497" y="4923526"/>
          <a:ext cx="680904" cy="680904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9E8796-74AD-4A9A-8C6A-47744419E97A}">
      <dsp:nvSpPr>
        <dsp:cNvPr id="0" name=""/>
        <dsp:cNvSpPr/>
      </dsp:nvSpPr>
      <dsp:spPr>
        <a:xfrm>
          <a:off x="1429899" y="464497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If AV functions are not comfortable, functional or improve safety, they will not be used by drivers. Consumers do not understand the limits of </a:t>
          </a:r>
          <a:r>
            <a:rPr lang="en-US" sz="1500" kern="1200">
              <a:latin typeface="Calibri Light" panose="020F0302020204030204"/>
            </a:rPr>
            <a:t>regulations</a:t>
          </a:r>
          <a:endParaRPr lang="en-US" sz="1500" kern="1200">
            <a:cs typeface="Calibri Light"/>
          </a:endParaRPr>
        </a:p>
      </dsp:txBody>
      <dsp:txXfrm>
        <a:off x="1429899" y="4644974"/>
        <a:ext cx="5083704" cy="12380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1061E1-2A2F-4E27-A95B-96A56FB5D6DB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000B22-0259-449B-8D94-911ECE635A62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71AFE0-ECA4-41BF-B86E-E15F74AFD49B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Lateral acceleration of 3 m/s2 is insufficient to safely keep the vehicle centered in the lane in high-curvature roads. </a:t>
          </a:r>
          <a:endParaRPr lang="en-US" sz="2100" kern="1200" noProof="0"/>
        </a:p>
      </dsp:txBody>
      <dsp:txXfrm>
        <a:off x="1941716" y="718"/>
        <a:ext cx="4571887" cy="1681139"/>
      </dsp:txXfrm>
    </dsp:sp>
    <dsp:sp modelId="{B2770C17-2876-40A7-AAF1-232399C014B0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E58743-188C-4E14-984A-B28C4C08965F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8116B6-1500-4F12-B512-13D904520DCF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Increasing the lateral acceleration to accommodate more road geometries is safer than departing the lane when the limit is reached</a:t>
          </a:r>
        </a:p>
      </dsp:txBody>
      <dsp:txXfrm>
        <a:off x="1941716" y="2102143"/>
        <a:ext cx="4571887" cy="1681139"/>
      </dsp:txXfrm>
    </dsp:sp>
    <dsp:sp modelId="{15A1C153-F624-4B22-8E39-A60E19100CFE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96A734-7761-453B-B1F6-6CB99154E9BC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DE8D2-D9B9-442B-9213-4E58CF14C3CC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We recommend increasing this limit to 4 m/s</a:t>
          </a:r>
          <a:r>
            <a:rPr lang="en-US" sz="2100" kern="1200" baseline="30000"/>
            <a:t>2</a:t>
          </a:r>
        </a:p>
      </dsp:txBody>
      <dsp:txXfrm>
        <a:off x="1941716" y="4203567"/>
        <a:ext cx="4571887" cy="16811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A8964E-6499-4B70-9BF9-2C8C54ABBB54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92BC73-8166-4570-B41D-D084AA008174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BB414E-5A3E-4F2D-9D83-F83FB8CBD29E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It may take &gt; 5 seconds to begin lane change maneuver in the presence of surrounding traffic</a:t>
          </a:r>
        </a:p>
      </dsp:txBody>
      <dsp:txXfrm>
        <a:off x="1941716" y="718"/>
        <a:ext cx="4571887" cy="1681139"/>
      </dsp:txXfrm>
    </dsp:sp>
    <dsp:sp modelId="{5EF29B3B-8B25-49BB-B416-0C8D96DEF0E0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B4472A-706A-4B3A-9999-9CB238468E4A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FE27FE-190A-40FC-B2F9-E7E6FC164CC2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To increase the likelihood of success in a single lane change attempt and reduce the risk of confusing other drivers with erratic indicator lamp behavior, a higher timeout threshold is recommended</a:t>
          </a:r>
        </a:p>
      </dsp:txBody>
      <dsp:txXfrm>
        <a:off x="1941716" y="2102143"/>
        <a:ext cx="4571887" cy="1681139"/>
      </dsp:txXfrm>
    </dsp:sp>
    <dsp:sp modelId="{666F876B-BDA3-4BE7-8CC6-005E97EB54A4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A3C005-31FC-4C22-BA83-1480F5552CD7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528D60-83A1-426D-AC1A-81BE6B1E3533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 maximum time of 20 seconds is recommended for beginning the lane change maneuver </a:t>
          </a:r>
        </a:p>
      </dsp:txBody>
      <dsp:txXfrm>
        <a:off x="1941716" y="4203567"/>
        <a:ext cx="4571887" cy="16811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830F58-76D9-4FD3-A8C1-A24AB88B0468}">
      <dsp:nvSpPr>
        <dsp:cNvPr id="0" name=""/>
        <dsp:cNvSpPr/>
      </dsp:nvSpPr>
      <dsp:spPr>
        <a:xfrm>
          <a:off x="0" y="956381"/>
          <a:ext cx="6513603" cy="17656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A9B28F-AD13-4939-A97B-ECF8F8C7E7C0}">
      <dsp:nvSpPr>
        <dsp:cNvPr id="0" name=""/>
        <dsp:cNvSpPr/>
      </dsp:nvSpPr>
      <dsp:spPr>
        <a:xfrm>
          <a:off x="534102" y="1353647"/>
          <a:ext cx="971095" cy="9710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63031-446B-42B7-8301-30D82186FC61}">
      <dsp:nvSpPr>
        <dsp:cNvPr id="0" name=""/>
        <dsp:cNvSpPr/>
      </dsp:nvSpPr>
      <dsp:spPr>
        <a:xfrm>
          <a:off x="2039300" y="956381"/>
          <a:ext cx="4474303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 3 seconds minimum to start a lane change maneuver can be too long if the driver requests a lane change just when a gap is available in the target lane. </a:t>
          </a:r>
        </a:p>
      </dsp:txBody>
      <dsp:txXfrm>
        <a:off x="2039300" y="956381"/>
        <a:ext cx="4474303" cy="1765627"/>
      </dsp:txXfrm>
    </dsp:sp>
    <dsp:sp modelId="{B76E30AD-87F7-4F27-A1DA-57222424708F}">
      <dsp:nvSpPr>
        <dsp:cNvPr id="0" name=""/>
        <dsp:cNvSpPr/>
      </dsp:nvSpPr>
      <dsp:spPr>
        <a:xfrm>
          <a:off x="0" y="3163416"/>
          <a:ext cx="6513603" cy="17656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F73183-EA4C-407C-A215-C29C021A97AE}">
      <dsp:nvSpPr>
        <dsp:cNvPr id="0" name=""/>
        <dsp:cNvSpPr/>
      </dsp:nvSpPr>
      <dsp:spPr>
        <a:xfrm>
          <a:off x="534102" y="3560682"/>
          <a:ext cx="971095" cy="9710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A24124-BFCB-418E-85A5-56263AB5DCEF}">
      <dsp:nvSpPr>
        <dsp:cNvPr id="0" name=""/>
        <dsp:cNvSpPr/>
      </dsp:nvSpPr>
      <dsp:spPr>
        <a:xfrm>
          <a:off x="2039300" y="3163416"/>
          <a:ext cx="4474303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We propose a minimum time of 1.5 seconds to give surrounding traffic enough time to react.</a:t>
          </a:r>
        </a:p>
      </dsp:txBody>
      <dsp:txXfrm>
        <a:off x="2039300" y="3163416"/>
        <a:ext cx="4474303" cy="17656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344447-74A0-4E06-8E43-FA9A4DB09875}">
      <dsp:nvSpPr>
        <dsp:cNvPr id="0" name=""/>
        <dsp:cNvSpPr/>
      </dsp:nvSpPr>
      <dsp:spPr>
        <a:xfrm>
          <a:off x="0" y="956381"/>
          <a:ext cx="6513603" cy="17656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A97EB-F39A-4533-95FF-86695DA39183}">
      <dsp:nvSpPr>
        <dsp:cNvPr id="0" name=""/>
        <dsp:cNvSpPr/>
      </dsp:nvSpPr>
      <dsp:spPr>
        <a:xfrm>
          <a:off x="534102" y="1353647"/>
          <a:ext cx="971095" cy="97109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4647E5-A2E2-42BC-B503-27D0F7163CD0}">
      <dsp:nvSpPr>
        <dsp:cNvPr id="0" name=""/>
        <dsp:cNvSpPr/>
      </dsp:nvSpPr>
      <dsp:spPr>
        <a:xfrm>
          <a:off x="2039300" y="956381"/>
          <a:ext cx="4474303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Requiring the indicator to be automatically turned off by the system restricts the regulation to only vehicles without latching indicator stalks.</a:t>
          </a:r>
        </a:p>
      </dsp:txBody>
      <dsp:txXfrm>
        <a:off x="2039300" y="956381"/>
        <a:ext cx="4474303" cy="1765627"/>
      </dsp:txXfrm>
    </dsp:sp>
    <dsp:sp modelId="{E1F3AA8A-14A2-492E-A068-03B5F6FDBC9B}">
      <dsp:nvSpPr>
        <dsp:cNvPr id="0" name=""/>
        <dsp:cNvSpPr/>
      </dsp:nvSpPr>
      <dsp:spPr>
        <a:xfrm>
          <a:off x="0" y="3163416"/>
          <a:ext cx="6513603" cy="17656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66CB39-F879-48CD-A2E2-45C6DD5F6D73}">
      <dsp:nvSpPr>
        <dsp:cNvPr id="0" name=""/>
        <dsp:cNvSpPr/>
      </dsp:nvSpPr>
      <dsp:spPr>
        <a:xfrm>
          <a:off x="534102" y="3560682"/>
          <a:ext cx="971095" cy="9710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7E4583-7C7E-46A1-AFF6-53AF993ABAB0}">
      <dsp:nvSpPr>
        <dsp:cNvPr id="0" name=""/>
        <dsp:cNvSpPr/>
      </dsp:nvSpPr>
      <dsp:spPr>
        <a:xfrm>
          <a:off x="2039300" y="3163416"/>
          <a:ext cx="4474303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For stalks with mechanical latches the intuitive way to trigger a lane change is by latching the turn indicator stalk</a:t>
          </a:r>
        </a:p>
      </dsp:txBody>
      <dsp:txXfrm>
        <a:off x="2039300" y="3163416"/>
        <a:ext cx="4474303" cy="17656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B4C4FF-CC57-4BCA-8249-AEFB80004CAC}">
      <dsp:nvSpPr>
        <dsp:cNvPr id="0" name=""/>
        <dsp:cNvSpPr/>
      </dsp:nvSpPr>
      <dsp:spPr>
        <a:xfrm>
          <a:off x="0" y="956381"/>
          <a:ext cx="6513603" cy="17656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EFD8C4-E6BE-466E-96CA-DD2B4CBCAEA8}">
      <dsp:nvSpPr>
        <dsp:cNvPr id="0" name=""/>
        <dsp:cNvSpPr/>
      </dsp:nvSpPr>
      <dsp:spPr>
        <a:xfrm>
          <a:off x="534102" y="1353647"/>
          <a:ext cx="971095" cy="9710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6120547-4C87-4A5E-9F67-E61EF63C5A8A}">
      <dsp:nvSpPr>
        <dsp:cNvPr id="0" name=""/>
        <dsp:cNvSpPr/>
      </dsp:nvSpPr>
      <dsp:spPr>
        <a:xfrm>
          <a:off x="2039300" y="956381"/>
          <a:ext cx="4474303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The ”critical distance” calculation prescribed in the regulation is overly conservative</a:t>
          </a:r>
        </a:p>
      </dsp:txBody>
      <dsp:txXfrm>
        <a:off x="2039300" y="956381"/>
        <a:ext cx="4474303" cy="1765627"/>
      </dsp:txXfrm>
    </dsp:sp>
    <dsp:sp modelId="{A3BA5852-6697-40C7-BAF5-54775CC3B4EA}">
      <dsp:nvSpPr>
        <dsp:cNvPr id="0" name=""/>
        <dsp:cNvSpPr/>
      </dsp:nvSpPr>
      <dsp:spPr>
        <a:xfrm>
          <a:off x="0" y="3163416"/>
          <a:ext cx="6513603" cy="17656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87BD1A-227E-429C-9E8C-3C858D9FD5A1}">
      <dsp:nvSpPr>
        <dsp:cNvPr id="0" name=""/>
        <dsp:cNvSpPr/>
      </dsp:nvSpPr>
      <dsp:spPr>
        <a:xfrm>
          <a:off x="534102" y="3560682"/>
          <a:ext cx="971095" cy="9710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0327708-8694-47FD-986C-F28C7FD46012}">
      <dsp:nvSpPr>
        <dsp:cNvPr id="0" name=""/>
        <dsp:cNvSpPr/>
      </dsp:nvSpPr>
      <dsp:spPr>
        <a:xfrm>
          <a:off x="2039300" y="3163416"/>
          <a:ext cx="4474303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To increase the likelihood of successfully completing a lane change in the presence of a rear vehicle without compromising safety, we recommend a more dynamic approach to critical distance calculation</a:t>
          </a:r>
        </a:p>
      </dsp:txBody>
      <dsp:txXfrm>
        <a:off x="2039300" y="3163416"/>
        <a:ext cx="4474303" cy="17656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33C85B-84B7-46BF-A918-3573A0D5E3F6}">
      <dsp:nvSpPr>
        <dsp:cNvPr id="0" name=""/>
        <dsp:cNvSpPr/>
      </dsp:nvSpPr>
      <dsp:spPr>
        <a:xfrm>
          <a:off x="0" y="2442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8BDA89-9F7F-4146-8AE9-6874BE58AA71}">
      <dsp:nvSpPr>
        <dsp:cNvPr id="0" name=""/>
        <dsp:cNvSpPr/>
      </dsp:nvSpPr>
      <dsp:spPr>
        <a:xfrm>
          <a:off x="374497" y="280994"/>
          <a:ext cx="680904" cy="68090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62344F-8F72-4AFA-8905-089FFA054231}">
      <dsp:nvSpPr>
        <dsp:cNvPr id="0" name=""/>
        <dsp:cNvSpPr/>
      </dsp:nvSpPr>
      <dsp:spPr>
        <a:xfrm>
          <a:off x="1429899" y="2442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Increase the allowed lateral acceleration such that vehicles can safely maintain their lane position</a:t>
          </a:r>
        </a:p>
      </dsp:txBody>
      <dsp:txXfrm>
        <a:off x="1429899" y="2442"/>
        <a:ext cx="5083704" cy="1238008"/>
      </dsp:txXfrm>
    </dsp:sp>
    <dsp:sp modelId="{28A123C1-4358-431F-AA32-70F88F828FFE}">
      <dsp:nvSpPr>
        <dsp:cNvPr id="0" name=""/>
        <dsp:cNvSpPr/>
      </dsp:nvSpPr>
      <dsp:spPr>
        <a:xfrm>
          <a:off x="0" y="1549953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8B54BF-3157-492F-AA19-1EAF06BFCE78}">
      <dsp:nvSpPr>
        <dsp:cNvPr id="0" name=""/>
        <dsp:cNvSpPr/>
      </dsp:nvSpPr>
      <dsp:spPr>
        <a:xfrm>
          <a:off x="374497" y="1828505"/>
          <a:ext cx="680904" cy="68090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85B25C-3366-44CB-9FFE-2E1B92732D6E}">
      <dsp:nvSpPr>
        <dsp:cNvPr id="0" name=""/>
        <dsp:cNvSpPr/>
      </dsp:nvSpPr>
      <dsp:spPr>
        <a:xfrm>
          <a:off x="1429899" y="1549953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Allow a lane change maneuver to be start more than 5 seconds after the initiation of the lane change to allow the vehicle to adjust the position longitudinally to safety merge with other vehicles</a:t>
          </a:r>
        </a:p>
      </dsp:txBody>
      <dsp:txXfrm>
        <a:off x="1429899" y="1549953"/>
        <a:ext cx="5083704" cy="1238008"/>
      </dsp:txXfrm>
    </dsp:sp>
    <dsp:sp modelId="{88886B25-BA0F-43A6-B71E-5A0388313541}">
      <dsp:nvSpPr>
        <dsp:cNvPr id="0" name=""/>
        <dsp:cNvSpPr/>
      </dsp:nvSpPr>
      <dsp:spPr>
        <a:xfrm>
          <a:off x="0" y="3097464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367DF0-9452-4254-A108-EAA906F7DA6D}">
      <dsp:nvSpPr>
        <dsp:cNvPr id="0" name=""/>
        <dsp:cNvSpPr/>
      </dsp:nvSpPr>
      <dsp:spPr>
        <a:xfrm>
          <a:off x="374497" y="3376015"/>
          <a:ext cx="680904" cy="680904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CF21B-EAE7-4CF3-83F2-2890E54B29CE}">
      <dsp:nvSpPr>
        <dsp:cNvPr id="0" name=""/>
        <dsp:cNvSpPr/>
      </dsp:nvSpPr>
      <dsp:spPr>
        <a:xfrm>
          <a:off x="1429899" y="309746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Adjust critical situation thresholds to be more inline with natural driving</a:t>
          </a:r>
        </a:p>
      </dsp:txBody>
      <dsp:txXfrm>
        <a:off x="1429899" y="3097464"/>
        <a:ext cx="5083704" cy="1238008"/>
      </dsp:txXfrm>
    </dsp:sp>
    <dsp:sp modelId="{4AFAC766-312C-4D7F-AA5B-1279DDC58BCC}">
      <dsp:nvSpPr>
        <dsp:cNvPr id="0" name=""/>
        <dsp:cNvSpPr/>
      </dsp:nvSpPr>
      <dsp:spPr>
        <a:xfrm>
          <a:off x="0" y="4644974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4881F0-9051-45F5-B6E8-0B0AD7B509DC}">
      <dsp:nvSpPr>
        <dsp:cNvPr id="0" name=""/>
        <dsp:cNvSpPr/>
      </dsp:nvSpPr>
      <dsp:spPr>
        <a:xfrm>
          <a:off x="374497" y="4923526"/>
          <a:ext cx="680904" cy="680904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B16B4-8AD9-44C6-91D8-A59B4C0B2F75}">
      <dsp:nvSpPr>
        <dsp:cNvPr id="0" name=""/>
        <dsp:cNvSpPr/>
      </dsp:nvSpPr>
      <dsp:spPr>
        <a:xfrm>
          <a:off x="1429899" y="464497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Allow natural stalk behavior to prevent mode confusion and unsafe signaling to other vehicles</a:t>
          </a:r>
        </a:p>
      </dsp:txBody>
      <dsp:txXfrm>
        <a:off x="1429899" y="4644974"/>
        <a:ext cx="5083704" cy="12380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DEEA6-E1FE-3B45-A087-5AC3C2A104A9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3D9E3-DE21-4141-AEE3-CF57EB8C6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19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3D9E3-DE21-4141-AEE3-CF57EB8C6B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04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3D9E3-DE21-4141-AEE3-CF57EB8C6B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9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3D9E3-DE21-4141-AEE3-CF57EB8C6B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84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3D9E3-DE21-4141-AEE3-CF57EB8C6B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2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D3D9E3-DE21-4141-AEE3-CF57EB8C6B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92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D3D9E3-DE21-4141-AEE3-CF57EB8C6B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5476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3D9E3-DE21-4141-AEE3-CF57EB8C6B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626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D3D9E3-DE21-4141-AEE3-CF57EB8C6B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099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3D9E3-DE21-4141-AEE3-CF57EB8C6B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6438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3D9E3-DE21-4141-AEE3-CF57EB8C6B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061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D3D9E3-DE21-4141-AEE3-CF57EB8C6B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412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3D9E3-DE21-4141-AEE3-CF57EB8C6B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485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D3D9E3-DE21-4141-AEE3-CF57EB8C6B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885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D3D9E3-DE21-4141-AEE3-CF57EB8C6B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630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3D9E3-DE21-4141-AEE3-CF57EB8C6B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33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D3D9E3-DE21-4141-AEE3-CF57EB8C6B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870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3D9E3-DE21-4141-AEE3-CF57EB8C6B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70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3D9E3-DE21-4141-AEE3-CF57EB8C6B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43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3D9E3-DE21-4141-AEE3-CF57EB8C6B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6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3D9E3-DE21-4141-AEE3-CF57EB8C6B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9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9687-4AE4-FA40-845F-275685E120DB}" type="datetime1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86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3A28E-1B83-504C-9418-9965B9374A40}" type="datetime1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22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472-2383-A745-A9E2-FECEE047168A}" type="datetime1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07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7FF8-0727-D842-8043-3CD1BB58F5C8}" type="datetime1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74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B4A69-440B-2F47-8513-A1184EA4BB31}" type="datetime1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48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5CF-F225-8948-BB53-8747ED9EAF61}" type="datetime1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3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1B0CC-ACA4-9A44-8FCF-C35552434E78}" type="datetime1">
              <a:rPr lang="en-US" smtClean="0"/>
              <a:t>10/16/2019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35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9A40-F1ED-9B4C-82B0-8AD563B561A5}" type="datetime1">
              <a:rPr lang="en-US" smtClean="0"/>
              <a:t>10/16/2019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9B4F-4641-C642-A9FD-F04CCBC870BE}" type="datetime1">
              <a:rPr lang="en-US" smtClean="0"/>
              <a:t>10/16/2019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60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3CC6-DE96-1E43-9F54-AAEEB27E298D}" type="datetime1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27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30D11-CBFB-5E45-9710-9357BAF3007E}" type="datetime1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50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7FA0F-73AA-EF47-8D55-FFF843AE8F8F}" type="datetime1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38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6" Type="http://schemas.openxmlformats.org/officeDocument/2006/relationships/image" Target="../media/image3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1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6" Type="http://schemas.openxmlformats.org/officeDocument/2006/relationships/image" Target="../media/image4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55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3EDD119B-6BFA-4C3F-90CE-97DAFD604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pPr algn="l"/>
            <a:r>
              <a:rPr lang="en-US" sz="4800" b="1" dirty="0">
                <a:solidFill>
                  <a:schemeClr val="bg1"/>
                </a:solidFill>
                <a:cs typeface="Calibri Light"/>
              </a:rPr>
              <a:t>UNECE </a:t>
            </a:r>
            <a:br>
              <a:rPr lang="en-US" sz="4800" b="1" dirty="0">
                <a:solidFill>
                  <a:schemeClr val="bg1"/>
                </a:solidFill>
                <a:cs typeface="Calibri Light"/>
              </a:rPr>
            </a:br>
            <a:r>
              <a:rPr lang="en-US" sz="4800" b="1" dirty="0">
                <a:solidFill>
                  <a:schemeClr val="bg1"/>
                </a:solidFill>
                <a:cs typeface="Calibri Light"/>
              </a:rPr>
              <a:t>UN R. 79 - 03 Series</a:t>
            </a:r>
            <a:br>
              <a:rPr lang="en-US" sz="4800" b="1" dirty="0">
                <a:solidFill>
                  <a:schemeClr val="bg1"/>
                </a:solidFill>
                <a:cs typeface="Calibri Light"/>
              </a:rPr>
            </a:br>
            <a:r>
              <a:rPr lang="en-US" sz="4800" b="1" dirty="0">
                <a:solidFill>
                  <a:schemeClr val="bg1"/>
                </a:solidFill>
                <a:cs typeface="Calibri Light"/>
              </a:rPr>
              <a:t>Proposed Amendments </a:t>
            </a:r>
            <a:endParaRPr lang="en-US" sz="4800" b="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DC1572D0-F0FD-4D84-8F82-DC59140EB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449CE3B-C6D3-431D-AA9B-2A6786454B6C}"/>
              </a:ext>
            </a:extLst>
          </p:cNvPr>
          <p:cNvSpPr txBox="1"/>
          <p:nvPr/>
        </p:nvSpPr>
        <p:spPr>
          <a:xfrm>
            <a:off x="1020726" y="965199"/>
            <a:ext cx="362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Submitted by the expert from AVERE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94C0EB-2877-4F99-8138-3030CC0F9A21}"/>
              </a:ext>
            </a:extLst>
          </p:cNvPr>
          <p:cNvSpPr txBox="1"/>
          <p:nvPr/>
        </p:nvSpPr>
        <p:spPr>
          <a:xfrm>
            <a:off x="8519501" y="688200"/>
            <a:ext cx="31908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Informal document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GRVA-04-53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4th GRVA, September 2019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Agenda item 6(a)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A50748-21EF-4FBE-B20A-748C85E55F4F}"/>
              </a:ext>
            </a:extLst>
          </p:cNvPr>
          <p:cNvSpPr/>
          <p:nvPr/>
        </p:nvSpPr>
        <p:spPr>
          <a:xfrm>
            <a:off x="0" y="169985"/>
            <a:ext cx="12192000" cy="10785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6">
            <a:extLst>
              <a:ext uri="{FF2B5EF4-FFF2-40B4-BE49-F238E27FC236}">
                <a16:creationId xmlns:a16="http://schemas.microsoft.com/office/drawing/2014/main" id="{B0DED8CC-F1B6-DD47-A570-A933718CB000}"/>
              </a:ext>
            </a:extLst>
          </p:cNvPr>
          <p:cNvSpPr txBox="1">
            <a:spLocks/>
          </p:cNvSpPr>
          <p:nvPr/>
        </p:nvSpPr>
        <p:spPr>
          <a:xfrm>
            <a:off x="228305" y="169778"/>
            <a:ext cx="7570546" cy="1325563"/>
          </a:xfrm>
          <a:prstGeom prst="rect">
            <a:avLst/>
          </a:prstGeom>
          <a:ln>
            <a:noFill/>
          </a:ln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ACSF Cat. C: Timeout</a:t>
            </a:r>
          </a:p>
          <a:p>
            <a:r>
              <a:rPr lang="en-US" sz="3200"/>
              <a:t>Vehicle Simulation</a:t>
            </a:r>
          </a:p>
        </p:txBody>
      </p:sp>
      <p:pic>
        <p:nvPicPr>
          <p:cNvPr id="2" name="Online Media 1" descr="3_ALC_ULC_5_second_timeout_alt_final_text_640">
            <a:hlinkClick r:id="" action="ppaction://media"/>
            <a:extLst>
              <a:ext uri="{FF2B5EF4-FFF2-40B4-BE49-F238E27FC236}">
                <a16:creationId xmlns:a16="http://schemas.microsoft.com/office/drawing/2014/main" id="{FC0CB36F-4384-304F-B39F-F85B40C741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2561" y="1400748"/>
            <a:ext cx="8946877" cy="503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7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725B83-5B58-4BFD-AE0A-9501A3C108A4}"/>
              </a:ext>
            </a:extLst>
          </p:cNvPr>
          <p:cNvSpPr/>
          <p:nvPr/>
        </p:nvSpPr>
        <p:spPr>
          <a:xfrm>
            <a:off x="0" y="169985"/>
            <a:ext cx="12192000" cy="10785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6">
            <a:extLst>
              <a:ext uri="{FF2B5EF4-FFF2-40B4-BE49-F238E27FC236}">
                <a16:creationId xmlns:a16="http://schemas.microsoft.com/office/drawing/2014/main" id="{843E4111-24E9-A245-A3F1-3C3E0CD0B9C4}"/>
              </a:ext>
            </a:extLst>
          </p:cNvPr>
          <p:cNvSpPr txBox="1">
            <a:spLocks/>
          </p:cNvSpPr>
          <p:nvPr/>
        </p:nvSpPr>
        <p:spPr>
          <a:xfrm>
            <a:off x="157967" y="169778"/>
            <a:ext cx="10515600" cy="132556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ACSF Cat. C: Timeout </a:t>
            </a:r>
          </a:p>
          <a:p>
            <a:r>
              <a:rPr lang="en-US" sz="3200"/>
              <a:t>In-Vehicle Example</a:t>
            </a:r>
          </a:p>
        </p:txBody>
      </p:sp>
      <p:pic>
        <p:nvPicPr>
          <p:cNvPr id="2" name="Online Media 1" descr="bus">
            <a:hlinkClick r:id="" action="ppaction://media"/>
            <a:extLst>
              <a:ext uri="{FF2B5EF4-FFF2-40B4-BE49-F238E27FC236}">
                <a16:creationId xmlns:a16="http://schemas.microsoft.com/office/drawing/2014/main" id="{87766DA2-4A3B-CE4D-A440-F7AA85F50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967" y="1416810"/>
            <a:ext cx="11747500" cy="1762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B3F53-F1F8-EE40-80A5-052FDAA736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378" y="3214174"/>
            <a:ext cx="4429241" cy="329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FB8231-449B-4EA3-A141-AEEF10174209}"/>
              </a:ext>
            </a:extLst>
          </p:cNvPr>
          <p:cNvSpPr/>
          <p:nvPr/>
        </p:nvSpPr>
        <p:spPr>
          <a:xfrm>
            <a:off x="0" y="169985"/>
            <a:ext cx="12192000" cy="10785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6">
            <a:extLst>
              <a:ext uri="{FF2B5EF4-FFF2-40B4-BE49-F238E27FC236}">
                <a16:creationId xmlns:a16="http://schemas.microsoft.com/office/drawing/2014/main" id="{BAF09284-CDC4-B344-A286-FC45512E820E}"/>
              </a:ext>
            </a:extLst>
          </p:cNvPr>
          <p:cNvSpPr txBox="1">
            <a:spLocks/>
          </p:cNvSpPr>
          <p:nvPr/>
        </p:nvSpPr>
        <p:spPr>
          <a:xfrm>
            <a:off x="175353" y="170423"/>
            <a:ext cx="10515600" cy="132556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ACSF Cat. C: Timeout </a:t>
            </a:r>
          </a:p>
          <a:p>
            <a:r>
              <a:rPr lang="en-US" sz="3200"/>
              <a:t>Fleet Data – Automated Driving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A1A72E-F56C-884B-9BCC-2450096C141F}"/>
              </a:ext>
            </a:extLst>
          </p:cNvPr>
          <p:cNvSpPr txBox="1"/>
          <p:nvPr/>
        </p:nvSpPr>
        <p:spPr>
          <a:xfrm>
            <a:off x="0" y="6042069"/>
            <a:ext cx="11012381" cy="8156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</a:rPr>
              <a:t>*Data is collected from Tesla’s customer fleet in May and August 2019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</a:rPr>
              <a:t>~6 million Autosteer miles across Europe in builds prior to R79.03, ~6 million miles since R79.03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</a:rPr>
              <a:t>~41 million Autosteer miles in the U.S.</a:t>
            </a:r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 in builds prior to R79.03, ~44 million miles since R79.03 (though R79.03 restrictions do not apply in the US)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CE8FF751-8257-FB4C-A39B-BF74E44E0DD7}"/>
              </a:ext>
            </a:extLst>
          </p:cNvPr>
          <p:cNvGraphicFramePr/>
          <p:nvPr/>
        </p:nvGraphicFramePr>
        <p:xfrm>
          <a:off x="238134" y="1727093"/>
          <a:ext cx="6072355" cy="3594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8A411F1F-92A7-3E4E-8A4F-A6869D49DDC4}"/>
              </a:ext>
            </a:extLst>
          </p:cNvPr>
          <p:cNvGraphicFramePr/>
          <p:nvPr/>
        </p:nvGraphicFramePr>
        <p:xfrm>
          <a:off x="6457244" y="1727094"/>
          <a:ext cx="5496622" cy="3594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D3BDACA-6309-A24E-8E1E-3A3CF4040926}"/>
              </a:ext>
            </a:extLst>
          </p:cNvPr>
          <p:cNvSpPr txBox="1"/>
          <p:nvPr/>
        </p:nvSpPr>
        <p:spPr>
          <a:xfrm>
            <a:off x="6457244" y="5456037"/>
            <a:ext cx="5496622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22% reduction</a:t>
            </a:r>
            <a:r>
              <a:rPr lang="en-US" dirty="0"/>
              <a:t> in lane changes requested per mile</a:t>
            </a:r>
          </a:p>
        </p:txBody>
      </p:sp>
    </p:spTree>
    <p:extLst>
      <p:ext uri="{BB962C8B-B14F-4D97-AF65-F5344CB8AC3E}">
        <p14:creationId xmlns:p14="http://schemas.microsoft.com/office/powerpoint/2010/main" val="1638505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472F14-E9A2-4BA3-AE61-EE85E9E74774}"/>
              </a:ext>
            </a:extLst>
          </p:cNvPr>
          <p:cNvSpPr/>
          <p:nvPr/>
        </p:nvSpPr>
        <p:spPr>
          <a:xfrm>
            <a:off x="0" y="169985"/>
            <a:ext cx="12192000" cy="10785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DF1C7-D573-4241-9B35-946E5BA95896}"/>
              </a:ext>
            </a:extLst>
          </p:cNvPr>
          <p:cNvSpPr txBox="1"/>
          <p:nvPr/>
        </p:nvSpPr>
        <p:spPr>
          <a:xfrm>
            <a:off x="0" y="6212668"/>
            <a:ext cx="11012381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</a:rPr>
              <a:t>*Data is collected from 1000 cars in Tesla’s customer fleet in August 2019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Filtered for vehicle speed &gt; 10 kph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38C5FD0-CBB2-A54A-9438-8889F3B2FB01}"/>
              </a:ext>
            </a:extLst>
          </p:cNvPr>
          <p:cNvGraphicFramePr/>
          <p:nvPr/>
        </p:nvGraphicFramePr>
        <p:xfrm>
          <a:off x="390740" y="1511366"/>
          <a:ext cx="5592371" cy="4014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BCFE7E3-F51E-2042-81F2-FA1E3E111BD8}"/>
              </a:ext>
            </a:extLst>
          </p:cNvPr>
          <p:cNvGraphicFramePr/>
          <p:nvPr/>
        </p:nvGraphicFramePr>
        <p:xfrm>
          <a:off x="6208891" y="1511366"/>
          <a:ext cx="5592371" cy="4014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itle 16">
            <a:extLst>
              <a:ext uri="{FF2B5EF4-FFF2-40B4-BE49-F238E27FC236}">
                <a16:creationId xmlns:a16="http://schemas.microsoft.com/office/drawing/2014/main" id="{705C4987-53D0-2A4A-823C-8C9239669E65}"/>
              </a:ext>
            </a:extLst>
          </p:cNvPr>
          <p:cNvSpPr txBox="1">
            <a:spLocks/>
          </p:cNvSpPr>
          <p:nvPr/>
        </p:nvSpPr>
        <p:spPr>
          <a:xfrm>
            <a:off x="293214" y="185803"/>
            <a:ext cx="10515600" cy="132556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ACSF Cat. C: Timeout </a:t>
            </a:r>
          </a:p>
          <a:p>
            <a:r>
              <a:rPr lang="en-US" sz="3200"/>
              <a:t>Fleet Data</a:t>
            </a:r>
          </a:p>
        </p:txBody>
      </p:sp>
    </p:spTree>
    <p:extLst>
      <p:ext uri="{BB962C8B-B14F-4D97-AF65-F5344CB8AC3E}">
        <p14:creationId xmlns:p14="http://schemas.microsoft.com/office/powerpoint/2010/main" val="2646838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4D471E-82D6-534D-9275-8758225C17A1}"/>
              </a:ext>
            </a:extLst>
          </p:cNvPr>
          <p:cNvSpPr txBox="1"/>
          <p:nvPr/>
        </p:nvSpPr>
        <p:spPr>
          <a:xfrm>
            <a:off x="863029" y="1012004"/>
            <a:ext cx="3416158" cy="4795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ACSF Category C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Paragraph 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5.6.4.6.4.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F162B5B2-C369-4CDE-A096-E1CAD09882D9}"/>
              </a:ext>
            </a:extLst>
          </p:cNvPr>
          <p:cNvGraphicFramePr/>
          <p:nvPr>
            <p:extLst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96305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4D471E-82D6-534D-9275-8758225C17A1}"/>
              </a:ext>
            </a:extLst>
          </p:cNvPr>
          <p:cNvSpPr txBox="1"/>
          <p:nvPr/>
        </p:nvSpPr>
        <p:spPr>
          <a:xfrm>
            <a:off x="863029" y="1012004"/>
            <a:ext cx="3416158" cy="4795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ACSF Category C 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Paragraph 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5.6.4.6.7.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 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Calibri Light"/>
            </a:endParaRP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E451F80D-D3E7-437F-B6D3-7E91555EDD2B}"/>
              </a:ext>
            </a:extLst>
          </p:cNvPr>
          <p:cNvGraphicFramePr/>
          <p:nvPr>
            <p:extLst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46229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F1EEF7-352D-403D-BD3E-8A714C637913}"/>
              </a:ext>
            </a:extLst>
          </p:cNvPr>
          <p:cNvSpPr/>
          <p:nvPr/>
        </p:nvSpPr>
        <p:spPr>
          <a:xfrm>
            <a:off x="0" y="169985"/>
            <a:ext cx="12192000" cy="10785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6">
            <a:extLst>
              <a:ext uri="{FF2B5EF4-FFF2-40B4-BE49-F238E27FC236}">
                <a16:creationId xmlns:a16="http://schemas.microsoft.com/office/drawing/2014/main" id="{7F1D223C-10DF-47F1-A151-DA078016005A}"/>
              </a:ext>
            </a:extLst>
          </p:cNvPr>
          <p:cNvSpPr txBox="1">
            <a:spLocks/>
          </p:cNvSpPr>
          <p:nvPr/>
        </p:nvSpPr>
        <p:spPr>
          <a:xfrm>
            <a:off x="157967" y="169778"/>
            <a:ext cx="10515600" cy="132556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ACSF Cat. C: Latching Stalk</a:t>
            </a:r>
          </a:p>
          <a:p>
            <a:r>
              <a:rPr lang="en-US" sz="3200">
                <a:cs typeface="Calibri Light"/>
              </a:rPr>
              <a:t>In-Vehicle Video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9ECC3EB-CA33-4E2F-B49B-58A4C5833556}"/>
              </a:ext>
            </a:extLst>
          </p:cNvPr>
          <p:cNvSpPr txBox="1"/>
          <p:nvPr/>
        </p:nvSpPr>
        <p:spPr>
          <a:xfrm>
            <a:off x="1327992" y="5410131"/>
            <a:ext cx="4348181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Auto Lane Change with current ECE R79.03 restrictions – Lane Change is suppressed if user latches the indicator stalk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3F216A47-505A-4BBD-B071-2CC3103679B3}"/>
              </a:ext>
            </a:extLst>
          </p:cNvPr>
          <p:cNvSpPr txBox="1"/>
          <p:nvPr/>
        </p:nvSpPr>
        <p:spPr>
          <a:xfrm>
            <a:off x="6515829" y="5380020"/>
            <a:ext cx="4440063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ea typeface="+mn-lt"/>
                <a:cs typeface="+mn-lt"/>
              </a:rPr>
              <a:t>Auto Lane Change </a:t>
            </a:r>
            <a:r>
              <a:rPr lang="en-US"/>
              <a:t>with proposed amendments – A single Lane Change proceeds to completion and user resets stalk</a:t>
            </a:r>
          </a:p>
        </p:txBody>
      </p:sp>
      <p:pic>
        <p:nvPicPr>
          <p:cNvPr id="7" name="Online Media 6" descr="trimmed_alc_latching_stalk_combined_lowres">
            <a:hlinkClick r:id="" action="ppaction://media"/>
            <a:extLst>
              <a:ext uri="{FF2B5EF4-FFF2-40B4-BE49-F238E27FC236}">
                <a16:creationId xmlns:a16="http://schemas.microsoft.com/office/drawing/2014/main" id="{80EA63C2-CE0D-4B4A-99A5-79E4FC402C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2175" y="1499382"/>
            <a:ext cx="10167650" cy="374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4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4D471E-82D6-534D-9275-8758225C17A1}"/>
              </a:ext>
            </a:extLst>
          </p:cNvPr>
          <p:cNvSpPr txBox="1"/>
          <p:nvPr/>
        </p:nvSpPr>
        <p:spPr>
          <a:xfrm>
            <a:off x="863029" y="1012004"/>
            <a:ext cx="3416158" cy="4795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ACSF Category C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Paragraph 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5.6.4.7.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 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Calibri Light"/>
            </a:endParaRP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CE662AAB-3845-4036-BFC9-DC0F52780D3E}"/>
              </a:ext>
            </a:extLst>
          </p:cNvPr>
          <p:cNvGraphicFramePr/>
          <p:nvPr>
            <p:extLst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16352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9E3D2D-3A96-4331-BAFD-4E41C5D2DDEE}"/>
              </a:ext>
            </a:extLst>
          </p:cNvPr>
          <p:cNvSpPr/>
          <p:nvPr/>
        </p:nvSpPr>
        <p:spPr>
          <a:xfrm>
            <a:off x="0" y="169985"/>
            <a:ext cx="12192000" cy="10785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6">
            <a:extLst>
              <a:ext uri="{FF2B5EF4-FFF2-40B4-BE49-F238E27FC236}">
                <a16:creationId xmlns:a16="http://schemas.microsoft.com/office/drawing/2014/main" id="{B0DED8CC-F1B6-DD47-A570-A933718CB000}"/>
              </a:ext>
            </a:extLst>
          </p:cNvPr>
          <p:cNvSpPr txBox="1">
            <a:spLocks/>
          </p:cNvSpPr>
          <p:nvPr/>
        </p:nvSpPr>
        <p:spPr>
          <a:xfrm>
            <a:off x="157967" y="169778"/>
            <a:ext cx="10515600" cy="132556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ACSF Cat. C: Critical Distance </a:t>
            </a:r>
          </a:p>
          <a:p>
            <a:r>
              <a:rPr lang="en-US" sz="3200"/>
              <a:t>Vehicle Simulation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C418B0-3966-A44D-AE49-EC714F7F2804}"/>
              </a:ext>
            </a:extLst>
          </p:cNvPr>
          <p:cNvSpPr txBox="1"/>
          <p:nvPr/>
        </p:nvSpPr>
        <p:spPr>
          <a:xfrm>
            <a:off x="0" y="5949558"/>
            <a:ext cx="3343800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200"/>
              <a:t>Ego speed = </a:t>
            </a:r>
            <a:r>
              <a:rPr lang="en-US" sz="1200" b="1"/>
              <a:t>104 kph</a:t>
            </a:r>
            <a:r>
              <a:rPr lang="en-US" sz="1200"/>
              <a:t> Rear vehicle speed = </a:t>
            </a:r>
            <a:r>
              <a:rPr lang="en-US" sz="1200" b="1"/>
              <a:t>104 kph</a:t>
            </a:r>
            <a:endParaRPr lang="en-US" sz="1200" b="1">
              <a:cs typeface="Calibri"/>
            </a:endParaRPr>
          </a:p>
          <a:p>
            <a:r>
              <a:rPr lang="en-US" sz="1200"/>
              <a:t>Critical distance per R79.03 = </a:t>
            </a:r>
            <a:r>
              <a:rPr lang="en-US" sz="1200" b="1">
                <a:solidFill>
                  <a:srgbClr val="C00000"/>
                </a:solidFill>
              </a:rPr>
              <a:t>29 meters</a:t>
            </a:r>
            <a:endParaRPr lang="en-US" sz="1200" b="1">
              <a:solidFill>
                <a:srgbClr val="C00000"/>
              </a:solidFill>
              <a:cs typeface="Calibri"/>
            </a:endParaRPr>
          </a:p>
          <a:p>
            <a:r>
              <a:rPr lang="en-US" sz="1200"/>
              <a:t>Lane change was requested at </a:t>
            </a:r>
            <a:r>
              <a:rPr lang="en-US" sz="1200" b="1"/>
              <a:t>20 meters</a:t>
            </a:r>
            <a:endParaRPr lang="en-US" sz="1200" b="1">
              <a:cs typeface="Calibri"/>
            </a:endParaRPr>
          </a:p>
          <a:p>
            <a:endParaRPr lang="en-US"/>
          </a:p>
        </p:txBody>
      </p:sp>
      <p:pic>
        <p:nvPicPr>
          <p:cNvPr id="4" name="Online Media 3" descr="4_ALC_change_lanes_text_final_640">
            <a:hlinkClick r:id="" action="ppaction://media"/>
            <a:extLst>
              <a:ext uri="{FF2B5EF4-FFF2-40B4-BE49-F238E27FC236}">
                <a16:creationId xmlns:a16="http://schemas.microsoft.com/office/drawing/2014/main" id="{2E679267-C6E9-D142-A73D-B85C421564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56676" y="1324348"/>
            <a:ext cx="8278648" cy="46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8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320B20-57AD-40C7-B911-113949A14865}"/>
              </a:ext>
            </a:extLst>
          </p:cNvPr>
          <p:cNvSpPr/>
          <p:nvPr/>
        </p:nvSpPr>
        <p:spPr>
          <a:xfrm>
            <a:off x="0" y="169985"/>
            <a:ext cx="12192000" cy="10785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6">
            <a:extLst>
              <a:ext uri="{FF2B5EF4-FFF2-40B4-BE49-F238E27FC236}">
                <a16:creationId xmlns:a16="http://schemas.microsoft.com/office/drawing/2014/main" id="{5A71B5FB-4E5D-8242-8E3C-0C121893FE2C}"/>
              </a:ext>
            </a:extLst>
          </p:cNvPr>
          <p:cNvSpPr txBox="1">
            <a:spLocks/>
          </p:cNvSpPr>
          <p:nvPr/>
        </p:nvSpPr>
        <p:spPr>
          <a:xfrm>
            <a:off x="157967" y="16977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ACSF Cat. C: Critical Distance</a:t>
            </a:r>
            <a:br>
              <a:rPr lang="en-US"/>
            </a:br>
            <a:r>
              <a:rPr lang="en-US" sz="3200"/>
              <a:t>In-Vehicle – Unassisted driving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B90FED-506E-544B-873C-F010183B1F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48259"/>
            <a:ext cx="5740400" cy="4279900"/>
          </a:xfrm>
          <a:prstGeom prst="rect">
            <a:avLst/>
          </a:prstGeom>
        </p:spPr>
      </p:pic>
      <p:pic>
        <p:nvPicPr>
          <p:cNvPr id="4" name="Online Media 3" descr="critsit_lowres">
            <a:hlinkClick r:id="" action="ppaction://media"/>
            <a:extLst>
              <a:ext uri="{FF2B5EF4-FFF2-40B4-BE49-F238E27FC236}">
                <a16:creationId xmlns:a16="http://schemas.microsoft.com/office/drawing/2014/main" id="{27B5353D-AC40-1D4B-9DFD-F9A87D5E6F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5599" y="1629226"/>
            <a:ext cx="5706533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2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4D471E-82D6-534D-9275-8758225C17A1}"/>
              </a:ext>
            </a:extLst>
          </p:cNvPr>
          <p:cNvSpPr txBox="1"/>
          <p:nvPr/>
        </p:nvSpPr>
        <p:spPr>
          <a:xfrm>
            <a:off x="863029" y="1012004"/>
            <a:ext cx="3416158" cy="4795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General comments</a:t>
            </a:r>
            <a:endParaRPr lang="en-US">
              <a:ea typeface="+mj-ea"/>
            </a:endParaRPr>
          </a:p>
        </p:txBody>
      </p:sp>
      <p:graphicFrame>
        <p:nvGraphicFramePr>
          <p:cNvPr id="12" name="TextBox 2">
            <a:extLst>
              <a:ext uri="{FF2B5EF4-FFF2-40B4-BE49-F238E27FC236}">
                <a16:creationId xmlns:a16="http://schemas.microsoft.com/office/drawing/2014/main" id="{1E95643A-0E6C-4191-9573-184FC2D86C21}"/>
              </a:ext>
            </a:extLst>
          </p:cNvPr>
          <p:cNvGraphicFramePr/>
          <p:nvPr/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420D02D-A543-4D41-B645-529EED26C5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410" y="363965"/>
            <a:ext cx="4581349" cy="6093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FC17F3-CFC1-1C4C-ACE8-AFD5DBEACB2B}"/>
              </a:ext>
            </a:extLst>
          </p:cNvPr>
          <p:cNvSpPr txBox="1"/>
          <p:nvPr/>
        </p:nvSpPr>
        <p:spPr>
          <a:xfrm>
            <a:off x="863029" y="1050588"/>
            <a:ext cx="3416158" cy="4795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General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Comments</a:t>
            </a:r>
          </a:p>
        </p:txBody>
      </p:sp>
    </p:spTree>
    <p:extLst>
      <p:ext uri="{BB962C8B-B14F-4D97-AF65-F5344CB8AC3E}">
        <p14:creationId xmlns:p14="http://schemas.microsoft.com/office/powerpoint/2010/main" val="9521800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696D4C-65B5-4949-A103-9EA1AAFC7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354" y="1509884"/>
            <a:ext cx="6701646" cy="44077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3F3D95-D881-3746-85D8-46F64948B344}"/>
              </a:ext>
            </a:extLst>
          </p:cNvPr>
          <p:cNvSpPr/>
          <p:nvPr/>
        </p:nvSpPr>
        <p:spPr>
          <a:xfrm>
            <a:off x="0" y="169985"/>
            <a:ext cx="12192000" cy="10785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22EF09-B6DD-D14E-8927-AF9E34C6BC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829"/>
          <a:stretch/>
        </p:blipFill>
        <p:spPr>
          <a:xfrm>
            <a:off x="1770037" y="6008453"/>
            <a:ext cx="8651926" cy="613383"/>
          </a:xfrm>
          <a:prstGeom prst="rect">
            <a:avLst/>
          </a:prstGeom>
        </p:spPr>
      </p:pic>
      <p:sp>
        <p:nvSpPr>
          <p:cNvPr id="8" name="Title 16">
            <a:extLst>
              <a:ext uri="{FF2B5EF4-FFF2-40B4-BE49-F238E27FC236}">
                <a16:creationId xmlns:a16="http://schemas.microsoft.com/office/drawing/2014/main" id="{C95FE552-4CB4-C541-AA49-BE94ABEE4CD7}"/>
              </a:ext>
            </a:extLst>
          </p:cNvPr>
          <p:cNvSpPr txBox="1">
            <a:spLocks/>
          </p:cNvSpPr>
          <p:nvPr/>
        </p:nvSpPr>
        <p:spPr>
          <a:xfrm>
            <a:off x="152400" y="169779"/>
            <a:ext cx="12191999" cy="10785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ACSF Cat. C: Critical Distance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Equation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298A1B-1120-7E4D-AFAF-E5CE23B5C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385653"/>
            <a:ext cx="5326647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63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B35F0224-8DA4-4CB1-BDB3-B0027B39E325}"/>
              </a:ext>
            </a:extLst>
          </p:cNvPr>
          <p:cNvGraphicFramePr/>
          <p:nvPr>
            <p:extLst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400210F-2E47-EA4F-A592-1D016904647B}"/>
              </a:ext>
            </a:extLst>
          </p:cNvPr>
          <p:cNvSpPr txBox="1"/>
          <p:nvPr/>
        </p:nvSpPr>
        <p:spPr>
          <a:xfrm>
            <a:off x="863029" y="1012004"/>
            <a:ext cx="3416158" cy="4795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Amendments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Summary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9249BA-53DC-724A-8303-EEC9314417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828" y="453465"/>
            <a:ext cx="4491071" cy="596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00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4D471E-82D6-534D-9275-8758225C17A1}"/>
              </a:ext>
            </a:extLst>
          </p:cNvPr>
          <p:cNvSpPr txBox="1"/>
          <p:nvPr/>
        </p:nvSpPr>
        <p:spPr>
          <a:xfrm>
            <a:off x="1524000" y="1122362"/>
            <a:ext cx="9144000" cy="28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Questions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407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4D471E-82D6-534D-9275-8758225C17A1}"/>
              </a:ext>
            </a:extLst>
          </p:cNvPr>
          <p:cNvSpPr txBox="1"/>
          <p:nvPr/>
        </p:nvSpPr>
        <p:spPr>
          <a:xfrm>
            <a:off x="966521" y="1178306"/>
            <a:ext cx="3416158" cy="4795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ACSF Category B1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Paragraph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5.6.2.1.3.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 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Calibri Light"/>
            </a:endParaRPr>
          </a:p>
        </p:txBody>
      </p:sp>
      <p:graphicFrame>
        <p:nvGraphicFramePr>
          <p:cNvPr id="12" name="TextBox 2">
            <a:extLst>
              <a:ext uri="{FF2B5EF4-FFF2-40B4-BE49-F238E27FC236}">
                <a16:creationId xmlns:a16="http://schemas.microsoft.com/office/drawing/2014/main" id="{1E95643A-0E6C-4191-9573-184FC2D86C21}"/>
              </a:ext>
            </a:extLst>
          </p:cNvPr>
          <p:cNvGraphicFramePr/>
          <p:nvPr>
            <p:extLst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3018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6D9AED-AEF0-4138-A292-F1B322CC5727}"/>
              </a:ext>
            </a:extLst>
          </p:cNvPr>
          <p:cNvSpPr/>
          <p:nvPr/>
        </p:nvSpPr>
        <p:spPr>
          <a:xfrm>
            <a:off x="0" y="169985"/>
            <a:ext cx="12192000" cy="10785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B30DF832-F2D6-B84B-8F2D-0DDB625D9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196" y="33867"/>
            <a:ext cx="4595447" cy="1472100"/>
          </a:xfrm>
        </p:spPr>
        <p:txBody>
          <a:bodyPr>
            <a:normAutofit/>
          </a:bodyPr>
          <a:lstStyle/>
          <a:p>
            <a:r>
              <a:rPr lang="en-US"/>
              <a:t>ACSF Cat. B1  </a:t>
            </a:r>
            <a:br>
              <a:rPr lang="en-US"/>
            </a:br>
            <a:r>
              <a:rPr lang="en-US" sz="3200"/>
              <a:t>Vehicle Simulation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92B40E-773A-D54E-8CFF-E59A35A2CB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566" y="3299610"/>
            <a:ext cx="4151037" cy="30880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9BE728-7A08-C44D-B7E4-22DC4C2623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960" y="163868"/>
            <a:ext cx="4151039" cy="3101774"/>
          </a:xfrm>
          <a:prstGeom prst="rect">
            <a:avLst/>
          </a:prstGeom>
        </p:spPr>
      </p:pic>
      <p:pic>
        <p:nvPicPr>
          <p:cNvPr id="2" name="Online Media 1" descr="2_autosteer_rla_final_text_640">
            <a:hlinkClick r:id="" action="ppaction://media"/>
            <a:extLst>
              <a:ext uri="{FF2B5EF4-FFF2-40B4-BE49-F238E27FC236}">
                <a16:creationId xmlns:a16="http://schemas.microsoft.com/office/drawing/2014/main" id="{EC09F55A-36B3-7C4C-80FE-F885AF89F4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0196" y="1578317"/>
            <a:ext cx="7730302" cy="434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0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CA51ED-0D42-2741-97F4-171E080F52BA}"/>
              </a:ext>
            </a:extLst>
          </p:cNvPr>
          <p:cNvSpPr/>
          <p:nvPr/>
        </p:nvSpPr>
        <p:spPr>
          <a:xfrm>
            <a:off x="0" y="169985"/>
            <a:ext cx="12192000" cy="10785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6">
            <a:extLst>
              <a:ext uri="{FF2B5EF4-FFF2-40B4-BE49-F238E27FC236}">
                <a16:creationId xmlns:a16="http://schemas.microsoft.com/office/drawing/2014/main" id="{219130E2-1842-AD48-BF0F-33DC5F92F616}"/>
              </a:ext>
            </a:extLst>
          </p:cNvPr>
          <p:cNvSpPr txBox="1">
            <a:spLocks/>
          </p:cNvSpPr>
          <p:nvPr/>
        </p:nvSpPr>
        <p:spPr>
          <a:xfrm>
            <a:off x="160097" y="169985"/>
            <a:ext cx="10620150" cy="107852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ACSF Cat. B1: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 Light"/>
              </a:rPr>
              <a:t>In-Vehicle Video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6B7232-D2A3-6240-B2D7-49E32AB076B4}"/>
              </a:ext>
            </a:extLst>
          </p:cNvPr>
          <p:cNvSpPr txBox="1"/>
          <p:nvPr/>
        </p:nvSpPr>
        <p:spPr>
          <a:xfrm>
            <a:off x="1651267" y="5270938"/>
            <a:ext cx="316647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Autosteer with current ECE R79.03 restrictions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D69CDA-5AAB-D24E-90E5-DC0C674FD5B6}"/>
              </a:ext>
            </a:extLst>
          </p:cNvPr>
          <p:cNvSpPr txBox="1"/>
          <p:nvPr/>
        </p:nvSpPr>
        <p:spPr>
          <a:xfrm>
            <a:off x="7374264" y="5260086"/>
            <a:ext cx="316647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Autosteer with proposed amendments</a:t>
            </a:r>
          </a:p>
        </p:txBody>
      </p:sp>
      <p:pic>
        <p:nvPicPr>
          <p:cNvPr id="2" name="compare_lat_accel_in_car_lowr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825" y="1539797"/>
            <a:ext cx="11532032" cy="324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2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3CE969-CBBD-490E-A1E2-3D7082509C32}"/>
              </a:ext>
            </a:extLst>
          </p:cNvPr>
          <p:cNvSpPr/>
          <p:nvPr/>
        </p:nvSpPr>
        <p:spPr>
          <a:xfrm>
            <a:off x="0" y="295642"/>
            <a:ext cx="12192000" cy="10785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DF1C7-D573-4241-9B35-946E5BA95896}"/>
              </a:ext>
            </a:extLst>
          </p:cNvPr>
          <p:cNvSpPr txBox="1"/>
          <p:nvPr/>
        </p:nvSpPr>
        <p:spPr>
          <a:xfrm>
            <a:off x="0" y="6058773"/>
            <a:ext cx="11012381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*Data is collected from 100 cars in Tesla’s customer fleet in August</a:t>
            </a:r>
          </a:p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Each ”turn” referenced above begins when steering wheel torsion bar torque exceeds 2 Nm and ends when torque goes back below 2 Nm</a:t>
            </a:r>
          </a:p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Data is filtered for areas where Autosteer is available (to attempt to limit data to areas lane where lines are present and visible) and vehicle speed &gt; 10 kph</a:t>
            </a:r>
          </a:p>
        </p:txBody>
      </p:sp>
      <p:sp>
        <p:nvSpPr>
          <p:cNvPr id="10" name="Title 16">
            <a:extLst>
              <a:ext uri="{FF2B5EF4-FFF2-40B4-BE49-F238E27FC236}">
                <a16:creationId xmlns:a16="http://schemas.microsoft.com/office/drawing/2014/main" id="{79E7B3E5-3E33-4146-8CB8-423B36AD6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95055"/>
            <a:ext cx="10718537" cy="1078523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ACSF Cat. B1</a:t>
            </a:r>
            <a:br>
              <a:rPr lang="en-US" sz="4900" dirty="0"/>
            </a:br>
            <a:r>
              <a:rPr lang="en-US" sz="3600" dirty="0"/>
              <a:t>Fleet Data – Manual Driving</a:t>
            </a:r>
            <a:endParaRPr lang="en-US" sz="3600" dirty="0">
              <a:cs typeface="Calibri Light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8C2DEAE-2008-B642-AEB2-DBAB4084D891}"/>
              </a:ext>
            </a:extLst>
          </p:cNvPr>
          <p:cNvGraphicFramePr/>
          <p:nvPr>
            <p:extLst/>
          </p:nvPr>
        </p:nvGraphicFramePr>
        <p:xfrm>
          <a:off x="446049" y="1533286"/>
          <a:ext cx="5765180" cy="3688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C29EE6D-C49B-574B-85C4-9068010D27EF}"/>
              </a:ext>
            </a:extLst>
          </p:cNvPr>
          <p:cNvSpPr txBox="1"/>
          <p:nvPr/>
        </p:nvSpPr>
        <p:spPr>
          <a:xfrm>
            <a:off x="1542958" y="5221959"/>
            <a:ext cx="357136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Lateral acceleration exceeds 3 m/s2 </a:t>
            </a:r>
          </a:p>
          <a:p>
            <a:pPr algn="ctr"/>
            <a:r>
              <a:rPr lang="en-US" dirty="0"/>
              <a:t>in </a:t>
            </a:r>
            <a:r>
              <a:rPr lang="en-US" sz="2000" b="1" dirty="0">
                <a:solidFill>
                  <a:schemeClr val="accent1"/>
                </a:solidFill>
              </a:rPr>
              <a:t>4% </a:t>
            </a:r>
            <a:r>
              <a:rPr lang="en-US" dirty="0"/>
              <a:t>of turns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C371297-509C-4848-A900-1F3D0F02BC34}"/>
              </a:ext>
            </a:extLst>
          </p:cNvPr>
          <p:cNvGraphicFramePr/>
          <p:nvPr>
            <p:extLst/>
          </p:nvPr>
        </p:nvGraphicFramePr>
        <p:xfrm>
          <a:off x="6516198" y="1533285"/>
          <a:ext cx="5229753" cy="4365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13862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4ED68B-8029-40C8-AEF8-A75DB9A1BC09}"/>
              </a:ext>
            </a:extLst>
          </p:cNvPr>
          <p:cNvSpPr/>
          <p:nvPr/>
        </p:nvSpPr>
        <p:spPr>
          <a:xfrm>
            <a:off x="0" y="169985"/>
            <a:ext cx="12192000" cy="10785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53A77BC6-2B18-6241-91FB-6A94342BF5D2}"/>
              </a:ext>
            </a:extLst>
          </p:cNvPr>
          <p:cNvGraphicFramePr/>
          <p:nvPr>
            <p:extLst/>
          </p:nvPr>
        </p:nvGraphicFramePr>
        <p:xfrm>
          <a:off x="328943" y="1431673"/>
          <a:ext cx="5469292" cy="3821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CA1D9B9E-C6A3-9544-9526-4E3E4C1FE03F}"/>
              </a:ext>
            </a:extLst>
          </p:cNvPr>
          <p:cNvSpPr txBox="1"/>
          <p:nvPr/>
        </p:nvSpPr>
        <p:spPr>
          <a:xfrm>
            <a:off x="1438" y="6076033"/>
            <a:ext cx="11012381" cy="8156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</a:rPr>
              <a:t>*Data is collected from Tesla’s customer fleet in May and August 2019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</a:rPr>
              <a:t>~6 million Autosteer miles across Europe in builds prior to R79.03, ~6 million miles since R79.03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</a:rPr>
              <a:t>~44 million Autosteer miles in the U.S.</a:t>
            </a:r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 in builds prior to R79.03, ~2. million miles since R79.03 (though R79.03 restrictions do not apply in the US)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</p:txBody>
      </p:sp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C34D9C7D-41CE-1246-8EC8-B09EED4C9AD5}"/>
              </a:ext>
            </a:extLst>
          </p:cNvPr>
          <p:cNvGraphicFramePr/>
          <p:nvPr>
            <p:extLst/>
          </p:nvPr>
        </p:nvGraphicFramePr>
        <p:xfrm>
          <a:off x="6203520" y="1431673"/>
          <a:ext cx="5556343" cy="3813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8" name="Title 16">
            <a:extLst>
              <a:ext uri="{FF2B5EF4-FFF2-40B4-BE49-F238E27FC236}">
                <a16:creationId xmlns:a16="http://schemas.microsoft.com/office/drawing/2014/main" id="{9546DE00-A872-D640-9DBC-DC2A77D2A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99553"/>
            <a:ext cx="10765429" cy="1078523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ACSF Cat. B1</a:t>
            </a:r>
            <a:br>
              <a:rPr lang="en-US" sz="4900" dirty="0"/>
            </a:br>
            <a:r>
              <a:rPr lang="en-US" sz="3600" dirty="0"/>
              <a:t>Fleet Data – Automated Driving</a:t>
            </a:r>
            <a:endParaRPr lang="en-US" sz="3600" dirty="0">
              <a:cs typeface="Calibri Ligh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CF2D8F9-CF0E-3440-B0D8-B0BFAD486F2E}"/>
              </a:ext>
            </a:extLst>
          </p:cNvPr>
          <p:cNvSpPr txBox="1"/>
          <p:nvPr/>
        </p:nvSpPr>
        <p:spPr>
          <a:xfrm>
            <a:off x="7601302" y="5292819"/>
            <a:ext cx="2324100" cy="6771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accent1"/>
                </a:solidFill>
              </a:rPr>
              <a:t>23 % increase</a:t>
            </a:r>
            <a:r>
              <a:rPr lang="en-US"/>
              <a:t> in aborts in the EU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BA4817-2DF4-F042-87D5-0DCCC9AEB5D0}"/>
              </a:ext>
            </a:extLst>
          </p:cNvPr>
          <p:cNvSpPr txBox="1"/>
          <p:nvPr/>
        </p:nvSpPr>
        <p:spPr>
          <a:xfrm>
            <a:off x="677784" y="5245328"/>
            <a:ext cx="4336310" cy="6771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accent1"/>
                </a:solidFill>
              </a:rPr>
              <a:t>18 times</a:t>
            </a:r>
            <a:r>
              <a:rPr lang="en-US" b="1">
                <a:solidFill>
                  <a:schemeClr val="accent1"/>
                </a:solidFill>
              </a:rPr>
              <a:t> </a:t>
            </a:r>
            <a:r>
              <a:rPr lang="en-US"/>
              <a:t>as many steering saturated lane departures per mile in the EU</a:t>
            </a:r>
          </a:p>
        </p:txBody>
      </p:sp>
    </p:spTree>
    <p:extLst>
      <p:ext uri="{BB962C8B-B14F-4D97-AF65-F5344CB8AC3E}">
        <p14:creationId xmlns:p14="http://schemas.microsoft.com/office/powerpoint/2010/main" val="4277506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4D471E-82D6-534D-9275-8758225C17A1}"/>
              </a:ext>
            </a:extLst>
          </p:cNvPr>
          <p:cNvSpPr txBox="1"/>
          <p:nvPr/>
        </p:nvSpPr>
        <p:spPr>
          <a:xfrm>
            <a:off x="863029" y="1012004"/>
            <a:ext cx="3416158" cy="4795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ACSF Category C</a:t>
            </a:r>
            <a:r>
              <a:rPr lang="en-US" sz="44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endParaRPr lang="en-US" sz="44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Paragraph </a:t>
            </a:r>
            <a:r>
              <a:rPr lang="en-US" sz="28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5.6.4.6.4. </a:t>
            </a:r>
            <a:endParaRPr lang="en-US" sz="28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and</a:t>
            </a:r>
            <a:r>
              <a:rPr lang="en-US" sz="28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5.6.4.8.1</a:t>
            </a:r>
            <a:r>
              <a:rPr lang="en-US" sz="28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2B56E0F9-3573-41EB-9DD6-D4C9897359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9028499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62816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D2180B-EF04-4552-A7CF-4637B79FDAF4}"/>
              </a:ext>
            </a:extLst>
          </p:cNvPr>
          <p:cNvSpPr/>
          <p:nvPr/>
        </p:nvSpPr>
        <p:spPr>
          <a:xfrm>
            <a:off x="0" y="169985"/>
            <a:ext cx="12192000" cy="10785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6">
            <a:extLst>
              <a:ext uri="{FF2B5EF4-FFF2-40B4-BE49-F238E27FC236}">
                <a16:creationId xmlns:a16="http://schemas.microsoft.com/office/drawing/2014/main" id="{B0DED8CC-F1B6-DD47-A570-A933718CB000}"/>
              </a:ext>
            </a:extLst>
          </p:cNvPr>
          <p:cNvSpPr txBox="1">
            <a:spLocks/>
          </p:cNvSpPr>
          <p:nvPr/>
        </p:nvSpPr>
        <p:spPr>
          <a:xfrm>
            <a:off x="163828" y="163917"/>
            <a:ext cx="7271608" cy="133142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ACSF Cat. C: Timeout</a:t>
            </a:r>
            <a:endParaRPr lang="en-US">
              <a:cs typeface="Calibri Light"/>
            </a:endParaRPr>
          </a:p>
          <a:p>
            <a:r>
              <a:rPr lang="en-US" sz="3200"/>
              <a:t>Vehicle Simulation</a:t>
            </a:r>
            <a:endParaRPr lang="en-US" sz="3200">
              <a:cs typeface="Calibri Light"/>
            </a:endParaRPr>
          </a:p>
        </p:txBody>
      </p:sp>
      <p:pic>
        <p:nvPicPr>
          <p:cNvPr id="3" name="Online Media 2" descr="1_ALC_ULC_5_second_timeout_final_text_640">
            <a:hlinkClick r:id="" action="ppaction://media"/>
            <a:extLst>
              <a:ext uri="{FF2B5EF4-FFF2-40B4-BE49-F238E27FC236}">
                <a16:creationId xmlns:a16="http://schemas.microsoft.com/office/drawing/2014/main" id="{87C8D71F-342D-BD42-87DC-D4A8FBD78B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9310" y="1367144"/>
            <a:ext cx="8692056" cy="488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9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F63B270820D94887BC00592ABAC8B0" ma:contentTypeVersion="10" ma:contentTypeDescription="Create a new document." ma:contentTypeScope="" ma:versionID="64352557c33348f798d57e1780f65c7c">
  <xsd:schema xmlns:xsd="http://www.w3.org/2001/XMLSchema" xmlns:xs="http://www.w3.org/2001/XMLSchema" xmlns:p="http://schemas.microsoft.com/office/2006/metadata/properties" xmlns:ns3="af33e4bd-d1a3-4a8f-b907-d9e72e2bc733" targetNamespace="http://schemas.microsoft.com/office/2006/metadata/properties" ma:root="true" ma:fieldsID="66db3e751aed13a7f8e3d9cd5e2f3f17" ns3:_="">
    <xsd:import namespace="af33e4bd-d1a3-4a8f-b907-d9e72e2bc73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33e4bd-d1a3-4a8f-b907-d9e72e2bc7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759A7E6-83A7-4349-AC99-8AE70720F7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33e4bd-d1a3-4a8f-b907-d9e72e2bc73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16FBB9E-F643-470D-9EF7-C3303E1B80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C1FE1F-6E5C-4861-8763-D2E1CC04A74C}">
  <ds:schemaRefs>
    <ds:schemaRef ds:uri="http://schemas.microsoft.com/office/2006/documentManagement/types"/>
    <ds:schemaRef ds:uri="http://purl.org/dc/elements/1.1/"/>
    <ds:schemaRef ds:uri="af33e4bd-d1a3-4a8f-b907-d9e72e2bc733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851</Words>
  <Application>Microsoft Office PowerPoint</Application>
  <PresentationFormat>Widescreen</PresentationFormat>
  <Paragraphs>117</Paragraphs>
  <Slides>22</Slides>
  <Notes>20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UNECE  UN R. 79 - 03 Series Proposed Amendments </vt:lpstr>
      <vt:lpstr>PowerPoint Presentation</vt:lpstr>
      <vt:lpstr>PowerPoint Presentation</vt:lpstr>
      <vt:lpstr>ACSF Cat. B1   Vehicle Simulation</vt:lpstr>
      <vt:lpstr>PowerPoint Presentation</vt:lpstr>
      <vt:lpstr>ACSF Cat. B1 Fleet Data – Manual Driving</vt:lpstr>
      <vt:lpstr>ACSF Cat. B1 Fleet Data – Automated Driving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UNECE R79  03 Series Proposed Amendments</dc:title>
  <dc:creator>Uma Balakrishnan</dc:creator>
  <cp:lastModifiedBy>Francois E. Guichard</cp:lastModifiedBy>
  <cp:revision>39</cp:revision>
  <dcterms:created xsi:type="dcterms:W3CDTF">2019-09-22T18:51:54Z</dcterms:created>
  <dcterms:modified xsi:type="dcterms:W3CDTF">2019-10-16T14:57:09Z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0x0101007AF63B270820D94887BC00592ABAC8B0</vt:lpwstr>
  </property>
</Properties>
</file>