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43" r:id="rId5"/>
    <p:sldId id="354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Kinsky" initials="TK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33CC"/>
    <a:srgbClr val="666699"/>
    <a:srgbClr val="6699FF"/>
    <a:srgbClr val="FF9933"/>
    <a:srgbClr val="1DA0E2"/>
    <a:srgbClr val="33CCFF"/>
    <a:srgbClr val="3399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56" autoAdjust="0"/>
  </p:normalViewPr>
  <p:slideViewPr>
    <p:cSldViewPr>
      <p:cViewPr varScale="1">
        <p:scale>
          <a:sx n="124" d="100"/>
          <a:sy n="124" d="100"/>
        </p:scale>
        <p:origin x="124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3DA93-F5AA-4839-89F8-A0060078787E}" type="datetimeFigureOut">
              <a:rPr lang="ko-KR" altLang="en-US" smtClean="0"/>
              <a:pPr/>
              <a:t>2019-12-10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B19FF-16F4-4393-8C90-EE128B338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85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12/10/2019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IWG-DPPS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6" name="내용 개체 틀 11"/>
          <p:cNvSpPr txBox="1">
            <a:spLocks/>
          </p:cNvSpPr>
          <p:nvPr/>
        </p:nvSpPr>
        <p:spPr>
          <a:xfrm>
            <a:off x="107504" y="1133669"/>
            <a:ext cx="8928992" cy="567796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1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1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1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1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69875" algn="l"/>
              </a:tabLst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to develop the amendment of GTR No.9 &amp; UN R127 w.r.t. DPPS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  <a:t>* DPPS: Deployable Pedestrian Protection Systems(e.g. deployable bonnet, external airbag)</a:t>
            </a:r>
            <a:br>
              <a:rPr lang="en-US" altLang="ko-K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269875" algn="l"/>
              </a:tabLst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Meetings 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- 4</a:t>
            </a:r>
            <a:r>
              <a:rPr lang="en-US" altLang="ko-K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Meeting (In Paris, France, 12 – 14 Mar. 2019)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- 5</a:t>
            </a:r>
            <a:r>
              <a:rPr lang="en-US" altLang="ko-K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Meeting (In London, UK, 3 – 4 Sep. 2019)</a:t>
            </a:r>
          </a:p>
          <a:p>
            <a:pPr marL="0" indent="0">
              <a:buNone/>
              <a:tabLst>
                <a:tab pos="269875" algn="l"/>
              </a:tabLst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	- Intermediate Meeting (</a:t>
            </a:r>
            <a:r>
              <a:rPr lang="en-US" altLang="ko-KR" sz="2400" dirty="0" err="1">
                <a:latin typeface="Arial" panose="020B0604020202020204" pitchFamily="34" charset="0"/>
                <a:cs typeface="Arial" panose="020B0604020202020204" pitchFamily="34" charset="0"/>
              </a:rPr>
              <a:t>webmeeting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2400" dirty="0" err="1">
                <a:latin typeface="Arial" panose="020B0604020202020204" pitchFamily="34" charset="0"/>
                <a:cs typeface="Arial" panose="020B0604020202020204" pitchFamily="34" charset="0"/>
              </a:rPr>
              <a:t>skype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), 28 Nov. 2019)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269875" algn="l"/>
              </a:tabLst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Discussion Items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Verification Impactor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Defining Head Test Area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Simulation for HIT determination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Sensing Area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Drafting the Amendment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Textfeld 12"/>
          <p:cNvSpPr txBox="1">
            <a:spLocks noChangeArrowheads="1"/>
          </p:cNvSpPr>
          <p:nvPr/>
        </p:nvSpPr>
        <p:spPr bwMode="auto">
          <a:xfrm>
            <a:off x="6228184" y="46365"/>
            <a:ext cx="285826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sz="1400"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GRSP-66-23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66</a:t>
            </a:r>
            <a:r>
              <a:rPr lang="en-US" sz="1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GRSP, 10-13 DEC 2019</a:t>
            </a:r>
          </a:p>
          <a:p>
            <a:pPr algn="r" eaLnBrk="1" hangingPunct="1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Agenda item 3(b)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2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Next meetings &amp; Timeline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6" name="내용 개체 틀 11"/>
          <p:cNvSpPr txBox="1">
            <a:spLocks/>
          </p:cNvSpPr>
          <p:nvPr/>
        </p:nvSpPr>
        <p:spPr>
          <a:xfrm>
            <a:off x="107504" y="1340768"/>
            <a:ext cx="8928992" cy="518457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1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1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1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1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69875" algn="l"/>
              </a:tabLst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Next meetings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In Barcelona, Spain, 4 – 6 Mar. 2020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more meetings (</a:t>
            </a:r>
            <a:r>
              <a:rPr lang="en-US" altLang="ko-KR" sz="2400" dirty="0" err="1">
                <a:latin typeface="Arial" panose="020B0604020202020204" pitchFamily="34" charset="0"/>
                <a:cs typeface="Arial" panose="020B0604020202020204" pitchFamily="34" charset="0"/>
              </a:rPr>
              <a:t>t.b.d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269875" algn="l"/>
              </a:tabLst>
            </a:pP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Timeline (TOR)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그림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609" y="3212976"/>
            <a:ext cx="7165807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7641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B1DF7E2BFF1C4F8C10768B9F78FC10" ma:contentTypeVersion="11" ma:contentTypeDescription="Create a new document." ma:contentTypeScope="" ma:versionID="c7f4467e670b62eed9c70a4fe79ba019">
  <xsd:schema xmlns:xsd="http://www.w3.org/2001/XMLSchema" xmlns:xs="http://www.w3.org/2001/XMLSchema" xmlns:p="http://schemas.microsoft.com/office/2006/metadata/properties" xmlns:ns3="e34b8fb6-8336-4264-93cb-744c0f0e928f" xmlns:ns4="95afc812-6b0b-4f96-a412-b1f6cdf2b664" targetNamespace="http://schemas.microsoft.com/office/2006/metadata/properties" ma:root="true" ma:fieldsID="3a9fa611ffd0ef3109fc9e8a393d1b7a" ns3:_="" ns4:_="">
    <xsd:import namespace="e34b8fb6-8336-4264-93cb-744c0f0e928f"/>
    <xsd:import namespace="95afc812-6b0b-4f96-a412-b1f6cdf2b6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b8fb6-8336-4264-93cb-744c0f0e92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afc812-6b0b-4f96-a412-b1f6cdf2b66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A17189-35D2-4CE7-8252-D2F4E694441B}">
  <ds:schemaRefs>
    <ds:schemaRef ds:uri="http://purl.org/dc/elements/1.1/"/>
    <ds:schemaRef ds:uri="http://schemas.microsoft.com/office/2006/metadata/properties"/>
    <ds:schemaRef ds:uri="e34b8fb6-8336-4264-93cb-744c0f0e928f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5afc812-6b0b-4f96-a412-b1f6cdf2b66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145102-80B5-4933-B948-381AF57110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18A1A8-816F-4065-9694-CDD2220EE6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4b8fb6-8336-4264-93cb-744c0f0e928f"/>
    <ds:schemaRef ds:uri="95afc812-6b0b-4f96-a412-b1f6cdf2b6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25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맑은 고딕</vt:lpstr>
      <vt:lpstr>Arial</vt:lpstr>
      <vt:lpstr>Arial Black</vt:lpstr>
      <vt:lpstr>Calibri</vt:lpstr>
      <vt:lpstr>Constantia</vt:lpstr>
      <vt:lpstr>Times New Roman</vt:lpstr>
      <vt:lpstr>Wingdings 2</vt:lpstr>
      <vt:lpstr>흐름</vt:lpstr>
      <vt:lpstr>IWG-DPPS</vt:lpstr>
      <vt:lpstr>Next meetings &amp; Timeline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BASt 연수 결과보고</dc:title>
  <dc:creator>Microsoft Corporation</dc:creator>
  <cp:lastModifiedBy>Edoardo Gianotti</cp:lastModifiedBy>
  <cp:revision>1090</cp:revision>
  <dcterms:created xsi:type="dcterms:W3CDTF">2006-10-05T04:04:58Z</dcterms:created>
  <dcterms:modified xsi:type="dcterms:W3CDTF">2019-12-10T07:55:26Z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d1c0902-ed92-4fed-896d-2e7725de02d4_Enabled">
    <vt:lpwstr>true</vt:lpwstr>
  </property>
  <property fmtid="{D5CDD505-2E9C-101B-9397-08002B2CF9AE}" pid="3" name="MSIP_Label_fd1c0902-ed92-4fed-896d-2e7725de02d4_SetDate">
    <vt:lpwstr>2019-12-06T22:35:47Z</vt:lpwstr>
  </property>
  <property fmtid="{D5CDD505-2E9C-101B-9397-08002B2CF9AE}" pid="4" name="MSIP_Label_fd1c0902-ed92-4fed-896d-2e7725de02d4_Method">
    <vt:lpwstr>Standard</vt:lpwstr>
  </property>
  <property fmtid="{D5CDD505-2E9C-101B-9397-08002B2CF9AE}" pid="5" name="MSIP_Label_fd1c0902-ed92-4fed-896d-2e7725de02d4_Name">
    <vt:lpwstr>Anyone (not protected)</vt:lpwstr>
  </property>
  <property fmtid="{D5CDD505-2E9C-101B-9397-08002B2CF9AE}" pid="6" name="MSIP_Label_fd1c0902-ed92-4fed-896d-2e7725de02d4_SiteId">
    <vt:lpwstr>d6b0bbee-7cd9-4d60-bce6-4a67b543e2ae</vt:lpwstr>
  </property>
  <property fmtid="{D5CDD505-2E9C-101B-9397-08002B2CF9AE}" pid="7" name="MSIP_Label_fd1c0902-ed92-4fed-896d-2e7725de02d4_ActionId">
    <vt:lpwstr>206ed01f-51c3-4a2b-82d9-0000cbc442dd</vt:lpwstr>
  </property>
  <property fmtid="{D5CDD505-2E9C-101B-9397-08002B2CF9AE}" pid="8" name="MSIP_Label_fd1c0902-ed92-4fed-896d-2e7725de02d4_ContentBits">
    <vt:lpwstr>2</vt:lpwstr>
  </property>
  <property fmtid="{D5CDD505-2E9C-101B-9397-08002B2CF9AE}" pid="9" name="ContentTypeId">
    <vt:lpwstr>0x01010063B1DF7E2BFF1C4F8C10768B9F78FC10</vt:lpwstr>
  </property>
</Properties>
</file>