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8" r:id="rId4"/>
    <p:sldId id="260" r:id="rId5"/>
    <p:sldId id="270" r:id="rId6"/>
    <p:sldId id="271" r:id="rId7"/>
    <p:sldId id="272" r:id="rId8"/>
    <p:sldId id="273" r:id="rId9"/>
    <p:sldId id="279" r:id="rId10"/>
    <p:sldId id="282" r:id="rId11"/>
    <p:sldId id="283" r:id="rId12"/>
    <p:sldId id="284" r:id="rId13"/>
    <p:sldId id="285" r:id="rId14"/>
    <p:sldId id="286" r:id="rId15"/>
    <p:sldId id="287" r:id="rId16"/>
    <p:sldId id="288"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08"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9" name="Shape 439"/>
          <p:cNvSpPr>
            <a:spLocks noGrp="1" noRot="1" noChangeAspect="1"/>
          </p:cNvSpPr>
          <p:nvPr>
            <p:ph type="sldImg"/>
          </p:nvPr>
        </p:nvSpPr>
        <p:spPr>
          <a:xfrm>
            <a:off x="1143000" y="685800"/>
            <a:ext cx="4572000" cy="3429000"/>
          </a:xfrm>
          <a:prstGeom prst="rect">
            <a:avLst/>
          </a:prstGeom>
        </p:spPr>
        <p:txBody>
          <a:bodyPr/>
          <a:lstStyle/>
          <a:p>
            <a:endParaRPr/>
          </a:p>
        </p:txBody>
      </p:sp>
      <p:sp>
        <p:nvSpPr>
          <p:cNvPr id="440" name="Shape 44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0594655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Shape 766"/>
          <p:cNvSpPr>
            <a:spLocks noGrp="1" noRot="1" noChangeAspect="1"/>
          </p:cNvSpPr>
          <p:nvPr>
            <p:ph type="sldImg"/>
          </p:nvPr>
        </p:nvSpPr>
        <p:spPr>
          <a:xfrm>
            <a:off x="381000" y="685800"/>
            <a:ext cx="6096000" cy="3429000"/>
          </a:xfrm>
          <a:prstGeom prst="rect">
            <a:avLst/>
          </a:prstGeom>
        </p:spPr>
        <p:txBody>
          <a:bodyPr/>
          <a:lstStyle/>
          <a:p>
            <a:endParaRPr/>
          </a:p>
        </p:txBody>
      </p:sp>
      <p:sp>
        <p:nvSpPr>
          <p:cNvPr id="767" name="Shape 767"/>
          <p:cNvSpPr>
            <a:spLocks noGrp="1"/>
          </p:cNvSpPr>
          <p:nvPr>
            <p:ph type="body" sz="quarter" idx="1"/>
          </p:nvPr>
        </p:nvSpPr>
        <p:spPr>
          <a:prstGeom prst="rect">
            <a:avLst/>
          </a:prstGeom>
        </p:spPr>
        <p:txBody>
          <a:bodyPr/>
          <a:lstStyle/>
          <a:p>
            <a:r>
              <a:t>Optie 1: Preferred by Rene, Sanjeet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 name="Shape 933"/>
          <p:cNvSpPr>
            <a:spLocks noGrp="1" noRot="1" noChangeAspect="1"/>
          </p:cNvSpPr>
          <p:nvPr>
            <p:ph type="sldImg"/>
          </p:nvPr>
        </p:nvSpPr>
        <p:spPr>
          <a:xfrm>
            <a:off x="381000" y="685800"/>
            <a:ext cx="6096000" cy="3429000"/>
          </a:xfrm>
          <a:prstGeom prst="rect">
            <a:avLst/>
          </a:prstGeom>
        </p:spPr>
        <p:txBody>
          <a:bodyPr/>
          <a:lstStyle/>
          <a:p>
            <a:endParaRPr/>
          </a:p>
        </p:txBody>
      </p:sp>
      <p:sp>
        <p:nvSpPr>
          <p:cNvPr id="934" name="Shape 934"/>
          <p:cNvSpPr>
            <a:spLocks noGrp="1"/>
          </p:cNvSpPr>
          <p:nvPr>
            <p:ph type="body" sz="quarter" idx="1"/>
          </p:nvPr>
        </p:nvSpPr>
        <p:spPr>
          <a:prstGeom prst="rect">
            <a:avLst/>
          </a:prstGeom>
        </p:spPr>
        <p:txBody>
          <a:bodyPr/>
          <a:lstStyle/>
          <a:p>
            <a:r>
              <a:t>ODD zelfde als incrementeel ontwikkelen?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 name="Shape 948"/>
          <p:cNvSpPr>
            <a:spLocks noGrp="1" noRot="1" noChangeAspect="1"/>
          </p:cNvSpPr>
          <p:nvPr>
            <p:ph type="sldImg"/>
          </p:nvPr>
        </p:nvSpPr>
        <p:spPr>
          <a:xfrm>
            <a:off x="381000" y="685800"/>
            <a:ext cx="6096000" cy="3429000"/>
          </a:xfrm>
          <a:prstGeom prst="rect">
            <a:avLst/>
          </a:prstGeom>
        </p:spPr>
        <p:txBody>
          <a:bodyPr/>
          <a:lstStyle/>
          <a:p>
            <a:endParaRPr/>
          </a:p>
        </p:txBody>
      </p:sp>
      <p:sp>
        <p:nvSpPr>
          <p:cNvPr id="949" name="Shape 949"/>
          <p:cNvSpPr>
            <a:spLocks noGrp="1"/>
          </p:cNvSpPr>
          <p:nvPr>
            <p:ph type="body" sz="quarter" idx="1"/>
          </p:nvPr>
        </p:nvSpPr>
        <p:spPr>
          <a:prstGeom prst="rect">
            <a:avLst/>
          </a:prstGeom>
        </p:spPr>
        <p:txBody>
          <a:bodyPr/>
          <a:lstStyle/>
          <a:p>
            <a:r>
              <a:t>Wat verstaan we onder happy flow tests en stress tests?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 name="Shape 983"/>
          <p:cNvSpPr>
            <a:spLocks noGrp="1" noRot="1" noChangeAspect="1"/>
          </p:cNvSpPr>
          <p:nvPr>
            <p:ph type="sldImg"/>
          </p:nvPr>
        </p:nvSpPr>
        <p:spPr>
          <a:xfrm>
            <a:off x="381000" y="685800"/>
            <a:ext cx="6096000" cy="3429000"/>
          </a:xfrm>
          <a:prstGeom prst="rect">
            <a:avLst/>
          </a:prstGeom>
        </p:spPr>
        <p:txBody>
          <a:bodyPr/>
          <a:lstStyle/>
          <a:p>
            <a:endParaRPr/>
          </a:p>
        </p:txBody>
      </p:sp>
      <p:sp>
        <p:nvSpPr>
          <p:cNvPr id="984" name="Shape 984"/>
          <p:cNvSpPr>
            <a:spLocks noGrp="1"/>
          </p:cNvSpPr>
          <p:nvPr>
            <p:ph type="body" sz="quarter" idx="1"/>
          </p:nvPr>
        </p:nvSpPr>
        <p:spPr>
          <a:prstGeom prst="rect">
            <a:avLst/>
          </a:prstGeom>
        </p:spPr>
        <p:txBody>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Vergelijking">
    <p:bg>
      <p:bgPr>
        <a:solidFill>
          <a:srgbClr val="FFFFFF"/>
        </a:solidFill>
        <a:effectLst/>
      </p:bgPr>
    </p:bg>
    <p:spTree>
      <p:nvGrpSpPr>
        <p:cNvPr id="1" name=""/>
        <p:cNvGrpSpPr/>
        <p:nvPr/>
      </p:nvGrpSpPr>
      <p:grpSpPr>
        <a:xfrm>
          <a:off x="0" y="0"/>
          <a:ext cx="0" cy="0"/>
          <a:chOff x="0" y="0"/>
          <a:chExt cx="0" cy="0"/>
        </a:xfrm>
      </p:grpSpPr>
      <p:pic>
        <p:nvPicPr>
          <p:cNvPr id="11" name="image1.png" descr="image1.png"/>
          <p:cNvPicPr>
            <a:picLocks noChangeAspect="1"/>
          </p:cNvPicPr>
          <p:nvPr/>
        </p:nvPicPr>
        <p:blipFill>
          <a:blip r:embed="rId2">
            <a:extLst/>
          </a:blip>
          <a:stretch>
            <a:fillRect/>
          </a:stretch>
        </p:blipFill>
        <p:spPr>
          <a:xfrm>
            <a:off x="97685" y="105842"/>
            <a:ext cx="976073" cy="334055"/>
          </a:xfrm>
          <a:prstGeom prst="rect">
            <a:avLst/>
          </a:prstGeom>
          <a:ln w="12700">
            <a:miter lim="400000"/>
          </a:ln>
        </p:spPr>
      </p:pic>
      <p:sp>
        <p:nvSpPr>
          <p:cNvPr id="12" name="Shape 3"/>
          <p:cNvSpPr/>
          <p:nvPr/>
        </p:nvSpPr>
        <p:spPr>
          <a:xfrm>
            <a:off x="-5" y="4673319"/>
            <a:ext cx="73273" cy="470181"/>
          </a:xfrm>
          <a:prstGeom prst="rect">
            <a:avLst/>
          </a:prstGeom>
          <a:solidFill>
            <a:srgbClr val="E46C0A"/>
          </a:solidFill>
          <a:ln w="12700">
            <a:miter lim="400000"/>
          </a:ln>
        </p:spPr>
        <p:txBody>
          <a:bodyPr lIns="45718" tIns="45718" rIns="45718" bIns="45718" anchor="ctr"/>
          <a:lstStyle/>
          <a:p>
            <a:pPr algn="ctr">
              <a:defRPr sz="1800">
                <a:solidFill>
                  <a:srgbClr val="FFFFFF"/>
                </a:solidFill>
                <a:latin typeface="Calibri"/>
                <a:ea typeface="Calibri"/>
                <a:cs typeface="Calibri"/>
                <a:sym typeface="Calibri"/>
              </a:defRPr>
            </a:pPr>
            <a:endParaRPr/>
          </a:p>
        </p:txBody>
      </p:sp>
      <p:sp>
        <p:nvSpPr>
          <p:cNvPr id="13" name="Shape 4"/>
          <p:cNvSpPr/>
          <p:nvPr/>
        </p:nvSpPr>
        <p:spPr>
          <a:xfrm>
            <a:off x="-1467" y="4673319"/>
            <a:ext cx="9145469" cy="1"/>
          </a:xfrm>
          <a:prstGeom prst="line">
            <a:avLst/>
          </a:prstGeom>
          <a:ln>
            <a:solidFill>
              <a:srgbClr val="A6A6A6"/>
            </a:solidFill>
          </a:ln>
        </p:spPr>
        <p:txBody>
          <a:bodyPr lIns="45718" tIns="45718" rIns="45718" bIns="45718"/>
          <a:lstStyle/>
          <a:p>
            <a:endParaRPr/>
          </a:p>
        </p:txBody>
      </p:sp>
      <p:sp>
        <p:nvSpPr>
          <p:cNvPr id="14" name="Shape 5"/>
          <p:cNvSpPr txBox="1"/>
          <p:nvPr/>
        </p:nvSpPr>
        <p:spPr>
          <a:xfrm>
            <a:off x="122105" y="4765471"/>
            <a:ext cx="1338656" cy="23926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100"/>
            </a:lvl1pPr>
          </a:lstStyle>
          <a:p>
            <a:r>
              <a:t>Partner in Mobiliteit </a:t>
            </a:r>
          </a:p>
        </p:txBody>
      </p:sp>
      <p:sp>
        <p:nvSpPr>
          <p:cNvPr id="15" name="Titeltekst"/>
          <p:cNvSpPr txBox="1">
            <a:spLocks noGrp="1"/>
          </p:cNvSpPr>
          <p:nvPr>
            <p:ph type="title"/>
          </p:nvPr>
        </p:nvSpPr>
        <p:spPr>
          <a:xfrm>
            <a:off x="0" y="0"/>
            <a:ext cx="9144000" cy="683901"/>
          </a:xfrm>
          <a:prstGeom prst="rect">
            <a:avLst/>
          </a:prstGeom>
        </p:spPr>
        <p:txBody>
          <a:bodyPr lIns="91421" tIns="91421" rIns="91421" bIns="91421"/>
          <a:lstStyle>
            <a:lvl1pPr>
              <a:defRPr sz="3000">
                <a:latin typeface="+mj-lt"/>
                <a:ea typeface="+mj-ea"/>
                <a:cs typeface="+mj-cs"/>
                <a:sym typeface="Arial"/>
              </a:defRPr>
            </a:lvl1pPr>
          </a:lstStyle>
          <a:p>
            <a:r>
              <a:t>Titeltekst</a:t>
            </a:r>
          </a:p>
        </p:txBody>
      </p:sp>
      <p:sp>
        <p:nvSpPr>
          <p:cNvPr id="16" name="Hoofdtekst - niveau één…"/>
          <p:cNvSpPr txBox="1">
            <a:spLocks noGrp="1"/>
          </p:cNvSpPr>
          <p:nvPr>
            <p:ph type="body" sz="quarter" idx="1"/>
          </p:nvPr>
        </p:nvSpPr>
        <p:spPr>
          <a:xfrm>
            <a:off x="457200" y="1151333"/>
            <a:ext cx="4040188" cy="479828"/>
          </a:xfrm>
          <a:prstGeom prst="rect">
            <a:avLst/>
          </a:prstGeom>
        </p:spPr>
        <p:txBody>
          <a:bodyPr lIns="91421" tIns="91421" rIns="91421" bIns="91421" anchor="b"/>
          <a:lstStyle>
            <a:lvl1pPr marL="0" indent="0">
              <a:spcBef>
                <a:spcPts val="500"/>
              </a:spcBef>
              <a:buSzTx/>
              <a:buFontTx/>
              <a:buNone/>
              <a:defRPr sz="2400" b="1">
                <a:latin typeface="+mj-lt"/>
                <a:ea typeface="+mj-ea"/>
                <a:cs typeface="+mj-cs"/>
                <a:sym typeface="Arial"/>
              </a:defRPr>
            </a:lvl1pPr>
            <a:lvl2pPr marL="0" indent="0">
              <a:spcBef>
                <a:spcPts val="500"/>
              </a:spcBef>
              <a:buSzTx/>
              <a:buFontTx/>
              <a:buNone/>
              <a:defRPr sz="2400" b="1">
                <a:latin typeface="+mj-lt"/>
                <a:ea typeface="+mj-ea"/>
                <a:cs typeface="+mj-cs"/>
                <a:sym typeface="Arial"/>
              </a:defRPr>
            </a:lvl2pPr>
            <a:lvl3pPr marL="0" indent="0">
              <a:spcBef>
                <a:spcPts val="500"/>
              </a:spcBef>
              <a:buSzTx/>
              <a:buFontTx/>
              <a:buNone/>
              <a:defRPr sz="2400" b="1">
                <a:latin typeface="+mj-lt"/>
                <a:ea typeface="+mj-ea"/>
                <a:cs typeface="+mj-cs"/>
                <a:sym typeface="Arial"/>
              </a:defRPr>
            </a:lvl3pPr>
            <a:lvl4pPr marL="0" indent="0">
              <a:spcBef>
                <a:spcPts val="500"/>
              </a:spcBef>
              <a:buSzTx/>
              <a:buFontTx/>
              <a:buNone/>
              <a:defRPr sz="2400" b="1">
                <a:latin typeface="+mj-lt"/>
                <a:ea typeface="+mj-ea"/>
                <a:cs typeface="+mj-cs"/>
                <a:sym typeface="Arial"/>
              </a:defRPr>
            </a:lvl4pPr>
            <a:lvl5pPr marL="0" indent="0">
              <a:spcBef>
                <a:spcPts val="500"/>
              </a:spcBef>
              <a:buSzTx/>
              <a:buFontTx/>
              <a:buNone/>
              <a:defRPr sz="2400" b="1">
                <a:latin typeface="+mj-lt"/>
                <a:ea typeface="+mj-ea"/>
                <a:cs typeface="+mj-cs"/>
                <a:sym typeface="Aria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7" name="Shape 17"/>
          <p:cNvSpPr>
            <a:spLocks noGrp="1"/>
          </p:cNvSpPr>
          <p:nvPr>
            <p:ph type="body" sz="quarter" idx="13"/>
          </p:nvPr>
        </p:nvSpPr>
        <p:spPr>
          <a:xfrm>
            <a:off x="4645028" y="1151333"/>
            <a:ext cx="4041779" cy="479828"/>
          </a:xfrm>
          <a:prstGeom prst="rect">
            <a:avLst/>
          </a:prstGeom>
        </p:spPr>
        <p:txBody>
          <a:bodyPr lIns="91421" tIns="91421" rIns="91421" bIns="91421" anchor="b"/>
          <a:lstStyle/>
          <a:p>
            <a:pPr marL="216027" indent="-216027" defTabSz="576072">
              <a:spcBef>
                <a:spcPts val="400"/>
              </a:spcBef>
              <a:defRPr sz="2016"/>
            </a:pPr>
            <a:endParaRPr/>
          </a:p>
        </p:txBody>
      </p:sp>
      <p:sp>
        <p:nvSpPr>
          <p:cNvPr id="18" name="Dianummer"/>
          <p:cNvSpPr txBox="1">
            <a:spLocks noGrp="1"/>
          </p:cNvSpPr>
          <p:nvPr>
            <p:ph type="sldNum" sz="quarter" idx="2"/>
          </p:nvPr>
        </p:nvSpPr>
        <p:spPr>
          <a:xfrm>
            <a:off x="6289258" y="4632662"/>
            <a:ext cx="263940" cy="269199"/>
          </a:xfrm>
          <a:prstGeom prst="rect">
            <a:avLst/>
          </a:prstGeom>
        </p:spPr>
        <p:txBody>
          <a:bodyPr lIns="45699" tIns="45699" rIns="45699" bIns="45699"/>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eldia">
    <p:bg>
      <p:bgPr>
        <a:solidFill>
          <a:srgbClr val="FFFFFF"/>
        </a:solidFill>
        <a:effectLst/>
      </p:bgPr>
    </p:bg>
    <p:spTree>
      <p:nvGrpSpPr>
        <p:cNvPr id="1" name=""/>
        <p:cNvGrpSpPr/>
        <p:nvPr/>
      </p:nvGrpSpPr>
      <p:grpSpPr>
        <a:xfrm>
          <a:off x="0" y="0"/>
          <a:ext cx="0" cy="0"/>
          <a:chOff x="0" y="0"/>
          <a:chExt cx="0" cy="0"/>
        </a:xfrm>
      </p:grpSpPr>
      <p:pic>
        <p:nvPicPr>
          <p:cNvPr id="130" name="image1.png" descr="image1.png"/>
          <p:cNvPicPr>
            <a:picLocks noChangeAspect="1"/>
          </p:cNvPicPr>
          <p:nvPr/>
        </p:nvPicPr>
        <p:blipFill>
          <a:blip r:embed="rId2">
            <a:extLst/>
          </a:blip>
          <a:stretch>
            <a:fillRect/>
          </a:stretch>
        </p:blipFill>
        <p:spPr>
          <a:xfrm>
            <a:off x="97685" y="105842"/>
            <a:ext cx="976073" cy="334055"/>
          </a:xfrm>
          <a:prstGeom prst="rect">
            <a:avLst/>
          </a:prstGeom>
          <a:ln w="12700">
            <a:miter lim="400000"/>
          </a:ln>
        </p:spPr>
      </p:pic>
      <p:sp>
        <p:nvSpPr>
          <p:cNvPr id="131" name="Shape 3"/>
          <p:cNvSpPr/>
          <p:nvPr/>
        </p:nvSpPr>
        <p:spPr>
          <a:xfrm>
            <a:off x="-5" y="4673319"/>
            <a:ext cx="73273" cy="470181"/>
          </a:xfrm>
          <a:prstGeom prst="rect">
            <a:avLst/>
          </a:prstGeom>
          <a:solidFill>
            <a:srgbClr val="E46C0A"/>
          </a:solidFill>
          <a:ln w="12700">
            <a:miter lim="400000"/>
          </a:ln>
        </p:spPr>
        <p:txBody>
          <a:bodyPr lIns="45718" tIns="45718" rIns="45718" bIns="45718" anchor="ctr"/>
          <a:lstStyle/>
          <a:p>
            <a:pPr algn="ctr">
              <a:defRPr sz="1800">
                <a:solidFill>
                  <a:srgbClr val="FFFFFF"/>
                </a:solidFill>
                <a:latin typeface="Calibri"/>
                <a:ea typeface="Calibri"/>
                <a:cs typeface="Calibri"/>
                <a:sym typeface="Calibri"/>
              </a:defRPr>
            </a:pPr>
            <a:endParaRPr/>
          </a:p>
        </p:txBody>
      </p:sp>
      <p:sp>
        <p:nvSpPr>
          <p:cNvPr id="132" name="Shape 4"/>
          <p:cNvSpPr/>
          <p:nvPr/>
        </p:nvSpPr>
        <p:spPr>
          <a:xfrm>
            <a:off x="-1467" y="4673319"/>
            <a:ext cx="9145469" cy="1"/>
          </a:xfrm>
          <a:prstGeom prst="line">
            <a:avLst/>
          </a:prstGeom>
          <a:ln>
            <a:solidFill>
              <a:srgbClr val="A6A6A6"/>
            </a:solidFill>
          </a:ln>
        </p:spPr>
        <p:txBody>
          <a:bodyPr lIns="45718" tIns="45718" rIns="45718" bIns="45718"/>
          <a:lstStyle/>
          <a:p>
            <a:endParaRPr/>
          </a:p>
        </p:txBody>
      </p:sp>
      <p:sp>
        <p:nvSpPr>
          <p:cNvPr id="133" name="Shape 5"/>
          <p:cNvSpPr txBox="1"/>
          <p:nvPr/>
        </p:nvSpPr>
        <p:spPr>
          <a:xfrm>
            <a:off x="122105" y="4765471"/>
            <a:ext cx="1338656" cy="23926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100"/>
            </a:lvl1pPr>
          </a:lstStyle>
          <a:p>
            <a:r>
              <a:t>Partner in Mobiliteit </a:t>
            </a:r>
          </a:p>
        </p:txBody>
      </p:sp>
      <p:sp>
        <p:nvSpPr>
          <p:cNvPr id="134" name="Shape 130"/>
          <p:cNvSpPr/>
          <p:nvPr/>
        </p:nvSpPr>
        <p:spPr>
          <a:xfrm>
            <a:off x="-1" y="-3746"/>
            <a:ext cx="2204723" cy="995681"/>
          </a:xfrm>
          <a:prstGeom prst="rect">
            <a:avLst/>
          </a:prstGeom>
          <a:solidFill>
            <a:srgbClr val="FFFFFF"/>
          </a:solidFill>
          <a:ln w="12700">
            <a:miter lim="400000"/>
          </a:ln>
        </p:spPr>
        <p:txBody>
          <a:bodyPr lIns="45718" tIns="45718" rIns="45718" bIns="45718" anchor="ctr"/>
          <a:lstStyle/>
          <a:p>
            <a:pPr algn="ctr">
              <a:defRPr sz="1800">
                <a:solidFill>
                  <a:srgbClr val="FFFFFF"/>
                </a:solidFill>
                <a:latin typeface="Calibri"/>
                <a:ea typeface="Calibri"/>
                <a:cs typeface="Calibri"/>
                <a:sym typeface="Calibri"/>
              </a:defRPr>
            </a:pPr>
            <a:endParaRPr/>
          </a:p>
        </p:txBody>
      </p:sp>
      <p:pic>
        <p:nvPicPr>
          <p:cNvPr id="135" name="image6.png" descr="image6.png"/>
          <p:cNvPicPr>
            <a:picLocks noChangeAspect="1"/>
          </p:cNvPicPr>
          <p:nvPr/>
        </p:nvPicPr>
        <p:blipFill>
          <a:blip r:embed="rId3">
            <a:extLst/>
          </a:blip>
          <a:srcRect l="17450"/>
          <a:stretch>
            <a:fillRect/>
          </a:stretch>
        </p:blipFill>
        <p:spPr>
          <a:xfrm>
            <a:off x="0" y="1235773"/>
            <a:ext cx="7548430" cy="2862990"/>
          </a:xfrm>
          <a:prstGeom prst="rect">
            <a:avLst/>
          </a:prstGeom>
          <a:ln w="12700">
            <a:miter lim="400000"/>
          </a:ln>
        </p:spPr>
      </p:pic>
      <p:sp>
        <p:nvSpPr>
          <p:cNvPr id="136" name="Shape 132"/>
          <p:cNvSpPr/>
          <p:nvPr/>
        </p:nvSpPr>
        <p:spPr>
          <a:xfrm>
            <a:off x="4176157" y="1235773"/>
            <a:ext cx="4967843" cy="2856640"/>
          </a:xfrm>
          <a:prstGeom prst="rect">
            <a:avLst/>
          </a:prstGeom>
          <a:solidFill>
            <a:srgbClr val="E55800"/>
          </a:solidFill>
          <a:ln w="12700">
            <a:miter lim="400000"/>
          </a:ln>
        </p:spPr>
        <p:txBody>
          <a:bodyPr lIns="45718" tIns="45718" rIns="45718" bIns="45718" anchor="ctr"/>
          <a:lstStyle/>
          <a:p>
            <a:pPr algn="ctr">
              <a:defRPr sz="1800">
                <a:solidFill>
                  <a:srgbClr val="FFFFFF"/>
                </a:solidFill>
                <a:latin typeface="Calibri"/>
                <a:ea typeface="Calibri"/>
                <a:cs typeface="Calibri"/>
                <a:sym typeface="Calibri"/>
              </a:defRPr>
            </a:pPr>
            <a:endParaRPr/>
          </a:p>
        </p:txBody>
      </p:sp>
      <p:sp>
        <p:nvSpPr>
          <p:cNvPr id="137" name="Titeltekst"/>
          <p:cNvSpPr txBox="1">
            <a:spLocks noGrp="1"/>
          </p:cNvSpPr>
          <p:nvPr>
            <p:ph type="title"/>
          </p:nvPr>
        </p:nvSpPr>
        <p:spPr>
          <a:xfrm>
            <a:off x="4176157" y="1235773"/>
            <a:ext cx="4967843" cy="1102527"/>
          </a:xfrm>
          <a:prstGeom prst="rect">
            <a:avLst/>
          </a:prstGeom>
        </p:spPr>
        <p:txBody>
          <a:bodyPr lIns="91421" tIns="91421" rIns="91421" bIns="91421"/>
          <a:lstStyle>
            <a:lvl1pPr>
              <a:defRPr sz="3000">
                <a:solidFill>
                  <a:srgbClr val="FFFFFF"/>
                </a:solidFill>
                <a:latin typeface="+mj-lt"/>
                <a:ea typeface="+mj-ea"/>
                <a:cs typeface="+mj-cs"/>
                <a:sym typeface="Arial"/>
              </a:defRPr>
            </a:lvl1pPr>
          </a:lstStyle>
          <a:p>
            <a:r>
              <a:t>Titeltekst</a:t>
            </a:r>
          </a:p>
        </p:txBody>
      </p:sp>
      <p:sp>
        <p:nvSpPr>
          <p:cNvPr id="138" name="Hoofdtekst - niveau één…"/>
          <p:cNvSpPr txBox="1">
            <a:spLocks noGrp="1"/>
          </p:cNvSpPr>
          <p:nvPr>
            <p:ph type="body" sz="quarter" idx="1"/>
          </p:nvPr>
        </p:nvSpPr>
        <p:spPr>
          <a:xfrm>
            <a:off x="4176157" y="2651760"/>
            <a:ext cx="4967843" cy="1249682"/>
          </a:xfrm>
          <a:prstGeom prst="rect">
            <a:avLst/>
          </a:prstGeom>
        </p:spPr>
        <p:txBody>
          <a:bodyPr lIns="91421" tIns="91421" rIns="91421" bIns="91421"/>
          <a:lstStyle>
            <a:lvl1pPr marL="0" indent="0" algn="ctr">
              <a:spcBef>
                <a:spcPts val="600"/>
              </a:spcBef>
              <a:buSzTx/>
              <a:buFontTx/>
              <a:buNone/>
              <a:defRPr sz="2800">
                <a:solidFill>
                  <a:srgbClr val="D9D9D9"/>
                </a:solidFill>
              </a:defRPr>
            </a:lvl1pPr>
            <a:lvl2pPr marL="0" indent="0" algn="ctr">
              <a:spcBef>
                <a:spcPts val="600"/>
              </a:spcBef>
              <a:buSzTx/>
              <a:buFontTx/>
              <a:buNone/>
              <a:defRPr sz="2800">
                <a:solidFill>
                  <a:srgbClr val="D9D9D9"/>
                </a:solidFill>
              </a:defRPr>
            </a:lvl2pPr>
            <a:lvl3pPr marL="0" indent="0" algn="ctr">
              <a:spcBef>
                <a:spcPts val="600"/>
              </a:spcBef>
              <a:buSzTx/>
              <a:buFontTx/>
              <a:buNone/>
              <a:defRPr sz="2800">
                <a:solidFill>
                  <a:srgbClr val="D9D9D9"/>
                </a:solidFill>
              </a:defRPr>
            </a:lvl3pPr>
            <a:lvl4pPr marL="0" indent="0" algn="ctr">
              <a:spcBef>
                <a:spcPts val="600"/>
              </a:spcBef>
              <a:buSzTx/>
              <a:buFontTx/>
              <a:buNone/>
              <a:defRPr sz="2800">
                <a:solidFill>
                  <a:srgbClr val="D9D9D9"/>
                </a:solidFill>
              </a:defRPr>
            </a:lvl4pPr>
            <a:lvl5pPr marL="0" indent="0" algn="ctr">
              <a:spcBef>
                <a:spcPts val="600"/>
              </a:spcBef>
              <a:buSzTx/>
              <a:buFontTx/>
              <a:buNone/>
              <a:defRPr sz="2800">
                <a:solidFill>
                  <a:srgbClr val="D9D9D9"/>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39" name="Shape 135"/>
          <p:cNvSpPr/>
          <p:nvPr/>
        </p:nvSpPr>
        <p:spPr>
          <a:xfrm>
            <a:off x="0" y="4003037"/>
            <a:ext cx="9144000" cy="1140467"/>
          </a:xfrm>
          <a:prstGeom prst="rect">
            <a:avLst/>
          </a:prstGeom>
          <a:solidFill>
            <a:srgbClr val="FFFFFF"/>
          </a:solidFill>
          <a:ln w="12700">
            <a:miter lim="400000"/>
          </a:ln>
        </p:spPr>
        <p:txBody>
          <a:bodyPr lIns="45718" tIns="45718" rIns="45718" bIns="45718" anchor="ctr"/>
          <a:lstStyle/>
          <a:p>
            <a:pPr algn="ctr">
              <a:defRPr sz="2800"/>
            </a:pPr>
            <a:endParaRPr/>
          </a:p>
        </p:txBody>
      </p:sp>
      <p:pic>
        <p:nvPicPr>
          <p:cNvPr id="140" name="image1.png" descr="image1.png"/>
          <p:cNvPicPr>
            <a:picLocks noChangeAspect="1"/>
          </p:cNvPicPr>
          <p:nvPr/>
        </p:nvPicPr>
        <p:blipFill>
          <a:blip r:embed="rId2">
            <a:extLst/>
          </a:blip>
          <a:stretch>
            <a:fillRect/>
          </a:stretch>
        </p:blipFill>
        <p:spPr>
          <a:xfrm>
            <a:off x="189126" y="248081"/>
            <a:ext cx="2184394" cy="747599"/>
          </a:xfrm>
          <a:prstGeom prst="rect">
            <a:avLst/>
          </a:prstGeom>
          <a:ln w="12700">
            <a:miter lim="400000"/>
          </a:ln>
        </p:spPr>
      </p:pic>
      <p:sp>
        <p:nvSpPr>
          <p:cNvPr id="141" name="Dianummer"/>
          <p:cNvSpPr txBox="1">
            <a:spLocks noGrp="1"/>
          </p:cNvSpPr>
          <p:nvPr>
            <p:ph type="sldNum" sz="quarter" idx="2"/>
          </p:nvPr>
        </p:nvSpPr>
        <p:spPr>
          <a:xfrm>
            <a:off x="6553200" y="4767264"/>
            <a:ext cx="343861" cy="358099"/>
          </a:xfrm>
          <a:prstGeom prst="rect">
            <a:avLst/>
          </a:prstGeom>
        </p:spPr>
        <p:txBody>
          <a:bodyPr lIns="45699" tIns="45699" rIns="45699" bIns="45699" anchor="t"/>
          <a:lstStyle>
            <a:lvl1pPr algn="l">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Only">
    <p:bg>
      <p:bgPr>
        <a:solidFill>
          <a:srgbClr val="FFFFFF"/>
        </a:solidFill>
        <a:effectLst/>
      </p:bgPr>
    </p:bg>
    <p:spTree>
      <p:nvGrpSpPr>
        <p:cNvPr id="1" name=""/>
        <p:cNvGrpSpPr/>
        <p:nvPr/>
      </p:nvGrpSpPr>
      <p:grpSpPr>
        <a:xfrm>
          <a:off x="0" y="0"/>
          <a:ext cx="0" cy="0"/>
          <a:chOff x="0" y="0"/>
          <a:chExt cx="0" cy="0"/>
        </a:xfrm>
      </p:grpSpPr>
      <p:sp>
        <p:nvSpPr>
          <p:cNvPr id="148" name="Rectangle 9"/>
          <p:cNvSpPr/>
          <p:nvPr/>
        </p:nvSpPr>
        <p:spPr>
          <a:xfrm>
            <a:off x="1143000" y="165588"/>
            <a:ext cx="6858000" cy="171454"/>
          </a:xfrm>
          <a:prstGeom prst="rect">
            <a:avLst/>
          </a:prstGeom>
          <a:solidFill>
            <a:srgbClr val="FFFFFF"/>
          </a:solidFill>
          <a:ln w="12700">
            <a:miter lim="400000"/>
          </a:ln>
        </p:spPr>
        <p:txBody>
          <a:bodyPr lIns="45718" tIns="45718" rIns="45718" bIns="45718" anchor="ctr"/>
          <a:lstStyle/>
          <a:p>
            <a:pPr algn="ctr" defTabSz="685800">
              <a:defRPr sz="1200">
                <a:solidFill>
                  <a:srgbClr val="FFFFFF"/>
                </a:solidFill>
              </a:defRPr>
            </a:pPr>
            <a:endParaRPr/>
          </a:p>
        </p:txBody>
      </p:sp>
      <p:sp>
        <p:nvSpPr>
          <p:cNvPr id="149" name="Rectangle 6"/>
          <p:cNvSpPr/>
          <p:nvPr/>
        </p:nvSpPr>
        <p:spPr>
          <a:xfrm>
            <a:off x="1143000" y="-1"/>
            <a:ext cx="6858000" cy="274321"/>
          </a:xfrm>
          <a:prstGeom prst="rect">
            <a:avLst/>
          </a:prstGeom>
          <a:solidFill>
            <a:srgbClr val="797B7E"/>
          </a:solidFill>
          <a:ln w="12700">
            <a:miter lim="400000"/>
          </a:ln>
        </p:spPr>
        <p:txBody>
          <a:bodyPr lIns="45718" tIns="45718" rIns="45718" bIns="45718" anchor="ctr"/>
          <a:lstStyle/>
          <a:p>
            <a:pPr algn="ctr" defTabSz="685800">
              <a:defRPr sz="1200">
                <a:solidFill>
                  <a:srgbClr val="FFFFFF"/>
                </a:solidFill>
              </a:defRPr>
            </a:pPr>
            <a:endParaRPr/>
          </a:p>
        </p:txBody>
      </p:sp>
      <p:sp>
        <p:nvSpPr>
          <p:cNvPr id="150" name="Titeltekst"/>
          <p:cNvSpPr txBox="1">
            <a:spLocks noGrp="1"/>
          </p:cNvSpPr>
          <p:nvPr>
            <p:ph type="title"/>
          </p:nvPr>
        </p:nvSpPr>
        <p:spPr>
          <a:xfrm>
            <a:off x="1485900" y="400050"/>
            <a:ext cx="6172200" cy="742950"/>
          </a:xfrm>
          <a:prstGeom prst="rect">
            <a:avLst/>
          </a:prstGeom>
        </p:spPr>
        <p:txBody>
          <a:bodyPr lIns="34289" tIns="34289" rIns="34289" bIns="34289"/>
          <a:lstStyle>
            <a:lvl1pPr algn="l" defTabSz="685800">
              <a:defRPr sz="3000" spc="-75">
                <a:solidFill>
                  <a:srgbClr val="434342"/>
                </a:solidFill>
                <a:latin typeface="+mj-lt"/>
                <a:ea typeface="+mj-ea"/>
                <a:cs typeface="+mj-cs"/>
                <a:sym typeface="Arial"/>
              </a:defRPr>
            </a:lvl1pPr>
          </a:lstStyle>
          <a:p>
            <a:r>
              <a:t>Titeltekst</a:t>
            </a:r>
          </a:p>
        </p:txBody>
      </p:sp>
      <p:sp>
        <p:nvSpPr>
          <p:cNvPr id="151" name="Dianummer"/>
          <p:cNvSpPr txBox="1">
            <a:spLocks noGrp="1"/>
          </p:cNvSpPr>
          <p:nvPr>
            <p:ph type="sldNum" sz="quarter" idx="2"/>
          </p:nvPr>
        </p:nvSpPr>
        <p:spPr>
          <a:xfrm>
            <a:off x="6858000" y="35098"/>
            <a:ext cx="222541" cy="204124"/>
          </a:xfrm>
          <a:prstGeom prst="rect">
            <a:avLst/>
          </a:prstGeom>
        </p:spPr>
        <p:txBody>
          <a:bodyPr lIns="34289" tIns="34289" rIns="34289" bIns="34289"/>
          <a:lstStyle>
            <a:lvl1pPr algn="l" defTabSz="685800">
              <a:defRPr sz="1000" b="1">
                <a:solidFill>
                  <a:srgbClr val="FFFFFF"/>
                </a:solidFill>
                <a:latin typeface="+mj-lt"/>
                <a:ea typeface="+mj-ea"/>
                <a:cs typeface="+mj-cs"/>
                <a:sym typeface="Aria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object">
    <p:bg>
      <p:bgPr>
        <a:solidFill>
          <a:srgbClr val="FFFFFF"/>
        </a:solidFill>
        <a:effectLst/>
      </p:bgPr>
    </p:bg>
    <p:spTree>
      <p:nvGrpSpPr>
        <p:cNvPr id="1" name=""/>
        <p:cNvGrpSpPr/>
        <p:nvPr/>
      </p:nvGrpSpPr>
      <p:grpSpPr>
        <a:xfrm>
          <a:off x="0" y="0"/>
          <a:ext cx="0" cy="0"/>
          <a:chOff x="0" y="0"/>
          <a:chExt cx="0" cy="0"/>
        </a:xfrm>
      </p:grpSpPr>
      <p:pic>
        <p:nvPicPr>
          <p:cNvPr id="158" name="image1.png" descr="image1.png"/>
          <p:cNvPicPr>
            <a:picLocks noChangeAspect="1"/>
          </p:cNvPicPr>
          <p:nvPr/>
        </p:nvPicPr>
        <p:blipFill>
          <a:blip r:embed="rId2">
            <a:extLst/>
          </a:blip>
          <a:stretch>
            <a:fillRect/>
          </a:stretch>
        </p:blipFill>
        <p:spPr>
          <a:xfrm>
            <a:off x="97685" y="105842"/>
            <a:ext cx="976073" cy="334055"/>
          </a:xfrm>
          <a:prstGeom prst="rect">
            <a:avLst/>
          </a:prstGeom>
          <a:ln w="12700">
            <a:miter lim="400000"/>
          </a:ln>
        </p:spPr>
      </p:pic>
      <p:sp>
        <p:nvSpPr>
          <p:cNvPr id="159" name="Shape 3"/>
          <p:cNvSpPr/>
          <p:nvPr/>
        </p:nvSpPr>
        <p:spPr>
          <a:xfrm>
            <a:off x="-5" y="4673319"/>
            <a:ext cx="73273" cy="470181"/>
          </a:xfrm>
          <a:prstGeom prst="rect">
            <a:avLst/>
          </a:prstGeom>
          <a:solidFill>
            <a:srgbClr val="E46C0A"/>
          </a:solidFill>
          <a:ln w="12700">
            <a:miter lim="400000"/>
          </a:ln>
        </p:spPr>
        <p:txBody>
          <a:bodyPr lIns="45718" tIns="45718" rIns="45718" bIns="45718" anchor="ctr"/>
          <a:lstStyle/>
          <a:p>
            <a:pPr algn="ctr">
              <a:defRPr sz="1800">
                <a:solidFill>
                  <a:srgbClr val="FFFFFF"/>
                </a:solidFill>
                <a:latin typeface="Calibri"/>
                <a:ea typeface="Calibri"/>
                <a:cs typeface="Calibri"/>
                <a:sym typeface="Calibri"/>
              </a:defRPr>
            </a:pPr>
            <a:endParaRPr/>
          </a:p>
        </p:txBody>
      </p:sp>
      <p:sp>
        <p:nvSpPr>
          <p:cNvPr id="160" name="Shape 4"/>
          <p:cNvSpPr/>
          <p:nvPr/>
        </p:nvSpPr>
        <p:spPr>
          <a:xfrm>
            <a:off x="-1467" y="4673319"/>
            <a:ext cx="9145469" cy="1"/>
          </a:xfrm>
          <a:prstGeom prst="line">
            <a:avLst/>
          </a:prstGeom>
          <a:ln>
            <a:solidFill>
              <a:srgbClr val="A6A6A6"/>
            </a:solidFill>
          </a:ln>
        </p:spPr>
        <p:txBody>
          <a:bodyPr lIns="45718" tIns="45718" rIns="45718" bIns="45718"/>
          <a:lstStyle/>
          <a:p>
            <a:endParaRPr/>
          </a:p>
        </p:txBody>
      </p:sp>
      <p:sp>
        <p:nvSpPr>
          <p:cNvPr id="161" name="Shape 5"/>
          <p:cNvSpPr txBox="1"/>
          <p:nvPr/>
        </p:nvSpPr>
        <p:spPr>
          <a:xfrm>
            <a:off x="122105" y="4765471"/>
            <a:ext cx="1338656" cy="23926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100"/>
            </a:lvl1pPr>
          </a:lstStyle>
          <a:p>
            <a:r>
              <a:t>Partner in Mobiliteit </a:t>
            </a:r>
          </a:p>
        </p:txBody>
      </p:sp>
      <p:sp>
        <p:nvSpPr>
          <p:cNvPr id="162" name="Titeltekst"/>
          <p:cNvSpPr txBox="1">
            <a:spLocks noGrp="1"/>
          </p:cNvSpPr>
          <p:nvPr>
            <p:ph type="title"/>
          </p:nvPr>
        </p:nvSpPr>
        <p:spPr>
          <a:xfrm>
            <a:off x="722312" y="3041013"/>
            <a:ext cx="7772401" cy="1021559"/>
          </a:xfrm>
          <a:prstGeom prst="rect">
            <a:avLst/>
          </a:prstGeom>
        </p:spPr>
        <p:txBody>
          <a:bodyPr lIns="91421" tIns="91421" rIns="91421" bIns="91421" anchor="t"/>
          <a:lstStyle>
            <a:lvl1pPr algn="l">
              <a:defRPr sz="4000" b="1">
                <a:latin typeface="+mj-lt"/>
                <a:ea typeface="+mj-ea"/>
                <a:cs typeface="+mj-cs"/>
                <a:sym typeface="Arial"/>
              </a:defRPr>
            </a:lvl1pPr>
          </a:lstStyle>
          <a:p>
            <a:r>
              <a:t>Titeltekst</a:t>
            </a:r>
          </a:p>
        </p:txBody>
      </p:sp>
      <p:sp>
        <p:nvSpPr>
          <p:cNvPr id="163" name="Hoofdtekst - niveau één…"/>
          <p:cNvSpPr txBox="1">
            <a:spLocks noGrp="1"/>
          </p:cNvSpPr>
          <p:nvPr>
            <p:ph type="body" sz="quarter" idx="1"/>
          </p:nvPr>
        </p:nvSpPr>
        <p:spPr>
          <a:xfrm>
            <a:off x="722312" y="1915872"/>
            <a:ext cx="7772401" cy="1125142"/>
          </a:xfrm>
          <a:prstGeom prst="rect">
            <a:avLst/>
          </a:prstGeom>
        </p:spPr>
        <p:txBody>
          <a:bodyPr lIns="91421" tIns="91421" rIns="91421" bIns="91421" anchor="b"/>
          <a:lstStyle>
            <a:lvl1pPr marL="0" indent="0">
              <a:spcBef>
                <a:spcPts val="400"/>
              </a:spcBef>
              <a:buSzTx/>
              <a:buFontTx/>
              <a:buNone/>
              <a:defRPr sz="2000">
                <a:solidFill>
                  <a:srgbClr val="888888"/>
                </a:solidFill>
                <a:latin typeface="+mj-lt"/>
                <a:ea typeface="+mj-ea"/>
                <a:cs typeface="+mj-cs"/>
                <a:sym typeface="Arial"/>
              </a:defRPr>
            </a:lvl1pPr>
            <a:lvl2pPr marL="0" indent="0">
              <a:spcBef>
                <a:spcPts val="400"/>
              </a:spcBef>
              <a:buSzTx/>
              <a:buFontTx/>
              <a:buNone/>
              <a:defRPr sz="2000">
                <a:solidFill>
                  <a:srgbClr val="888888"/>
                </a:solidFill>
                <a:latin typeface="+mj-lt"/>
                <a:ea typeface="+mj-ea"/>
                <a:cs typeface="+mj-cs"/>
                <a:sym typeface="Arial"/>
              </a:defRPr>
            </a:lvl2pPr>
            <a:lvl3pPr marL="0" indent="0">
              <a:spcBef>
                <a:spcPts val="400"/>
              </a:spcBef>
              <a:buSzTx/>
              <a:buFontTx/>
              <a:buNone/>
              <a:defRPr sz="2000">
                <a:solidFill>
                  <a:srgbClr val="888888"/>
                </a:solidFill>
                <a:latin typeface="+mj-lt"/>
                <a:ea typeface="+mj-ea"/>
                <a:cs typeface="+mj-cs"/>
                <a:sym typeface="Arial"/>
              </a:defRPr>
            </a:lvl3pPr>
            <a:lvl4pPr marL="0" indent="0">
              <a:spcBef>
                <a:spcPts val="400"/>
              </a:spcBef>
              <a:buSzTx/>
              <a:buFontTx/>
              <a:buNone/>
              <a:defRPr sz="2000">
                <a:solidFill>
                  <a:srgbClr val="888888"/>
                </a:solidFill>
                <a:latin typeface="+mj-lt"/>
                <a:ea typeface="+mj-ea"/>
                <a:cs typeface="+mj-cs"/>
                <a:sym typeface="Arial"/>
              </a:defRPr>
            </a:lvl4pPr>
            <a:lvl5pPr marL="0" indent="0">
              <a:spcBef>
                <a:spcPts val="400"/>
              </a:spcBef>
              <a:buSzTx/>
              <a:buFontTx/>
              <a:buNone/>
              <a:defRPr sz="2000">
                <a:solidFill>
                  <a:srgbClr val="888888"/>
                </a:solidFill>
                <a:latin typeface="+mj-lt"/>
                <a:ea typeface="+mj-ea"/>
                <a:cs typeface="+mj-cs"/>
                <a:sym typeface="Aria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64" name="Dianummer"/>
          <p:cNvSpPr txBox="1">
            <a:spLocks noGrp="1"/>
          </p:cNvSpPr>
          <p:nvPr>
            <p:ph type="sldNum" sz="quarter" idx="2"/>
          </p:nvPr>
        </p:nvSpPr>
        <p:spPr>
          <a:xfrm>
            <a:off x="6289258" y="4632663"/>
            <a:ext cx="263940" cy="269199"/>
          </a:xfrm>
          <a:prstGeom prst="rect">
            <a:avLst/>
          </a:prstGeom>
        </p:spPr>
        <p:txBody>
          <a:bodyPr lIns="45699" tIns="45699" rIns="45699" bIns="45699"/>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eldia">
    <p:spTree>
      <p:nvGrpSpPr>
        <p:cNvPr id="1" name=""/>
        <p:cNvGrpSpPr/>
        <p:nvPr/>
      </p:nvGrpSpPr>
      <p:grpSpPr>
        <a:xfrm>
          <a:off x="0" y="0"/>
          <a:ext cx="0" cy="0"/>
          <a:chOff x="0" y="0"/>
          <a:chExt cx="0" cy="0"/>
        </a:xfrm>
      </p:grpSpPr>
      <p:sp>
        <p:nvSpPr>
          <p:cNvPr id="171" name="Titeltekst"/>
          <p:cNvSpPr txBox="1">
            <a:spLocks noGrp="1"/>
          </p:cNvSpPr>
          <p:nvPr>
            <p:ph type="title"/>
          </p:nvPr>
        </p:nvSpPr>
        <p:spPr>
          <a:xfrm>
            <a:off x="685801" y="1597820"/>
            <a:ext cx="7772401" cy="1102521"/>
          </a:xfrm>
          <a:prstGeom prst="rect">
            <a:avLst/>
          </a:prstGeom>
        </p:spPr>
        <p:txBody>
          <a:bodyPr/>
          <a:lstStyle/>
          <a:p>
            <a:r>
              <a:t>Titeltekst</a:t>
            </a:r>
          </a:p>
        </p:txBody>
      </p:sp>
      <p:sp>
        <p:nvSpPr>
          <p:cNvPr id="172" name="Hoofdtekst - niveau één…"/>
          <p:cNvSpPr txBox="1">
            <a:spLocks noGrp="1"/>
          </p:cNvSpPr>
          <p:nvPr>
            <p:ph type="body" sz="quarter" idx="1"/>
          </p:nvPr>
        </p:nvSpPr>
        <p:spPr>
          <a:xfrm>
            <a:off x="1371600" y="2914650"/>
            <a:ext cx="6400800" cy="131445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73"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ectiekop">
    <p:spTree>
      <p:nvGrpSpPr>
        <p:cNvPr id="1" name=""/>
        <p:cNvGrpSpPr/>
        <p:nvPr/>
      </p:nvGrpSpPr>
      <p:grpSpPr>
        <a:xfrm>
          <a:off x="0" y="0"/>
          <a:ext cx="0" cy="0"/>
          <a:chOff x="0" y="0"/>
          <a:chExt cx="0" cy="0"/>
        </a:xfrm>
      </p:grpSpPr>
      <p:sp>
        <p:nvSpPr>
          <p:cNvPr id="180" name="Titeltekst"/>
          <p:cNvSpPr txBox="1">
            <a:spLocks noGrp="1"/>
          </p:cNvSpPr>
          <p:nvPr>
            <p:ph type="title"/>
          </p:nvPr>
        </p:nvSpPr>
        <p:spPr>
          <a:xfrm>
            <a:off x="722314" y="3305176"/>
            <a:ext cx="7772401" cy="1021558"/>
          </a:xfrm>
          <a:prstGeom prst="rect">
            <a:avLst/>
          </a:prstGeom>
        </p:spPr>
        <p:txBody>
          <a:bodyPr anchor="t"/>
          <a:lstStyle>
            <a:lvl1pPr algn="l">
              <a:defRPr sz="4000" b="1" cap="all"/>
            </a:lvl1pPr>
          </a:lstStyle>
          <a:p>
            <a:r>
              <a:t>Titeltekst</a:t>
            </a:r>
          </a:p>
        </p:txBody>
      </p:sp>
      <p:sp>
        <p:nvSpPr>
          <p:cNvPr id="181" name="Hoofdtekst - niveau één…"/>
          <p:cNvSpPr txBox="1">
            <a:spLocks noGrp="1"/>
          </p:cNvSpPr>
          <p:nvPr>
            <p:ph type="body" sz="quarter" idx="1"/>
          </p:nvPr>
        </p:nvSpPr>
        <p:spPr>
          <a:xfrm>
            <a:off x="722314" y="2180033"/>
            <a:ext cx="7772401" cy="1125142"/>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82"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Inhoud van twee">
    <p:spTree>
      <p:nvGrpSpPr>
        <p:cNvPr id="1" name=""/>
        <p:cNvGrpSpPr/>
        <p:nvPr/>
      </p:nvGrpSpPr>
      <p:grpSpPr>
        <a:xfrm>
          <a:off x="0" y="0"/>
          <a:ext cx="0" cy="0"/>
          <a:chOff x="0" y="0"/>
          <a:chExt cx="0" cy="0"/>
        </a:xfrm>
      </p:grpSpPr>
      <p:sp>
        <p:nvSpPr>
          <p:cNvPr id="189" name="Titeltekst"/>
          <p:cNvSpPr txBox="1">
            <a:spLocks noGrp="1"/>
          </p:cNvSpPr>
          <p:nvPr>
            <p:ph type="title"/>
          </p:nvPr>
        </p:nvSpPr>
        <p:spPr>
          <a:prstGeom prst="rect">
            <a:avLst/>
          </a:prstGeom>
        </p:spPr>
        <p:txBody>
          <a:bodyPr/>
          <a:lstStyle/>
          <a:p>
            <a:r>
              <a:t>Titeltekst</a:t>
            </a:r>
          </a:p>
        </p:txBody>
      </p:sp>
      <p:sp>
        <p:nvSpPr>
          <p:cNvPr id="190" name="Hoofdtekst - niveau één…"/>
          <p:cNvSpPr txBox="1">
            <a:spLocks noGrp="1"/>
          </p:cNvSpPr>
          <p:nvPr>
            <p:ph type="body" sz="half" idx="1"/>
          </p:nvPr>
        </p:nvSpPr>
        <p:spPr>
          <a:xfrm>
            <a:off x="457201" y="1200150"/>
            <a:ext cx="4038602" cy="3394474"/>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91"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Vergelijking">
    <p:spTree>
      <p:nvGrpSpPr>
        <p:cNvPr id="1" name=""/>
        <p:cNvGrpSpPr/>
        <p:nvPr/>
      </p:nvGrpSpPr>
      <p:grpSpPr>
        <a:xfrm>
          <a:off x="0" y="0"/>
          <a:ext cx="0" cy="0"/>
          <a:chOff x="0" y="0"/>
          <a:chExt cx="0" cy="0"/>
        </a:xfrm>
      </p:grpSpPr>
      <p:sp>
        <p:nvSpPr>
          <p:cNvPr id="198" name="Titeltekst"/>
          <p:cNvSpPr txBox="1">
            <a:spLocks noGrp="1"/>
          </p:cNvSpPr>
          <p:nvPr>
            <p:ph type="title"/>
          </p:nvPr>
        </p:nvSpPr>
        <p:spPr>
          <a:prstGeom prst="rect">
            <a:avLst/>
          </a:prstGeom>
        </p:spPr>
        <p:txBody>
          <a:bodyPr/>
          <a:lstStyle/>
          <a:p>
            <a:r>
              <a:t>Titeltekst</a:t>
            </a:r>
          </a:p>
        </p:txBody>
      </p:sp>
      <p:sp>
        <p:nvSpPr>
          <p:cNvPr id="199" name="Hoofdtekst - niveau één…"/>
          <p:cNvSpPr txBox="1">
            <a:spLocks noGrp="1"/>
          </p:cNvSpPr>
          <p:nvPr>
            <p:ph type="body" sz="quarter" idx="1"/>
          </p:nvPr>
        </p:nvSpPr>
        <p:spPr>
          <a:xfrm>
            <a:off x="457200" y="1151333"/>
            <a:ext cx="4040188" cy="479824"/>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00" name="Tijdelijke aanduiding voor tekst 4"/>
          <p:cNvSpPr>
            <a:spLocks noGrp="1"/>
          </p:cNvSpPr>
          <p:nvPr>
            <p:ph type="body" sz="quarter" idx="13"/>
          </p:nvPr>
        </p:nvSpPr>
        <p:spPr>
          <a:xfrm>
            <a:off x="4645028" y="1151333"/>
            <a:ext cx="4041774" cy="479824"/>
          </a:xfrm>
          <a:prstGeom prst="rect">
            <a:avLst/>
          </a:prstGeom>
        </p:spPr>
        <p:txBody>
          <a:bodyPr anchor="b"/>
          <a:lstStyle/>
          <a:p>
            <a:pPr marL="288035" indent="-288035" defTabSz="768095">
              <a:spcBef>
                <a:spcPts val="500"/>
              </a:spcBef>
              <a:defRPr sz="2688"/>
            </a:pPr>
            <a:endParaRPr/>
          </a:p>
        </p:txBody>
      </p:sp>
      <p:sp>
        <p:nvSpPr>
          <p:cNvPr id="201"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208" name="Titeltekst"/>
          <p:cNvSpPr txBox="1">
            <a:spLocks noGrp="1"/>
          </p:cNvSpPr>
          <p:nvPr>
            <p:ph type="title"/>
          </p:nvPr>
        </p:nvSpPr>
        <p:spPr>
          <a:prstGeom prst="rect">
            <a:avLst/>
          </a:prstGeom>
        </p:spPr>
        <p:txBody>
          <a:bodyPr/>
          <a:lstStyle/>
          <a:p>
            <a:r>
              <a:t>Titeltekst</a:t>
            </a:r>
          </a:p>
        </p:txBody>
      </p:sp>
      <p:sp>
        <p:nvSpPr>
          <p:cNvPr id="209"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216"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Afbeelding met bijschrift">
    <p:spTree>
      <p:nvGrpSpPr>
        <p:cNvPr id="1" name=""/>
        <p:cNvGrpSpPr/>
        <p:nvPr/>
      </p:nvGrpSpPr>
      <p:grpSpPr>
        <a:xfrm>
          <a:off x="0" y="0"/>
          <a:ext cx="0" cy="0"/>
          <a:chOff x="0" y="0"/>
          <a:chExt cx="0" cy="0"/>
        </a:xfrm>
      </p:grpSpPr>
      <p:sp>
        <p:nvSpPr>
          <p:cNvPr id="223" name="Titeltekst"/>
          <p:cNvSpPr txBox="1">
            <a:spLocks noGrp="1"/>
          </p:cNvSpPr>
          <p:nvPr>
            <p:ph type="title"/>
          </p:nvPr>
        </p:nvSpPr>
        <p:spPr>
          <a:xfrm>
            <a:off x="1792288" y="3600450"/>
            <a:ext cx="5486402" cy="425054"/>
          </a:xfrm>
          <a:prstGeom prst="rect">
            <a:avLst/>
          </a:prstGeom>
        </p:spPr>
        <p:txBody>
          <a:bodyPr anchor="b"/>
          <a:lstStyle>
            <a:lvl1pPr algn="l">
              <a:defRPr sz="2000" b="1"/>
            </a:lvl1pPr>
          </a:lstStyle>
          <a:p>
            <a:r>
              <a:t>Titeltekst</a:t>
            </a:r>
          </a:p>
        </p:txBody>
      </p:sp>
      <p:sp>
        <p:nvSpPr>
          <p:cNvPr id="224" name="Tijdelijke aanduiding voor afbeelding 2"/>
          <p:cNvSpPr>
            <a:spLocks noGrp="1"/>
          </p:cNvSpPr>
          <p:nvPr>
            <p:ph type="pic" sz="half" idx="13"/>
          </p:nvPr>
        </p:nvSpPr>
        <p:spPr>
          <a:xfrm>
            <a:off x="1792288" y="459581"/>
            <a:ext cx="5486402" cy="3086101"/>
          </a:xfrm>
          <a:prstGeom prst="rect">
            <a:avLst/>
          </a:prstGeom>
        </p:spPr>
        <p:txBody>
          <a:bodyPr lIns="91439" tIns="45719" rIns="91439" bIns="45719">
            <a:noAutofit/>
          </a:bodyPr>
          <a:lstStyle/>
          <a:p>
            <a:endParaRPr/>
          </a:p>
        </p:txBody>
      </p:sp>
      <p:sp>
        <p:nvSpPr>
          <p:cNvPr id="225" name="Hoofdtekst - niveau één…"/>
          <p:cNvSpPr txBox="1">
            <a:spLocks noGrp="1"/>
          </p:cNvSpPr>
          <p:nvPr>
            <p:ph type="body" sz="quarter" idx="1"/>
          </p:nvPr>
        </p:nvSpPr>
        <p:spPr>
          <a:xfrm>
            <a:off x="1792288" y="4025503"/>
            <a:ext cx="5486402" cy="603649"/>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26"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ekop">
    <p:bg>
      <p:bgPr>
        <a:solidFill>
          <a:srgbClr val="FFFFFF"/>
        </a:solidFill>
        <a:effectLst/>
      </p:bgPr>
    </p:bg>
    <p:spTree>
      <p:nvGrpSpPr>
        <p:cNvPr id="1" name=""/>
        <p:cNvGrpSpPr/>
        <p:nvPr/>
      </p:nvGrpSpPr>
      <p:grpSpPr>
        <a:xfrm>
          <a:off x="0" y="0"/>
          <a:ext cx="0" cy="0"/>
          <a:chOff x="0" y="0"/>
          <a:chExt cx="0" cy="0"/>
        </a:xfrm>
      </p:grpSpPr>
      <p:pic>
        <p:nvPicPr>
          <p:cNvPr id="25" name="image1.png" descr="image1.png"/>
          <p:cNvPicPr>
            <a:picLocks noChangeAspect="1"/>
          </p:cNvPicPr>
          <p:nvPr/>
        </p:nvPicPr>
        <p:blipFill>
          <a:blip r:embed="rId2">
            <a:extLst/>
          </a:blip>
          <a:stretch>
            <a:fillRect/>
          </a:stretch>
        </p:blipFill>
        <p:spPr>
          <a:xfrm>
            <a:off x="97685" y="105842"/>
            <a:ext cx="976073" cy="334055"/>
          </a:xfrm>
          <a:prstGeom prst="rect">
            <a:avLst/>
          </a:prstGeom>
          <a:ln w="12700">
            <a:miter lim="400000"/>
          </a:ln>
        </p:spPr>
      </p:pic>
      <p:sp>
        <p:nvSpPr>
          <p:cNvPr id="26" name="Shape 3"/>
          <p:cNvSpPr/>
          <p:nvPr/>
        </p:nvSpPr>
        <p:spPr>
          <a:xfrm>
            <a:off x="-5" y="4673319"/>
            <a:ext cx="73273" cy="470181"/>
          </a:xfrm>
          <a:prstGeom prst="rect">
            <a:avLst/>
          </a:prstGeom>
          <a:solidFill>
            <a:srgbClr val="E46C0A"/>
          </a:solidFill>
          <a:ln w="12700">
            <a:miter lim="400000"/>
          </a:ln>
        </p:spPr>
        <p:txBody>
          <a:bodyPr lIns="45718" tIns="45718" rIns="45718" bIns="45718" anchor="ctr"/>
          <a:lstStyle/>
          <a:p>
            <a:pPr algn="ctr">
              <a:defRPr sz="1800">
                <a:solidFill>
                  <a:srgbClr val="FFFFFF"/>
                </a:solidFill>
                <a:latin typeface="Calibri"/>
                <a:ea typeface="Calibri"/>
                <a:cs typeface="Calibri"/>
                <a:sym typeface="Calibri"/>
              </a:defRPr>
            </a:pPr>
            <a:endParaRPr/>
          </a:p>
        </p:txBody>
      </p:sp>
      <p:sp>
        <p:nvSpPr>
          <p:cNvPr id="27" name="Shape 4"/>
          <p:cNvSpPr/>
          <p:nvPr/>
        </p:nvSpPr>
        <p:spPr>
          <a:xfrm>
            <a:off x="-1467" y="4673319"/>
            <a:ext cx="9145469" cy="1"/>
          </a:xfrm>
          <a:prstGeom prst="line">
            <a:avLst/>
          </a:prstGeom>
          <a:ln>
            <a:solidFill>
              <a:srgbClr val="A6A6A6"/>
            </a:solidFill>
          </a:ln>
        </p:spPr>
        <p:txBody>
          <a:bodyPr lIns="45718" tIns="45718" rIns="45718" bIns="45718"/>
          <a:lstStyle/>
          <a:p>
            <a:endParaRPr/>
          </a:p>
        </p:txBody>
      </p:sp>
      <p:sp>
        <p:nvSpPr>
          <p:cNvPr id="28" name="Shape 5"/>
          <p:cNvSpPr txBox="1"/>
          <p:nvPr/>
        </p:nvSpPr>
        <p:spPr>
          <a:xfrm>
            <a:off x="122105" y="4765471"/>
            <a:ext cx="1338656" cy="23926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100"/>
            </a:lvl1pPr>
          </a:lstStyle>
          <a:p>
            <a:r>
              <a:t>Partner in Mobiliteit </a:t>
            </a:r>
          </a:p>
        </p:txBody>
      </p:sp>
      <p:sp>
        <p:nvSpPr>
          <p:cNvPr id="29" name="Titeltekst"/>
          <p:cNvSpPr txBox="1">
            <a:spLocks noGrp="1"/>
          </p:cNvSpPr>
          <p:nvPr>
            <p:ph type="title"/>
          </p:nvPr>
        </p:nvSpPr>
        <p:spPr>
          <a:xfrm>
            <a:off x="722312" y="3041013"/>
            <a:ext cx="7772401" cy="1021559"/>
          </a:xfrm>
          <a:prstGeom prst="rect">
            <a:avLst/>
          </a:prstGeom>
        </p:spPr>
        <p:txBody>
          <a:bodyPr lIns="91421" tIns="91421" rIns="91421" bIns="91421" anchor="t"/>
          <a:lstStyle>
            <a:lvl1pPr algn="l">
              <a:defRPr sz="4000" b="1">
                <a:latin typeface="+mj-lt"/>
                <a:ea typeface="+mj-ea"/>
                <a:cs typeface="+mj-cs"/>
                <a:sym typeface="Arial"/>
              </a:defRPr>
            </a:lvl1pPr>
          </a:lstStyle>
          <a:p>
            <a:r>
              <a:t>Titeltekst</a:t>
            </a:r>
          </a:p>
        </p:txBody>
      </p:sp>
      <p:sp>
        <p:nvSpPr>
          <p:cNvPr id="30" name="Hoofdtekst - niveau één…"/>
          <p:cNvSpPr txBox="1">
            <a:spLocks noGrp="1"/>
          </p:cNvSpPr>
          <p:nvPr>
            <p:ph type="body" sz="quarter" idx="1"/>
          </p:nvPr>
        </p:nvSpPr>
        <p:spPr>
          <a:xfrm>
            <a:off x="722312" y="1915872"/>
            <a:ext cx="7772401" cy="1125142"/>
          </a:xfrm>
          <a:prstGeom prst="rect">
            <a:avLst/>
          </a:prstGeom>
        </p:spPr>
        <p:txBody>
          <a:bodyPr lIns="91421" tIns="91421" rIns="91421" bIns="91421" anchor="b"/>
          <a:lstStyle>
            <a:lvl1pPr marL="0" indent="0">
              <a:spcBef>
                <a:spcPts val="400"/>
              </a:spcBef>
              <a:buSzTx/>
              <a:buFontTx/>
              <a:buNone/>
              <a:defRPr sz="2000">
                <a:solidFill>
                  <a:srgbClr val="888888"/>
                </a:solidFill>
                <a:latin typeface="+mj-lt"/>
                <a:ea typeface="+mj-ea"/>
                <a:cs typeface="+mj-cs"/>
                <a:sym typeface="Arial"/>
              </a:defRPr>
            </a:lvl1pPr>
            <a:lvl2pPr marL="0" indent="0">
              <a:spcBef>
                <a:spcPts val="400"/>
              </a:spcBef>
              <a:buSzTx/>
              <a:buFontTx/>
              <a:buNone/>
              <a:defRPr sz="2000">
                <a:solidFill>
                  <a:srgbClr val="888888"/>
                </a:solidFill>
                <a:latin typeface="+mj-lt"/>
                <a:ea typeface="+mj-ea"/>
                <a:cs typeface="+mj-cs"/>
                <a:sym typeface="Arial"/>
              </a:defRPr>
            </a:lvl2pPr>
            <a:lvl3pPr marL="0" indent="0">
              <a:spcBef>
                <a:spcPts val="400"/>
              </a:spcBef>
              <a:buSzTx/>
              <a:buFontTx/>
              <a:buNone/>
              <a:defRPr sz="2000">
                <a:solidFill>
                  <a:srgbClr val="888888"/>
                </a:solidFill>
                <a:latin typeface="+mj-lt"/>
                <a:ea typeface="+mj-ea"/>
                <a:cs typeface="+mj-cs"/>
                <a:sym typeface="Arial"/>
              </a:defRPr>
            </a:lvl3pPr>
            <a:lvl4pPr marL="0" indent="0">
              <a:spcBef>
                <a:spcPts val="400"/>
              </a:spcBef>
              <a:buSzTx/>
              <a:buFontTx/>
              <a:buNone/>
              <a:defRPr sz="2000">
                <a:solidFill>
                  <a:srgbClr val="888888"/>
                </a:solidFill>
                <a:latin typeface="+mj-lt"/>
                <a:ea typeface="+mj-ea"/>
                <a:cs typeface="+mj-cs"/>
                <a:sym typeface="Arial"/>
              </a:defRPr>
            </a:lvl4pPr>
            <a:lvl5pPr marL="0" indent="0">
              <a:spcBef>
                <a:spcPts val="400"/>
              </a:spcBef>
              <a:buSzTx/>
              <a:buFontTx/>
              <a:buNone/>
              <a:defRPr sz="2000">
                <a:solidFill>
                  <a:srgbClr val="888888"/>
                </a:solidFill>
                <a:latin typeface="+mj-lt"/>
                <a:ea typeface="+mj-ea"/>
                <a:cs typeface="+mj-cs"/>
                <a:sym typeface="Aria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1" name="Dianummer"/>
          <p:cNvSpPr txBox="1">
            <a:spLocks noGrp="1"/>
          </p:cNvSpPr>
          <p:nvPr>
            <p:ph type="sldNum" sz="quarter" idx="2"/>
          </p:nvPr>
        </p:nvSpPr>
        <p:spPr>
          <a:xfrm>
            <a:off x="6289258" y="4632662"/>
            <a:ext cx="263940" cy="269199"/>
          </a:xfrm>
          <a:prstGeom prst="rect">
            <a:avLst/>
          </a:prstGeom>
        </p:spPr>
        <p:txBody>
          <a:bodyPr lIns="45699" tIns="45699" rIns="45699" bIns="45699"/>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el en verticale tekst">
    <p:spTree>
      <p:nvGrpSpPr>
        <p:cNvPr id="1" name=""/>
        <p:cNvGrpSpPr/>
        <p:nvPr/>
      </p:nvGrpSpPr>
      <p:grpSpPr>
        <a:xfrm>
          <a:off x="0" y="0"/>
          <a:ext cx="0" cy="0"/>
          <a:chOff x="0" y="0"/>
          <a:chExt cx="0" cy="0"/>
        </a:xfrm>
      </p:grpSpPr>
      <p:sp>
        <p:nvSpPr>
          <p:cNvPr id="233" name="Titeltekst"/>
          <p:cNvSpPr txBox="1">
            <a:spLocks noGrp="1"/>
          </p:cNvSpPr>
          <p:nvPr>
            <p:ph type="title"/>
          </p:nvPr>
        </p:nvSpPr>
        <p:spPr>
          <a:prstGeom prst="rect">
            <a:avLst/>
          </a:prstGeom>
        </p:spPr>
        <p:txBody>
          <a:bodyPr/>
          <a:lstStyle/>
          <a:p>
            <a:r>
              <a:t>Titeltekst</a:t>
            </a:r>
          </a:p>
        </p:txBody>
      </p:sp>
      <p:sp>
        <p:nvSpPr>
          <p:cNvPr id="234"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35"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Verticale titel en tekst">
    <p:spTree>
      <p:nvGrpSpPr>
        <p:cNvPr id="1" name=""/>
        <p:cNvGrpSpPr/>
        <p:nvPr/>
      </p:nvGrpSpPr>
      <p:grpSpPr>
        <a:xfrm>
          <a:off x="0" y="0"/>
          <a:ext cx="0" cy="0"/>
          <a:chOff x="0" y="0"/>
          <a:chExt cx="0" cy="0"/>
        </a:xfrm>
      </p:grpSpPr>
      <p:sp>
        <p:nvSpPr>
          <p:cNvPr id="242" name="Titeltekst"/>
          <p:cNvSpPr txBox="1">
            <a:spLocks noGrp="1"/>
          </p:cNvSpPr>
          <p:nvPr>
            <p:ph type="title"/>
          </p:nvPr>
        </p:nvSpPr>
        <p:spPr>
          <a:xfrm>
            <a:off x="6629399" y="205978"/>
            <a:ext cx="2057403" cy="4388647"/>
          </a:xfrm>
          <a:prstGeom prst="rect">
            <a:avLst/>
          </a:prstGeom>
        </p:spPr>
        <p:txBody>
          <a:bodyPr/>
          <a:lstStyle/>
          <a:p>
            <a:r>
              <a:t>Titeltekst</a:t>
            </a:r>
          </a:p>
        </p:txBody>
      </p:sp>
      <p:sp>
        <p:nvSpPr>
          <p:cNvPr id="243" name="Hoofdtekst - niveau één…"/>
          <p:cNvSpPr txBox="1">
            <a:spLocks noGrp="1"/>
          </p:cNvSpPr>
          <p:nvPr>
            <p:ph type="body" idx="1"/>
          </p:nvPr>
        </p:nvSpPr>
        <p:spPr>
          <a:xfrm>
            <a:off x="457200" y="205978"/>
            <a:ext cx="6019802" cy="4388647"/>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44"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eldia">
    <p:spTree>
      <p:nvGrpSpPr>
        <p:cNvPr id="1" name=""/>
        <p:cNvGrpSpPr/>
        <p:nvPr/>
      </p:nvGrpSpPr>
      <p:grpSpPr>
        <a:xfrm>
          <a:off x="0" y="0"/>
          <a:ext cx="0" cy="0"/>
          <a:chOff x="0" y="0"/>
          <a:chExt cx="0" cy="0"/>
        </a:xfrm>
      </p:grpSpPr>
      <p:sp>
        <p:nvSpPr>
          <p:cNvPr id="251" name="Titeltekst"/>
          <p:cNvSpPr txBox="1">
            <a:spLocks noGrp="1"/>
          </p:cNvSpPr>
          <p:nvPr>
            <p:ph type="title"/>
          </p:nvPr>
        </p:nvSpPr>
        <p:spPr>
          <a:xfrm>
            <a:off x="685801" y="1597820"/>
            <a:ext cx="7772401" cy="1102521"/>
          </a:xfrm>
          <a:prstGeom prst="rect">
            <a:avLst/>
          </a:prstGeom>
        </p:spPr>
        <p:txBody>
          <a:bodyPr/>
          <a:lstStyle/>
          <a:p>
            <a:r>
              <a:t>Titeltekst</a:t>
            </a:r>
          </a:p>
        </p:txBody>
      </p:sp>
      <p:sp>
        <p:nvSpPr>
          <p:cNvPr id="252" name="Hoofdtekst - niveau één…"/>
          <p:cNvSpPr txBox="1">
            <a:spLocks noGrp="1"/>
          </p:cNvSpPr>
          <p:nvPr>
            <p:ph type="body" sz="quarter" idx="1"/>
          </p:nvPr>
        </p:nvSpPr>
        <p:spPr>
          <a:xfrm>
            <a:off x="1371600" y="2914650"/>
            <a:ext cx="6400800" cy="131445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53"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Sectiekop">
    <p:spTree>
      <p:nvGrpSpPr>
        <p:cNvPr id="1" name=""/>
        <p:cNvGrpSpPr/>
        <p:nvPr/>
      </p:nvGrpSpPr>
      <p:grpSpPr>
        <a:xfrm>
          <a:off x="0" y="0"/>
          <a:ext cx="0" cy="0"/>
          <a:chOff x="0" y="0"/>
          <a:chExt cx="0" cy="0"/>
        </a:xfrm>
      </p:grpSpPr>
      <p:sp>
        <p:nvSpPr>
          <p:cNvPr id="260" name="Titeltekst"/>
          <p:cNvSpPr txBox="1">
            <a:spLocks noGrp="1"/>
          </p:cNvSpPr>
          <p:nvPr>
            <p:ph type="title"/>
          </p:nvPr>
        </p:nvSpPr>
        <p:spPr>
          <a:xfrm>
            <a:off x="722314" y="3305176"/>
            <a:ext cx="7772401" cy="1021558"/>
          </a:xfrm>
          <a:prstGeom prst="rect">
            <a:avLst/>
          </a:prstGeom>
        </p:spPr>
        <p:txBody>
          <a:bodyPr anchor="t"/>
          <a:lstStyle>
            <a:lvl1pPr algn="l">
              <a:defRPr sz="4000" b="1" cap="all"/>
            </a:lvl1pPr>
          </a:lstStyle>
          <a:p>
            <a:r>
              <a:t>Titeltekst</a:t>
            </a:r>
          </a:p>
        </p:txBody>
      </p:sp>
      <p:sp>
        <p:nvSpPr>
          <p:cNvPr id="261" name="Hoofdtekst - niveau één…"/>
          <p:cNvSpPr txBox="1">
            <a:spLocks noGrp="1"/>
          </p:cNvSpPr>
          <p:nvPr>
            <p:ph type="body" sz="quarter" idx="1"/>
          </p:nvPr>
        </p:nvSpPr>
        <p:spPr>
          <a:xfrm>
            <a:off x="722314" y="2180033"/>
            <a:ext cx="7772401" cy="1125142"/>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62"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Inhoud van twee">
    <p:spTree>
      <p:nvGrpSpPr>
        <p:cNvPr id="1" name=""/>
        <p:cNvGrpSpPr/>
        <p:nvPr/>
      </p:nvGrpSpPr>
      <p:grpSpPr>
        <a:xfrm>
          <a:off x="0" y="0"/>
          <a:ext cx="0" cy="0"/>
          <a:chOff x="0" y="0"/>
          <a:chExt cx="0" cy="0"/>
        </a:xfrm>
      </p:grpSpPr>
      <p:sp>
        <p:nvSpPr>
          <p:cNvPr id="269" name="Titeltekst"/>
          <p:cNvSpPr txBox="1">
            <a:spLocks noGrp="1"/>
          </p:cNvSpPr>
          <p:nvPr>
            <p:ph type="title"/>
          </p:nvPr>
        </p:nvSpPr>
        <p:spPr>
          <a:prstGeom prst="rect">
            <a:avLst/>
          </a:prstGeom>
        </p:spPr>
        <p:txBody>
          <a:bodyPr/>
          <a:lstStyle/>
          <a:p>
            <a:r>
              <a:t>Titeltekst</a:t>
            </a:r>
          </a:p>
        </p:txBody>
      </p:sp>
      <p:sp>
        <p:nvSpPr>
          <p:cNvPr id="270" name="Hoofdtekst - niveau één…"/>
          <p:cNvSpPr txBox="1">
            <a:spLocks noGrp="1"/>
          </p:cNvSpPr>
          <p:nvPr>
            <p:ph type="body" sz="half" idx="1"/>
          </p:nvPr>
        </p:nvSpPr>
        <p:spPr>
          <a:xfrm>
            <a:off x="457201" y="1200150"/>
            <a:ext cx="4038602" cy="3394474"/>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71"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Vergelijking">
    <p:spTree>
      <p:nvGrpSpPr>
        <p:cNvPr id="1" name=""/>
        <p:cNvGrpSpPr/>
        <p:nvPr/>
      </p:nvGrpSpPr>
      <p:grpSpPr>
        <a:xfrm>
          <a:off x="0" y="0"/>
          <a:ext cx="0" cy="0"/>
          <a:chOff x="0" y="0"/>
          <a:chExt cx="0" cy="0"/>
        </a:xfrm>
      </p:grpSpPr>
      <p:sp>
        <p:nvSpPr>
          <p:cNvPr id="278" name="Titeltekst"/>
          <p:cNvSpPr txBox="1">
            <a:spLocks noGrp="1"/>
          </p:cNvSpPr>
          <p:nvPr>
            <p:ph type="title"/>
          </p:nvPr>
        </p:nvSpPr>
        <p:spPr>
          <a:prstGeom prst="rect">
            <a:avLst/>
          </a:prstGeom>
        </p:spPr>
        <p:txBody>
          <a:bodyPr/>
          <a:lstStyle/>
          <a:p>
            <a:r>
              <a:t>Titeltekst</a:t>
            </a:r>
          </a:p>
        </p:txBody>
      </p:sp>
      <p:sp>
        <p:nvSpPr>
          <p:cNvPr id="279" name="Hoofdtekst - niveau één…"/>
          <p:cNvSpPr txBox="1">
            <a:spLocks noGrp="1"/>
          </p:cNvSpPr>
          <p:nvPr>
            <p:ph type="body" sz="quarter" idx="1"/>
          </p:nvPr>
        </p:nvSpPr>
        <p:spPr>
          <a:xfrm>
            <a:off x="457200" y="1151333"/>
            <a:ext cx="4040188" cy="479824"/>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80" name="Tijdelijke aanduiding voor tekst 4"/>
          <p:cNvSpPr>
            <a:spLocks noGrp="1"/>
          </p:cNvSpPr>
          <p:nvPr>
            <p:ph type="body" sz="quarter" idx="13"/>
          </p:nvPr>
        </p:nvSpPr>
        <p:spPr>
          <a:xfrm>
            <a:off x="4645028" y="1151333"/>
            <a:ext cx="4041774" cy="479824"/>
          </a:xfrm>
          <a:prstGeom prst="rect">
            <a:avLst/>
          </a:prstGeom>
        </p:spPr>
        <p:txBody>
          <a:bodyPr anchor="b"/>
          <a:lstStyle/>
          <a:p>
            <a:pPr marL="288035" indent="-288035" defTabSz="768095">
              <a:spcBef>
                <a:spcPts val="500"/>
              </a:spcBef>
              <a:defRPr sz="2688"/>
            </a:pPr>
            <a:endParaRPr/>
          </a:p>
        </p:txBody>
      </p:sp>
      <p:sp>
        <p:nvSpPr>
          <p:cNvPr id="281"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288" name="Titeltekst"/>
          <p:cNvSpPr txBox="1">
            <a:spLocks noGrp="1"/>
          </p:cNvSpPr>
          <p:nvPr>
            <p:ph type="title"/>
          </p:nvPr>
        </p:nvSpPr>
        <p:spPr>
          <a:prstGeom prst="rect">
            <a:avLst/>
          </a:prstGeom>
        </p:spPr>
        <p:txBody>
          <a:bodyPr/>
          <a:lstStyle/>
          <a:p>
            <a:r>
              <a:t>Titeltekst</a:t>
            </a:r>
          </a:p>
        </p:txBody>
      </p:sp>
      <p:sp>
        <p:nvSpPr>
          <p:cNvPr id="289"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296"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Inhoud met bijschrift">
    <p:spTree>
      <p:nvGrpSpPr>
        <p:cNvPr id="1" name=""/>
        <p:cNvGrpSpPr/>
        <p:nvPr/>
      </p:nvGrpSpPr>
      <p:grpSpPr>
        <a:xfrm>
          <a:off x="0" y="0"/>
          <a:ext cx="0" cy="0"/>
          <a:chOff x="0" y="0"/>
          <a:chExt cx="0" cy="0"/>
        </a:xfrm>
      </p:grpSpPr>
      <p:sp>
        <p:nvSpPr>
          <p:cNvPr id="303" name="Titeltekst"/>
          <p:cNvSpPr txBox="1">
            <a:spLocks noGrp="1"/>
          </p:cNvSpPr>
          <p:nvPr>
            <p:ph type="title"/>
          </p:nvPr>
        </p:nvSpPr>
        <p:spPr>
          <a:xfrm>
            <a:off x="457201" y="204785"/>
            <a:ext cx="3008316" cy="871540"/>
          </a:xfrm>
          <a:prstGeom prst="rect">
            <a:avLst/>
          </a:prstGeom>
        </p:spPr>
        <p:txBody>
          <a:bodyPr anchor="b"/>
          <a:lstStyle>
            <a:lvl1pPr algn="l">
              <a:defRPr sz="2000" b="1"/>
            </a:lvl1pPr>
          </a:lstStyle>
          <a:p>
            <a:r>
              <a:t>Titeltekst</a:t>
            </a:r>
          </a:p>
        </p:txBody>
      </p:sp>
      <p:sp>
        <p:nvSpPr>
          <p:cNvPr id="304" name="Hoofdtekst - niveau één…"/>
          <p:cNvSpPr txBox="1">
            <a:spLocks noGrp="1"/>
          </p:cNvSpPr>
          <p:nvPr>
            <p:ph type="body" idx="1"/>
          </p:nvPr>
        </p:nvSpPr>
        <p:spPr>
          <a:xfrm>
            <a:off x="3575051" y="204789"/>
            <a:ext cx="5111751" cy="4389836"/>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05" name="Tijdelijke aanduiding voor tekst 3"/>
          <p:cNvSpPr>
            <a:spLocks noGrp="1"/>
          </p:cNvSpPr>
          <p:nvPr>
            <p:ph type="body" sz="half" idx="13"/>
          </p:nvPr>
        </p:nvSpPr>
        <p:spPr>
          <a:xfrm>
            <a:off x="457201" y="1076326"/>
            <a:ext cx="3008316" cy="3518297"/>
          </a:xfrm>
          <a:prstGeom prst="rect">
            <a:avLst/>
          </a:prstGeom>
        </p:spPr>
        <p:txBody>
          <a:bodyPr/>
          <a:lstStyle/>
          <a:p>
            <a:endParaRPr/>
          </a:p>
        </p:txBody>
      </p:sp>
      <p:sp>
        <p:nvSpPr>
          <p:cNvPr id="306"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Afbeelding met bijschrift">
    <p:spTree>
      <p:nvGrpSpPr>
        <p:cNvPr id="1" name=""/>
        <p:cNvGrpSpPr/>
        <p:nvPr/>
      </p:nvGrpSpPr>
      <p:grpSpPr>
        <a:xfrm>
          <a:off x="0" y="0"/>
          <a:ext cx="0" cy="0"/>
          <a:chOff x="0" y="0"/>
          <a:chExt cx="0" cy="0"/>
        </a:xfrm>
      </p:grpSpPr>
      <p:sp>
        <p:nvSpPr>
          <p:cNvPr id="313" name="Titeltekst"/>
          <p:cNvSpPr txBox="1">
            <a:spLocks noGrp="1"/>
          </p:cNvSpPr>
          <p:nvPr>
            <p:ph type="title"/>
          </p:nvPr>
        </p:nvSpPr>
        <p:spPr>
          <a:xfrm>
            <a:off x="1792288" y="3600450"/>
            <a:ext cx="5486402" cy="425054"/>
          </a:xfrm>
          <a:prstGeom prst="rect">
            <a:avLst/>
          </a:prstGeom>
        </p:spPr>
        <p:txBody>
          <a:bodyPr anchor="b"/>
          <a:lstStyle>
            <a:lvl1pPr algn="l">
              <a:defRPr sz="2000" b="1"/>
            </a:lvl1pPr>
          </a:lstStyle>
          <a:p>
            <a:r>
              <a:t>Titeltekst</a:t>
            </a:r>
          </a:p>
        </p:txBody>
      </p:sp>
      <p:sp>
        <p:nvSpPr>
          <p:cNvPr id="314" name="Tijdelijke aanduiding voor afbeelding 2"/>
          <p:cNvSpPr>
            <a:spLocks noGrp="1"/>
          </p:cNvSpPr>
          <p:nvPr>
            <p:ph type="pic" sz="half" idx="13"/>
          </p:nvPr>
        </p:nvSpPr>
        <p:spPr>
          <a:xfrm>
            <a:off x="1792288" y="459581"/>
            <a:ext cx="5486402" cy="3086101"/>
          </a:xfrm>
          <a:prstGeom prst="rect">
            <a:avLst/>
          </a:prstGeom>
        </p:spPr>
        <p:txBody>
          <a:bodyPr lIns="91439" tIns="45719" rIns="91439" bIns="45719">
            <a:noAutofit/>
          </a:bodyPr>
          <a:lstStyle/>
          <a:p>
            <a:endParaRPr/>
          </a:p>
        </p:txBody>
      </p:sp>
      <p:sp>
        <p:nvSpPr>
          <p:cNvPr id="315" name="Hoofdtekst - niveau één…"/>
          <p:cNvSpPr txBox="1">
            <a:spLocks noGrp="1"/>
          </p:cNvSpPr>
          <p:nvPr>
            <p:ph type="body" sz="quarter" idx="1"/>
          </p:nvPr>
        </p:nvSpPr>
        <p:spPr>
          <a:xfrm>
            <a:off x="1792288" y="4025503"/>
            <a:ext cx="5486402" cy="603649"/>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16"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ekop">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8" name="image1.png" descr="image1.png"/>
          <p:cNvPicPr>
            <a:picLocks noChangeAspect="1"/>
          </p:cNvPicPr>
          <p:nvPr/>
        </p:nvPicPr>
        <p:blipFill>
          <a:blip r:embed="rId3">
            <a:extLst/>
          </a:blip>
          <a:stretch>
            <a:fillRect/>
          </a:stretch>
        </p:blipFill>
        <p:spPr>
          <a:xfrm>
            <a:off x="97685" y="105842"/>
            <a:ext cx="976073" cy="334055"/>
          </a:xfrm>
          <a:prstGeom prst="rect">
            <a:avLst/>
          </a:prstGeom>
          <a:ln w="12700">
            <a:miter lim="400000"/>
          </a:ln>
        </p:spPr>
      </p:pic>
      <p:sp>
        <p:nvSpPr>
          <p:cNvPr id="39" name="Shape 3"/>
          <p:cNvSpPr/>
          <p:nvPr/>
        </p:nvSpPr>
        <p:spPr>
          <a:xfrm>
            <a:off x="-5" y="4673319"/>
            <a:ext cx="73273" cy="470181"/>
          </a:xfrm>
          <a:prstGeom prst="rect">
            <a:avLst/>
          </a:prstGeom>
          <a:solidFill>
            <a:srgbClr val="E46C0A"/>
          </a:solidFill>
          <a:ln w="12700">
            <a:miter lim="400000"/>
          </a:ln>
        </p:spPr>
        <p:txBody>
          <a:bodyPr lIns="45718" tIns="45718" rIns="45718" bIns="45718" anchor="ctr"/>
          <a:lstStyle/>
          <a:p>
            <a:pPr algn="ctr">
              <a:defRPr sz="1800">
                <a:solidFill>
                  <a:srgbClr val="FFFFFF"/>
                </a:solidFill>
                <a:latin typeface="Calibri"/>
                <a:ea typeface="Calibri"/>
                <a:cs typeface="Calibri"/>
                <a:sym typeface="Calibri"/>
              </a:defRPr>
            </a:pPr>
            <a:endParaRPr/>
          </a:p>
        </p:txBody>
      </p:sp>
      <p:sp>
        <p:nvSpPr>
          <p:cNvPr id="40" name="Shape 4"/>
          <p:cNvSpPr/>
          <p:nvPr/>
        </p:nvSpPr>
        <p:spPr>
          <a:xfrm>
            <a:off x="-1467" y="4673319"/>
            <a:ext cx="9145469" cy="1"/>
          </a:xfrm>
          <a:prstGeom prst="line">
            <a:avLst/>
          </a:prstGeom>
          <a:ln>
            <a:solidFill>
              <a:srgbClr val="A6A6A6"/>
            </a:solidFill>
          </a:ln>
        </p:spPr>
        <p:txBody>
          <a:bodyPr lIns="45718" tIns="45718" rIns="45718" bIns="45718"/>
          <a:lstStyle/>
          <a:p>
            <a:endParaRPr/>
          </a:p>
        </p:txBody>
      </p:sp>
      <p:sp>
        <p:nvSpPr>
          <p:cNvPr id="41" name="Shape 5"/>
          <p:cNvSpPr txBox="1"/>
          <p:nvPr/>
        </p:nvSpPr>
        <p:spPr>
          <a:xfrm>
            <a:off x="122105" y="4765471"/>
            <a:ext cx="1338656" cy="23926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100"/>
            </a:lvl1pPr>
          </a:lstStyle>
          <a:p>
            <a:r>
              <a:t>Partner in Mobiliteit </a:t>
            </a:r>
          </a:p>
        </p:txBody>
      </p:sp>
      <p:sp>
        <p:nvSpPr>
          <p:cNvPr id="42" name="Titeltekst"/>
          <p:cNvSpPr txBox="1">
            <a:spLocks noGrp="1"/>
          </p:cNvSpPr>
          <p:nvPr>
            <p:ph type="title"/>
          </p:nvPr>
        </p:nvSpPr>
        <p:spPr>
          <a:xfrm>
            <a:off x="722312" y="3305176"/>
            <a:ext cx="7772401" cy="1021563"/>
          </a:xfrm>
          <a:prstGeom prst="rect">
            <a:avLst/>
          </a:prstGeom>
        </p:spPr>
        <p:txBody>
          <a:bodyPr lIns="91421" tIns="91421" rIns="91421" bIns="91421" anchor="t"/>
          <a:lstStyle>
            <a:lvl1pPr algn="l">
              <a:defRPr sz="4000" b="1">
                <a:latin typeface="Times New Roman"/>
                <a:ea typeface="Times New Roman"/>
                <a:cs typeface="Times New Roman"/>
                <a:sym typeface="Times New Roman"/>
              </a:defRPr>
            </a:lvl1pPr>
          </a:lstStyle>
          <a:p>
            <a:r>
              <a:t>Titeltekst</a:t>
            </a:r>
          </a:p>
        </p:txBody>
      </p:sp>
      <p:sp>
        <p:nvSpPr>
          <p:cNvPr id="43" name="Hoofdtekst - niveau één…"/>
          <p:cNvSpPr txBox="1">
            <a:spLocks noGrp="1"/>
          </p:cNvSpPr>
          <p:nvPr>
            <p:ph type="body" sz="quarter" idx="1"/>
          </p:nvPr>
        </p:nvSpPr>
        <p:spPr>
          <a:xfrm>
            <a:off x="722312" y="2180033"/>
            <a:ext cx="7772401" cy="1125142"/>
          </a:xfrm>
          <a:prstGeom prst="rect">
            <a:avLst/>
          </a:prstGeom>
        </p:spPr>
        <p:txBody>
          <a:bodyPr lIns="91421" tIns="91421" rIns="91421" bIns="91421" anchor="b"/>
          <a:lstStyle>
            <a:lvl1pPr marL="0" indent="0">
              <a:spcBef>
                <a:spcPts val="400"/>
              </a:spcBef>
              <a:buSzTx/>
              <a:buFontTx/>
              <a:buNone/>
              <a:defRPr sz="2000">
                <a:latin typeface="Times New Roman"/>
                <a:ea typeface="Times New Roman"/>
                <a:cs typeface="Times New Roman"/>
                <a:sym typeface="Times New Roman"/>
              </a:defRPr>
            </a:lvl1pPr>
            <a:lvl2pPr marL="0" indent="0">
              <a:spcBef>
                <a:spcPts val="400"/>
              </a:spcBef>
              <a:buSzTx/>
              <a:buFontTx/>
              <a:buNone/>
              <a:defRPr sz="2000">
                <a:latin typeface="Times New Roman"/>
                <a:ea typeface="Times New Roman"/>
                <a:cs typeface="Times New Roman"/>
                <a:sym typeface="Times New Roman"/>
              </a:defRPr>
            </a:lvl2pPr>
            <a:lvl3pPr marL="0" indent="0">
              <a:spcBef>
                <a:spcPts val="400"/>
              </a:spcBef>
              <a:buSzTx/>
              <a:buFontTx/>
              <a:buNone/>
              <a:defRPr sz="2000">
                <a:latin typeface="Times New Roman"/>
                <a:ea typeface="Times New Roman"/>
                <a:cs typeface="Times New Roman"/>
                <a:sym typeface="Times New Roman"/>
              </a:defRPr>
            </a:lvl3pPr>
            <a:lvl4pPr marL="0" indent="0">
              <a:spcBef>
                <a:spcPts val="400"/>
              </a:spcBef>
              <a:buSzTx/>
              <a:buFontTx/>
              <a:buNone/>
              <a:defRPr sz="2000">
                <a:latin typeface="Times New Roman"/>
                <a:ea typeface="Times New Roman"/>
                <a:cs typeface="Times New Roman"/>
                <a:sym typeface="Times New Roman"/>
              </a:defRPr>
            </a:lvl4pPr>
            <a:lvl5pPr marL="0" indent="0">
              <a:spcBef>
                <a:spcPts val="400"/>
              </a:spcBef>
              <a:buSzTx/>
              <a:buFontTx/>
              <a:buNone/>
              <a:defRPr sz="2000">
                <a:latin typeface="Times New Roman"/>
                <a:ea typeface="Times New Roman"/>
                <a:cs typeface="Times New Roman"/>
                <a:sym typeface="Times New Roman"/>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4" name="Dianummer"/>
          <p:cNvSpPr txBox="1">
            <a:spLocks noGrp="1"/>
          </p:cNvSpPr>
          <p:nvPr>
            <p:ph type="sldNum" sz="quarter" idx="2"/>
          </p:nvPr>
        </p:nvSpPr>
        <p:spPr>
          <a:xfrm>
            <a:off x="8176302" y="4686300"/>
            <a:ext cx="281899" cy="287045"/>
          </a:xfrm>
          <a:prstGeom prst="rect">
            <a:avLst/>
          </a:prstGeom>
        </p:spPr>
        <p:txBody>
          <a:bodyPr lIns="45699" tIns="45699" rIns="45699" bIns="45699" anchor="t"/>
          <a:lstStyle>
            <a:lvl1pPr>
              <a:defRPr sz="1400">
                <a:solidFill>
                  <a:srgbClr val="000000"/>
                </a:solidFill>
                <a:latin typeface="Times New Roman"/>
                <a:ea typeface="Times New Roman"/>
                <a:cs typeface="Times New Roman"/>
                <a:sym typeface="Times New Roman"/>
              </a:defRPr>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el en verticale tekst">
    <p:spTree>
      <p:nvGrpSpPr>
        <p:cNvPr id="1" name=""/>
        <p:cNvGrpSpPr/>
        <p:nvPr/>
      </p:nvGrpSpPr>
      <p:grpSpPr>
        <a:xfrm>
          <a:off x="0" y="0"/>
          <a:ext cx="0" cy="0"/>
          <a:chOff x="0" y="0"/>
          <a:chExt cx="0" cy="0"/>
        </a:xfrm>
      </p:grpSpPr>
      <p:sp>
        <p:nvSpPr>
          <p:cNvPr id="323" name="Titeltekst"/>
          <p:cNvSpPr txBox="1">
            <a:spLocks noGrp="1"/>
          </p:cNvSpPr>
          <p:nvPr>
            <p:ph type="title"/>
          </p:nvPr>
        </p:nvSpPr>
        <p:spPr>
          <a:prstGeom prst="rect">
            <a:avLst/>
          </a:prstGeom>
        </p:spPr>
        <p:txBody>
          <a:bodyPr/>
          <a:lstStyle/>
          <a:p>
            <a:r>
              <a:t>Titeltekst</a:t>
            </a:r>
          </a:p>
        </p:txBody>
      </p:sp>
      <p:sp>
        <p:nvSpPr>
          <p:cNvPr id="324"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25"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Verticale titel en tekst">
    <p:spTree>
      <p:nvGrpSpPr>
        <p:cNvPr id="1" name=""/>
        <p:cNvGrpSpPr/>
        <p:nvPr/>
      </p:nvGrpSpPr>
      <p:grpSpPr>
        <a:xfrm>
          <a:off x="0" y="0"/>
          <a:ext cx="0" cy="0"/>
          <a:chOff x="0" y="0"/>
          <a:chExt cx="0" cy="0"/>
        </a:xfrm>
      </p:grpSpPr>
      <p:sp>
        <p:nvSpPr>
          <p:cNvPr id="332" name="Titeltekst"/>
          <p:cNvSpPr txBox="1">
            <a:spLocks noGrp="1"/>
          </p:cNvSpPr>
          <p:nvPr>
            <p:ph type="title"/>
          </p:nvPr>
        </p:nvSpPr>
        <p:spPr>
          <a:xfrm>
            <a:off x="6629399" y="205978"/>
            <a:ext cx="2057403" cy="4388647"/>
          </a:xfrm>
          <a:prstGeom prst="rect">
            <a:avLst/>
          </a:prstGeom>
        </p:spPr>
        <p:txBody>
          <a:bodyPr/>
          <a:lstStyle/>
          <a:p>
            <a:r>
              <a:t>Titeltekst</a:t>
            </a:r>
          </a:p>
        </p:txBody>
      </p:sp>
      <p:sp>
        <p:nvSpPr>
          <p:cNvPr id="333" name="Hoofdtekst - niveau één…"/>
          <p:cNvSpPr txBox="1">
            <a:spLocks noGrp="1"/>
          </p:cNvSpPr>
          <p:nvPr>
            <p:ph type="body" idx="1"/>
          </p:nvPr>
        </p:nvSpPr>
        <p:spPr>
          <a:xfrm>
            <a:off x="457200" y="205978"/>
            <a:ext cx="6019802" cy="4388647"/>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34"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eldia">
    <p:spTree>
      <p:nvGrpSpPr>
        <p:cNvPr id="1" name=""/>
        <p:cNvGrpSpPr/>
        <p:nvPr/>
      </p:nvGrpSpPr>
      <p:grpSpPr>
        <a:xfrm>
          <a:off x="0" y="0"/>
          <a:ext cx="0" cy="0"/>
          <a:chOff x="0" y="0"/>
          <a:chExt cx="0" cy="0"/>
        </a:xfrm>
      </p:grpSpPr>
      <p:sp>
        <p:nvSpPr>
          <p:cNvPr id="341" name="Titeltekst"/>
          <p:cNvSpPr txBox="1">
            <a:spLocks noGrp="1"/>
          </p:cNvSpPr>
          <p:nvPr>
            <p:ph type="title"/>
          </p:nvPr>
        </p:nvSpPr>
        <p:spPr>
          <a:xfrm>
            <a:off x="685801" y="1597820"/>
            <a:ext cx="7772401" cy="1102521"/>
          </a:xfrm>
          <a:prstGeom prst="rect">
            <a:avLst/>
          </a:prstGeom>
        </p:spPr>
        <p:txBody>
          <a:bodyPr/>
          <a:lstStyle/>
          <a:p>
            <a:r>
              <a:t>Titeltekst</a:t>
            </a:r>
          </a:p>
        </p:txBody>
      </p:sp>
      <p:sp>
        <p:nvSpPr>
          <p:cNvPr id="342" name="Hoofdtekst - niveau één…"/>
          <p:cNvSpPr txBox="1">
            <a:spLocks noGrp="1"/>
          </p:cNvSpPr>
          <p:nvPr>
            <p:ph type="body" sz="quarter" idx="1"/>
          </p:nvPr>
        </p:nvSpPr>
        <p:spPr>
          <a:xfrm>
            <a:off x="1371600" y="2914650"/>
            <a:ext cx="6400800" cy="131445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43"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Sectiekop">
    <p:spTree>
      <p:nvGrpSpPr>
        <p:cNvPr id="1" name=""/>
        <p:cNvGrpSpPr/>
        <p:nvPr/>
      </p:nvGrpSpPr>
      <p:grpSpPr>
        <a:xfrm>
          <a:off x="0" y="0"/>
          <a:ext cx="0" cy="0"/>
          <a:chOff x="0" y="0"/>
          <a:chExt cx="0" cy="0"/>
        </a:xfrm>
      </p:grpSpPr>
      <p:sp>
        <p:nvSpPr>
          <p:cNvPr id="350" name="Titeltekst"/>
          <p:cNvSpPr txBox="1">
            <a:spLocks noGrp="1"/>
          </p:cNvSpPr>
          <p:nvPr>
            <p:ph type="title"/>
          </p:nvPr>
        </p:nvSpPr>
        <p:spPr>
          <a:xfrm>
            <a:off x="722314" y="3305176"/>
            <a:ext cx="7772401" cy="1021558"/>
          </a:xfrm>
          <a:prstGeom prst="rect">
            <a:avLst/>
          </a:prstGeom>
        </p:spPr>
        <p:txBody>
          <a:bodyPr anchor="t"/>
          <a:lstStyle>
            <a:lvl1pPr algn="l">
              <a:defRPr sz="4000" b="1" cap="all"/>
            </a:lvl1pPr>
          </a:lstStyle>
          <a:p>
            <a:r>
              <a:t>Titeltekst</a:t>
            </a:r>
          </a:p>
        </p:txBody>
      </p:sp>
      <p:sp>
        <p:nvSpPr>
          <p:cNvPr id="351" name="Hoofdtekst - niveau één…"/>
          <p:cNvSpPr txBox="1">
            <a:spLocks noGrp="1"/>
          </p:cNvSpPr>
          <p:nvPr>
            <p:ph type="body" sz="quarter" idx="1"/>
          </p:nvPr>
        </p:nvSpPr>
        <p:spPr>
          <a:xfrm>
            <a:off x="722314" y="2180033"/>
            <a:ext cx="7772401" cy="1125142"/>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52"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Inhoud van twee">
    <p:spTree>
      <p:nvGrpSpPr>
        <p:cNvPr id="1" name=""/>
        <p:cNvGrpSpPr/>
        <p:nvPr/>
      </p:nvGrpSpPr>
      <p:grpSpPr>
        <a:xfrm>
          <a:off x="0" y="0"/>
          <a:ext cx="0" cy="0"/>
          <a:chOff x="0" y="0"/>
          <a:chExt cx="0" cy="0"/>
        </a:xfrm>
      </p:grpSpPr>
      <p:sp>
        <p:nvSpPr>
          <p:cNvPr id="359" name="Titeltekst"/>
          <p:cNvSpPr txBox="1">
            <a:spLocks noGrp="1"/>
          </p:cNvSpPr>
          <p:nvPr>
            <p:ph type="title"/>
          </p:nvPr>
        </p:nvSpPr>
        <p:spPr>
          <a:prstGeom prst="rect">
            <a:avLst/>
          </a:prstGeom>
        </p:spPr>
        <p:txBody>
          <a:bodyPr/>
          <a:lstStyle/>
          <a:p>
            <a:r>
              <a:t>Titeltekst</a:t>
            </a:r>
          </a:p>
        </p:txBody>
      </p:sp>
      <p:sp>
        <p:nvSpPr>
          <p:cNvPr id="360" name="Hoofdtekst - niveau één…"/>
          <p:cNvSpPr txBox="1">
            <a:spLocks noGrp="1"/>
          </p:cNvSpPr>
          <p:nvPr>
            <p:ph type="body" sz="half" idx="1"/>
          </p:nvPr>
        </p:nvSpPr>
        <p:spPr>
          <a:xfrm>
            <a:off x="457201" y="1200150"/>
            <a:ext cx="4038602" cy="3394474"/>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61"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Vergelijking">
    <p:spTree>
      <p:nvGrpSpPr>
        <p:cNvPr id="1" name=""/>
        <p:cNvGrpSpPr/>
        <p:nvPr/>
      </p:nvGrpSpPr>
      <p:grpSpPr>
        <a:xfrm>
          <a:off x="0" y="0"/>
          <a:ext cx="0" cy="0"/>
          <a:chOff x="0" y="0"/>
          <a:chExt cx="0" cy="0"/>
        </a:xfrm>
      </p:grpSpPr>
      <p:sp>
        <p:nvSpPr>
          <p:cNvPr id="368" name="Titeltekst"/>
          <p:cNvSpPr txBox="1">
            <a:spLocks noGrp="1"/>
          </p:cNvSpPr>
          <p:nvPr>
            <p:ph type="title"/>
          </p:nvPr>
        </p:nvSpPr>
        <p:spPr>
          <a:prstGeom prst="rect">
            <a:avLst/>
          </a:prstGeom>
        </p:spPr>
        <p:txBody>
          <a:bodyPr/>
          <a:lstStyle/>
          <a:p>
            <a:r>
              <a:t>Titeltekst</a:t>
            </a:r>
          </a:p>
        </p:txBody>
      </p:sp>
      <p:sp>
        <p:nvSpPr>
          <p:cNvPr id="369" name="Hoofdtekst - niveau één…"/>
          <p:cNvSpPr txBox="1">
            <a:spLocks noGrp="1"/>
          </p:cNvSpPr>
          <p:nvPr>
            <p:ph type="body" sz="quarter" idx="1"/>
          </p:nvPr>
        </p:nvSpPr>
        <p:spPr>
          <a:xfrm>
            <a:off x="457200" y="1151333"/>
            <a:ext cx="4040188" cy="479824"/>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70" name="Tijdelijke aanduiding voor tekst 4"/>
          <p:cNvSpPr>
            <a:spLocks noGrp="1"/>
          </p:cNvSpPr>
          <p:nvPr>
            <p:ph type="body" sz="quarter" idx="13"/>
          </p:nvPr>
        </p:nvSpPr>
        <p:spPr>
          <a:xfrm>
            <a:off x="4645028" y="1151333"/>
            <a:ext cx="4041774" cy="479824"/>
          </a:xfrm>
          <a:prstGeom prst="rect">
            <a:avLst/>
          </a:prstGeom>
        </p:spPr>
        <p:txBody>
          <a:bodyPr anchor="b"/>
          <a:lstStyle/>
          <a:p>
            <a:pPr marL="288035" indent="-288035" defTabSz="768095">
              <a:spcBef>
                <a:spcPts val="500"/>
              </a:spcBef>
              <a:defRPr sz="2688"/>
            </a:pPr>
            <a:endParaRPr/>
          </a:p>
        </p:txBody>
      </p:sp>
      <p:sp>
        <p:nvSpPr>
          <p:cNvPr id="371"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378" name="Titeltekst"/>
          <p:cNvSpPr txBox="1">
            <a:spLocks noGrp="1"/>
          </p:cNvSpPr>
          <p:nvPr>
            <p:ph type="title"/>
          </p:nvPr>
        </p:nvSpPr>
        <p:spPr>
          <a:prstGeom prst="rect">
            <a:avLst/>
          </a:prstGeom>
        </p:spPr>
        <p:txBody>
          <a:bodyPr/>
          <a:lstStyle/>
          <a:p>
            <a:r>
              <a:t>Titeltekst</a:t>
            </a:r>
          </a:p>
        </p:txBody>
      </p:sp>
      <p:sp>
        <p:nvSpPr>
          <p:cNvPr id="379"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386"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Inhoud met bijschrift">
    <p:spTree>
      <p:nvGrpSpPr>
        <p:cNvPr id="1" name=""/>
        <p:cNvGrpSpPr/>
        <p:nvPr/>
      </p:nvGrpSpPr>
      <p:grpSpPr>
        <a:xfrm>
          <a:off x="0" y="0"/>
          <a:ext cx="0" cy="0"/>
          <a:chOff x="0" y="0"/>
          <a:chExt cx="0" cy="0"/>
        </a:xfrm>
      </p:grpSpPr>
      <p:sp>
        <p:nvSpPr>
          <p:cNvPr id="393" name="Titeltekst"/>
          <p:cNvSpPr txBox="1">
            <a:spLocks noGrp="1"/>
          </p:cNvSpPr>
          <p:nvPr>
            <p:ph type="title"/>
          </p:nvPr>
        </p:nvSpPr>
        <p:spPr>
          <a:xfrm>
            <a:off x="457201" y="204785"/>
            <a:ext cx="3008316" cy="871540"/>
          </a:xfrm>
          <a:prstGeom prst="rect">
            <a:avLst/>
          </a:prstGeom>
        </p:spPr>
        <p:txBody>
          <a:bodyPr anchor="b"/>
          <a:lstStyle>
            <a:lvl1pPr algn="l">
              <a:defRPr sz="2000" b="1"/>
            </a:lvl1pPr>
          </a:lstStyle>
          <a:p>
            <a:r>
              <a:t>Titeltekst</a:t>
            </a:r>
          </a:p>
        </p:txBody>
      </p:sp>
      <p:sp>
        <p:nvSpPr>
          <p:cNvPr id="394" name="Hoofdtekst - niveau één…"/>
          <p:cNvSpPr txBox="1">
            <a:spLocks noGrp="1"/>
          </p:cNvSpPr>
          <p:nvPr>
            <p:ph type="body" idx="1"/>
          </p:nvPr>
        </p:nvSpPr>
        <p:spPr>
          <a:xfrm>
            <a:off x="3575051" y="204789"/>
            <a:ext cx="5111751" cy="4389836"/>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95" name="Tijdelijke aanduiding voor tekst 3"/>
          <p:cNvSpPr>
            <a:spLocks noGrp="1"/>
          </p:cNvSpPr>
          <p:nvPr>
            <p:ph type="body" sz="half" idx="13"/>
          </p:nvPr>
        </p:nvSpPr>
        <p:spPr>
          <a:xfrm>
            <a:off x="457201" y="1076326"/>
            <a:ext cx="3008316" cy="3518297"/>
          </a:xfrm>
          <a:prstGeom prst="rect">
            <a:avLst/>
          </a:prstGeom>
        </p:spPr>
        <p:txBody>
          <a:bodyPr/>
          <a:lstStyle/>
          <a:p>
            <a:endParaRPr/>
          </a:p>
        </p:txBody>
      </p:sp>
      <p:sp>
        <p:nvSpPr>
          <p:cNvPr id="396"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Afbeelding met bijschrift">
    <p:spTree>
      <p:nvGrpSpPr>
        <p:cNvPr id="1" name=""/>
        <p:cNvGrpSpPr/>
        <p:nvPr/>
      </p:nvGrpSpPr>
      <p:grpSpPr>
        <a:xfrm>
          <a:off x="0" y="0"/>
          <a:ext cx="0" cy="0"/>
          <a:chOff x="0" y="0"/>
          <a:chExt cx="0" cy="0"/>
        </a:xfrm>
      </p:grpSpPr>
      <p:sp>
        <p:nvSpPr>
          <p:cNvPr id="403" name="Titeltekst"/>
          <p:cNvSpPr txBox="1">
            <a:spLocks noGrp="1"/>
          </p:cNvSpPr>
          <p:nvPr>
            <p:ph type="title"/>
          </p:nvPr>
        </p:nvSpPr>
        <p:spPr>
          <a:xfrm>
            <a:off x="1792288" y="3600450"/>
            <a:ext cx="5486402" cy="425054"/>
          </a:xfrm>
          <a:prstGeom prst="rect">
            <a:avLst/>
          </a:prstGeom>
        </p:spPr>
        <p:txBody>
          <a:bodyPr anchor="b"/>
          <a:lstStyle>
            <a:lvl1pPr algn="l">
              <a:defRPr sz="2000" b="1"/>
            </a:lvl1pPr>
          </a:lstStyle>
          <a:p>
            <a:r>
              <a:t>Titeltekst</a:t>
            </a:r>
          </a:p>
        </p:txBody>
      </p:sp>
      <p:sp>
        <p:nvSpPr>
          <p:cNvPr id="404" name="Tijdelijke aanduiding voor afbeelding 2"/>
          <p:cNvSpPr>
            <a:spLocks noGrp="1"/>
          </p:cNvSpPr>
          <p:nvPr>
            <p:ph type="pic" sz="half" idx="13"/>
          </p:nvPr>
        </p:nvSpPr>
        <p:spPr>
          <a:xfrm>
            <a:off x="1792288" y="459581"/>
            <a:ext cx="5486402" cy="3086101"/>
          </a:xfrm>
          <a:prstGeom prst="rect">
            <a:avLst/>
          </a:prstGeom>
        </p:spPr>
        <p:txBody>
          <a:bodyPr lIns="91439" tIns="45719" rIns="91439" bIns="45719">
            <a:noAutofit/>
          </a:bodyPr>
          <a:lstStyle/>
          <a:p>
            <a:endParaRPr/>
          </a:p>
        </p:txBody>
      </p:sp>
      <p:sp>
        <p:nvSpPr>
          <p:cNvPr id="405" name="Hoofdtekst - niveau één…"/>
          <p:cNvSpPr txBox="1">
            <a:spLocks noGrp="1"/>
          </p:cNvSpPr>
          <p:nvPr>
            <p:ph type="body" sz="quarter" idx="1"/>
          </p:nvPr>
        </p:nvSpPr>
        <p:spPr>
          <a:xfrm>
            <a:off x="1792288" y="4025503"/>
            <a:ext cx="5486402" cy="603649"/>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06"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nhoud van twe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51" name="image1.png" descr="image1.png"/>
          <p:cNvPicPr>
            <a:picLocks noChangeAspect="1"/>
          </p:cNvPicPr>
          <p:nvPr/>
        </p:nvPicPr>
        <p:blipFill>
          <a:blip r:embed="rId3">
            <a:extLst/>
          </a:blip>
          <a:stretch>
            <a:fillRect/>
          </a:stretch>
        </p:blipFill>
        <p:spPr>
          <a:xfrm>
            <a:off x="97685" y="105842"/>
            <a:ext cx="976073" cy="334055"/>
          </a:xfrm>
          <a:prstGeom prst="rect">
            <a:avLst/>
          </a:prstGeom>
          <a:ln w="12700">
            <a:miter lim="400000"/>
          </a:ln>
        </p:spPr>
      </p:pic>
      <p:sp>
        <p:nvSpPr>
          <p:cNvPr id="52" name="Shape 3"/>
          <p:cNvSpPr/>
          <p:nvPr/>
        </p:nvSpPr>
        <p:spPr>
          <a:xfrm>
            <a:off x="-5" y="4673319"/>
            <a:ext cx="73273" cy="470181"/>
          </a:xfrm>
          <a:prstGeom prst="rect">
            <a:avLst/>
          </a:prstGeom>
          <a:solidFill>
            <a:srgbClr val="E46C0A"/>
          </a:solidFill>
          <a:ln w="12700">
            <a:miter lim="400000"/>
          </a:ln>
        </p:spPr>
        <p:txBody>
          <a:bodyPr lIns="45718" tIns="45718" rIns="45718" bIns="45718" anchor="ctr"/>
          <a:lstStyle/>
          <a:p>
            <a:pPr algn="ctr">
              <a:defRPr sz="1800">
                <a:solidFill>
                  <a:srgbClr val="FFFFFF"/>
                </a:solidFill>
                <a:latin typeface="Calibri"/>
                <a:ea typeface="Calibri"/>
                <a:cs typeface="Calibri"/>
                <a:sym typeface="Calibri"/>
              </a:defRPr>
            </a:pPr>
            <a:endParaRPr/>
          </a:p>
        </p:txBody>
      </p:sp>
      <p:sp>
        <p:nvSpPr>
          <p:cNvPr id="53" name="Shape 4"/>
          <p:cNvSpPr/>
          <p:nvPr/>
        </p:nvSpPr>
        <p:spPr>
          <a:xfrm>
            <a:off x="-1467" y="4673319"/>
            <a:ext cx="9145469" cy="1"/>
          </a:xfrm>
          <a:prstGeom prst="line">
            <a:avLst/>
          </a:prstGeom>
          <a:ln>
            <a:solidFill>
              <a:srgbClr val="A6A6A6"/>
            </a:solidFill>
          </a:ln>
        </p:spPr>
        <p:txBody>
          <a:bodyPr lIns="45718" tIns="45718" rIns="45718" bIns="45718"/>
          <a:lstStyle/>
          <a:p>
            <a:endParaRPr/>
          </a:p>
        </p:txBody>
      </p:sp>
      <p:sp>
        <p:nvSpPr>
          <p:cNvPr id="54" name="Shape 5"/>
          <p:cNvSpPr txBox="1"/>
          <p:nvPr/>
        </p:nvSpPr>
        <p:spPr>
          <a:xfrm>
            <a:off x="122105" y="4765471"/>
            <a:ext cx="1338656" cy="23926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100"/>
            </a:lvl1pPr>
          </a:lstStyle>
          <a:p>
            <a:r>
              <a:t>Partner in Mobiliteit </a:t>
            </a:r>
          </a:p>
        </p:txBody>
      </p:sp>
      <p:sp>
        <p:nvSpPr>
          <p:cNvPr id="55" name="Titeltekst"/>
          <p:cNvSpPr txBox="1">
            <a:spLocks noGrp="1"/>
          </p:cNvSpPr>
          <p:nvPr>
            <p:ph type="title"/>
          </p:nvPr>
        </p:nvSpPr>
        <p:spPr>
          <a:xfrm>
            <a:off x="685800" y="457200"/>
            <a:ext cx="7772400" cy="857250"/>
          </a:xfrm>
          <a:prstGeom prst="rect">
            <a:avLst/>
          </a:prstGeom>
        </p:spPr>
        <p:txBody>
          <a:bodyPr lIns="91421" tIns="91421" rIns="91421" bIns="91421"/>
          <a:lstStyle>
            <a:lvl1pPr>
              <a:defRPr>
                <a:latin typeface="Times New Roman"/>
                <a:ea typeface="Times New Roman"/>
                <a:cs typeface="Times New Roman"/>
                <a:sym typeface="Times New Roman"/>
              </a:defRPr>
            </a:lvl1pPr>
          </a:lstStyle>
          <a:p>
            <a:r>
              <a:t>Titeltekst</a:t>
            </a:r>
          </a:p>
        </p:txBody>
      </p:sp>
      <p:sp>
        <p:nvSpPr>
          <p:cNvPr id="56" name="Hoofdtekst - niveau één…"/>
          <p:cNvSpPr txBox="1">
            <a:spLocks noGrp="1"/>
          </p:cNvSpPr>
          <p:nvPr>
            <p:ph type="body" sz="half" idx="1"/>
          </p:nvPr>
        </p:nvSpPr>
        <p:spPr>
          <a:xfrm>
            <a:off x="685800" y="1485900"/>
            <a:ext cx="3809999" cy="3086100"/>
          </a:xfrm>
          <a:prstGeom prst="rect">
            <a:avLst/>
          </a:prstGeom>
        </p:spPr>
        <p:txBody>
          <a:bodyPr lIns="91421" tIns="91421" rIns="91421" bIns="91421"/>
          <a:lstStyle>
            <a:lvl1pPr indent="-165100">
              <a:spcBef>
                <a:spcPts val="600"/>
              </a:spcBef>
              <a:buClr>
                <a:srgbClr val="000000"/>
              </a:buClr>
              <a:buFont typeface="Times New Roman"/>
              <a:defRPr sz="2800">
                <a:latin typeface="Times New Roman"/>
                <a:ea typeface="Times New Roman"/>
                <a:cs typeface="Times New Roman"/>
                <a:sym typeface="Times New Roman"/>
              </a:defRPr>
            </a:lvl1pPr>
            <a:lvl2pPr marL="790575" indent="-155575">
              <a:spcBef>
                <a:spcPts val="600"/>
              </a:spcBef>
              <a:buClr>
                <a:srgbClr val="000000"/>
              </a:buClr>
              <a:buFont typeface="Times New Roman"/>
              <a:defRPr sz="2800">
                <a:latin typeface="Times New Roman"/>
                <a:ea typeface="Times New Roman"/>
                <a:cs typeface="Times New Roman"/>
                <a:sym typeface="Times New Roman"/>
              </a:defRPr>
            </a:lvl2pPr>
            <a:lvl3pPr marL="1234438" indent="-142238">
              <a:spcBef>
                <a:spcPts val="600"/>
              </a:spcBef>
              <a:buClr>
                <a:srgbClr val="000000"/>
              </a:buClr>
              <a:buFont typeface="Times New Roman"/>
              <a:defRPr sz="2800">
                <a:latin typeface="Times New Roman"/>
                <a:ea typeface="Times New Roman"/>
                <a:cs typeface="Times New Roman"/>
                <a:sym typeface="Times New Roman"/>
              </a:defRPr>
            </a:lvl3pPr>
            <a:lvl4pPr marL="1727200" indent="-177800">
              <a:spcBef>
                <a:spcPts val="600"/>
              </a:spcBef>
              <a:buClr>
                <a:srgbClr val="000000"/>
              </a:buClr>
              <a:buFont typeface="Times New Roman"/>
              <a:defRPr sz="2800">
                <a:latin typeface="Times New Roman"/>
                <a:ea typeface="Times New Roman"/>
                <a:cs typeface="Times New Roman"/>
                <a:sym typeface="Times New Roman"/>
              </a:defRPr>
            </a:lvl4pPr>
            <a:lvl5pPr marL="2184400" indent="-177800">
              <a:spcBef>
                <a:spcPts val="600"/>
              </a:spcBef>
              <a:buClr>
                <a:srgbClr val="000000"/>
              </a:buClr>
              <a:buFont typeface="Times New Roman"/>
              <a:defRPr sz="2800">
                <a:latin typeface="Times New Roman"/>
                <a:ea typeface="Times New Roman"/>
                <a:cs typeface="Times New Roman"/>
                <a:sym typeface="Times New Roman"/>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7" name="Dianummer"/>
          <p:cNvSpPr txBox="1">
            <a:spLocks noGrp="1"/>
          </p:cNvSpPr>
          <p:nvPr>
            <p:ph type="sldNum" sz="quarter" idx="2"/>
          </p:nvPr>
        </p:nvSpPr>
        <p:spPr>
          <a:xfrm>
            <a:off x="8176302" y="4686300"/>
            <a:ext cx="281899" cy="287045"/>
          </a:xfrm>
          <a:prstGeom prst="rect">
            <a:avLst/>
          </a:prstGeom>
        </p:spPr>
        <p:txBody>
          <a:bodyPr lIns="45699" tIns="45699" rIns="45699" bIns="45699" anchor="t"/>
          <a:lstStyle>
            <a:lvl1pPr>
              <a:defRPr sz="1400">
                <a:solidFill>
                  <a:srgbClr val="000000"/>
                </a:solidFill>
                <a:latin typeface="Times New Roman"/>
                <a:ea typeface="Times New Roman"/>
                <a:cs typeface="Times New Roman"/>
                <a:sym typeface="Times New Roman"/>
              </a:defRPr>
            </a:lvl1p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el en verticale tekst">
    <p:spTree>
      <p:nvGrpSpPr>
        <p:cNvPr id="1" name=""/>
        <p:cNvGrpSpPr/>
        <p:nvPr/>
      </p:nvGrpSpPr>
      <p:grpSpPr>
        <a:xfrm>
          <a:off x="0" y="0"/>
          <a:ext cx="0" cy="0"/>
          <a:chOff x="0" y="0"/>
          <a:chExt cx="0" cy="0"/>
        </a:xfrm>
      </p:grpSpPr>
      <p:sp>
        <p:nvSpPr>
          <p:cNvPr id="413" name="Titeltekst"/>
          <p:cNvSpPr txBox="1">
            <a:spLocks noGrp="1"/>
          </p:cNvSpPr>
          <p:nvPr>
            <p:ph type="title"/>
          </p:nvPr>
        </p:nvSpPr>
        <p:spPr>
          <a:prstGeom prst="rect">
            <a:avLst/>
          </a:prstGeom>
        </p:spPr>
        <p:txBody>
          <a:bodyPr/>
          <a:lstStyle/>
          <a:p>
            <a:r>
              <a:t>Titeltekst</a:t>
            </a:r>
          </a:p>
        </p:txBody>
      </p:sp>
      <p:sp>
        <p:nvSpPr>
          <p:cNvPr id="414"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15"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Verticale titel en tekst">
    <p:spTree>
      <p:nvGrpSpPr>
        <p:cNvPr id="1" name=""/>
        <p:cNvGrpSpPr/>
        <p:nvPr/>
      </p:nvGrpSpPr>
      <p:grpSpPr>
        <a:xfrm>
          <a:off x="0" y="0"/>
          <a:ext cx="0" cy="0"/>
          <a:chOff x="0" y="0"/>
          <a:chExt cx="0" cy="0"/>
        </a:xfrm>
      </p:grpSpPr>
      <p:sp>
        <p:nvSpPr>
          <p:cNvPr id="422" name="Titeltekst"/>
          <p:cNvSpPr txBox="1">
            <a:spLocks noGrp="1"/>
          </p:cNvSpPr>
          <p:nvPr>
            <p:ph type="title"/>
          </p:nvPr>
        </p:nvSpPr>
        <p:spPr>
          <a:xfrm>
            <a:off x="6629399" y="205978"/>
            <a:ext cx="2057403" cy="4388647"/>
          </a:xfrm>
          <a:prstGeom prst="rect">
            <a:avLst/>
          </a:prstGeom>
        </p:spPr>
        <p:txBody>
          <a:bodyPr/>
          <a:lstStyle/>
          <a:p>
            <a:r>
              <a:t>Titeltekst</a:t>
            </a:r>
          </a:p>
        </p:txBody>
      </p:sp>
      <p:sp>
        <p:nvSpPr>
          <p:cNvPr id="423" name="Hoofdtekst - niveau één…"/>
          <p:cNvSpPr txBox="1">
            <a:spLocks noGrp="1"/>
          </p:cNvSpPr>
          <p:nvPr>
            <p:ph type="body" idx="1"/>
          </p:nvPr>
        </p:nvSpPr>
        <p:spPr>
          <a:xfrm>
            <a:off x="457200" y="205978"/>
            <a:ext cx="6019802" cy="4388647"/>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24"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eldia">
    <p:spTree>
      <p:nvGrpSpPr>
        <p:cNvPr id="1" name=""/>
        <p:cNvGrpSpPr/>
        <p:nvPr/>
      </p:nvGrpSpPr>
      <p:grpSpPr>
        <a:xfrm>
          <a:off x="0" y="0"/>
          <a:ext cx="0" cy="0"/>
          <a:chOff x="0" y="0"/>
          <a:chExt cx="0" cy="0"/>
        </a:xfrm>
      </p:grpSpPr>
      <p:sp>
        <p:nvSpPr>
          <p:cNvPr id="431" name="Titeltekst"/>
          <p:cNvSpPr txBox="1">
            <a:spLocks noGrp="1"/>
          </p:cNvSpPr>
          <p:nvPr>
            <p:ph type="title"/>
          </p:nvPr>
        </p:nvSpPr>
        <p:spPr>
          <a:xfrm>
            <a:off x="685801" y="1597820"/>
            <a:ext cx="7772401" cy="1102520"/>
          </a:xfrm>
          <a:prstGeom prst="rect">
            <a:avLst/>
          </a:prstGeom>
        </p:spPr>
        <p:txBody>
          <a:bodyPr lIns="45719" tIns="45719" rIns="45719" bIns="45719"/>
          <a:lstStyle/>
          <a:p>
            <a:r>
              <a:t>Titeltekst</a:t>
            </a:r>
          </a:p>
        </p:txBody>
      </p:sp>
      <p:sp>
        <p:nvSpPr>
          <p:cNvPr id="432" name="Hoofdtekst - niveau één…"/>
          <p:cNvSpPr txBox="1">
            <a:spLocks noGrp="1"/>
          </p:cNvSpPr>
          <p:nvPr>
            <p:ph type="body" sz="quarter" idx="1"/>
          </p:nvPr>
        </p:nvSpPr>
        <p:spPr>
          <a:xfrm>
            <a:off x="1371600" y="2914650"/>
            <a:ext cx="6400800" cy="1314450"/>
          </a:xfrm>
          <a:prstGeom prst="rect">
            <a:avLst/>
          </a:prstGeom>
        </p:spPr>
        <p:txBody>
          <a:bodyPr lIns="45719" tIns="45719" rIns="45719" bIns="45719"/>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33" name="Dianummer"/>
          <p:cNvSpPr txBox="1">
            <a:spLocks noGrp="1"/>
          </p:cNvSpPr>
          <p:nvPr>
            <p:ph type="sldNum" sz="quarter" idx="2"/>
          </p:nvPr>
        </p:nvSpPr>
        <p:spPr>
          <a:xfrm>
            <a:off x="8422818" y="4769564"/>
            <a:ext cx="263983" cy="269241"/>
          </a:xfrm>
          <a:prstGeom prst="rect">
            <a:avLst/>
          </a:prstGeom>
        </p:spPr>
        <p:txBody>
          <a:bodyPr lIns="45719" tIns="45719" rIns="45719" bIns="45719"/>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Alleen titel">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64" name="image1.png" descr="image1.png"/>
          <p:cNvPicPr>
            <a:picLocks noChangeAspect="1"/>
          </p:cNvPicPr>
          <p:nvPr/>
        </p:nvPicPr>
        <p:blipFill>
          <a:blip r:embed="rId3">
            <a:extLst/>
          </a:blip>
          <a:stretch>
            <a:fillRect/>
          </a:stretch>
        </p:blipFill>
        <p:spPr>
          <a:xfrm>
            <a:off x="97685" y="105842"/>
            <a:ext cx="976073" cy="334055"/>
          </a:xfrm>
          <a:prstGeom prst="rect">
            <a:avLst/>
          </a:prstGeom>
          <a:ln w="12700">
            <a:miter lim="400000"/>
          </a:ln>
        </p:spPr>
      </p:pic>
      <p:sp>
        <p:nvSpPr>
          <p:cNvPr id="65" name="Shape 3"/>
          <p:cNvSpPr/>
          <p:nvPr/>
        </p:nvSpPr>
        <p:spPr>
          <a:xfrm>
            <a:off x="-5" y="4673319"/>
            <a:ext cx="73273" cy="470181"/>
          </a:xfrm>
          <a:prstGeom prst="rect">
            <a:avLst/>
          </a:prstGeom>
          <a:solidFill>
            <a:srgbClr val="E46C0A"/>
          </a:solidFill>
          <a:ln w="12700">
            <a:miter lim="400000"/>
          </a:ln>
        </p:spPr>
        <p:txBody>
          <a:bodyPr lIns="45718" tIns="45718" rIns="45718" bIns="45718" anchor="ctr"/>
          <a:lstStyle/>
          <a:p>
            <a:pPr algn="ctr">
              <a:defRPr sz="1800">
                <a:solidFill>
                  <a:srgbClr val="FFFFFF"/>
                </a:solidFill>
                <a:latin typeface="Calibri"/>
                <a:ea typeface="Calibri"/>
                <a:cs typeface="Calibri"/>
                <a:sym typeface="Calibri"/>
              </a:defRPr>
            </a:pPr>
            <a:endParaRPr/>
          </a:p>
        </p:txBody>
      </p:sp>
      <p:sp>
        <p:nvSpPr>
          <p:cNvPr id="66" name="Shape 4"/>
          <p:cNvSpPr/>
          <p:nvPr/>
        </p:nvSpPr>
        <p:spPr>
          <a:xfrm>
            <a:off x="-1467" y="4673319"/>
            <a:ext cx="9145469" cy="1"/>
          </a:xfrm>
          <a:prstGeom prst="line">
            <a:avLst/>
          </a:prstGeom>
          <a:ln>
            <a:solidFill>
              <a:srgbClr val="A6A6A6"/>
            </a:solidFill>
          </a:ln>
        </p:spPr>
        <p:txBody>
          <a:bodyPr lIns="45718" tIns="45718" rIns="45718" bIns="45718"/>
          <a:lstStyle/>
          <a:p>
            <a:endParaRPr/>
          </a:p>
        </p:txBody>
      </p:sp>
      <p:sp>
        <p:nvSpPr>
          <p:cNvPr id="67" name="Shape 5"/>
          <p:cNvSpPr txBox="1"/>
          <p:nvPr/>
        </p:nvSpPr>
        <p:spPr>
          <a:xfrm>
            <a:off x="122105" y="4765471"/>
            <a:ext cx="1338656" cy="23926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100"/>
            </a:lvl1pPr>
          </a:lstStyle>
          <a:p>
            <a:r>
              <a:t>Partner in Mobiliteit </a:t>
            </a:r>
          </a:p>
        </p:txBody>
      </p:sp>
      <p:sp>
        <p:nvSpPr>
          <p:cNvPr id="68" name="Titeltekst"/>
          <p:cNvSpPr txBox="1">
            <a:spLocks noGrp="1"/>
          </p:cNvSpPr>
          <p:nvPr>
            <p:ph type="title"/>
          </p:nvPr>
        </p:nvSpPr>
        <p:spPr>
          <a:xfrm>
            <a:off x="685800" y="457200"/>
            <a:ext cx="7772400" cy="857250"/>
          </a:xfrm>
          <a:prstGeom prst="rect">
            <a:avLst/>
          </a:prstGeom>
        </p:spPr>
        <p:txBody>
          <a:bodyPr lIns="91421" tIns="91421" rIns="91421" bIns="91421"/>
          <a:lstStyle>
            <a:lvl1pPr>
              <a:defRPr>
                <a:latin typeface="Times New Roman"/>
                <a:ea typeface="Times New Roman"/>
                <a:cs typeface="Times New Roman"/>
                <a:sym typeface="Times New Roman"/>
              </a:defRPr>
            </a:lvl1pPr>
          </a:lstStyle>
          <a:p>
            <a:r>
              <a:t>Titeltekst</a:t>
            </a:r>
          </a:p>
        </p:txBody>
      </p:sp>
      <p:sp>
        <p:nvSpPr>
          <p:cNvPr id="69" name="Dianummer"/>
          <p:cNvSpPr txBox="1">
            <a:spLocks noGrp="1"/>
          </p:cNvSpPr>
          <p:nvPr>
            <p:ph type="sldNum" sz="quarter" idx="2"/>
          </p:nvPr>
        </p:nvSpPr>
        <p:spPr>
          <a:xfrm>
            <a:off x="8176302" y="4686300"/>
            <a:ext cx="281899" cy="287045"/>
          </a:xfrm>
          <a:prstGeom prst="rect">
            <a:avLst/>
          </a:prstGeom>
        </p:spPr>
        <p:txBody>
          <a:bodyPr lIns="45699" tIns="45699" rIns="45699" bIns="45699" anchor="t"/>
          <a:lstStyle>
            <a:lvl1pPr>
              <a:defRPr sz="1400">
                <a:solidFill>
                  <a:srgbClr val="000000"/>
                </a:solidFill>
                <a:latin typeface="Times New Roman"/>
                <a:ea typeface="Times New Roman"/>
                <a:cs typeface="Times New Roman"/>
                <a:sym typeface="Times New Roman"/>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Inhoud met bijschrif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76" name="image1.png" descr="image1.png"/>
          <p:cNvPicPr>
            <a:picLocks noChangeAspect="1"/>
          </p:cNvPicPr>
          <p:nvPr/>
        </p:nvPicPr>
        <p:blipFill>
          <a:blip r:embed="rId3">
            <a:extLst/>
          </a:blip>
          <a:stretch>
            <a:fillRect/>
          </a:stretch>
        </p:blipFill>
        <p:spPr>
          <a:xfrm>
            <a:off x="97685" y="105842"/>
            <a:ext cx="976073" cy="334055"/>
          </a:xfrm>
          <a:prstGeom prst="rect">
            <a:avLst/>
          </a:prstGeom>
          <a:ln w="12700">
            <a:miter lim="400000"/>
          </a:ln>
        </p:spPr>
      </p:pic>
      <p:sp>
        <p:nvSpPr>
          <p:cNvPr id="77" name="Shape 3"/>
          <p:cNvSpPr/>
          <p:nvPr/>
        </p:nvSpPr>
        <p:spPr>
          <a:xfrm>
            <a:off x="-5" y="4673319"/>
            <a:ext cx="73273" cy="470181"/>
          </a:xfrm>
          <a:prstGeom prst="rect">
            <a:avLst/>
          </a:prstGeom>
          <a:solidFill>
            <a:srgbClr val="E46C0A"/>
          </a:solidFill>
          <a:ln w="12700">
            <a:miter lim="400000"/>
          </a:ln>
        </p:spPr>
        <p:txBody>
          <a:bodyPr lIns="45718" tIns="45718" rIns="45718" bIns="45718" anchor="ctr"/>
          <a:lstStyle/>
          <a:p>
            <a:pPr algn="ctr">
              <a:defRPr sz="1800">
                <a:solidFill>
                  <a:srgbClr val="FFFFFF"/>
                </a:solidFill>
                <a:latin typeface="Calibri"/>
                <a:ea typeface="Calibri"/>
                <a:cs typeface="Calibri"/>
                <a:sym typeface="Calibri"/>
              </a:defRPr>
            </a:pPr>
            <a:endParaRPr/>
          </a:p>
        </p:txBody>
      </p:sp>
      <p:sp>
        <p:nvSpPr>
          <p:cNvPr id="78" name="Shape 4"/>
          <p:cNvSpPr/>
          <p:nvPr/>
        </p:nvSpPr>
        <p:spPr>
          <a:xfrm>
            <a:off x="-1467" y="4673319"/>
            <a:ext cx="9145469" cy="1"/>
          </a:xfrm>
          <a:prstGeom prst="line">
            <a:avLst/>
          </a:prstGeom>
          <a:ln>
            <a:solidFill>
              <a:srgbClr val="A6A6A6"/>
            </a:solidFill>
          </a:ln>
        </p:spPr>
        <p:txBody>
          <a:bodyPr lIns="45718" tIns="45718" rIns="45718" bIns="45718"/>
          <a:lstStyle/>
          <a:p>
            <a:endParaRPr/>
          </a:p>
        </p:txBody>
      </p:sp>
      <p:sp>
        <p:nvSpPr>
          <p:cNvPr id="79" name="Shape 5"/>
          <p:cNvSpPr txBox="1"/>
          <p:nvPr/>
        </p:nvSpPr>
        <p:spPr>
          <a:xfrm>
            <a:off x="122105" y="4765471"/>
            <a:ext cx="1338656" cy="23926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100"/>
            </a:lvl1pPr>
          </a:lstStyle>
          <a:p>
            <a:r>
              <a:t>Partner in Mobiliteit </a:t>
            </a:r>
          </a:p>
        </p:txBody>
      </p:sp>
      <p:sp>
        <p:nvSpPr>
          <p:cNvPr id="80" name="Titeltekst"/>
          <p:cNvSpPr txBox="1">
            <a:spLocks noGrp="1"/>
          </p:cNvSpPr>
          <p:nvPr>
            <p:ph type="title"/>
          </p:nvPr>
        </p:nvSpPr>
        <p:spPr>
          <a:xfrm>
            <a:off x="457201" y="204784"/>
            <a:ext cx="3008317" cy="871541"/>
          </a:xfrm>
          <a:prstGeom prst="rect">
            <a:avLst/>
          </a:prstGeom>
        </p:spPr>
        <p:txBody>
          <a:bodyPr lIns="91421" tIns="91421" rIns="91421" bIns="91421" anchor="b"/>
          <a:lstStyle>
            <a:lvl1pPr algn="l">
              <a:defRPr sz="2000" b="1">
                <a:latin typeface="Times New Roman"/>
                <a:ea typeface="Times New Roman"/>
                <a:cs typeface="Times New Roman"/>
                <a:sym typeface="Times New Roman"/>
              </a:defRPr>
            </a:lvl1pPr>
          </a:lstStyle>
          <a:p>
            <a:r>
              <a:t>Titeltekst</a:t>
            </a:r>
          </a:p>
        </p:txBody>
      </p:sp>
      <p:sp>
        <p:nvSpPr>
          <p:cNvPr id="81" name="Hoofdtekst - niveau één…"/>
          <p:cNvSpPr txBox="1">
            <a:spLocks noGrp="1"/>
          </p:cNvSpPr>
          <p:nvPr>
            <p:ph type="body" idx="1"/>
          </p:nvPr>
        </p:nvSpPr>
        <p:spPr>
          <a:xfrm>
            <a:off x="3575050" y="204789"/>
            <a:ext cx="5111750" cy="4389836"/>
          </a:xfrm>
          <a:prstGeom prst="rect">
            <a:avLst/>
          </a:prstGeom>
        </p:spPr>
        <p:txBody>
          <a:bodyPr lIns="91421" tIns="91421" rIns="91421" bIns="91421"/>
          <a:lstStyle>
            <a:lvl1pPr indent="-139700">
              <a:buClr>
                <a:srgbClr val="000000"/>
              </a:buClr>
              <a:buFont typeface="Times New Roman"/>
              <a:defRPr>
                <a:latin typeface="Times New Roman"/>
                <a:ea typeface="Times New Roman"/>
                <a:cs typeface="Times New Roman"/>
                <a:sym typeface="Times New Roman"/>
              </a:defRPr>
            </a:lvl1pPr>
            <a:lvl2pPr indent="-123371">
              <a:buClr>
                <a:srgbClr val="000000"/>
              </a:buClr>
              <a:buFont typeface="Times New Roman"/>
              <a:defRPr>
                <a:latin typeface="Times New Roman"/>
                <a:ea typeface="Times New Roman"/>
                <a:cs typeface="Times New Roman"/>
                <a:sym typeface="Times New Roman"/>
              </a:defRPr>
            </a:lvl2pPr>
            <a:lvl3pPr indent="-101600">
              <a:buClr>
                <a:srgbClr val="000000"/>
              </a:buClr>
              <a:buFont typeface="Times New Roman"/>
              <a:defRPr>
                <a:latin typeface="Times New Roman"/>
                <a:ea typeface="Times New Roman"/>
                <a:cs typeface="Times New Roman"/>
                <a:sym typeface="Times New Roman"/>
              </a:defRPr>
            </a:lvl3pPr>
            <a:lvl4pPr indent="-162560">
              <a:buClr>
                <a:srgbClr val="000000"/>
              </a:buClr>
              <a:buFont typeface="Times New Roman"/>
              <a:defRPr>
                <a:latin typeface="Times New Roman"/>
                <a:ea typeface="Times New Roman"/>
                <a:cs typeface="Times New Roman"/>
                <a:sym typeface="Times New Roman"/>
              </a:defRPr>
            </a:lvl4pPr>
            <a:lvl5pPr indent="-162560">
              <a:buClr>
                <a:srgbClr val="000000"/>
              </a:buClr>
              <a:buFont typeface="Times New Roman"/>
              <a:defRPr>
                <a:latin typeface="Times New Roman"/>
                <a:ea typeface="Times New Roman"/>
                <a:cs typeface="Times New Roman"/>
                <a:sym typeface="Times New Roman"/>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82" name="Shape 81"/>
          <p:cNvSpPr>
            <a:spLocks noGrp="1"/>
          </p:cNvSpPr>
          <p:nvPr>
            <p:ph type="body" sz="half" idx="13"/>
          </p:nvPr>
        </p:nvSpPr>
        <p:spPr>
          <a:xfrm>
            <a:off x="457200" y="1076325"/>
            <a:ext cx="3008316" cy="3518300"/>
          </a:xfrm>
          <a:prstGeom prst="rect">
            <a:avLst/>
          </a:prstGeom>
        </p:spPr>
        <p:txBody>
          <a:bodyPr lIns="91421" tIns="91421" rIns="91421" bIns="91421"/>
          <a:lstStyle/>
          <a:p>
            <a:endParaRPr/>
          </a:p>
        </p:txBody>
      </p:sp>
      <p:sp>
        <p:nvSpPr>
          <p:cNvPr id="83" name="Dianummer"/>
          <p:cNvSpPr txBox="1">
            <a:spLocks noGrp="1"/>
          </p:cNvSpPr>
          <p:nvPr>
            <p:ph type="sldNum" sz="quarter" idx="2"/>
          </p:nvPr>
        </p:nvSpPr>
        <p:spPr>
          <a:xfrm>
            <a:off x="8176302" y="4686300"/>
            <a:ext cx="281899" cy="287045"/>
          </a:xfrm>
          <a:prstGeom prst="rect">
            <a:avLst/>
          </a:prstGeom>
        </p:spPr>
        <p:txBody>
          <a:bodyPr lIns="45699" tIns="45699" rIns="45699" bIns="45699" anchor="t"/>
          <a:lstStyle>
            <a:lvl1pPr>
              <a:defRPr sz="1400">
                <a:solidFill>
                  <a:srgbClr val="000000"/>
                </a:solidFill>
                <a:latin typeface="Times New Roman"/>
                <a:ea typeface="Times New Roman"/>
                <a:cs typeface="Times New Roman"/>
                <a:sym typeface="Times New Roman"/>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fbeelding met bijschrif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90" name="image1.png" descr="image1.png"/>
          <p:cNvPicPr>
            <a:picLocks noChangeAspect="1"/>
          </p:cNvPicPr>
          <p:nvPr/>
        </p:nvPicPr>
        <p:blipFill>
          <a:blip r:embed="rId3">
            <a:extLst/>
          </a:blip>
          <a:stretch>
            <a:fillRect/>
          </a:stretch>
        </p:blipFill>
        <p:spPr>
          <a:xfrm>
            <a:off x="97685" y="105842"/>
            <a:ext cx="976073" cy="334055"/>
          </a:xfrm>
          <a:prstGeom prst="rect">
            <a:avLst/>
          </a:prstGeom>
          <a:ln w="12700">
            <a:miter lim="400000"/>
          </a:ln>
        </p:spPr>
      </p:pic>
      <p:sp>
        <p:nvSpPr>
          <p:cNvPr id="91" name="Shape 3"/>
          <p:cNvSpPr/>
          <p:nvPr/>
        </p:nvSpPr>
        <p:spPr>
          <a:xfrm>
            <a:off x="-5" y="4673319"/>
            <a:ext cx="73273" cy="470181"/>
          </a:xfrm>
          <a:prstGeom prst="rect">
            <a:avLst/>
          </a:prstGeom>
          <a:solidFill>
            <a:srgbClr val="E46C0A"/>
          </a:solidFill>
          <a:ln w="12700">
            <a:miter lim="400000"/>
          </a:ln>
        </p:spPr>
        <p:txBody>
          <a:bodyPr lIns="45718" tIns="45718" rIns="45718" bIns="45718" anchor="ctr"/>
          <a:lstStyle/>
          <a:p>
            <a:pPr algn="ctr">
              <a:defRPr sz="1800">
                <a:solidFill>
                  <a:srgbClr val="FFFFFF"/>
                </a:solidFill>
                <a:latin typeface="Calibri"/>
                <a:ea typeface="Calibri"/>
                <a:cs typeface="Calibri"/>
                <a:sym typeface="Calibri"/>
              </a:defRPr>
            </a:pPr>
            <a:endParaRPr/>
          </a:p>
        </p:txBody>
      </p:sp>
      <p:sp>
        <p:nvSpPr>
          <p:cNvPr id="92" name="Shape 4"/>
          <p:cNvSpPr/>
          <p:nvPr/>
        </p:nvSpPr>
        <p:spPr>
          <a:xfrm>
            <a:off x="-1467" y="4673319"/>
            <a:ext cx="9145469" cy="1"/>
          </a:xfrm>
          <a:prstGeom prst="line">
            <a:avLst/>
          </a:prstGeom>
          <a:ln>
            <a:solidFill>
              <a:srgbClr val="A6A6A6"/>
            </a:solidFill>
          </a:ln>
        </p:spPr>
        <p:txBody>
          <a:bodyPr lIns="45718" tIns="45718" rIns="45718" bIns="45718"/>
          <a:lstStyle/>
          <a:p>
            <a:endParaRPr/>
          </a:p>
        </p:txBody>
      </p:sp>
      <p:sp>
        <p:nvSpPr>
          <p:cNvPr id="93" name="Shape 5"/>
          <p:cNvSpPr txBox="1"/>
          <p:nvPr/>
        </p:nvSpPr>
        <p:spPr>
          <a:xfrm>
            <a:off x="122105" y="4765471"/>
            <a:ext cx="1338656" cy="23926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100"/>
            </a:lvl1pPr>
          </a:lstStyle>
          <a:p>
            <a:r>
              <a:t>Partner in Mobiliteit </a:t>
            </a:r>
          </a:p>
        </p:txBody>
      </p:sp>
      <p:sp>
        <p:nvSpPr>
          <p:cNvPr id="94" name="Titeltekst"/>
          <p:cNvSpPr txBox="1">
            <a:spLocks noGrp="1"/>
          </p:cNvSpPr>
          <p:nvPr>
            <p:ph type="title"/>
          </p:nvPr>
        </p:nvSpPr>
        <p:spPr>
          <a:xfrm>
            <a:off x="1792288" y="3600451"/>
            <a:ext cx="5486404" cy="425061"/>
          </a:xfrm>
          <a:prstGeom prst="rect">
            <a:avLst/>
          </a:prstGeom>
        </p:spPr>
        <p:txBody>
          <a:bodyPr lIns="91421" tIns="91421" rIns="91421" bIns="91421" anchor="b"/>
          <a:lstStyle>
            <a:lvl1pPr algn="l">
              <a:defRPr sz="2000" b="1">
                <a:latin typeface="Times New Roman"/>
                <a:ea typeface="Times New Roman"/>
                <a:cs typeface="Times New Roman"/>
                <a:sym typeface="Times New Roman"/>
              </a:defRPr>
            </a:lvl1pPr>
          </a:lstStyle>
          <a:p>
            <a:r>
              <a:t>Titeltekst</a:t>
            </a:r>
          </a:p>
        </p:txBody>
      </p:sp>
      <p:sp>
        <p:nvSpPr>
          <p:cNvPr id="95" name="Shape 90"/>
          <p:cNvSpPr>
            <a:spLocks noGrp="1"/>
          </p:cNvSpPr>
          <p:nvPr>
            <p:ph type="pic" sz="half" idx="13"/>
          </p:nvPr>
        </p:nvSpPr>
        <p:spPr>
          <a:xfrm>
            <a:off x="1792288" y="459581"/>
            <a:ext cx="5486404" cy="3086101"/>
          </a:xfrm>
          <a:prstGeom prst="rect">
            <a:avLst/>
          </a:prstGeom>
        </p:spPr>
        <p:txBody>
          <a:bodyPr lIns="91439" tIns="45719" rIns="91439" bIns="45719">
            <a:noAutofit/>
          </a:bodyPr>
          <a:lstStyle/>
          <a:p>
            <a:endParaRPr/>
          </a:p>
        </p:txBody>
      </p:sp>
      <p:sp>
        <p:nvSpPr>
          <p:cNvPr id="96" name="Hoofdtekst - niveau één…"/>
          <p:cNvSpPr txBox="1">
            <a:spLocks noGrp="1"/>
          </p:cNvSpPr>
          <p:nvPr>
            <p:ph type="body" sz="quarter" idx="1"/>
          </p:nvPr>
        </p:nvSpPr>
        <p:spPr>
          <a:xfrm>
            <a:off x="1792288" y="4025503"/>
            <a:ext cx="5486404" cy="603654"/>
          </a:xfrm>
          <a:prstGeom prst="rect">
            <a:avLst/>
          </a:prstGeom>
        </p:spPr>
        <p:txBody>
          <a:bodyPr lIns="91421" tIns="91421" rIns="91421" bIns="91421"/>
          <a:lstStyle>
            <a:lvl1pPr marL="0" indent="0">
              <a:spcBef>
                <a:spcPts val="300"/>
              </a:spcBef>
              <a:buSzTx/>
              <a:buFontTx/>
              <a:buNone/>
              <a:defRPr sz="1400">
                <a:latin typeface="Times New Roman"/>
                <a:ea typeface="Times New Roman"/>
                <a:cs typeface="Times New Roman"/>
                <a:sym typeface="Times New Roman"/>
              </a:defRPr>
            </a:lvl1pPr>
            <a:lvl2pPr marL="0" indent="0">
              <a:spcBef>
                <a:spcPts val="300"/>
              </a:spcBef>
              <a:buSzTx/>
              <a:buFontTx/>
              <a:buNone/>
              <a:defRPr sz="1400">
                <a:latin typeface="Times New Roman"/>
                <a:ea typeface="Times New Roman"/>
                <a:cs typeface="Times New Roman"/>
                <a:sym typeface="Times New Roman"/>
              </a:defRPr>
            </a:lvl2pPr>
            <a:lvl3pPr marL="0" indent="0">
              <a:spcBef>
                <a:spcPts val="300"/>
              </a:spcBef>
              <a:buSzTx/>
              <a:buFontTx/>
              <a:buNone/>
              <a:defRPr sz="1400">
                <a:latin typeface="Times New Roman"/>
                <a:ea typeface="Times New Roman"/>
                <a:cs typeface="Times New Roman"/>
                <a:sym typeface="Times New Roman"/>
              </a:defRPr>
            </a:lvl3pPr>
            <a:lvl4pPr marL="0" indent="0">
              <a:spcBef>
                <a:spcPts val="300"/>
              </a:spcBef>
              <a:buSzTx/>
              <a:buFontTx/>
              <a:buNone/>
              <a:defRPr sz="1400">
                <a:latin typeface="Times New Roman"/>
                <a:ea typeface="Times New Roman"/>
                <a:cs typeface="Times New Roman"/>
                <a:sym typeface="Times New Roman"/>
              </a:defRPr>
            </a:lvl4pPr>
            <a:lvl5pPr marL="0" indent="0">
              <a:spcBef>
                <a:spcPts val="300"/>
              </a:spcBef>
              <a:buSzTx/>
              <a:buFontTx/>
              <a:buNone/>
              <a:defRPr sz="1400">
                <a:latin typeface="Times New Roman"/>
                <a:ea typeface="Times New Roman"/>
                <a:cs typeface="Times New Roman"/>
                <a:sym typeface="Times New Roman"/>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97" name="Dianummer"/>
          <p:cNvSpPr txBox="1">
            <a:spLocks noGrp="1"/>
          </p:cNvSpPr>
          <p:nvPr>
            <p:ph type="sldNum" sz="quarter" idx="2"/>
          </p:nvPr>
        </p:nvSpPr>
        <p:spPr>
          <a:xfrm>
            <a:off x="8176302" y="4686300"/>
            <a:ext cx="281899" cy="287045"/>
          </a:xfrm>
          <a:prstGeom prst="rect">
            <a:avLst/>
          </a:prstGeom>
        </p:spPr>
        <p:txBody>
          <a:bodyPr lIns="45699" tIns="45699" rIns="45699" bIns="45699" anchor="t"/>
          <a:lstStyle>
            <a:lvl1pPr>
              <a:defRPr sz="1400">
                <a:solidFill>
                  <a:srgbClr val="000000"/>
                </a:solidFill>
                <a:latin typeface="Times New Roman"/>
                <a:ea typeface="Times New Roman"/>
                <a:cs typeface="Times New Roman"/>
                <a:sym typeface="Times New Roman"/>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el en verticale teks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04" name="image1.png" descr="image1.png"/>
          <p:cNvPicPr>
            <a:picLocks noChangeAspect="1"/>
          </p:cNvPicPr>
          <p:nvPr/>
        </p:nvPicPr>
        <p:blipFill>
          <a:blip r:embed="rId3">
            <a:extLst/>
          </a:blip>
          <a:stretch>
            <a:fillRect/>
          </a:stretch>
        </p:blipFill>
        <p:spPr>
          <a:xfrm>
            <a:off x="97685" y="105842"/>
            <a:ext cx="976073" cy="334055"/>
          </a:xfrm>
          <a:prstGeom prst="rect">
            <a:avLst/>
          </a:prstGeom>
          <a:ln w="12700">
            <a:miter lim="400000"/>
          </a:ln>
        </p:spPr>
      </p:pic>
      <p:sp>
        <p:nvSpPr>
          <p:cNvPr id="105" name="Shape 3"/>
          <p:cNvSpPr/>
          <p:nvPr/>
        </p:nvSpPr>
        <p:spPr>
          <a:xfrm>
            <a:off x="-5" y="4673319"/>
            <a:ext cx="73273" cy="470181"/>
          </a:xfrm>
          <a:prstGeom prst="rect">
            <a:avLst/>
          </a:prstGeom>
          <a:solidFill>
            <a:srgbClr val="E46C0A"/>
          </a:solidFill>
          <a:ln w="12700">
            <a:miter lim="400000"/>
          </a:ln>
        </p:spPr>
        <p:txBody>
          <a:bodyPr lIns="45718" tIns="45718" rIns="45718" bIns="45718" anchor="ctr"/>
          <a:lstStyle/>
          <a:p>
            <a:pPr algn="ctr">
              <a:defRPr sz="1800">
                <a:solidFill>
                  <a:srgbClr val="FFFFFF"/>
                </a:solidFill>
                <a:latin typeface="Calibri"/>
                <a:ea typeface="Calibri"/>
                <a:cs typeface="Calibri"/>
                <a:sym typeface="Calibri"/>
              </a:defRPr>
            </a:pPr>
            <a:endParaRPr/>
          </a:p>
        </p:txBody>
      </p:sp>
      <p:sp>
        <p:nvSpPr>
          <p:cNvPr id="106" name="Shape 4"/>
          <p:cNvSpPr/>
          <p:nvPr/>
        </p:nvSpPr>
        <p:spPr>
          <a:xfrm>
            <a:off x="-1467" y="4673319"/>
            <a:ext cx="9145469" cy="1"/>
          </a:xfrm>
          <a:prstGeom prst="line">
            <a:avLst/>
          </a:prstGeom>
          <a:ln>
            <a:solidFill>
              <a:srgbClr val="A6A6A6"/>
            </a:solidFill>
          </a:ln>
        </p:spPr>
        <p:txBody>
          <a:bodyPr lIns="45718" tIns="45718" rIns="45718" bIns="45718"/>
          <a:lstStyle/>
          <a:p>
            <a:endParaRPr/>
          </a:p>
        </p:txBody>
      </p:sp>
      <p:sp>
        <p:nvSpPr>
          <p:cNvPr id="107" name="Shape 5"/>
          <p:cNvSpPr txBox="1"/>
          <p:nvPr/>
        </p:nvSpPr>
        <p:spPr>
          <a:xfrm>
            <a:off x="122105" y="4765471"/>
            <a:ext cx="1338656" cy="23926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100"/>
            </a:lvl1pPr>
          </a:lstStyle>
          <a:p>
            <a:r>
              <a:t>Partner in Mobiliteit </a:t>
            </a:r>
          </a:p>
        </p:txBody>
      </p:sp>
      <p:sp>
        <p:nvSpPr>
          <p:cNvPr id="108" name="Titeltekst"/>
          <p:cNvSpPr txBox="1">
            <a:spLocks noGrp="1"/>
          </p:cNvSpPr>
          <p:nvPr>
            <p:ph type="title"/>
          </p:nvPr>
        </p:nvSpPr>
        <p:spPr>
          <a:xfrm>
            <a:off x="685800" y="457200"/>
            <a:ext cx="7772400" cy="857250"/>
          </a:xfrm>
          <a:prstGeom prst="rect">
            <a:avLst/>
          </a:prstGeom>
        </p:spPr>
        <p:txBody>
          <a:bodyPr lIns="91421" tIns="91421" rIns="91421" bIns="91421"/>
          <a:lstStyle>
            <a:lvl1pPr>
              <a:defRPr>
                <a:latin typeface="Times New Roman"/>
                <a:ea typeface="Times New Roman"/>
                <a:cs typeface="Times New Roman"/>
                <a:sym typeface="Times New Roman"/>
              </a:defRPr>
            </a:lvl1pPr>
          </a:lstStyle>
          <a:p>
            <a:r>
              <a:t>Titeltekst</a:t>
            </a:r>
          </a:p>
        </p:txBody>
      </p:sp>
      <p:sp>
        <p:nvSpPr>
          <p:cNvPr id="109" name="Hoofdtekst - niveau één…"/>
          <p:cNvSpPr txBox="1">
            <a:spLocks noGrp="1"/>
          </p:cNvSpPr>
          <p:nvPr>
            <p:ph type="body" idx="1"/>
          </p:nvPr>
        </p:nvSpPr>
        <p:spPr>
          <a:xfrm>
            <a:off x="685800" y="1485900"/>
            <a:ext cx="7772400" cy="3086100"/>
          </a:xfrm>
          <a:prstGeom prst="rect">
            <a:avLst/>
          </a:prstGeom>
        </p:spPr>
        <p:txBody>
          <a:bodyPr lIns="91421" tIns="91421" rIns="91421" bIns="91421"/>
          <a:lstStyle>
            <a:lvl1pPr indent="-139700">
              <a:buClr>
                <a:srgbClr val="000000"/>
              </a:buClr>
              <a:buFont typeface="Times New Roman"/>
              <a:defRPr>
                <a:latin typeface="Times New Roman"/>
                <a:ea typeface="Times New Roman"/>
                <a:cs typeface="Times New Roman"/>
                <a:sym typeface="Times New Roman"/>
              </a:defRPr>
            </a:lvl1pPr>
            <a:lvl2pPr indent="-123371">
              <a:buClr>
                <a:srgbClr val="000000"/>
              </a:buClr>
              <a:buFont typeface="Times New Roman"/>
              <a:defRPr>
                <a:latin typeface="Times New Roman"/>
                <a:ea typeface="Times New Roman"/>
                <a:cs typeface="Times New Roman"/>
                <a:sym typeface="Times New Roman"/>
              </a:defRPr>
            </a:lvl2pPr>
            <a:lvl3pPr indent="-101600">
              <a:buClr>
                <a:srgbClr val="000000"/>
              </a:buClr>
              <a:buFont typeface="Times New Roman"/>
              <a:defRPr>
                <a:latin typeface="Times New Roman"/>
                <a:ea typeface="Times New Roman"/>
                <a:cs typeface="Times New Roman"/>
                <a:sym typeface="Times New Roman"/>
              </a:defRPr>
            </a:lvl3pPr>
            <a:lvl4pPr indent="-162560">
              <a:buClr>
                <a:srgbClr val="000000"/>
              </a:buClr>
              <a:buFont typeface="Times New Roman"/>
              <a:defRPr>
                <a:latin typeface="Times New Roman"/>
                <a:ea typeface="Times New Roman"/>
                <a:cs typeface="Times New Roman"/>
                <a:sym typeface="Times New Roman"/>
              </a:defRPr>
            </a:lvl4pPr>
            <a:lvl5pPr indent="-162560">
              <a:buClr>
                <a:srgbClr val="000000"/>
              </a:buClr>
              <a:buFont typeface="Times New Roman"/>
              <a:defRPr>
                <a:latin typeface="Times New Roman"/>
                <a:ea typeface="Times New Roman"/>
                <a:cs typeface="Times New Roman"/>
                <a:sym typeface="Times New Roman"/>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10" name="Dianummer"/>
          <p:cNvSpPr txBox="1">
            <a:spLocks noGrp="1"/>
          </p:cNvSpPr>
          <p:nvPr>
            <p:ph type="sldNum" sz="quarter" idx="2"/>
          </p:nvPr>
        </p:nvSpPr>
        <p:spPr>
          <a:xfrm>
            <a:off x="8176302" y="4686300"/>
            <a:ext cx="281899" cy="287045"/>
          </a:xfrm>
          <a:prstGeom prst="rect">
            <a:avLst/>
          </a:prstGeom>
        </p:spPr>
        <p:txBody>
          <a:bodyPr lIns="45699" tIns="45699" rIns="45699" bIns="45699" anchor="t"/>
          <a:lstStyle>
            <a:lvl1pPr>
              <a:defRPr sz="1400">
                <a:solidFill>
                  <a:srgbClr val="000000"/>
                </a:solidFill>
                <a:latin typeface="Times New Roman"/>
                <a:ea typeface="Times New Roman"/>
                <a:cs typeface="Times New Roman"/>
                <a:sym typeface="Times New Roman"/>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e titel en teks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7" name="image1.png" descr="image1.png"/>
          <p:cNvPicPr>
            <a:picLocks noChangeAspect="1"/>
          </p:cNvPicPr>
          <p:nvPr/>
        </p:nvPicPr>
        <p:blipFill>
          <a:blip r:embed="rId3">
            <a:extLst/>
          </a:blip>
          <a:stretch>
            <a:fillRect/>
          </a:stretch>
        </p:blipFill>
        <p:spPr>
          <a:xfrm>
            <a:off x="97685" y="105842"/>
            <a:ext cx="976073" cy="334055"/>
          </a:xfrm>
          <a:prstGeom prst="rect">
            <a:avLst/>
          </a:prstGeom>
          <a:ln w="12700">
            <a:miter lim="400000"/>
          </a:ln>
        </p:spPr>
      </p:pic>
      <p:sp>
        <p:nvSpPr>
          <p:cNvPr id="118" name="Shape 3"/>
          <p:cNvSpPr/>
          <p:nvPr/>
        </p:nvSpPr>
        <p:spPr>
          <a:xfrm>
            <a:off x="-5" y="4673319"/>
            <a:ext cx="73273" cy="470181"/>
          </a:xfrm>
          <a:prstGeom prst="rect">
            <a:avLst/>
          </a:prstGeom>
          <a:solidFill>
            <a:srgbClr val="E46C0A"/>
          </a:solidFill>
          <a:ln w="12700">
            <a:miter lim="400000"/>
          </a:ln>
        </p:spPr>
        <p:txBody>
          <a:bodyPr lIns="45718" tIns="45718" rIns="45718" bIns="45718" anchor="ctr"/>
          <a:lstStyle/>
          <a:p>
            <a:pPr algn="ctr">
              <a:defRPr sz="1800">
                <a:solidFill>
                  <a:srgbClr val="FFFFFF"/>
                </a:solidFill>
                <a:latin typeface="Calibri"/>
                <a:ea typeface="Calibri"/>
                <a:cs typeface="Calibri"/>
                <a:sym typeface="Calibri"/>
              </a:defRPr>
            </a:pPr>
            <a:endParaRPr/>
          </a:p>
        </p:txBody>
      </p:sp>
      <p:sp>
        <p:nvSpPr>
          <p:cNvPr id="119" name="Shape 4"/>
          <p:cNvSpPr/>
          <p:nvPr/>
        </p:nvSpPr>
        <p:spPr>
          <a:xfrm>
            <a:off x="-1467" y="4673319"/>
            <a:ext cx="9145469" cy="1"/>
          </a:xfrm>
          <a:prstGeom prst="line">
            <a:avLst/>
          </a:prstGeom>
          <a:ln>
            <a:solidFill>
              <a:srgbClr val="A6A6A6"/>
            </a:solidFill>
          </a:ln>
        </p:spPr>
        <p:txBody>
          <a:bodyPr lIns="45718" tIns="45718" rIns="45718" bIns="45718"/>
          <a:lstStyle/>
          <a:p>
            <a:endParaRPr/>
          </a:p>
        </p:txBody>
      </p:sp>
      <p:sp>
        <p:nvSpPr>
          <p:cNvPr id="120" name="Shape 5"/>
          <p:cNvSpPr txBox="1"/>
          <p:nvPr/>
        </p:nvSpPr>
        <p:spPr>
          <a:xfrm>
            <a:off x="122105" y="4765471"/>
            <a:ext cx="1338656" cy="23926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100"/>
            </a:lvl1pPr>
          </a:lstStyle>
          <a:p>
            <a:r>
              <a:t>Partner in Mobiliteit </a:t>
            </a:r>
          </a:p>
        </p:txBody>
      </p:sp>
      <p:sp>
        <p:nvSpPr>
          <p:cNvPr id="121" name="Titeltekst"/>
          <p:cNvSpPr txBox="1">
            <a:spLocks noGrp="1"/>
          </p:cNvSpPr>
          <p:nvPr>
            <p:ph type="title"/>
          </p:nvPr>
        </p:nvSpPr>
        <p:spPr>
          <a:xfrm>
            <a:off x="6515100" y="457200"/>
            <a:ext cx="1943100" cy="4114800"/>
          </a:xfrm>
          <a:prstGeom prst="rect">
            <a:avLst/>
          </a:prstGeom>
        </p:spPr>
        <p:txBody>
          <a:bodyPr lIns="91421" tIns="91421" rIns="91421" bIns="91421"/>
          <a:lstStyle>
            <a:lvl1pPr>
              <a:defRPr>
                <a:latin typeface="Times New Roman"/>
                <a:ea typeface="Times New Roman"/>
                <a:cs typeface="Times New Roman"/>
                <a:sym typeface="Times New Roman"/>
              </a:defRPr>
            </a:lvl1pPr>
          </a:lstStyle>
          <a:p>
            <a:r>
              <a:t>Titeltekst</a:t>
            </a:r>
          </a:p>
        </p:txBody>
      </p:sp>
      <p:sp>
        <p:nvSpPr>
          <p:cNvPr id="122" name="Hoofdtekst - niveau één…"/>
          <p:cNvSpPr txBox="1">
            <a:spLocks noGrp="1"/>
          </p:cNvSpPr>
          <p:nvPr>
            <p:ph type="body" idx="1"/>
          </p:nvPr>
        </p:nvSpPr>
        <p:spPr>
          <a:xfrm>
            <a:off x="685800" y="457200"/>
            <a:ext cx="5676900" cy="4114800"/>
          </a:xfrm>
          <a:prstGeom prst="rect">
            <a:avLst/>
          </a:prstGeom>
        </p:spPr>
        <p:txBody>
          <a:bodyPr lIns="91421" tIns="91421" rIns="91421" bIns="91421"/>
          <a:lstStyle>
            <a:lvl1pPr indent="-139700">
              <a:buClr>
                <a:srgbClr val="000000"/>
              </a:buClr>
              <a:buFont typeface="Times New Roman"/>
              <a:defRPr>
                <a:latin typeface="Times New Roman"/>
                <a:ea typeface="Times New Roman"/>
                <a:cs typeface="Times New Roman"/>
                <a:sym typeface="Times New Roman"/>
              </a:defRPr>
            </a:lvl1pPr>
            <a:lvl2pPr indent="-123371">
              <a:buClr>
                <a:srgbClr val="000000"/>
              </a:buClr>
              <a:buFont typeface="Times New Roman"/>
              <a:defRPr>
                <a:latin typeface="Times New Roman"/>
                <a:ea typeface="Times New Roman"/>
                <a:cs typeface="Times New Roman"/>
                <a:sym typeface="Times New Roman"/>
              </a:defRPr>
            </a:lvl2pPr>
            <a:lvl3pPr indent="-101600">
              <a:buClr>
                <a:srgbClr val="000000"/>
              </a:buClr>
              <a:buFont typeface="Times New Roman"/>
              <a:defRPr>
                <a:latin typeface="Times New Roman"/>
                <a:ea typeface="Times New Roman"/>
                <a:cs typeface="Times New Roman"/>
                <a:sym typeface="Times New Roman"/>
              </a:defRPr>
            </a:lvl3pPr>
            <a:lvl4pPr indent="-162560">
              <a:buClr>
                <a:srgbClr val="000000"/>
              </a:buClr>
              <a:buFont typeface="Times New Roman"/>
              <a:defRPr>
                <a:latin typeface="Times New Roman"/>
                <a:ea typeface="Times New Roman"/>
                <a:cs typeface="Times New Roman"/>
                <a:sym typeface="Times New Roman"/>
              </a:defRPr>
            </a:lvl4pPr>
            <a:lvl5pPr indent="-162560">
              <a:buClr>
                <a:srgbClr val="000000"/>
              </a:buClr>
              <a:buFont typeface="Times New Roman"/>
              <a:defRPr>
                <a:latin typeface="Times New Roman"/>
                <a:ea typeface="Times New Roman"/>
                <a:cs typeface="Times New Roman"/>
                <a:sym typeface="Times New Roman"/>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23" name="Dianummer"/>
          <p:cNvSpPr txBox="1">
            <a:spLocks noGrp="1"/>
          </p:cNvSpPr>
          <p:nvPr>
            <p:ph type="sldNum" sz="quarter" idx="2"/>
          </p:nvPr>
        </p:nvSpPr>
        <p:spPr>
          <a:xfrm>
            <a:off x="8176302" y="4686300"/>
            <a:ext cx="281899" cy="287045"/>
          </a:xfrm>
          <a:prstGeom prst="rect">
            <a:avLst/>
          </a:prstGeom>
        </p:spPr>
        <p:txBody>
          <a:bodyPr lIns="45699" tIns="45699" rIns="45699" bIns="45699" anchor="t"/>
          <a:lstStyle>
            <a:lvl1pPr>
              <a:defRPr sz="1400">
                <a:solidFill>
                  <a:srgbClr val="000000"/>
                </a:solidFill>
                <a:latin typeface="Times New Roman"/>
                <a:ea typeface="Times New Roman"/>
                <a:cs typeface="Times New Roman"/>
                <a:sym typeface="Times New Roman"/>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4"/>
          <a:srcRect/>
          <a:stretch>
            <a:fillRect/>
          </a:stretch>
        </a:blipFill>
        <a:effectLst/>
      </p:bgPr>
    </p:bg>
    <p:spTree>
      <p:nvGrpSpPr>
        <p:cNvPr id="1" name=""/>
        <p:cNvGrpSpPr/>
        <p:nvPr/>
      </p:nvGrpSpPr>
      <p:grpSpPr>
        <a:xfrm>
          <a:off x="0" y="0"/>
          <a:ext cx="0" cy="0"/>
          <a:chOff x="0" y="0"/>
          <a:chExt cx="0" cy="0"/>
        </a:xfrm>
      </p:grpSpPr>
      <p:sp>
        <p:nvSpPr>
          <p:cNvPr id="2" name="Titeltekst"/>
          <p:cNvSpPr txBox="1">
            <a:spLocks noGrp="1"/>
          </p:cNvSpPr>
          <p:nvPr>
            <p:ph type="title"/>
          </p:nvPr>
        </p:nvSpPr>
        <p:spPr>
          <a:xfrm>
            <a:off x="457200" y="205978"/>
            <a:ext cx="8229600" cy="85725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Titeltekst</a:t>
            </a:r>
          </a:p>
        </p:txBody>
      </p:sp>
      <p:sp>
        <p:nvSpPr>
          <p:cNvPr id="3" name="Hoofdtekst - niveau één…"/>
          <p:cNvSpPr txBox="1">
            <a:spLocks noGrp="1"/>
          </p:cNvSpPr>
          <p:nvPr>
            <p:ph type="body" idx="1"/>
          </p:nvPr>
        </p:nvSpPr>
        <p:spPr>
          <a:xfrm>
            <a:off x="457200" y="1200150"/>
            <a:ext cx="8229600" cy="339447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a:spLocks noGrp="1"/>
          </p:cNvSpPr>
          <p:nvPr>
            <p:ph type="sldNum" sz="quarter" idx="2"/>
          </p:nvPr>
        </p:nvSpPr>
        <p:spPr>
          <a:xfrm>
            <a:off x="8422821" y="4769565"/>
            <a:ext cx="263980"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Calibri"/>
                <a:ea typeface="Calibri"/>
                <a:cs typeface="Calibri"/>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 Id="rId9" Type="http://schemas.openxmlformats.org/officeDocument/2006/relationships/image" Target="../media/image45.jpeg"/></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nl/url?sa=i&amp;rct=j&amp;q=&amp;esrc=s&amp;source=images&amp;cd=&amp;cad=rja&amp;uact=8&amp;ved=0ahUKEwiAi6vkmaLWAhUQK1AKHYowALUQjRwIBw&amp;url=http://cp.media.mit.edu/blog/cvxjn6oiboev8wepytnnoxnhyxjsg9&amp;psig=AFQjCNHfVJIS_-b44_Q6MDB5odyoH-RAMQ&amp;ust=1505393391659920" TargetMode="External"/><Relationship Id="rId1" Type="http://schemas.openxmlformats.org/officeDocument/2006/relationships/slideLayout" Target="../slideLayouts/slideLayout12.xml"/><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LsIvtuJ7dAhVFb1AKHXiUCgMQjRx6BAgBEAU&amp;url=https://pixabay.com/en/thank-you-gratitude-appreciation-490607/&amp;psig=AOvVaw12h2TxR93GBBIpu-_izEPu&amp;ust=1536050653243312"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146"/>
          <p:cNvSpPr txBox="1"/>
          <p:nvPr/>
        </p:nvSpPr>
        <p:spPr>
          <a:xfrm>
            <a:off x="203192" y="33492"/>
            <a:ext cx="8928997" cy="28346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r">
              <a:defRPr sz="3600">
                <a:solidFill>
                  <a:srgbClr val="E46C0A"/>
                </a:solidFill>
                <a:latin typeface="Arial Black"/>
                <a:ea typeface="Arial Black"/>
                <a:cs typeface="Arial Black"/>
                <a:sym typeface="Arial Black"/>
              </a:defRPr>
            </a:pPr>
            <a:endParaRPr dirty="0"/>
          </a:p>
          <a:p>
            <a:pPr algn="r">
              <a:defRPr sz="3600">
                <a:solidFill>
                  <a:srgbClr val="E46C0A"/>
                </a:solidFill>
                <a:latin typeface="Arial Black"/>
                <a:ea typeface="Arial Black"/>
                <a:cs typeface="Arial Black"/>
                <a:sym typeface="Arial Black"/>
              </a:defRPr>
            </a:pPr>
            <a:endParaRPr dirty="0"/>
          </a:p>
          <a:p>
            <a:pPr algn="r">
              <a:spcBef>
                <a:spcPts val="600"/>
              </a:spcBef>
              <a:defRPr sz="3600">
                <a:solidFill>
                  <a:srgbClr val="E46C0A"/>
                </a:solidFill>
                <a:latin typeface="Arial Black"/>
                <a:ea typeface="Arial Black"/>
                <a:cs typeface="Arial Black"/>
                <a:sym typeface="Arial Black"/>
              </a:defRPr>
            </a:pPr>
            <a:endParaRPr dirty="0"/>
          </a:p>
          <a:p>
            <a:pPr algn="r">
              <a:spcBef>
                <a:spcPts val="600"/>
              </a:spcBef>
              <a:defRPr sz="3600">
                <a:solidFill>
                  <a:srgbClr val="E46C0A"/>
                </a:solidFill>
                <a:latin typeface="Arial Black"/>
                <a:ea typeface="Arial Black"/>
                <a:cs typeface="Arial Black"/>
                <a:sym typeface="Arial Black"/>
              </a:defRPr>
            </a:pPr>
            <a:r>
              <a:rPr dirty="0"/>
              <a:t> </a:t>
            </a:r>
          </a:p>
        </p:txBody>
      </p:sp>
      <p:sp>
        <p:nvSpPr>
          <p:cNvPr id="443" name="Shape 149"/>
          <p:cNvSpPr txBox="1"/>
          <p:nvPr/>
        </p:nvSpPr>
        <p:spPr>
          <a:xfrm>
            <a:off x="6444208" y="4761091"/>
            <a:ext cx="2341494" cy="307773"/>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b="1">
                <a:solidFill>
                  <a:schemeClr val="accent6"/>
                </a:solidFill>
                <a:latin typeface="Calibri"/>
                <a:ea typeface="Calibri"/>
                <a:cs typeface="Calibri"/>
                <a:sym typeface="Calibri"/>
              </a:defRPr>
            </a:lvl1pPr>
          </a:lstStyle>
          <a:p>
            <a:r>
              <a:rPr lang="nl-NL" dirty="0"/>
              <a:t>GRVA</a:t>
            </a:r>
            <a:r>
              <a:rPr dirty="0"/>
              <a:t>, </a:t>
            </a:r>
            <a:r>
              <a:rPr lang="nl-NL" dirty="0"/>
              <a:t>Geneva</a:t>
            </a:r>
            <a:r>
              <a:rPr dirty="0"/>
              <a:t> Sept 2018</a:t>
            </a:r>
          </a:p>
        </p:txBody>
      </p:sp>
      <p:sp>
        <p:nvSpPr>
          <p:cNvPr id="444" name="Titel 3"/>
          <p:cNvSpPr txBox="1">
            <a:spLocks noGrp="1"/>
          </p:cNvSpPr>
          <p:nvPr>
            <p:ph type="title"/>
          </p:nvPr>
        </p:nvSpPr>
        <p:spPr>
          <a:xfrm>
            <a:off x="4176157" y="1235773"/>
            <a:ext cx="5024116" cy="1102527"/>
          </a:xfrm>
          <a:prstGeom prst="rect">
            <a:avLst/>
          </a:prstGeom>
        </p:spPr>
        <p:txBody>
          <a:bodyPr/>
          <a:lstStyle/>
          <a:p>
            <a:r>
              <a:rPr dirty="0"/>
              <a:t>Challenges and Proposals for Modern Vehicles</a:t>
            </a:r>
          </a:p>
        </p:txBody>
      </p:sp>
      <p:sp>
        <p:nvSpPr>
          <p:cNvPr id="445" name="Tijdelijke aanduiding voor tekst 4"/>
          <p:cNvSpPr txBox="1">
            <a:spLocks noGrp="1"/>
          </p:cNvSpPr>
          <p:nvPr>
            <p:ph type="body" sz="quarter" idx="1"/>
          </p:nvPr>
        </p:nvSpPr>
        <p:spPr>
          <a:xfrm>
            <a:off x="4176157" y="2651760"/>
            <a:ext cx="4967843" cy="1249682"/>
          </a:xfrm>
          <a:prstGeom prst="rect">
            <a:avLst/>
          </a:prstGeom>
        </p:spPr>
        <p:txBody>
          <a:bodyPr>
            <a:normAutofit/>
          </a:bodyPr>
          <a:lstStyle/>
          <a:p>
            <a:pPr>
              <a:defRPr sz="1800" b="1">
                <a:solidFill>
                  <a:srgbClr val="FFFFFF"/>
                </a:solidFill>
                <a:latin typeface="+mj-lt"/>
                <a:ea typeface="+mj-ea"/>
                <a:cs typeface="+mj-cs"/>
                <a:sym typeface="Arial"/>
              </a:defRPr>
            </a:pPr>
            <a:r>
              <a:rPr dirty="0"/>
              <a:t>Ge</a:t>
            </a:r>
            <a:r>
              <a:rPr lang="nl-NL" dirty="0"/>
              <a:t>e</a:t>
            </a:r>
            <a:r>
              <a:rPr dirty="0"/>
              <a:t>r</a:t>
            </a:r>
            <a:r>
              <a:rPr lang="nl-NL" dirty="0"/>
              <a:t>t</a:t>
            </a:r>
            <a:r>
              <a:rPr dirty="0"/>
              <a:t> </a:t>
            </a:r>
            <a:r>
              <a:rPr lang="nl-NL" dirty="0"/>
              <a:t>Pater</a:t>
            </a:r>
            <a:endParaRPr sz="3000" dirty="0"/>
          </a:p>
          <a:p>
            <a:pPr>
              <a:defRPr sz="1800" b="1">
                <a:solidFill>
                  <a:srgbClr val="FFFFFF"/>
                </a:solidFill>
                <a:latin typeface="+mj-lt"/>
                <a:ea typeface="+mj-ea"/>
                <a:cs typeface="+mj-cs"/>
                <a:sym typeface="Arial"/>
              </a:defRPr>
            </a:pPr>
            <a:r>
              <a:rPr dirty="0"/>
              <a:t>D</a:t>
            </a:r>
            <a:r>
              <a:rPr lang="nl-NL" dirty="0" err="1"/>
              <a:t>epartment</a:t>
            </a:r>
            <a:r>
              <a:rPr lang="nl-NL" dirty="0"/>
              <a:t> Manager</a:t>
            </a:r>
            <a:endParaRPr sz="3000" dirty="0"/>
          </a:p>
          <a:p>
            <a:pPr>
              <a:defRPr sz="1800" b="1">
                <a:solidFill>
                  <a:srgbClr val="FFFFFF"/>
                </a:solidFill>
                <a:latin typeface="+mj-lt"/>
                <a:ea typeface="+mj-ea"/>
                <a:cs typeface="+mj-cs"/>
                <a:sym typeface="Arial"/>
              </a:defRPr>
            </a:pPr>
            <a:r>
              <a:rPr dirty="0"/>
              <a:t>Vehicle </a:t>
            </a:r>
            <a:r>
              <a:rPr lang="nl-NL" dirty="0"/>
              <a:t>Standards Development</a:t>
            </a:r>
            <a:endParaRPr dirty="0"/>
          </a:p>
        </p:txBody>
      </p:sp>
      <p:pic>
        <p:nvPicPr>
          <p:cNvPr id="446" name="Afbeelding 8" descr="Afbeelding 8"/>
          <p:cNvPicPr>
            <a:picLocks noChangeAspect="1"/>
          </p:cNvPicPr>
          <p:nvPr/>
        </p:nvPicPr>
        <p:blipFill>
          <a:blip r:embed="rId2">
            <a:extLst/>
          </a:blip>
          <a:stretch>
            <a:fillRect/>
          </a:stretch>
        </p:blipFill>
        <p:spPr>
          <a:xfrm>
            <a:off x="0" y="1231070"/>
            <a:ext cx="4192174" cy="2764155"/>
          </a:xfrm>
          <a:prstGeom prst="rect">
            <a:avLst/>
          </a:prstGeom>
          <a:ln w="12700">
            <a:miter lim="400000"/>
          </a:ln>
        </p:spPr>
      </p:pic>
      <p:sp>
        <p:nvSpPr>
          <p:cNvPr id="2" name="TextBox 1">
            <a:extLst>
              <a:ext uri="{FF2B5EF4-FFF2-40B4-BE49-F238E27FC236}">
                <a16:creationId xmlns:a16="http://schemas.microsoft.com/office/drawing/2014/main" id="{EBF0E8BB-BA1F-4603-8B1D-F975024F365C}"/>
              </a:ext>
            </a:extLst>
          </p:cNvPr>
          <p:cNvSpPr txBox="1"/>
          <p:nvPr/>
        </p:nvSpPr>
        <p:spPr>
          <a:xfrm>
            <a:off x="35496" y="-20538"/>
            <a:ext cx="2812625" cy="2539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CH" sz="1050" b="0" i="0" u="none" strike="noStrike" cap="none" spc="0" normalizeH="0" baseline="0" dirty="0" err="1">
                <a:ln>
                  <a:noFill/>
                </a:ln>
                <a:solidFill>
                  <a:srgbClr val="000000"/>
                </a:solidFill>
                <a:effectLst/>
                <a:uFillTx/>
                <a:latin typeface="+mj-lt"/>
                <a:ea typeface="+mj-ea"/>
                <a:cs typeface="+mj-cs"/>
                <a:sym typeface="Arial"/>
              </a:rPr>
              <a:t>Submitted</a:t>
            </a:r>
            <a:r>
              <a:rPr kumimoji="0" lang="fr-CH" sz="1050" b="0" i="0" u="none" strike="noStrike" cap="none" spc="0" normalizeH="0" baseline="0" dirty="0">
                <a:ln>
                  <a:noFill/>
                </a:ln>
                <a:solidFill>
                  <a:srgbClr val="000000"/>
                </a:solidFill>
                <a:effectLst/>
                <a:uFillTx/>
                <a:latin typeface="+mj-lt"/>
                <a:ea typeface="+mj-ea"/>
                <a:cs typeface="+mj-cs"/>
                <a:sym typeface="Arial"/>
              </a:rPr>
              <a:t> by the expert </a:t>
            </a:r>
            <a:r>
              <a:rPr kumimoji="0" lang="fr-CH" sz="1050" b="0" i="0" u="none" strike="noStrike" cap="none" spc="0" normalizeH="0" baseline="0" dirty="0" err="1">
                <a:ln>
                  <a:noFill/>
                </a:ln>
                <a:solidFill>
                  <a:srgbClr val="000000"/>
                </a:solidFill>
                <a:effectLst/>
                <a:uFillTx/>
                <a:latin typeface="+mj-lt"/>
                <a:ea typeface="+mj-ea"/>
                <a:cs typeface="+mj-cs"/>
                <a:sym typeface="Arial"/>
              </a:rPr>
              <a:t>from</a:t>
            </a:r>
            <a:r>
              <a:rPr kumimoji="0" lang="fr-CH" sz="1050" b="0" i="0" u="none" strike="noStrike" cap="none" spc="0" normalizeH="0" baseline="0" dirty="0">
                <a:ln>
                  <a:noFill/>
                </a:ln>
                <a:solidFill>
                  <a:srgbClr val="000000"/>
                </a:solidFill>
                <a:effectLst/>
                <a:uFillTx/>
                <a:latin typeface="+mj-lt"/>
                <a:ea typeface="+mj-ea"/>
                <a:cs typeface="+mj-cs"/>
                <a:sym typeface="Arial"/>
              </a:rPr>
              <a:t> the </a:t>
            </a:r>
            <a:r>
              <a:rPr kumimoji="0" lang="fr-CH" sz="1050" b="0" i="0" u="none" strike="noStrike" cap="none" spc="0" normalizeH="0" baseline="0" dirty="0" err="1">
                <a:ln>
                  <a:noFill/>
                </a:ln>
                <a:solidFill>
                  <a:srgbClr val="000000"/>
                </a:solidFill>
                <a:effectLst/>
                <a:uFillTx/>
                <a:latin typeface="+mj-lt"/>
                <a:ea typeface="+mj-ea"/>
                <a:cs typeface="+mj-cs"/>
                <a:sym typeface="Arial"/>
              </a:rPr>
              <a:t>Netherlands</a:t>
            </a:r>
            <a:endParaRPr kumimoji="0" lang="en-GB" sz="1050" b="0" i="0" u="none" strike="noStrike" cap="none" spc="0" normalizeH="0" baseline="0" dirty="0">
              <a:ln>
                <a:noFill/>
              </a:ln>
              <a:solidFill>
                <a:srgbClr val="000000"/>
              </a:solidFill>
              <a:effectLst/>
              <a:uFillTx/>
              <a:latin typeface="+mj-lt"/>
              <a:ea typeface="+mj-ea"/>
              <a:cs typeface="+mj-cs"/>
              <a:sym typeface="Arial"/>
            </a:endParaRPr>
          </a:p>
        </p:txBody>
      </p:sp>
      <p:sp>
        <p:nvSpPr>
          <p:cNvPr id="3" name="TextBox 2">
            <a:extLst>
              <a:ext uri="{FF2B5EF4-FFF2-40B4-BE49-F238E27FC236}">
                <a16:creationId xmlns:a16="http://schemas.microsoft.com/office/drawing/2014/main" id="{419E41B0-A64C-4865-8791-5B4B41759C40}"/>
              </a:ext>
            </a:extLst>
          </p:cNvPr>
          <p:cNvSpPr txBox="1"/>
          <p:nvPr/>
        </p:nvSpPr>
        <p:spPr>
          <a:xfrm>
            <a:off x="6962728" y="33492"/>
            <a:ext cx="2145776" cy="5770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CH" sz="1050" b="0" i="0" u="sng" strike="noStrike" cap="none" spc="0" normalizeH="0" baseline="0" dirty="0">
                <a:ln>
                  <a:noFill/>
                </a:ln>
                <a:solidFill>
                  <a:srgbClr val="000000"/>
                </a:solidFill>
                <a:effectLst/>
                <a:uFillTx/>
                <a:latin typeface="+mj-lt"/>
                <a:ea typeface="+mj-ea"/>
                <a:cs typeface="+mj-cs"/>
                <a:sym typeface="Arial"/>
              </a:rPr>
              <a:t>Informal document</a:t>
            </a:r>
            <a:r>
              <a:rPr kumimoji="0" lang="fr-CH" sz="1050" b="0" i="0" strike="noStrike" cap="none" spc="0" normalizeH="0" baseline="0" dirty="0">
                <a:ln>
                  <a:noFill/>
                </a:ln>
                <a:solidFill>
                  <a:srgbClr val="000000"/>
                </a:solidFill>
                <a:effectLst/>
                <a:uFillTx/>
                <a:latin typeface="+mj-lt"/>
                <a:ea typeface="+mj-ea"/>
                <a:cs typeface="+mj-cs"/>
                <a:sym typeface="Arial"/>
              </a:rPr>
              <a:t> </a:t>
            </a:r>
            <a:r>
              <a:rPr kumimoji="0" lang="fr-CH" sz="1050" b="1" i="0" u="none" strike="noStrike" cap="none" spc="0" normalizeH="0" baseline="0" dirty="0">
                <a:ln>
                  <a:noFill/>
                </a:ln>
                <a:solidFill>
                  <a:srgbClr val="000000"/>
                </a:solidFill>
                <a:effectLst/>
                <a:uFillTx/>
                <a:latin typeface="+mj-lt"/>
                <a:ea typeface="+mj-ea"/>
                <a:cs typeface="+mj-cs"/>
                <a:sym typeface="Arial"/>
              </a:rPr>
              <a:t>GRVA-01-40</a:t>
            </a:r>
          </a:p>
          <a:p>
            <a:pPr marL="0" marR="0" indent="0" algn="l" defTabSz="914400" rtl="0" fontAlgn="auto" latinLnBrk="0" hangingPunct="0">
              <a:lnSpc>
                <a:spcPct val="100000"/>
              </a:lnSpc>
              <a:spcBef>
                <a:spcPts val="0"/>
              </a:spcBef>
              <a:spcAft>
                <a:spcPts val="0"/>
              </a:spcAft>
              <a:buClrTx/>
              <a:buSzTx/>
              <a:buFontTx/>
              <a:buNone/>
              <a:tabLst/>
            </a:pPr>
            <a:r>
              <a:rPr lang="fr-CH" sz="1050" dirty="0"/>
              <a:t>1st GRVA, 25-28 </a:t>
            </a:r>
            <a:r>
              <a:rPr lang="fr-CH" sz="1050" dirty="0" err="1"/>
              <a:t>September</a:t>
            </a:r>
            <a:r>
              <a:rPr lang="fr-CH" sz="1050" dirty="0"/>
              <a:t> 2018</a:t>
            </a:r>
          </a:p>
          <a:p>
            <a:pPr marL="0" marR="0" indent="0" algn="l" defTabSz="914400" rtl="0" fontAlgn="auto" latinLnBrk="0" hangingPunct="0">
              <a:lnSpc>
                <a:spcPct val="100000"/>
              </a:lnSpc>
              <a:spcBef>
                <a:spcPts val="0"/>
              </a:spcBef>
              <a:spcAft>
                <a:spcPts val="0"/>
              </a:spcAft>
              <a:buClrTx/>
              <a:buSzTx/>
              <a:buFontTx/>
              <a:buNone/>
              <a:tabLst/>
            </a:pPr>
            <a:r>
              <a:rPr kumimoji="0" lang="fr-CH" sz="1050" b="0" i="0" u="none" strike="noStrike" cap="none" spc="0" normalizeH="0" baseline="0" dirty="0">
                <a:ln>
                  <a:noFill/>
                </a:ln>
                <a:solidFill>
                  <a:srgbClr val="000000"/>
                </a:solidFill>
                <a:effectLst/>
                <a:uFillTx/>
                <a:latin typeface="+mj-lt"/>
                <a:ea typeface="+mj-ea"/>
                <a:cs typeface="+mj-cs"/>
                <a:sym typeface="Arial"/>
              </a:rPr>
              <a:t>Agenda item 5</a:t>
            </a:r>
            <a:endParaRPr kumimoji="0" lang="en-GB" sz="1050" b="0" i="0" u="none" strike="noStrike" cap="none" spc="0" normalizeH="0" baseline="0" dirty="0">
              <a:ln>
                <a:noFill/>
              </a:ln>
              <a:solidFill>
                <a:srgbClr val="000000"/>
              </a:solidFill>
              <a:effectLst/>
              <a:uFillTx/>
              <a:latin typeface="+mj-lt"/>
              <a:ea typeface="+mj-ea"/>
              <a:cs typeface="+mj-cs"/>
              <a:sym typeface="Aria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Shape 152"/>
          <p:cNvSpPr txBox="1"/>
          <p:nvPr/>
        </p:nvSpPr>
        <p:spPr>
          <a:xfrm>
            <a:off x="0" y="-1"/>
            <a:ext cx="9144000" cy="683904"/>
          </a:xfrm>
          <a:prstGeom prst="rect">
            <a:avLst/>
          </a:prstGeom>
          <a:ln w="12700">
            <a:miter lim="400000"/>
          </a:ln>
          <a:extLst>
            <a:ext uri="{C572A759-6A51-4108-AA02-DFA0A04FC94B}">
              <ma14:wrappingTextBoxFlag xmlns="" xmlns:ma14="http://schemas.microsoft.com/office/mac/drawingml/2011/main" val="1"/>
            </a:ext>
          </a:extLst>
        </p:spPr>
        <p:txBody>
          <a:bodyPr lIns="45699" tIns="45699" rIns="45699" bIns="45699" anchor="ctr">
            <a:normAutofit/>
          </a:bodyPr>
          <a:lstStyle/>
          <a:p>
            <a:pPr algn="ctr">
              <a:defRPr sz="2400">
                <a:solidFill>
                  <a:srgbClr val="E46C0A"/>
                </a:solidFill>
              </a:defRPr>
            </a:pPr>
            <a:r>
              <a:t>Finding Input for New Regulation</a:t>
            </a:r>
          </a:p>
        </p:txBody>
      </p:sp>
      <p:sp>
        <p:nvSpPr>
          <p:cNvPr id="670" name="Learning experience"/>
          <p:cNvSpPr txBox="1">
            <a:spLocks noGrp="1"/>
          </p:cNvSpPr>
          <p:nvPr>
            <p:ph type="title"/>
          </p:nvPr>
        </p:nvSpPr>
        <p:spPr>
          <a:xfrm>
            <a:off x="685800" y="571064"/>
            <a:ext cx="7772400" cy="1470030"/>
          </a:xfrm>
          <a:prstGeom prst="rect">
            <a:avLst/>
          </a:prstGeom>
        </p:spPr>
        <p:txBody>
          <a:bodyPr lIns="45718" tIns="45718" rIns="45718" bIns="45718" anchor="b"/>
          <a:lstStyle>
            <a:lvl1pPr algn="ctr" defTabSz="886966">
              <a:defRPr sz="5200" b="0" spc="-100">
                <a:solidFill>
                  <a:srgbClr val="434342"/>
                </a:solidFill>
              </a:defRPr>
            </a:lvl1pPr>
          </a:lstStyle>
          <a:p>
            <a:r>
              <a:t>What Is RDW Doing?</a:t>
            </a:r>
          </a:p>
        </p:txBody>
      </p:sp>
      <p:sp>
        <p:nvSpPr>
          <p:cNvPr id="671" name="An ideation for a smooth co-creation for innovation and legislations"/>
          <p:cNvSpPr txBox="1">
            <a:spLocks noGrp="1"/>
          </p:cNvSpPr>
          <p:nvPr>
            <p:ph type="body" sz="half" idx="1"/>
          </p:nvPr>
        </p:nvSpPr>
        <p:spPr>
          <a:xfrm>
            <a:off x="734969" y="2327518"/>
            <a:ext cx="7846639" cy="1752602"/>
          </a:xfrm>
          <a:prstGeom prst="rect">
            <a:avLst/>
          </a:prstGeom>
        </p:spPr>
        <p:txBody>
          <a:bodyPr lIns="45718" tIns="45718" rIns="45718" bIns="45718" anchor="t"/>
          <a:lstStyle/>
          <a:p>
            <a:pPr>
              <a:spcBef>
                <a:spcPts val="500"/>
              </a:spcBef>
              <a:defRPr sz="2400">
                <a:solidFill>
                  <a:srgbClr val="404040"/>
                </a:solidFill>
              </a:defRPr>
            </a:pPr>
            <a:r>
              <a:t>Bridging the Gap!</a:t>
            </a:r>
          </a:p>
          <a:p>
            <a:pPr marL="342900" indent="-342900">
              <a:spcBef>
                <a:spcPts val="500"/>
              </a:spcBef>
              <a:buSzPct val="100000"/>
              <a:buFont typeface="Arial"/>
              <a:buChar char="•"/>
              <a:defRPr sz="2400">
                <a:solidFill>
                  <a:srgbClr val="404040"/>
                </a:solidFill>
              </a:defRPr>
            </a:pPr>
            <a:r>
              <a:t>Learning Audit / Learning Experience - VSSF</a:t>
            </a:r>
          </a:p>
          <a:p>
            <a:pPr marL="342900" indent="-342900">
              <a:spcBef>
                <a:spcPts val="500"/>
              </a:spcBef>
              <a:buSzPct val="100000"/>
              <a:buFont typeface="Arial"/>
              <a:buChar char="•"/>
              <a:defRPr sz="2400">
                <a:solidFill>
                  <a:srgbClr val="404040"/>
                </a:solidFill>
              </a:defRPr>
            </a:pPr>
            <a:r>
              <a:t>Vehicle Driving License – vDL</a:t>
            </a:r>
          </a:p>
          <a:p>
            <a:pPr marL="342900" indent="-342900">
              <a:spcBef>
                <a:spcPts val="500"/>
              </a:spcBef>
              <a:buSzPct val="100000"/>
              <a:buFont typeface="Arial"/>
              <a:buChar char="•"/>
              <a:defRPr sz="2400">
                <a:solidFill>
                  <a:srgbClr val="404040"/>
                </a:solidFill>
              </a:defRPr>
            </a:pPr>
            <a:r>
              <a:t>Experimentation Law (January 2019)</a:t>
            </a:r>
          </a:p>
        </p:txBody>
      </p:sp>
      <p:sp>
        <p:nvSpPr>
          <p:cNvPr id="672" name="Tekstvak 5"/>
          <p:cNvSpPr txBox="1"/>
          <p:nvPr/>
        </p:nvSpPr>
        <p:spPr>
          <a:xfrm>
            <a:off x="123239" y="4791345"/>
            <a:ext cx="2213553" cy="26425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vl1pPr>
          </a:lstStyle>
          <a:p>
            <a:r>
              <a:t>On the road, safely and reliably</a:t>
            </a:r>
          </a:p>
        </p:txBody>
      </p:sp>
      <p:sp>
        <p:nvSpPr>
          <p:cNvPr id="7" name="Shape 223"/>
          <p:cNvSpPr txBox="1"/>
          <p:nvPr/>
        </p:nvSpPr>
        <p:spPr>
          <a:xfrm>
            <a:off x="3551037" y="4929844"/>
            <a:ext cx="2586046" cy="1077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rPr lang="nl-NL" dirty="0"/>
              <a:t>Geert Pater, Genéva Sept 2018</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Shape 152"/>
          <p:cNvSpPr txBox="1"/>
          <p:nvPr/>
        </p:nvSpPr>
        <p:spPr>
          <a:xfrm>
            <a:off x="0" y="-1"/>
            <a:ext cx="9144000" cy="683904"/>
          </a:xfrm>
          <a:prstGeom prst="rect">
            <a:avLst/>
          </a:prstGeom>
          <a:ln w="12700">
            <a:miter lim="400000"/>
          </a:ln>
          <a:extLst>
            <a:ext uri="{C572A759-6A51-4108-AA02-DFA0A04FC94B}">
              <ma14:wrappingTextBoxFlag xmlns="" xmlns:ma14="http://schemas.microsoft.com/office/mac/drawingml/2011/main" val="1"/>
            </a:ext>
          </a:extLst>
        </p:spPr>
        <p:txBody>
          <a:bodyPr lIns="45699" tIns="45699" rIns="45699" bIns="45699" anchor="ctr">
            <a:normAutofit/>
          </a:bodyPr>
          <a:lstStyle>
            <a:lvl1pPr algn="ctr">
              <a:defRPr sz="2400">
                <a:solidFill>
                  <a:srgbClr val="E46C0A"/>
                </a:solidFill>
              </a:defRPr>
            </a:lvl1pPr>
          </a:lstStyle>
          <a:p>
            <a:r>
              <a:t>Finding Input New Regulation</a:t>
            </a:r>
          </a:p>
        </p:txBody>
      </p:sp>
      <p:sp>
        <p:nvSpPr>
          <p:cNvPr id="676" name="Learning experience"/>
          <p:cNvSpPr txBox="1">
            <a:spLocks noGrp="1"/>
          </p:cNvSpPr>
          <p:nvPr>
            <p:ph type="title"/>
          </p:nvPr>
        </p:nvSpPr>
        <p:spPr>
          <a:xfrm>
            <a:off x="685800" y="571064"/>
            <a:ext cx="7772400" cy="1470030"/>
          </a:xfrm>
          <a:prstGeom prst="rect">
            <a:avLst/>
          </a:prstGeom>
        </p:spPr>
        <p:txBody>
          <a:bodyPr lIns="45718" tIns="45718" rIns="45718" bIns="45718" anchor="b"/>
          <a:lstStyle>
            <a:lvl1pPr algn="ctr" defTabSz="886966">
              <a:spcBef>
                <a:spcPts val="500"/>
              </a:spcBef>
              <a:defRPr sz="3600" cap="all" spc="-100">
                <a:solidFill>
                  <a:srgbClr val="404040"/>
                </a:solidFill>
              </a:defRPr>
            </a:lvl1pPr>
          </a:lstStyle>
          <a:p>
            <a:r>
              <a:t>Vehicle Safety Security Framework (VSSF)</a:t>
            </a:r>
          </a:p>
        </p:txBody>
      </p:sp>
      <p:sp>
        <p:nvSpPr>
          <p:cNvPr id="677" name="An ideation for a smooth co-creation for innovation and legislations"/>
          <p:cNvSpPr txBox="1">
            <a:spLocks noGrp="1"/>
          </p:cNvSpPr>
          <p:nvPr>
            <p:ph type="body" sz="half" idx="1"/>
          </p:nvPr>
        </p:nvSpPr>
        <p:spPr>
          <a:xfrm>
            <a:off x="734969" y="2327518"/>
            <a:ext cx="7846639" cy="1752602"/>
          </a:xfrm>
          <a:prstGeom prst="rect">
            <a:avLst/>
          </a:prstGeom>
        </p:spPr>
        <p:txBody>
          <a:bodyPr lIns="45718" tIns="45718" rIns="45718" bIns="45718" anchor="t">
            <a:normAutofit/>
          </a:bodyPr>
          <a:lstStyle/>
          <a:p>
            <a:pPr algn="ctr">
              <a:spcBef>
                <a:spcPts val="500"/>
              </a:spcBef>
              <a:defRPr sz="2400">
                <a:solidFill>
                  <a:srgbClr val="404040"/>
                </a:solidFill>
              </a:defRPr>
            </a:pPr>
            <a:r>
              <a:rPr dirty="0"/>
              <a:t>An ideation for a smooth co-creation for innovation and legislations</a:t>
            </a:r>
          </a:p>
          <a:p>
            <a:pPr algn="ctr">
              <a:spcBef>
                <a:spcPts val="500"/>
              </a:spcBef>
              <a:defRPr sz="2400">
                <a:solidFill>
                  <a:srgbClr val="404040"/>
                </a:solidFill>
              </a:defRPr>
            </a:pPr>
            <a:r>
              <a:rPr lang="nl-NL" dirty="0" err="1"/>
              <a:t>Could</a:t>
            </a:r>
            <a:r>
              <a:rPr lang="nl-NL" dirty="0"/>
              <a:t> </a:t>
            </a:r>
            <a:r>
              <a:rPr lang="nl-NL" dirty="0" err="1"/>
              <a:t>be</a:t>
            </a:r>
            <a:r>
              <a:rPr lang="nl-NL" dirty="0"/>
              <a:t> </a:t>
            </a:r>
            <a:r>
              <a:rPr lang="nl-NL" dirty="0" err="1"/>
              <a:t>seen</a:t>
            </a:r>
            <a:r>
              <a:rPr lang="nl-NL" dirty="0"/>
              <a:t> as a </a:t>
            </a:r>
            <a:r>
              <a:rPr lang="nl-NL" dirty="0" err="1"/>
              <a:t>deeper</a:t>
            </a:r>
            <a:r>
              <a:rPr lang="nl-NL" dirty="0"/>
              <a:t> </a:t>
            </a:r>
            <a:r>
              <a:rPr lang="nl-NL" dirty="0" err="1"/>
              <a:t>dive</a:t>
            </a:r>
            <a:r>
              <a:rPr lang="nl-NL" dirty="0"/>
              <a:t> </a:t>
            </a:r>
            <a:r>
              <a:rPr lang="nl-NL" dirty="0" err="1"/>
              <a:t>into</a:t>
            </a:r>
            <a:r>
              <a:rPr lang="nl-NL" dirty="0"/>
              <a:t> e.g. Annex 6</a:t>
            </a:r>
            <a:endParaRPr dirty="0"/>
          </a:p>
          <a:p>
            <a:pPr algn="ctr">
              <a:spcBef>
                <a:spcPts val="500"/>
              </a:spcBef>
              <a:defRPr sz="2400">
                <a:solidFill>
                  <a:srgbClr val="404040"/>
                </a:solidFill>
              </a:defRPr>
            </a:pPr>
            <a:r>
              <a:rPr lang="nl-NL" dirty="0" err="1"/>
              <a:t>Creating</a:t>
            </a:r>
            <a:r>
              <a:rPr lang="nl-NL" dirty="0"/>
              <a:t> </a:t>
            </a:r>
            <a:r>
              <a:rPr lang="nl-NL" dirty="0" err="1"/>
              <a:t>maturity</a:t>
            </a:r>
            <a:r>
              <a:rPr lang="nl-NL" dirty="0"/>
              <a:t> </a:t>
            </a:r>
            <a:r>
              <a:rPr lang="nl-NL" dirty="0" err="1"/>
              <a:t>by</a:t>
            </a:r>
            <a:r>
              <a:rPr lang="nl-NL" dirty="0"/>
              <a:t> </a:t>
            </a:r>
            <a:r>
              <a:rPr lang="nl-NL" dirty="0" err="1"/>
              <a:t>performing</a:t>
            </a:r>
            <a:r>
              <a:rPr dirty="0"/>
              <a:t> Learning Experience</a:t>
            </a:r>
            <a:r>
              <a:rPr lang="nl-NL" dirty="0"/>
              <a:t>s</a:t>
            </a:r>
            <a:endParaRPr dirty="0"/>
          </a:p>
        </p:txBody>
      </p:sp>
      <p:sp>
        <p:nvSpPr>
          <p:cNvPr id="678" name="Tekstvak 5"/>
          <p:cNvSpPr txBox="1"/>
          <p:nvPr/>
        </p:nvSpPr>
        <p:spPr>
          <a:xfrm>
            <a:off x="123239" y="4791345"/>
            <a:ext cx="2213553" cy="26425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vl1pPr>
          </a:lstStyle>
          <a:p>
            <a:r>
              <a:t>On the road, safely and reliably</a:t>
            </a:r>
          </a:p>
        </p:txBody>
      </p:sp>
      <p:sp>
        <p:nvSpPr>
          <p:cNvPr id="7" name="Shape 223"/>
          <p:cNvSpPr txBox="1"/>
          <p:nvPr/>
        </p:nvSpPr>
        <p:spPr>
          <a:xfrm>
            <a:off x="3551037" y="4929844"/>
            <a:ext cx="2586046" cy="1077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rPr lang="nl-NL" dirty="0"/>
              <a:t>Geert Pater, Genéva Sept 2018</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Tijdelijke aanduiding voor dianummer 4"/>
          <p:cNvSpPr txBox="1">
            <a:spLocks noGrp="1"/>
          </p:cNvSpPr>
          <p:nvPr>
            <p:ph type="sldNum" sz="quarter" idx="4294967295"/>
          </p:nvPr>
        </p:nvSpPr>
        <p:spPr>
          <a:xfrm>
            <a:off x="8762840" y="4772057"/>
            <a:ext cx="273614" cy="264213"/>
          </a:xfrm>
          <a:prstGeom prst="rect">
            <a:avLst/>
          </a:prstGeom>
          <a:extLst>
            <a:ext uri="{C572A759-6A51-4108-AA02-DFA0A04FC94B}">
              <ma14:wrappingTextBoxFlag xmlns="" xmlns:ma14="http://schemas.microsoft.com/office/mac/drawingml/2011/main" val="1"/>
            </a:ext>
          </a:extLst>
        </p:spPr>
        <p:txBody>
          <a:bodyPr lIns="45699" tIns="45699" rIns="45699" bIns="45699"/>
          <a:lstStyle>
            <a:lvl1pPr>
              <a:defRPr>
                <a:solidFill>
                  <a:srgbClr val="D9461E"/>
                </a:solidFill>
                <a:latin typeface="+mj-lt"/>
                <a:ea typeface="+mj-ea"/>
                <a:cs typeface="+mj-cs"/>
                <a:sym typeface="Arial"/>
              </a:defRPr>
            </a:lvl1pPr>
          </a:lstStyle>
          <a:p>
            <a:fld id="{86CB4B4D-7CA3-9044-876B-883B54F8677D}" type="slidenum">
              <a:t>12</a:t>
            </a:fld>
            <a:endParaRPr/>
          </a:p>
        </p:txBody>
      </p:sp>
      <p:pic>
        <p:nvPicPr>
          <p:cNvPr id="681" name="Picture 2" descr="Picture 2"/>
          <p:cNvPicPr>
            <a:picLocks noChangeAspect="1"/>
          </p:cNvPicPr>
          <p:nvPr/>
        </p:nvPicPr>
        <p:blipFill>
          <a:blip r:embed="rId2">
            <a:extLst/>
          </a:blip>
          <a:srcRect r="11346"/>
          <a:stretch>
            <a:fillRect/>
          </a:stretch>
        </p:blipFill>
        <p:spPr>
          <a:xfrm>
            <a:off x="1187623" y="462310"/>
            <a:ext cx="3338266" cy="3994152"/>
          </a:xfrm>
          <a:prstGeom prst="rect">
            <a:avLst/>
          </a:prstGeom>
          <a:ln w="12700">
            <a:miter lim="400000"/>
          </a:ln>
        </p:spPr>
      </p:pic>
      <p:pic>
        <p:nvPicPr>
          <p:cNvPr id="682" name="Picture 3" descr="Picture 3"/>
          <p:cNvPicPr>
            <a:picLocks noChangeAspect="1"/>
          </p:cNvPicPr>
          <p:nvPr/>
        </p:nvPicPr>
        <p:blipFill>
          <a:blip r:embed="rId3">
            <a:extLst/>
          </a:blip>
          <a:stretch>
            <a:fillRect/>
          </a:stretch>
        </p:blipFill>
        <p:spPr>
          <a:xfrm>
            <a:off x="4860032" y="436910"/>
            <a:ext cx="3340102" cy="4044952"/>
          </a:xfrm>
          <a:prstGeom prst="rect">
            <a:avLst/>
          </a:prstGeom>
          <a:ln w="12700">
            <a:miter lim="400000"/>
          </a:ln>
        </p:spPr>
      </p:pic>
      <p:sp>
        <p:nvSpPr>
          <p:cNvPr id="683" name="Tekstvak 4"/>
          <p:cNvSpPr txBox="1"/>
          <p:nvPr/>
        </p:nvSpPr>
        <p:spPr>
          <a:xfrm>
            <a:off x="123239" y="4791345"/>
            <a:ext cx="2213553" cy="26425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vl1pPr>
          </a:lstStyle>
          <a:p>
            <a:r>
              <a:t>On the road, safely and reliably</a:t>
            </a:r>
          </a:p>
        </p:txBody>
      </p:sp>
      <p:sp>
        <p:nvSpPr>
          <p:cNvPr id="7" name="Shape 223"/>
          <p:cNvSpPr txBox="1"/>
          <p:nvPr/>
        </p:nvSpPr>
        <p:spPr>
          <a:xfrm>
            <a:off x="3551037" y="4929844"/>
            <a:ext cx="2586046" cy="1077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rPr lang="nl-NL" dirty="0"/>
              <a:t>Geert Pater, Genéva Sept 2018</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 name="Afbeelding" descr="Afbeelding"/>
          <p:cNvPicPr>
            <a:picLocks noChangeAspect="1"/>
          </p:cNvPicPr>
          <p:nvPr/>
        </p:nvPicPr>
        <p:blipFill>
          <a:blip r:embed="rId2">
            <a:extLst/>
          </a:blip>
          <a:stretch>
            <a:fillRect/>
          </a:stretch>
        </p:blipFill>
        <p:spPr>
          <a:xfrm>
            <a:off x="819397" y="262937"/>
            <a:ext cx="7841333" cy="4394218"/>
          </a:xfrm>
          <a:prstGeom prst="rect">
            <a:avLst/>
          </a:prstGeom>
          <a:ln w="12700">
            <a:miter lim="400000"/>
          </a:ln>
        </p:spPr>
      </p:pic>
      <p:sp>
        <p:nvSpPr>
          <p:cNvPr id="687" name="Tekstvak 16"/>
          <p:cNvSpPr txBox="1"/>
          <p:nvPr/>
        </p:nvSpPr>
        <p:spPr>
          <a:xfrm>
            <a:off x="123239" y="4791345"/>
            <a:ext cx="2213553" cy="26425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vl1pPr>
          </a:lstStyle>
          <a:p>
            <a:r>
              <a:t>On the road, safely and reliably</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5" name="Groep 3"/>
          <p:cNvGrpSpPr/>
          <p:nvPr/>
        </p:nvGrpSpPr>
        <p:grpSpPr>
          <a:xfrm>
            <a:off x="16380" y="-1"/>
            <a:ext cx="8915401" cy="5022187"/>
            <a:chOff x="0" y="0"/>
            <a:chExt cx="8915400" cy="5022186"/>
          </a:xfrm>
        </p:grpSpPr>
        <p:sp>
          <p:nvSpPr>
            <p:cNvPr id="689" name="TextBox 75"/>
            <p:cNvSpPr/>
            <p:nvPr/>
          </p:nvSpPr>
          <p:spPr>
            <a:xfrm>
              <a:off x="168155" y="165335"/>
              <a:ext cx="1624139" cy="369334"/>
            </a:xfrm>
            <a:prstGeom prst="rect">
              <a:avLst/>
            </a:prstGeom>
            <a:noFill/>
            <a:ln w="19050" cap="flat">
              <a:solidFill>
                <a:srgbClr val="000000"/>
              </a:solidFill>
              <a:prstDash val="solid"/>
              <a:round/>
            </a:ln>
            <a:effectLst/>
          </p:spPr>
          <p:txBody>
            <a:bodyPr wrap="square" lIns="45718" tIns="45718" rIns="45718" bIns="45718" numCol="1" anchor="t">
              <a:noAutofit/>
            </a:bodyPr>
            <a:lstStyle/>
            <a:p>
              <a:pPr algn="ctr">
                <a:defRPr sz="1800" b="1">
                  <a:latin typeface="Calibri"/>
                  <a:ea typeface="Calibri"/>
                  <a:cs typeface="Calibri"/>
                  <a:sym typeface="Calibri"/>
                </a:defRPr>
              </a:pPr>
              <a:endParaRPr/>
            </a:p>
          </p:txBody>
        </p:sp>
        <p:pic>
          <p:nvPicPr>
            <p:cNvPr id="690" name="Picture 4" descr="Picture 4"/>
            <p:cNvPicPr>
              <a:picLocks noChangeAspect="1"/>
            </p:cNvPicPr>
            <p:nvPr/>
          </p:nvPicPr>
          <p:blipFill>
            <a:blip r:embed="rId3">
              <a:extLst/>
            </a:blip>
            <a:stretch>
              <a:fillRect/>
            </a:stretch>
          </p:blipFill>
          <p:spPr>
            <a:xfrm>
              <a:off x="616300" y="218437"/>
              <a:ext cx="720795" cy="246691"/>
            </a:xfrm>
            <a:prstGeom prst="rect">
              <a:avLst/>
            </a:prstGeom>
            <a:ln w="12700" cap="flat">
              <a:noFill/>
              <a:miter lim="400000"/>
            </a:ln>
            <a:effectLst/>
          </p:spPr>
        </p:pic>
        <p:grpSp>
          <p:nvGrpSpPr>
            <p:cNvPr id="693" name="Rectangle 32"/>
            <p:cNvGrpSpPr/>
            <p:nvPr/>
          </p:nvGrpSpPr>
          <p:grpSpPr>
            <a:xfrm>
              <a:off x="157156" y="514348"/>
              <a:ext cx="1639082" cy="377194"/>
              <a:chOff x="0" y="-1"/>
              <a:chExt cx="1639080" cy="377193"/>
            </a:xfrm>
          </p:grpSpPr>
          <p:sp>
            <p:nvSpPr>
              <p:cNvPr id="691" name="Rechthoek"/>
              <p:cNvSpPr/>
              <p:nvPr/>
            </p:nvSpPr>
            <p:spPr>
              <a:xfrm>
                <a:off x="-1" y="-2"/>
                <a:ext cx="1639082" cy="377195"/>
              </a:xfrm>
              <a:prstGeom prst="rect">
                <a:avLst/>
              </a:prstGeom>
              <a:solidFill>
                <a:srgbClr val="000000"/>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692" name="Goals"/>
              <p:cNvSpPr txBox="1"/>
              <p:nvPr/>
            </p:nvSpPr>
            <p:spPr>
              <a:xfrm>
                <a:off x="-1" y="41275"/>
                <a:ext cx="1639082" cy="2946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solidFill>
                      <a:srgbClr val="FFFFFF"/>
                    </a:solidFill>
                    <a:latin typeface="Calibri"/>
                    <a:ea typeface="Calibri"/>
                    <a:cs typeface="Calibri"/>
                    <a:sym typeface="Calibri"/>
                  </a:defRPr>
                </a:lvl1pPr>
              </a:lstStyle>
              <a:p>
                <a:r>
                  <a:t>Goals</a:t>
                </a:r>
              </a:p>
            </p:txBody>
          </p:sp>
        </p:grpSp>
        <p:grpSp>
          <p:nvGrpSpPr>
            <p:cNvPr id="696" name="Rectangle 40"/>
            <p:cNvGrpSpPr/>
            <p:nvPr/>
          </p:nvGrpSpPr>
          <p:grpSpPr>
            <a:xfrm>
              <a:off x="159458" y="934972"/>
              <a:ext cx="1632837" cy="379480"/>
              <a:chOff x="0" y="-1"/>
              <a:chExt cx="1632835" cy="379479"/>
            </a:xfrm>
          </p:grpSpPr>
          <p:sp>
            <p:nvSpPr>
              <p:cNvPr id="694" name="Rechthoek"/>
              <p:cNvSpPr/>
              <p:nvPr/>
            </p:nvSpPr>
            <p:spPr>
              <a:xfrm>
                <a:off x="-1" y="-2"/>
                <a:ext cx="1632836" cy="379481"/>
              </a:xfrm>
              <a:prstGeom prst="rect">
                <a:avLst/>
              </a:prstGeom>
              <a:solidFill>
                <a:srgbClr val="FF0000"/>
              </a:solidFill>
              <a:ln w="12700" cap="flat">
                <a:noFill/>
                <a:miter lim="4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695" name="Strategy"/>
              <p:cNvSpPr txBox="1"/>
              <p:nvPr/>
            </p:nvSpPr>
            <p:spPr>
              <a:xfrm>
                <a:off x="-1" y="42417"/>
                <a:ext cx="1632836" cy="2946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latin typeface="Calibri"/>
                    <a:ea typeface="Calibri"/>
                    <a:cs typeface="Calibri"/>
                    <a:sym typeface="Calibri"/>
                  </a:defRPr>
                </a:lvl1pPr>
              </a:lstStyle>
              <a:p>
                <a:r>
                  <a:t>Strategy</a:t>
                </a:r>
              </a:p>
            </p:txBody>
          </p:sp>
        </p:grpSp>
        <p:grpSp>
          <p:nvGrpSpPr>
            <p:cNvPr id="699" name="Rectangle 41"/>
            <p:cNvGrpSpPr/>
            <p:nvPr/>
          </p:nvGrpSpPr>
          <p:grpSpPr>
            <a:xfrm>
              <a:off x="1968675" y="875790"/>
              <a:ext cx="1632029" cy="497839"/>
              <a:chOff x="0" y="-1"/>
              <a:chExt cx="1632028" cy="497838"/>
            </a:xfrm>
          </p:grpSpPr>
          <p:sp>
            <p:nvSpPr>
              <p:cNvPr id="697" name="Rechthoek"/>
              <p:cNvSpPr/>
              <p:nvPr/>
            </p:nvSpPr>
            <p:spPr>
              <a:xfrm>
                <a:off x="-1" y="59182"/>
                <a:ext cx="1632030" cy="379478"/>
              </a:xfrm>
              <a:prstGeom prst="rect">
                <a:avLst/>
              </a:prstGeom>
              <a:solidFill>
                <a:srgbClr val="FF0000"/>
              </a:solidFill>
              <a:ln w="12700" cap="flat">
                <a:noFill/>
                <a:miter lim="4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698" name="Process Engineering"/>
              <p:cNvSpPr txBox="1"/>
              <p:nvPr/>
            </p:nvSpPr>
            <p:spPr>
              <a:xfrm>
                <a:off x="-1" y="-1"/>
                <a:ext cx="1632030" cy="4978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latin typeface="Calibri"/>
                    <a:ea typeface="Calibri"/>
                    <a:cs typeface="Calibri"/>
                    <a:sym typeface="Calibri"/>
                  </a:defRPr>
                </a:lvl1pPr>
              </a:lstStyle>
              <a:p>
                <a:r>
                  <a:t>Process Engineering</a:t>
                </a:r>
              </a:p>
            </p:txBody>
          </p:sp>
        </p:grpSp>
        <p:grpSp>
          <p:nvGrpSpPr>
            <p:cNvPr id="702" name="Rectangle 42"/>
            <p:cNvGrpSpPr/>
            <p:nvPr/>
          </p:nvGrpSpPr>
          <p:grpSpPr>
            <a:xfrm>
              <a:off x="3697006" y="934972"/>
              <a:ext cx="1651079" cy="379480"/>
              <a:chOff x="0" y="-1"/>
              <a:chExt cx="1651078" cy="379479"/>
            </a:xfrm>
          </p:grpSpPr>
          <p:sp>
            <p:nvSpPr>
              <p:cNvPr id="700" name="Rechthoek"/>
              <p:cNvSpPr/>
              <p:nvPr/>
            </p:nvSpPr>
            <p:spPr>
              <a:xfrm>
                <a:off x="-1" y="-2"/>
                <a:ext cx="1651080" cy="379481"/>
              </a:xfrm>
              <a:prstGeom prst="rect">
                <a:avLst/>
              </a:prstGeom>
              <a:solidFill>
                <a:srgbClr val="FF0000"/>
              </a:solidFill>
              <a:ln w="12700" cap="flat">
                <a:noFill/>
                <a:miter lim="4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701" name="Product Evaluation"/>
              <p:cNvSpPr txBox="1"/>
              <p:nvPr/>
            </p:nvSpPr>
            <p:spPr>
              <a:xfrm>
                <a:off x="-1" y="42417"/>
                <a:ext cx="1651080" cy="2946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latin typeface="Calibri"/>
                    <a:ea typeface="Calibri"/>
                    <a:cs typeface="Calibri"/>
                    <a:sym typeface="Calibri"/>
                  </a:defRPr>
                </a:lvl1pPr>
              </a:lstStyle>
              <a:p>
                <a:r>
                  <a:t>Product Evaluation</a:t>
                </a:r>
              </a:p>
            </p:txBody>
          </p:sp>
        </p:grpSp>
        <p:grpSp>
          <p:nvGrpSpPr>
            <p:cNvPr id="705" name="Rectangle 43"/>
            <p:cNvGrpSpPr/>
            <p:nvPr/>
          </p:nvGrpSpPr>
          <p:grpSpPr>
            <a:xfrm>
              <a:off x="5497996" y="875790"/>
              <a:ext cx="1651079" cy="497839"/>
              <a:chOff x="0" y="-1"/>
              <a:chExt cx="1651078" cy="497838"/>
            </a:xfrm>
          </p:grpSpPr>
          <p:sp>
            <p:nvSpPr>
              <p:cNvPr id="703" name="Rechthoek"/>
              <p:cNvSpPr/>
              <p:nvPr/>
            </p:nvSpPr>
            <p:spPr>
              <a:xfrm>
                <a:off x="-1" y="59182"/>
                <a:ext cx="1651080" cy="379478"/>
              </a:xfrm>
              <a:prstGeom prst="rect">
                <a:avLst/>
              </a:prstGeom>
              <a:solidFill>
                <a:srgbClr val="FF0000"/>
              </a:solidFill>
              <a:ln w="12700" cap="flat">
                <a:noFill/>
                <a:miter lim="4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704" name="Dynamic Operations"/>
              <p:cNvSpPr txBox="1"/>
              <p:nvPr/>
            </p:nvSpPr>
            <p:spPr>
              <a:xfrm>
                <a:off x="-1" y="-1"/>
                <a:ext cx="1651080" cy="4978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latin typeface="Calibri"/>
                    <a:ea typeface="Calibri"/>
                    <a:cs typeface="Calibri"/>
                    <a:sym typeface="Calibri"/>
                  </a:defRPr>
                </a:lvl1pPr>
              </a:lstStyle>
              <a:p>
                <a:r>
                  <a:t>Dynamic Operations</a:t>
                </a:r>
              </a:p>
            </p:txBody>
          </p:sp>
        </p:grpSp>
        <p:grpSp>
          <p:nvGrpSpPr>
            <p:cNvPr id="708" name="Rectangle 44"/>
            <p:cNvGrpSpPr/>
            <p:nvPr/>
          </p:nvGrpSpPr>
          <p:grpSpPr>
            <a:xfrm>
              <a:off x="7242916" y="934972"/>
              <a:ext cx="1651079" cy="379480"/>
              <a:chOff x="0" y="-1"/>
              <a:chExt cx="1651078" cy="379479"/>
            </a:xfrm>
          </p:grpSpPr>
          <p:sp>
            <p:nvSpPr>
              <p:cNvPr id="706" name="Rechthoek"/>
              <p:cNvSpPr/>
              <p:nvPr/>
            </p:nvSpPr>
            <p:spPr>
              <a:xfrm>
                <a:off x="-1" y="-2"/>
                <a:ext cx="1651080" cy="379481"/>
              </a:xfrm>
              <a:prstGeom prst="rect">
                <a:avLst/>
              </a:prstGeom>
              <a:solidFill>
                <a:srgbClr val="FF0000"/>
              </a:solidFill>
              <a:ln w="12700" cap="flat">
                <a:noFill/>
                <a:miter lim="4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707" name="Future  Autonomy"/>
              <p:cNvSpPr txBox="1"/>
              <p:nvPr/>
            </p:nvSpPr>
            <p:spPr>
              <a:xfrm>
                <a:off x="-1" y="42417"/>
                <a:ext cx="1651080" cy="2946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latin typeface="Calibri"/>
                    <a:ea typeface="Calibri"/>
                    <a:cs typeface="Calibri"/>
                    <a:sym typeface="Calibri"/>
                  </a:defRPr>
                </a:lvl1pPr>
              </a:lstStyle>
              <a:p>
                <a:r>
                  <a:t>Future  Autonomy</a:t>
                </a:r>
              </a:p>
            </p:txBody>
          </p:sp>
        </p:grpSp>
        <p:grpSp>
          <p:nvGrpSpPr>
            <p:cNvPr id="711" name="Rectangle 48"/>
            <p:cNvGrpSpPr/>
            <p:nvPr/>
          </p:nvGrpSpPr>
          <p:grpSpPr>
            <a:xfrm>
              <a:off x="3742741" y="1677922"/>
              <a:ext cx="1655068" cy="955223"/>
              <a:chOff x="0" y="0"/>
              <a:chExt cx="1655066" cy="955222"/>
            </a:xfrm>
          </p:grpSpPr>
          <p:sp>
            <p:nvSpPr>
              <p:cNvPr id="709" name="Rechthoek"/>
              <p:cNvSpPr/>
              <p:nvPr/>
            </p:nvSpPr>
            <p:spPr>
              <a:xfrm>
                <a:off x="-1" y="-1"/>
                <a:ext cx="1655067" cy="955223"/>
              </a:xfrm>
              <a:prstGeom prst="rect">
                <a:avLst/>
              </a:prstGeom>
              <a:solidFill>
                <a:schemeClr val="accent6"/>
              </a:solidFill>
              <a:ln w="12700" cap="flat">
                <a:noFill/>
                <a:miter lim="4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710" name="Software Verification"/>
              <p:cNvSpPr txBox="1"/>
              <p:nvPr/>
            </p:nvSpPr>
            <p:spPr>
              <a:xfrm>
                <a:off x="-1" y="228689"/>
                <a:ext cx="1655067" cy="4978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latin typeface="Calibri"/>
                    <a:ea typeface="Calibri"/>
                    <a:cs typeface="Calibri"/>
                    <a:sym typeface="Calibri"/>
                  </a:defRPr>
                </a:lvl1pPr>
              </a:lstStyle>
              <a:p>
                <a:r>
                  <a:t>Software Verification</a:t>
                </a:r>
              </a:p>
            </p:txBody>
          </p:sp>
        </p:grpSp>
        <p:grpSp>
          <p:nvGrpSpPr>
            <p:cNvPr id="714" name="Rectangle 49"/>
            <p:cNvGrpSpPr/>
            <p:nvPr/>
          </p:nvGrpSpPr>
          <p:grpSpPr>
            <a:xfrm>
              <a:off x="3738754" y="2686050"/>
              <a:ext cx="1655068" cy="953264"/>
              <a:chOff x="0" y="0"/>
              <a:chExt cx="1655066" cy="953263"/>
            </a:xfrm>
          </p:grpSpPr>
          <p:sp>
            <p:nvSpPr>
              <p:cNvPr id="712" name="Rechthoek"/>
              <p:cNvSpPr/>
              <p:nvPr/>
            </p:nvSpPr>
            <p:spPr>
              <a:xfrm>
                <a:off x="-1" y="-1"/>
                <a:ext cx="1655067" cy="953265"/>
              </a:xfrm>
              <a:prstGeom prst="rect">
                <a:avLst/>
              </a:prstGeom>
              <a:solidFill>
                <a:schemeClr val="accent6"/>
              </a:solidFill>
              <a:ln w="12700" cap="flat">
                <a:noFill/>
                <a:miter lim="4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713" name="System…"/>
              <p:cNvSpPr txBox="1"/>
              <p:nvPr/>
            </p:nvSpPr>
            <p:spPr>
              <a:xfrm>
                <a:off x="-1" y="227710"/>
                <a:ext cx="1655067" cy="4978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a:latin typeface="Calibri"/>
                    <a:ea typeface="Calibri"/>
                    <a:cs typeface="Calibri"/>
                    <a:sym typeface="Calibri"/>
                  </a:defRPr>
                </a:pPr>
                <a:r>
                  <a:t>System </a:t>
                </a:r>
              </a:p>
              <a:p>
                <a:pPr algn="ctr">
                  <a:defRPr>
                    <a:latin typeface="Calibri"/>
                    <a:ea typeface="Calibri"/>
                    <a:cs typeface="Calibri"/>
                    <a:sym typeface="Calibri"/>
                  </a:defRPr>
                </a:pPr>
                <a:r>
                  <a:t>Validation</a:t>
                </a:r>
              </a:p>
            </p:txBody>
          </p:sp>
        </p:grpSp>
        <p:grpSp>
          <p:nvGrpSpPr>
            <p:cNvPr id="717" name="Rectangle 58"/>
            <p:cNvGrpSpPr/>
            <p:nvPr/>
          </p:nvGrpSpPr>
          <p:grpSpPr>
            <a:xfrm>
              <a:off x="159459" y="1657350"/>
              <a:ext cx="1636780" cy="3010664"/>
              <a:chOff x="0" y="0"/>
              <a:chExt cx="1636778" cy="3010663"/>
            </a:xfrm>
          </p:grpSpPr>
          <p:sp>
            <p:nvSpPr>
              <p:cNvPr id="715" name="Rechthoek"/>
              <p:cNvSpPr/>
              <p:nvPr/>
            </p:nvSpPr>
            <p:spPr>
              <a:xfrm>
                <a:off x="-1" y="-1"/>
                <a:ext cx="1636780" cy="3010665"/>
              </a:xfrm>
              <a:prstGeom prst="rect">
                <a:avLst/>
              </a:prstGeom>
              <a:solidFill>
                <a:schemeClr val="accent6"/>
              </a:solidFill>
              <a:ln w="12700" cap="flat">
                <a:noFill/>
                <a:miter lim="4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716" name="Learning…"/>
              <p:cNvSpPr txBox="1"/>
              <p:nvPr/>
            </p:nvSpPr>
            <p:spPr>
              <a:xfrm>
                <a:off x="-1" y="1256410"/>
                <a:ext cx="1636780" cy="4978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a:latin typeface="Calibri"/>
                    <a:ea typeface="Calibri"/>
                    <a:cs typeface="Calibri"/>
                    <a:sym typeface="Calibri"/>
                  </a:defRPr>
                </a:pPr>
                <a:r>
                  <a:t>Learning </a:t>
                </a:r>
              </a:p>
              <a:p>
                <a:pPr algn="ctr">
                  <a:defRPr>
                    <a:latin typeface="Calibri"/>
                    <a:ea typeface="Calibri"/>
                    <a:cs typeface="Calibri"/>
                    <a:sym typeface="Calibri"/>
                  </a:defRPr>
                </a:pPr>
                <a:r>
                  <a:t>Areas</a:t>
                </a:r>
              </a:p>
            </p:txBody>
          </p:sp>
        </p:grpSp>
        <p:grpSp>
          <p:nvGrpSpPr>
            <p:cNvPr id="720" name="Rectangle 63"/>
            <p:cNvGrpSpPr/>
            <p:nvPr/>
          </p:nvGrpSpPr>
          <p:grpSpPr>
            <a:xfrm>
              <a:off x="1949579" y="514348"/>
              <a:ext cx="6948404" cy="377194"/>
              <a:chOff x="-1" y="-1"/>
              <a:chExt cx="6948403" cy="377193"/>
            </a:xfrm>
          </p:grpSpPr>
          <p:sp>
            <p:nvSpPr>
              <p:cNvPr id="718" name="Rechthoek"/>
              <p:cNvSpPr/>
              <p:nvPr/>
            </p:nvSpPr>
            <p:spPr>
              <a:xfrm>
                <a:off x="-2" y="-2"/>
                <a:ext cx="6948405" cy="377195"/>
              </a:xfrm>
              <a:prstGeom prst="rect">
                <a:avLst/>
              </a:prstGeom>
              <a:solidFill>
                <a:srgbClr val="000000"/>
              </a:solidFill>
              <a:ln w="12700" cap="flat">
                <a:noFill/>
                <a:miter lim="400000"/>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719" name="Functionality | Safety | Security | Privacy"/>
              <p:cNvSpPr txBox="1"/>
              <p:nvPr/>
            </p:nvSpPr>
            <p:spPr>
              <a:xfrm>
                <a:off x="-2" y="41275"/>
                <a:ext cx="6948405" cy="2946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solidFill>
                      <a:srgbClr val="FFFFFF"/>
                    </a:solidFill>
                    <a:latin typeface="Calibri"/>
                    <a:ea typeface="Calibri"/>
                    <a:cs typeface="Calibri"/>
                    <a:sym typeface="Calibri"/>
                  </a:defRPr>
                </a:lvl1pPr>
              </a:lstStyle>
              <a:p>
                <a:r>
                  <a:t>Functionality | Safety | Security | Privacy</a:t>
                </a:r>
              </a:p>
            </p:txBody>
          </p:sp>
        </p:grpSp>
        <p:grpSp>
          <p:nvGrpSpPr>
            <p:cNvPr id="723" name="Rectangle 27"/>
            <p:cNvGrpSpPr/>
            <p:nvPr/>
          </p:nvGrpSpPr>
          <p:grpSpPr>
            <a:xfrm>
              <a:off x="161762" y="1347723"/>
              <a:ext cx="1636778" cy="294639"/>
              <a:chOff x="0" y="0"/>
              <a:chExt cx="1636777" cy="294637"/>
            </a:xfrm>
          </p:grpSpPr>
          <p:sp>
            <p:nvSpPr>
              <p:cNvPr id="721" name="Rechthoek"/>
              <p:cNvSpPr/>
              <p:nvPr/>
            </p:nvSpPr>
            <p:spPr>
              <a:xfrm>
                <a:off x="0" y="23876"/>
                <a:ext cx="1636778" cy="246890"/>
              </a:xfrm>
              <a:prstGeom prst="rect">
                <a:avLst/>
              </a:prstGeom>
              <a:solidFill>
                <a:srgbClr val="558ED5"/>
              </a:solidFill>
              <a:ln w="12700" cap="flat">
                <a:noFill/>
                <a:miter lim="4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722" name="Lifecycle"/>
              <p:cNvSpPr txBox="1"/>
              <p:nvPr/>
            </p:nvSpPr>
            <p:spPr>
              <a:xfrm>
                <a:off x="0" y="0"/>
                <a:ext cx="1636778" cy="2946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latin typeface="Calibri"/>
                    <a:ea typeface="Calibri"/>
                    <a:cs typeface="Calibri"/>
                    <a:sym typeface="Calibri"/>
                  </a:defRPr>
                </a:lvl1pPr>
              </a:lstStyle>
              <a:p>
                <a:r>
                  <a:t>Lifecycle</a:t>
                </a:r>
              </a:p>
            </p:txBody>
          </p:sp>
        </p:grpSp>
        <p:grpSp>
          <p:nvGrpSpPr>
            <p:cNvPr id="726" name="Rectangle 37"/>
            <p:cNvGrpSpPr/>
            <p:nvPr/>
          </p:nvGrpSpPr>
          <p:grpSpPr>
            <a:xfrm>
              <a:off x="1964820" y="1347723"/>
              <a:ext cx="6933162" cy="294639"/>
              <a:chOff x="0" y="0"/>
              <a:chExt cx="6933161" cy="294637"/>
            </a:xfrm>
          </p:grpSpPr>
          <p:sp>
            <p:nvSpPr>
              <p:cNvPr id="724" name="Rechthoek"/>
              <p:cNvSpPr/>
              <p:nvPr/>
            </p:nvSpPr>
            <p:spPr>
              <a:xfrm>
                <a:off x="-1" y="23876"/>
                <a:ext cx="6933163" cy="246890"/>
              </a:xfrm>
              <a:prstGeom prst="rect">
                <a:avLst/>
              </a:prstGeom>
              <a:solidFill>
                <a:srgbClr val="558ED5"/>
              </a:solidFill>
              <a:ln w="12700" cap="flat">
                <a:noFill/>
                <a:miter lim="4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725" name="Development and In-use compliance"/>
              <p:cNvSpPr txBox="1"/>
              <p:nvPr/>
            </p:nvSpPr>
            <p:spPr>
              <a:xfrm>
                <a:off x="-1" y="0"/>
                <a:ext cx="6933163" cy="2946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latin typeface="Calibri"/>
                    <a:ea typeface="Calibri"/>
                    <a:cs typeface="Calibri"/>
                    <a:sym typeface="Calibri"/>
                  </a:defRPr>
                </a:lvl1pPr>
              </a:lstStyle>
              <a:p>
                <a:r>
                  <a:t>Development and In-use compliance</a:t>
                </a:r>
              </a:p>
            </p:txBody>
          </p:sp>
        </p:grpSp>
        <p:sp>
          <p:nvSpPr>
            <p:cNvPr id="727" name="Rectangle 1"/>
            <p:cNvSpPr/>
            <p:nvPr/>
          </p:nvSpPr>
          <p:spPr>
            <a:xfrm>
              <a:off x="0" y="-1"/>
              <a:ext cx="8915401" cy="5022187"/>
            </a:xfrm>
            <a:prstGeom prst="rect">
              <a:avLst/>
            </a:prstGeom>
            <a:noFill/>
            <a:ln w="38100" cap="flat">
              <a:solidFill>
                <a:srgbClr val="FF0000"/>
              </a:solidFill>
              <a:prstDash val="solid"/>
              <a:round/>
            </a:ln>
            <a:effectLst/>
          </p:spPr>
          <p:txBody>
            <a:bodyPr wrap="square" lIns="45718" tIns="45718" rIns="45718" bIns="45718" numCol="1" anchor="ctr">
              <a:noAutofit/>
            </a:bodyPr>
            <a:lstStyle/>
            <a:p>
              <a:pPr algn="ctr">
                <a:defRPr sz="1600">
                  <a:solidFill>
                    <a:srgbClr val="FFFFFF"/>
                  </a:solidFill>
                  <a:latin typeface="Calibri"/>
                  <a:ea typeface="Calibri"/>
                  <a:cs typeface="Calibri"/>
                  <a:sym typeface="Calibri"/>
                </a:defRPr>
              </a:pPr>
              <a:endParaRPr/>
            </a:p>
          </p:txBody>
        </p:sp>
        <p:sp>
          <p:nvSpPr>
            <p:cNvPr id="728" name="TextBox 2"/>
            <p:cNvSpPr txBox="1"/>
            <p:nvPr/>
          </p:nvSpPr>
          <p:spPr>
            <a:xfrm>
              <a:off x="1943402" y="157115"/>
              <a:ext cx="6950591" cy="377189"/>
            </a:xfrm>
            <a:prstGeom prst="rect">
              <a:avLst/>
            </a:prstGeom>
            <a:noFill/>
            <a:ln w="19050" cap="flat">
              <a:solidFill>
                <a:srgbClr val="000000"/>
              </a:solidFill>
              <a:prstDash val="solid"/>
              <a:round/>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defRPr sz="1800" b="1">
                  <a:latin typeface="Calibri"/>
                  <a:ea typeface="Calibri"/>
                  <a:cs typeface="Calibri"/>
                  <a:sym typeface="Calibri"/>
                </a:defRPr>
              </a:lvl1pPr>
            </a:lstStyle>
            <a:p>
              <a:r>
                <a:t>Vehicle Safety and Security Framework (VSSF)</a:t>
              </a:r>
            </a:p>
          </p:txBody>
        </p:sp>
        <p:grpSp>
          <p:nvGrpSpPr>
            <p:cNvPr id="731" name="Rectangle 39"/>
            <p:cNvGrpSpPr/>
            <p:nvPr/>
          </p:nvGrpSpPr>
          <p:grpSpPr>
            <a:xfrm>
              <a:off x="1943400" y="1677922"/>
              <a:ext cx="1655068" cy="955223"/>
              <a:chOff x="0" y="0"/>
              <a:chExt cx="1655066" cy="955222"/>
            </a:xfrm>
          </p:grpSpPr>
          <p:sp>
            <p:nvSpPr>
              <p:cNvPr id="729" name="Rechthoek"/>
              <p:cNvSpPr/>
              <p:nvPr/>
            </p:nvSpPr>
            <p:spPr>
              <a:xfrm>
                <a:off x="-1" y="-1"/>
                <a:ext cx="1655067" cy="955223"/>
              </a:xfrm>
              <a:prstGeom prst="rect">
                <a:avLst/>
              </a:prstGeom>
              <a:solidFill>
                <a:schemeClr val="accent6"/>
              </a:solidFill>
              <a:ln w="12700" cap="flat">
                <a:noFill/>
                <a:miter lim="4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730" name="Functional Safety, Cybersecurity and Privacy Engineering"/>
              <p:cNvSpPr txBox="1"/>
              <p:nvPr/>
            </p:nvSpPr>
            <p:spPr>
              <a:xfrm>
                <a:off x="-1" y="127089"/>
                <a:ext cx="1655067" cy="7010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latin typeface="Calibri"/>
                    <a:ea typeface="Calibri"/>
                    <a:cs typeface="Calibri"/>
                    <a:sym typeface="Calibri"/>
                  </a:defRPr>
                </a:lvl1pPr>
              </a:lstStyle>
              <a:p>
                <a:r>
                  <a:t>Functional Safety, Cybersecurity and Privacy Engineering</a:t>
                </a:r>
              </a:p>
            </p:txBody>
          </p:sp>
        </p:grpSp>
        <p:grpSp>
          <p:nvGrpSpPr>
            <p:cNvPr id="734" name="Rectangle 62"/>
            <p:cNvGrpSpPr/>
            <p:nvPr/>
          </p:nvGrpSpPr>
          <p:grpSpPr>
            <a:xfrm>
              <a:off x="1964818" y="2686050"/>
              <a:ext cx="1655069" cy="953264"/>
              <a:chOff x="0" y="0"/>
              <a:chExt cx="1655067" cy="953263"/>
            </a:xfrm>
          </p:grpSpPr>
          <p:sp>
            <p:nvSpPr>
              <p:cNvPr id="732" name="Rechthoek"/>
              <p:cNvSpPr/>
              <p:nvPr/>
            </p:nvSpPr>
            <p:spPr>
              <a:xfrm>
                <a:off x="-1" y="-1"/>
                <a:ext cx="1655069" cy="953265"/>
              </a:xfrm>
              <a:prstGeom prst="rect">
                <a:avLst/>
              </a:prstGeom>
              <a:solidFill>
                <a:schemeClr val="accent6"/>
              </a:solidFill>
              <a:ln w="12700" cap="flat">
                <a:noFill/>
                <a:miter lim="4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733" name="Software Requirements, Design and Development"/>
              <p:cNvSpPr txBox="1"/>
              <p:nvPr/>
            </p:nvSpPr>
            <p:spPr>
              <a:xfrm>
                <a:off x="-1" y="24510"/>
                <a:ext cx="1655069" cy="904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latin typeface="Calibri"/>
                    <a:ea typeface="Calibri"/>
                    <a:cs typeface="Calibri"/>
                    <a:sym typeface="Calibri"/>
                  </a:defRPr>
                </a:lvl1pPr>
              </a:lstStyle>
              <a:p>
                <a:r>
                  <a:t>Software Requirements, Design and Development</a:t>
                </a:r>
              </a:p>
            </p:txBody>
          </p:sp>
        </p:grpSp>
        <p:grpSp>
          <p:nvGrpSpPr>
            <p:cNvPr id="737" name="Rectangle 64"/>
            <p:cNvGrpSpPr/>
            <p:nvPr/>
          </p:nvGrpSpPr>
          <p:grpSpPr>
            <a:xfrm>
              <a:off x="1968674" y="3714750"/>
              <a:ext cx="1655069" cy="953264"/>
              <a:chOff x="0" y="0"/>
              <a:chExt cx="1655067" cy="953263"/>
            </a:xfrm>
          </p:grpSpPr>
          <p:sp>
            <p:nvSpPr>
              <p:cNvPr id="735" name="Rechthoek"/>
              <p:cNvSpPr/>
              <p:nvPr/>
            </p:nvSpPr>
            <p:spPr>
              <a:xfrm>
                <a:off x="-1" y="-1"/>
                <a:ext cx="1655069" cy="953265"/>
              </a:xfrm>
              <a:prstGeom prst="rect">
                <a:avLst/>
              </a:prstGeom>
              <a:solidFill>
                <a:schemeClr val="accent6"/>
              </a:solidFill>
              <a:ln w="12700" cap="flat">
                <a:noFill/>
                <a:miter lim="4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736" name="Software Configuration Management"/>
              <p:cNvSpPr txBox="1"/>
              <p:nvPr/>
            </p:nvSpPr>
            <p:spPr>
              <a:xfrm>
                <a:off x="-1" y="126110"/>
                <a:ext cx="1655069" cy="7010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latin typeface="Calibri"/>
                    <a:ea typeface="Calibri"/>
                    <a:cs typeface="Calibri"/>
                    <a:sym typeface="Calibri"/>
                  </a:defRPr>
                </a:lvl1pPr>
              </a:lstStyle>
              <a:p>
                <a:r>
                  <a:t>Software Configuration Management </a:t>
                </a:r>
              </a:p>
            </p:txBody>
          </p:sp>
        </p:grpSp>
        <p:grpSp>
          <p:nvGrpSpPr>
            <p:cNvPr id="740" name="Rectangle 65"/>
            <p:cNvGrpSpPr/>
            <p:nvPr/>
          </p:nvGrpSpPr>
          <p:grpSpPr>
            <a:xfrm>
              <a:off x="5497995" y="1677922"/>
              <a:ext cx="1655069" cy="955223"/>
              <a:chOff x="0" y="0"/>
              <a:chExt cx="1655067" cy="955222"/>
            </a:xfrm>
          </p:grpSpPr>
          <p:sp>
            <p:nvSpPr>
              <p:cNvPr id="738" name="Rechthoek"/>
              <p:cNvSpPr/>
              <p:nvPr/>
            </p:nvSpPr>
            <p:spPr>
              <a:xfrm>
                <a:off x="-1" y="-1"/>
                <a:ext cx="1655069" cy="955223"/>
              </a:xfrm>
              <a:prstGeom prst="rect">
                <a:avLst/>
              </a:prstGeom>
              <a:solidFill>
                <a:schemeClr val="accent6"/>
              </a:solidFill>
              <a:ln w="12700" cap="flat">
                <a:noFill/>
                <a:miter lim="4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739" name="Data"/>
              <p:cNvSpPr txBox="1"/>
              <p:nvPr/>
            </p:nvSpPr>
            <p:spPr>
              <a:xfrm>
                <a:off x="-1" y="330289"/>
                <a:ext cx="1655069" cy="2946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latin typeface="Calibri"/>
                    <a:ea typeface="Calibri"/>
                    <a:cs typeface="Calibri"/>
                    <a:sym typeface="Calibri"/>
                  </a:defRPr>
                </a:lvl1pPr>
              </a:lstStyle>
              <a:p>
                <a:r>
                  <a:t>Data </a:t>
                </a:r>
              </a:p>
            </p:txBody>
          </p:sp>
        </p:grpSp>
        <p:grpSp>
          <p:nvGrpSpPr>
            <p:cNvPr id="743" name="Rectangle 66"/>
            <p:cNvGrpSpPr/>
            <p:nvPr/>
          </p:nvGrpSpPr>
          <p:grpSpPr>
            <a:xfrm>
              <a:off x="5494007" y="2686050"/>
              <a:ext cx="1655068" cy="953264"/>
              <a:chOff x="0" y="0"/>
              <a:chExt cx="1655066" cy="953263"/>
            </a:xfrm>
          </p:grpSpPr>
          <p:sp>
            <p:nvSpPr>
              <p:cNvPr id="741" name="Rechthoek"/>
              <p:cNvSpPr/>
              <p:nvPr/>
            </p:nvSpPr>
            <p:spPr>
              <a:xfrm>
                <a:off x="-1" y="-1"/>
                <a:ext cx="1655067" cy="953265"/>
              </a:xfrm>
              <a:prstGeom prst="rect">
                <a:avLst/>
              </a:prstGeom>
              <a:solidFill>
                <a:schemeClr val="accent6"/>
              </a:solidFill>
              <a:ln w="12700" cap="flat">
                <a:noFill/>
                <a:miter lim="4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742" name="Software Updates and/or Patch Management"/>
              <p:cNvSpPr txBox="1"/>
              <p:nvPr/>
            </p:nvSpPr>
            <p:spPr>
              <a:xfrm>
                <a:off x="-1" y="126110"/>
                <a:ext cx="1655067" cy="7010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latin typeface="Calibri"/>
                    <a:ea typeface="Calibri"/>
                    <a:cs typeface="Calibri"/>
                    <a:sym typeface="Calibri"/>
                  </a:defRPr>
                </a:lvl1pPr>
              </a:lstStyle>
              <a:p>
                <a:r>
                  <a:t>Software Updates and/or Patch Management</a:t>
                </a:r>
              </a:p>
            </p:txBody>
          </p:sp>
        </p:grpSp>
        <p:grpSp>
          <p:nvGrpSpPr>
            <p:cNvPr id="746" name="Rectangle 67"/>
            <p:cNvGrpSpPr/>
            <p:nvPr/>
          </p:nvGrpSpPr>
          <p:grpSpPr>
            <a:xfrm>
              <a:off x="5504390" y="3714750"/>
              <a:ext cx="1655068" cy="953264"/>
              <a:chOff x="0" y="0"/>
              <a:chExt cx="1655066" cy="953263"/>
            </a:xfrm>
          </p:grpSpPr>
          <p:sp>
            <p:nvSpPr>
              <p:cNvPr id="744" name="Rechthoek"/>
              <p:cNvSpPr/>
              <p:nvPr/>
            </p:nvSpPr>
            <p:spPr>
              <a:xfrm>
                <a:off x="-1" y="-1"/>
                <a:ext cx="1655067" cy="953265"/>
              </a:xfrm>
              <a:prstGeom prst="rect">
                <a:avLst/>
              </a:prstGeom>
              <a:solidFill>
                <a:schemeClr val="accent6"/>
              </a:solidFill>
              <a:ln w="12700" cap="flat">
                <a:noFill/>
                <a:miter lim="4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745" name="Human Machine Interaction"/>
              <p:cNvSpPr txBox="1"/>
              <p:nvPr/>
            </p:nvSpPr>
            <p:spPr>
              <a:xfrm>
                <a:off x="-1" y="227710"/>
                <a:ext cx="1655067" cy="4978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latin typeface="Calibri"/>
                    <a:ea typeface="Calibri"/>
                    <a:cs typeface="Calibri"/>
                    <a:sym typeface="Calibri"/>
                  </a:defRPr>
                </a:lvl1pPr>
              </a:lstStyle>
              <a:p>
                <a:r>
                  <a:t>Human Machine Interaction</a:t>
                </a:r>
              </a:p>
            </p:txBody>
          </p:sp>
        </p:grpSp>
        <p:grpSp>
          <p:nvGrpSpPr>
            <p:cNvPr id="749" name="Rectangle 69"/>
            <p:cNvGrpSpPr/>
            <p:nvPr/>
          </p:nvGrpSpPr>
          <p:grpSpPr>
            <a:xfrm>
              <a:off x="7242914" y="1673360"/>
              <a:ext cx="1655068" cy="955224"/>
              <a:chOff x="0" y="0"/>
              <a:chExt cx="1655066" cy="955222"/>
            </a:xfrm>
          </p:grpSpPr>
          <p:sp>
            <p:nvSpPr>
              <p:cNvPr id="747" name="Rechthoek"/>
              <p:cNvSpPr/>
              <p:nvPr/>
            </p:nvSpPr>
            <p:spPr>
              <a:xfrm>
                <a:off x="-1" y="-1"/>
                <a:ext cx="1655067" cy="955224"/>
              </a:xfrm>
              <a:prstGeom prst="rect">
                <a:avLst/>
              </a:prstGeom>
              <a:solidFill>
                <a:schemeClr val="accent6"/>
              </a:solidFill>
              <a:ln w="12700" cap="flat">
                <a:noFill/>
                <a:miter lim="4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748" name="Ethics"/>
              <p:cNvSpPr txBox="1"/>
              <p:nvPr/>
            </p:nvSpPr>
            <p:spPr>
              <a:xfrm>
                <a:off x="-1" y="330289"/>
                <a:ext cx="1655067" cy="2946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latin typeface="Calibri"/>
                    <a:ea typeface="Calibri"/>
                    <a:cs typeface="Calibri"/>
                    <a:sym typeface="Calibri"/>
                  </a:defRPr>
                </a:lvl1pPr>
              </a:lstStyle>
              <a:p>
                <a:r>
                  <a:t>Ethics</a:t>
                </a:r>
              </a:p>
            </p:txBody>
          </p:sp>
        </p:grpSp>
        <p:grpSp>
          <p:nvGrpSpPr>
            <p:cNvPr id="752" name="Rectangle 70"/>
            <p:cNvGrpSpPr/>
            <p:nvPr/>
          </p:nvGrpSpPr>
          <p:grpSpPr>
            <a:xfrm>
              <a:off x="7238927" y="2686050"/>
              <a:ext cx="1655067" cy="953264"/>
              <a:chOff x="0" y="0"/>
              <a:chExt cx="1655066" cy="953263"/>
            </a:xfrm>
          </p:grpSpPr>
          <p:sp>
            <p:nvSpPr>
              <p:cNvPr id="750" name="Rechthoek"/>
              <p:cNvSpPr/>
              <p:nvPr/>
            </p:nvSpPr>
            <p:spPr>
              <a:xfrm>
                <a:off x="-1" y="-1"/>
                <a:ext cx="1655067" cy="953265"/>
              </a:xfrm>
              <a:prstGeom prst="rect">
                <a:avLst/>
              </a:prstGeom>
              <a:solidFill>
                <a:schemeClr val="accent6"/>
              </a:solidFill>
              <a:ln w="12700" cap="flat">
                <a:noFill/>
                <a:miter lim="4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751" name="Machine and Deep Learning"/>
              <p:cNvSpPr txBox="1"/>
              <p:nvPr/>
            </p:nvSpPr>
            <p:spPr>
              <a:xfrm>
                <a:off x="-1" y="227710"/>
                <a:ext cx="1655067" cy="4978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latin typeface="Calibri"/>
                    <a:ea typeface="Calibri"/>
                    <a:cs typeface="Calibri"/>
                    <a:sym typeface="Calibri"/>
                  </a:defRPr>
                </a:lvl1pPr>
              </a:lstStyle>
              <a:p>
                <a:r>
                  <a:t>Machine and Deep Learning</a:t>
                </a:r>
              </a:p>
            </p:txBody>
          </p:sp>
        </p:grpSp>
        <p:grpSp>
          <p:nvGrpSpPr>
            <p:cNvPr id="755" name="Rectangle 71"/>
            <p:cNvGrpSpPr/>
            <p:nvPr/>
          </p:nvGrpSpPr>
          <p:grpSpPr>
            <a:xfrm>
              <a:off x="7249310" y="3714750"/>
              <a:ext cx="1655067" cy="953264"/>
              <a:chOff x="0" y="0"/>
              <a:chExt cx="1655066" cy="953263"/>
            </a:xfrm>
          </p:grpSpPr>
          <p:sp>
            <p:nvSpPr>
              <p:cNvPr id="753" name="Rechthoek"/>
              <p:cNvSpPr/>
              <p:nvPr/>
            </p:nvSpPr>
            <p:spPr>
              <a:xfrm>
                <a:off x="-1" y="-1"/>
                <a:ext cx="1655067" cy="953265"/>
              </a:xfrm>
              <a:prstGeom prst="rect">
                <a:avLst/>
              </a:prstGeom>
              <a:solidFill>
                <a:schemeClr val="accent6"/>
              </a:solidFill>
              <a:ln w="12700" cap="flat">
                <a:noFill/>
                <a:miter lim="4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754" name="Advanced Perception, Planning and Control"/>
              <p:cNvSpPr txBox="1"/>
              <p:nvPr/>
            </p:nvSpPr>
            <p:spPr>
              <a:xfrm>
                <a:off x="-1" y="24510"/>
                <a:ext cx="1655067" cy="904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latin typeface="Calibri"/>
                    <a:ea typeface="Calibri"/>
                    <a:cs typeface="Calibri"/>
                    <a:sym typeface="Calibri"/>
                  </a:defRPr>
                </a:lvl1pPr>
              </a:lstStyle>
              <a:p>
                <a:r>
                  <a:t>Advanced Perception, Planning and Control</a:t>
                </a:r>
              </a:p>
            </p:txBody>
          </p:sp>
        </p:grpSp>
        <p:grpSp>
          <p:nvGrpSpPr>
            <p:cNvPr id="758" name="Rectangle 72"/>
            <p:cNvGrpSpPr/>
            <p:nvPr/>
          </p:nvGrpSpPr>
          <p:grpSpPr>
            <a:xfrm>
              <a:off x="3738754" y="3714750"/>
              <a:ext cx="1655068" cy="953264"/>
              <a:chOff x="0" y="0"/>
              <a:chExt cx="1655066" cy="953263"/>
            </a:xfrm>
          </p:grpSpPr>
          <p:sp>
            <p:nvSpPr>
              <p:cNvPr id="756" name="Rechthoek"/>
              <p:cNvSpPr/>
              <p:nvPr/>
            </p:nvSpPr>
            <p:spPr>
              <a:xfrm>
                <a:off x="-1" y="-1"/>
                <a:ext cx="1655067" cy="953265"/>
              </a:xfrm>
              <a:prstGeom prst="rect">
                <a:avLst/>
              </a:prstGeom>
              <a:solidFill>
                <a:schemeClr val="accent6"/>
              </a:solidFill>
              <a:ln w="12700" cap="flat">
                <a:noFill/>
                <a:miter lim="4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757" name="Product…"/>
              <p:cNvSpPr txBox="1"/>
              <p:nvPr/>
            </p:nvSpPr>
            <p:spPr>
              <a:xfrm>
                <a:off x="-1" y="227710"/>
                <a:ext cx="1655067" cy="4978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a:latin typeface="Calibri"/>
                    <a:ea typeface="Calibri"/>
                    <a:cs typeface="Calibri"/>
                    <a:sym typeface="Calibri"/>
                  </a:defRPr>
                </a:pPr>
                <a:r>
                  <a:t>Product </a:t>
                </a:r>
              </a:p>
              <a:p>
                <a:pPr algn="ctr">
                  <a:defRPr>
                    <a:latin typeface="Calibri"/>
                    <a:ea typeface="Calibri"/>
                    <a:cs typeface="Calibri"/>
                    <a:sym typeface="Calibri"/>
                  </a:defRPr>
                </a:pPr>
                <a:r>
                  <a:t>Statistics</a:t>
                </a:r>
              </a:p>
            </p:txBody>
          </p:sp>
        </p:grpSp>
        <p:grpSp>
          <p:nvGrpSpPr>
            <p:cNvPr id="761" name="Rectangle 73"/>
            <p:cNvGrpSpPr/>
            <p:nvPr/>
          </p:nvGrpSpPr>
          <p:grpSpPr>
            <a:xfrm>
              <a:off x="168156" y="4701285"/>
              <a:ext cx="1636778" cy="294639"/>
              <a:chOff x="0" y="0"/>
              <a:chExt cx="1636777" cy="294637"/>
            </a:xfrm>
          </p:grpSpPr>
          <p:sp>
            <p:nvSpPr>
              <p:cNvPr id="759" name="Rechthoek"/>
              <p:cNvSpPr/>
              <p:nvPr/>
            </p:nvSpPr>
            <p:spPr>
              <a:xfrm>
                <a:off x="0" y="23876"/>
                <a:ext cx="1636778" cy="246890"/>
              </a:xfrm>
              <a:prstGeom prst="rect">
                <a:avLst/>
              </a:prstGeom>
              <a:solidFill>
                <a:srgbClr val="00B050"/>
              </a:solidFill>
              <a:ln w="12700" cap="flat">
                <a:noFill/>
                <a:miter lim="4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760" name="Quality"/>
              <p:cNvSpPr txBox="1"/>
              <p:nvPr/>
            </p:nvSpPr>
            <p:spPr>
              <a:xfrm>
                <a:off x="0" y="0"/>
                <a:ext cx="1636778" cy="2946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latin typeface="Calibri"/>
                    <a:ea typeface="Calibri"/>
                    <a:cs typeface="Calibri"/>
                    <a:sym typeface="Calibri"/>
                  </a:defRPr>
                </a:lvl1pPr>
              </a:lstStyle>
              <a:p>
                <a:r>
                  <a:t>Quality</a:t>
                </a:r>
              </a:p>
            </p:txBody>
          </p:sp>
        </p:grpSp>
        <p:grpSp>
          <p:nvGrpSpPr>
            <p:cNvPr id="764" name="Rectangle 74"/>
            <p:cNvGrpSpPr/>
            <p:nvPr/>
          </p:nvGrpSpPr>
          <p:grpSpPr>
            <a:xfrm>
              <a:off x="1968675" y="4701285"/>
              <a:ext cx="6935701" cy="294639"/>
              <a:chOff x="0" y="0"/>
              <a:chExt cx="6935699" cy="294637"/>
            </a:xfrm>
          </p:grpSpPr>
          <p:sp>
            <p:nvSpPr>
              <p:cNvPr id="762" name="Rechthoek"/>
              <p:cNvSpPr/>
              <p:nvPr/>
            </p:nvSpPr>
            <p:spPr>
              <a:xfrm>
                <a:off x="0" y="23876"/>
                <a:ext cx="6935701" cy="246890"/>
              </a:xfrm>
              <a:prstGeom prst="rect">
                <a:avLst/>
              </a:prstGeom>
              <a:solidFill>
                <a:srgbClr val="00B050"/>
              </a:solidFill>
              <a:ln w="12700" cap="flat">
                <a:noFill/>
                <a:miter lim="400000"/>
              </a:ln>
              <a:effectLst/>
            </p:spPr>
            <p:txBody>
              <a:bodyPr wrap="square" lIns="45718" tIns="45718" rIns="45718" bIns="45718" numCol="1" anchor="ctr">
                <a:noAutofit/>
              </a:bodyPr>
              <a:lstStyle/>
              <a:p>
                <a:pPr algn="ctr">
                  <a:defRPr>
                    <a:latin typeface="Calibri"/>
                    <a:ea typeface="Calibri"/>
                    <a:cs typeface="Calibri"/>
                    <a:sym typeface="Calibri"/>
                  </a:defRPr>
                </a:pPr>
                <a:endParaRPr/>
              </a:p>
            </p:txBody>
          </p:sp>
          <p:sp>
            <p:nvSpPr>
              <p:cNvPr id="763" name="Software Quality Assurance"/>
              <p:cNvSpPr txBox="1"/>
              <p:nvPr/>
            </p:nvSpPr>
            <p:spPr>
              <a:xfrm>
                <a:off x="0" y="0"/>
                <a:ext cx="6935701" cy="2946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a:latin typeface="Calibri"/>
                    <a:ea typeface="Calibri"/>
                    <a:cs typeface="Calibri"/>
                    <a:sym typeface="Calibri"/>
                  </a:defRPr>
                </a:lvl1pPr>
              </a:lstStyle>
              <a:p>
                <a:r>
                  <a:t>Software Quality Assurance </a:t>
                </a:r>
              </a:p>
            </p:txBody>
          </p:sp>
        </p:gr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Ovaal 21"/>
          <p:cNvSpPr/>
          <p:nvPr/>
        </p:nvSpPr>
        <p:spPr>
          <a:xfrm>
            <a:off x="179512" y="1491629"/>
            <a:ext cx="5400600" cy="2880322"/>
          </a:xfrm>
          <a:prstGeom prst="ellipse">
            <a:avLst/>
          </a:prstGeom>
          <a:ln w="25400">
            <a:solidFill>
              <a:srgbClr val="D9461E"/>
            </a:solidFill>
            <a:prstDash val="lgDash"/>
          </a:ln>
        </p:spPr>
        <p:txBody>
          <a:bodyPr lIns="45719" rIns="45719" anchor="ctr"/>
          <a:lstStyle/>
          <a:p>
            <a:pPr algn="ctr">
              <a:defRPr sz="2400">
                <a:latin typeface="Cambria"/>
                <a:ea typeface="Cambria"/>
                <a:cs typeface="Cambria"/>
                <a:sym typeface="Cambria"/>
              </a:defRPr>
            </a:pPr>
            <a:endParaRPr/>
          </a:p>
        </p:txBody>
      </p:sp>
      <p:grpSp>
        <p:nvGrpSpPr>
          <p:cNvPr id="786" name="Diagram 3"/>
          <p:cNvGrpSpPr/>
          <p:nvPr/>
        </p:nvGrpSpPr>
        <p:grpSpPr>
          <a:xfrm>
            <a:off x="3727158" y="1026769"/>
            <a:ext cx="4381836" cy="3561152"/>
            <a:chOff x="0" y="0"/>
            <a:chExt cx="4381835" cy="3561151"/>
          </a:xfrm>
        </p:grpSpPr>
        <p:grpSp>
          <p:nvGrpSpPr>
            <p:cNvPr id="772" name="Groepeer"/>
            <p:cNvGrpSpPr/>
            <p:nvPr/>
          </p:nvGrpSpPr>
          <p:grpSpPr>
            <a:xfrm>
              <a:off x="1249936" y="0"/>
              <a:ext cx="1899164" cy="817295"/>
              <a:chOff x="0" y="0"/>
              <a:chExt cx="1899163" cy="817294"/>
            </a:xfrm>
          </p:grpSpPr>
          <p:sp>
            <p:nvSpPr>
              <p:cNvPr id="770" name="Afgeronde rechthoek"/>
              <p:cNvSpPr/>
              <p:nvPr/>
            </p:nvSpPr>
            <p:spPr>
              <a:xfrm>
                <a:off x="0" y="0"/>
                <a:ext cx="1899164" cy="817295"/>
              </a:xfrm>
              <a:prstGeom prst="roundRect">
                <a:avLst>
                  <a:gd name="adj" fmla="val 16667"/>
                </a:avLst>
              </a:prstGeom>
              <a:gradFill flip="none" rotWithShape="1">
                <a:gsLst>
                  <a:gs pos="0">
                    <a:srgbClr val="0C3566"/>
                  </a:gs>
                  <a:gs pos="80000">
                    <a:srgbClr val="104587"/>
                  </a:gs>
                  <a:gs pos="100000">
                    <a:srgbClr val="0E458A"/>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pPr algn="ctr" defTabSz="533400">
                  <a:lnSpc>
                    <a:spcPct val="90000"/>
                  </a:lnSpc>
                  <a:spcBef>
                    <a:spcPts val="300"/>
                  </a:spcBef>
                  <a:defRPr sz="1800">
                    <a:solidFill>
                      <a:srgbClr val="FFFFFF"/>
                    </a:solidFill>
                    <a:latin typeface="Calibri"/>
                    <a:ea typeface="Calibri"/>
                    <a:cs typeface="Calibri"/>
                    <a:sym typeface="Calibri"/>
                  </a:defRPr>
                </a:pPr>
                <a:endParaRPr/>
              </a:p>
            </p:txBody>
          </p:sp>
          <p:sp>
            <p:nvSpPr>
              <p:cNvPr id="771" name="Information Analysis…"/>
              <p:cNvSpPr txBox="1"/>
              <p:nvPr/>
            </p:nvSpPr>
            <p:spPr>
              <a:xfrm>
                <a:off x="39896" y="39897"/>
                <a:ext cx="1819371" cy="711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533400">
                  <a:lnSpc>
                    <a:spcPct val="90000"/>
                  </a:lnSpc>
                  <a:spcBef>
                    <a:spcPts val="500"/>
                  </a:spcBef>
                  <a:defRPr sz="1200" b="1">
                    <a:solidFill>
                      <a:srgbClr val="FFFFFF"/>
                    </a:solidFill>
                    <a:latin typeface="Cambria"/>
                    <a:ea typeface="Cambria"/>
                    <a:cs typeface="Cambria"/>
                    <a:sym typeface="Cambria"/>
                  </a:defRPr>
                </a:pPr>
                <a:r>
                  <a:t>Information Analysis</a:t>
                </a:r>
              </a:p>
              <a:p>
                <a:pPr marL="114300" lvl="1" indent="-114300" algn="ctr" defTabSz="533400">
                  <a:lnSpc>
                    <a:spcPct val="90000"/>
                  </a:lnSpc>
                  <a:spcBef>
                    <a:spcPts val="200"/>
                  </a:spcBef>
                  <a:buSzPct val="100000"/>
                  <a:buChar char="•"/>
                  <a:defRPr sz="1200">
                    <a:solidFill>
                      <a:srgbClr val="FFFFFF"/>
                    </a:solidFill>
                    <a:latin typeface="Cambria"/>
                    <a:ea typeface="Cambria"/>
                    <a:cs typeface="Cambria"/>
                    <a:sym typeface="Cambria"/>
                  </a:defRPr>
                </a:pPr>
                <a:r>
                  <a:t>Information Gathering</a:t>
                </a:r>
              </a:p>
              <a:p>
                <a:pPr marL="114300" lvl="1" indent="-114300" algn="ctr" defTabSz="533400">
                  <a:lnSpc>
                    <a:spcPct val="90000"/>
                  </a:lnSpc>
                  <a:spcBef>
                    <a:spcPts val="200"/>
                  </a:spcBef>
                  <a:buSzPct val="100000"/>
                  <a:buChar char="•"/>
                  <a:defRPr sz="1200">
                    <a:solidFill>
                      <a:srgbClr val="FFFFFF"/>
                    </a:solidFill>
                    <a:latin typeface="Cambria"/>
                    <a:ea typeface="Cambria"/>
                    <a:cs typeface="Cambria"/>
                    <a:sym typeface="Cambria"/>
                  </a:defRPr>
                </a:pPr>
                <a:r>
                  <a:t>Analysis</a:t>
                </a:r>
              </a:p>
            </p:txBody>
          </p:sp>
        </p:grpSp>
        <p:sp>
          <p:nvSpPr>
            <p:cNvPr id="773" name="Lijn"/>
            <p:cNvSpPr/>
            <p:nvPr/>
          </p:nvSpPr>
          <p:spPr>
            <a:xfrm>
              <a:off x="3218389" y="863331"/>
              <a:ext cx="175449" cy="2452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0"/>
                  </a:lnTo>
                  <a:cubicBezTo>
                    <a:pt x="8290" y="6609"/>
                    <a:pt x="15534" y="13853"/>
                    <a:pt x="21600" y="21600"/>
                  </a:cubicBezTo>
                </a:path>
              </a:pathLst>
            </a:custGeom>
            <a:noFill/>
            <a:ln w="9525" cap="flat">
              <a:solidFill>
                <a:srgbClr val="1F497D"/>
              </a:solidFill>
              <a:prstDash val="solid"/>
              <a:round/>
              <a:tailEnd type="triangle" w="med" len="med"/>
            </a:ln>
            <a:effectLst/>
          </p:spPr>
          <p:txBody>
            <a:bodyPr wrap="square" lIns="45719" tIns="45719" rIns="45719" bIns="45719" numCol="1" anchor="t">
              <a:noAutofit/>
            </a:bodyPr>
            <a:lstStyle/>
            <a:p>
              <a:pPr>
                <a:defRPr sz="1800">
                  <a:latin typeface="Calibri"/>
                  <a:ea typeface="Calibri"/>
                  <a:cs typeface="Calibri"/>
                  <a:sym typeface="Calibri"/>
                </a:defRPr>
              </a:pPr>
              <a:endParaRPr/>
            </a:p>
          </p:txBody>
        </p:sp>
        <p:grpSp>
          <p:nvGrpSpPr>
            <p:cNvPr id="776" name="Groepeer"/>
            <p:cNvGrpSpPr/>
            <p:nvPr/>
          </p:nvGrpSpPr>
          <p:grpSpPr>
            <a:xfrm>
              <a:off x="2755007" y="1197362"/>
              <a:ext cx="1626829" cy="1160376"/>
              <a:chOff x="0" y="0"/>
              <a:chExt cx="1626828" cy="1160375"/>
            </a:xfrm>
          </p:grpSpPr>
          <p:sp>
            <p:nvSpPr>
              <p:cNvPr id="774" name="Afgeronde rechthoek"/>
              <p:cNvSpPr/>
              <p:nvPr/>
            </p:nvSpPr>
            <p:spPr>
              <a:xfrm>
                <a:off x="0" y="0"/>
                <a:ext cx="1626829" cy="1160376"/>
              </a:xfrm>
              <a:prstGeom prst="roundRect">
                <a:avLst>
                  <a:gd name="adj" fmla="val 16667"/>
                </a:avLst>
              </a:prstGeom>
              <a:gradFill flip="none" rotWithShape="1">
                <a:gsLst>
                  <a:gs pos="0">
                    <a:srgbClr val="0C3566"/>
                  </a:gs>
                  <a:gs pos="80000">
                    <a:srgbClr val="104587"/>
                  </a:gs>
                  <a:gs pos="100000">
                    <a:srgbClr val="0E458A"/>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pPr algn="ctr" defTabSz="533400">
                  <a:lnSpc>
                    <a:spcPct val="90000"/>
                  </a:lnSpc>
                  <a:spcBef>
                    <a:spcPts val="300"/>
                  </a:spcBef>
                  <a:defRPr sz="1800">
                    <a:solidFill>
                      <a:srgbClr val="FFFFFF"/>
                    </a:solidFill>
                    <a:latin typeface="Calibri"/>
                    <a:ea typeface="Calibri"/>
                    <a:cs typeface="Calibri"/>
                    <a:sym typeface="Calibri"/>
                  </a:defRPr>
                </a:pPr>
                <a:endParaRPr/>
              </a:p>
            </p:txBody>
          </p:sp>
          <p:sp>
            <p:nvSpPr>
              <p:cNvPr id="775" name="Requirements Development…"/>
              <p:cNvSpPr txBox="1"/>
              <p:nvPr/>
            </p:nvSpPr>
            <p:spPr>
              <a:xfrm>
                <a:off x="56644" y="56644"/>
                <a:ext cx="1513540" cy="10827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533400">
                  <a:lnSpc>
                    <a:spcPct val="90000"/>
                  </a:lnSpc>
                  <a:spcBef>
                    <a:spcPts val="500"/>
                  </a:spcBef>
                  <a:defRPr sz="1200" b="1">
                    <a:solidFill>
                      <a:srgbClr val="FFFFFF"/>
                    </a:solidFill>
                    <a:latin typeface="Cambria"/>
                    <a:ea typeface="Cambria"/>
                    <a:cs typeface="Cambria"/>
                    <a:sym typeface="Cambria"/>
                  </a:defRPr>
                </a:pPr>
                <a:r>
                  <a:t>Requirements Development</a:t>
                </a:r>
              </a:p>
              <a:p>
                <a:pPr marL="114300" lvl="1" indent="-114300" algn="ctr" defTabSz="533400">
                  <a:lnSpc>
                    <a:spcPct val="90000"/>
                  </a:lnSpc>
                  <a:spcBef>
                    <a:spcPts val="200"/>
                  </a:spcBef>
                  <a:buSzPct val="100000"/>
                  <a:buChar char="•"/>
                  <a:defRPr sz="1200">
                    <a:solidFill>
                      <a:srgbClr val="FFFFFF"/>
                    </a:solidFill>
                    <a:latin typeface="Cambria"/>
                    <a:ea typeface="Cambria"/>
                    <a:cs typeface="Cambria"/>
                    <a:sym typeface="Cambria"/>
                  </a:defRPr>
                </a:pPr>
                <a:r>
                  <a:t>Best Practice</a:t>
                </a:r>
              </a:p>
              <a:p>
                <a:pPr marL="114300" lvl="1" indent="-114300" algn="ctr" defTabSz="533400">
                  <a:lnSpc>
                    <a:spcPct val="90000"/>
                  </a:lnSpc>
                  <a:spcBef>
                    <a:spcPts val="200"/>
                  </a:spcBef>
                  <a:buSzPct val="100000"/>
                  <a:buChar char="•"/>
                  <a:defRPr sz="1200">
                    <a:solidFill>
                      <a:srgbClr val="FFFFFF"/>
                    </a:solidFill>
                    <a:latin typeface="Cambria"/>
                    <a:ea typeface="Cambria"/>
                    <a:cs typeface="Cambria"/>
                    <a:sym typeface="Cambria"/>
                  </a:defRPr>
                </a:pPr>
                <a:r>
                  <a:t>Standards</a:t>
                </a:r>
              </a:p>
              <a:p>
                <a:pPr marL="114300" lvl="1" indent="-114300" algn="ctr" defTabSz="533400">
                  <a:lnSpc>
                    <a:spcPct val="90000"/>
                  </a:lnSpc>
                  <a:spcBef>
                    <a:spcPts val="200"/>
                  </a:spcBef>
                  <a:buSzPct val="100000"/>
                  <a:buChar char="•"/>
                  <a:defRPr sz="1200">
                    <a:solidFill>
                      <a:srgbClr val="FFFFFF"/>
                    </a:solidFill>
                    <a:latin typeface="Cambria"/>
                    <a:ea typeface="Cambria"/>
                    <a:cs typeface="Cambria"/>
                    <a:sym typeface="Cambria"/>
                  </a:defRPr>
                </a:pPr>
                <a:r>
                  <a:t>Regulations</a:t>
                </a:r>
              </a:p>
            </p:txBody>
          </p:sp>
        </p:grpSp>
        <p:sp>
          <p:nvSpPr>
            <p:cNvPr id="777" name="Lijn"/>
            <p:cNvSpPr/>
            <p:nvPr/>
          </p:nvSpPr>
          <p:spPr>
            <a:xfrm>
              <a:off x="3129342" y="2473243"/>
              <a:ext cx="249118" cy="3089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0"/>
                  </a:lnTo>
                  <a:cubicBezTo>
                    <a:pt x="15740" y="8008"/>
                    <a:pt x="8463" y="15284"/>
                    <a:pt x="0" y="21600"/>
                  </a:cubicBezTo>
                </a:path>
              </a:pathLst>
            </a:custGeom>
            <a:noFill/>
            <a:ln w="9525" cap="flat">
              <a:solidFill>
                <a:srgbClr val="1F497D"/>
              </a:solidFill>
              <a:prstDash val="solid"/>
              <a:round/>
              <a:tailEnd type="triangle" w="med" len="med"/>
            </a:ln>
            <a:effectLst/>
          </p:spPr>
          <p:txBody>
            <a:bodyPr wrap="square" lIns="45719" tIns="45719" rIns="45719" bIns="45719" numCol="1" anchor="t">
              <a:noAutofit/>
            </a:bodyPr>
            <a:lstStyle/>
            <a:p>
              <a:pPr>
                <a:defRPr sz="1800">
                  <a:latin typeface="Calibri"/>
                  <a:ea typeface="Calibri"/>
                  <a:cs typeface="Calibri"/>
                  <a:sym typeface="Calibri"/>
                </a:defRPr>
              </a:pPr>
              <a:endParaRPr/>
            </a:p>
          </p:txBody>
        </p:sp>
        <p:grpSp>
          <p:nvGrpSpPr>
            <p:cNvPr id="780" name="Groepeer"/>
            <p:cNvGrpSpPr/>
            <p:nvPr/>
          </p:nvGrpSpPr>
          <p:grpSpPr>
            <a:xfrm>
              <a:off x="1369656" y="2731755"/>
              <a:ext cx="1659723" cy="829397"/>
              <a:chOff x="0" y="0"/>
              <a:chExt cx="1659722" cy="829395"/>
            </a:xfrm>
          </p:grpSpPr>
          <p:sp>
            <p:nvSpPr>
              <p:cNvPr id="778" name="Afgeronde rechthoek"/>
              <p:cNvSpPr/>
              <p:nvPr/>
            </p:nvSpPr>
            <p:spPr>
              <a:xfrm>
                <a:off x="0" y="0"/>
                <a:ext cx="1659723" cy="829396"/>
              </a:xfrm>
              <a:prstGeom prst="roundRect">
                <a:avLst>
                  <a:gd name="adj" fmla="val 16667"/>
                </a:avLst>
              </a:prstGeom>
              <a:gradFill flip="none" rotWithShape="1">
                <a:gsLst>
                  <a:gs pos="0">
                    <a:srgbClr val="0C3566"/>
                  </a:gs>
                  <a:gs pos="80000">
                    <a:srgbClr val="104587"/>
                  </a:gs>
                  <a:gs pos="100000">
                    <a:srgbClr val="0E458A"/>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pPr algn="ctr" defTabSz="533400">
                  <a:lnSpc>
                    <a:spcPct val="90000"/>
                  </a:lnSpc>
                  <a:spcBef>
                    <a:spcPts val="300"/>
                  </a:spcBef>
                  <a:defRPr sz="1800">
                    <a:solidFill>
                      <a:srgbClr val="FFFFFF"/>
                    </a:solidFill>
                    <a:latin typeface="Calibri"/>
                    <a:ea typeface="Calibri"/>
                    <a:cs typeface="Calibri"/>
                    <a:sym typeface="Calibri"/>
                  </a:defRPr>
                </a:pPr>
                <a:endParaRPr/>
              </a:p>
            </p:txBody>
          </p:sp>
          <p:sp>
            <p:nvSpPr>
              <p:cNvPr id="779" name="Program Development…"/>
              <p:cNvSpPr txBox="1"/>
              <p:nvPr/>
            </p:nvSpPr>
            <p:spPr>
              <a:xfrm>
                <a:off x="40488" y="40488"/>
                <a:ext cx="1578748" cy="711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533400">
                  <a:lnSpc>
                    <a:spcPct val="90000"/>
                  </a:lnSpc>
                  <a:spcBef>
                    <a:spcPts val="500"/>
                  </a:spcBef>
                  <a:defRPr sz="1200" b="1">
                    <a:solidFill>
                      <a:srgbClr val="FFFFFF"/>
                    </a:solidFill>
                    <a:latin typeface="Cambria"/>
                    <a:ea typeface="Cambria"/>
                    <a:cs typeface="Cambria"/>
                    <a:sym typeface="Cambria"/>
                  </a:defRPr>
                </a:pPr>
                <a:r>
                  <a:t>Program Development</a:t>
                </a:r>
              </a:p>
              <a:p>
                <a:pPr marL="114300" lvl="1" indent="-114300" algn="ctr" defTabSz="533400">
                  <a:lnSpc>
                    <a:spcPct val="90000"/>
                  </a:lnSpc>
                  <a:spcBef>
                    <a:spcPts val="200"/>
                  </a:spcBef>
                  <a:buSzPct val="100000"/>
                  <a:buChar char="•"/>
                  <a:defRPr sz="1200">
                    <a:solidFill>
                      <a:srgbClr val="FFFFFF"/>
                    </a:solidFill>
                    <a:latin typeface="Cambria"/>
                    <a:ea typeface="Cambria"/>
                    <a:cs typeface="Cambria"/>
                    <a:sym typeface="Cambria"/>
                  </a:defRPr>
                </a:pPr>
                <a:r>
                  <a:t>New program</a:t>
                </a:r>
              </a:p>
              <a:p>
                <a:pPr marL="114300" lvl="1" indent="-114300" algn="ctr" defTabSz="533400">
                  <a:lnSpc>
                    <a:spcPct val="90000"/>
                  </a:lnSpc>
                  <a:spcBef>
                    <a:spcPts val="200"/>
                  </a:spcBef>
                  <a:buSzPct val="100000"/>
                  <a:buChar char="•"/>
                  <a:defRPr sz="1200">
                    <a:solidFill>
                      <a:srgbClr val="FFFFFF"/>
                    </a:solidFill>
                    <a:latin typeface="Cambria"/>
                    <a:ea typeface="Cambria"/>
                    <a:cs typeface="Cambria"/>
                    <a:sym typeface="Cambria"/>
                  </a:defRPr>
                </a:pPr>
                <a:r>
                  <a:t>Adapt/ modify TA</a:t>
                </a:r>
              </a:p>
            </p:txBody>
          </p:sp>
        </p:grpSp>
        <p:sp>
          <p:nvSpPr>
            <p:cNvPr id="781" name="Lijn"/>
            <p:cNvSpPr/>
            <p:nvPr/>
          </p:nvSpPr>
          <p:spPr>
            <a:xfrm>
              <a:off x="954217" y="2345993"/>
              <a:ext cx="290641" cy="41264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1600"/>
                  </a:lnTo>
                  <a:cubicBezTo>
                    <a:pt x="12561" y="15405"/>
                    <a:pt x="5237" y="8081"/>
                    <a:pt x="0" y="0"/>
                  </a:cubicBezTo>
                </a:path>
              </a:pathLst>
            </a:custGeom>
            <a:noFill/>
            <a:ln w="9525" cap="flat">
              <a:solidFill>
                <a:srgbClr val="1F497D"/>
              </a:solidFill>
              <a:prstDash val="solid"/>
              <a:round/>
              <a:tailEnd type="triangle" w="med" len="med"/>
            </a:ln>
            <a:effectLst/>
          </p:spPr>
          <p:txBody>
            <a:bodyPr wrap="square" lIns="45719" tIns="45719" rIns="45719" bIns="45719" numCol="1" anchor="t">
              <a:noAutofit/>
            </a:bodyPr>
            <a:lstStyle/>
            <a:p>
              <a:pPr>
                <a:defRPr sz="1800">
                  <a:latin typeface="Calibri"/>
                  <a:ea typeface="Calibri"/>
                  <a:cs typeface="Calibri"/>
                  <a:sym typeface="Calibri"/>
                </a:defRPr>
              </a:pPr>
              <a:endParaRPr/>
            </a:p>
          </p:txBody>
        </p:sp>
        <p:grpSp>
          <p:nvGrpSpPr>
            <p:cNvPr id="784" name="Groepeer"/>
            <p:cNvGrpSpPr/>
            <p:nvPr/>
          </p:nvGrpSpPr>
          <p:grpSpPr>
            <a:xfrm>
              <a:off x="0" y="1362852"/>
              <a:ext cx="1661230" cy="829397"/>
              <a:chOff x="0" y="0"/>
              <a:chExt cx="1661229" cy="829395"/>
            </a:xfrm>
          </p:grpSpPr>
          <p:sp>
            <p:nvSpPr>
              <p:cNvPr id="782" name="Afgeronde rechthoek"/>
              <p:cNvSpPr/>
              <p:nvPr/>
            </p:nvSpPr>
            <p:spPr>
              <a:xfrm>
                <a:off x="0" y="0"/>
                <a:ext cx="1661230" cy="829396"/>
              </a:xfrm>
              <a:prstGeom prst="roundRect">
                <a:avLst>
                  <a:gd name="adj" fmla="val 16667"/>
                </a:avLst>
              </a:prstGeom>
              <a:gradFill flip="none" rotWithShape="1">
                <a:gsLst>
                  <a:gs pos="0">
                    <a:srgbClr val="0C3566"/>
                  </a:gs>
                  <a:gs pos="80000">
                    <a:srgbClr val="104587"/>
                  </a:gs>
                  <a:gs pos="100000">
                    <a:srgbClr val="0E458A"/>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defTabSz="533400">
                  <a:lnSpc>
                    <a:spcPct val="90000"/>
                  </a:lnSpc>
                  <a:spcBef>
                    <a:spcPts val="700"/>
                  </a:spcBef>
                  <a:defRPr sz="1200" b="1">
                    <a:solidFill>
                      <a:srgbClr val="FFFFFF"/>
                    </a:solidFill>
                    <a:latin typeface="Cambria"/>
                    <a:ea typeface="Cambria"/>
                    <a:cs typeface="Cambria"/>
                    <a:sym typeface="Cambria"/>
                  </a:defRPr>
                </a:pPr>
                <a:endParaRPr/>
              </a:p>
            </p:txBody>
          </p:sp>
          <p:sp>
            <p:nvSpPr>
              <p:cNvPr id="783" name="Type Approval"/>
              <p:cNvSpPr txBox="1"/>
              <p:nvPr/>
            </p:nvSpPr>
            <p:spPr>
              <a:xfrm>
                <a:off x="40488" y="276965"/>
                <a:ext cx="1580253" cy="2754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defTabSz="533400">
                  <a:lnSpc>
                    <a:spcPct val="90000"/>
                  </a:lnSpc>
                  <a:spcBef>
                    <a:spcPts val="500"/>
                  </a:spcBef>
                  <a:defRPr sz="1200" b="1">
                    <a:solidFill>
                      <a:srgbClr val="FFFFFF"/>
                    </a:solidFill>
                    <a:latin typeface="Cambria"/>
                    <a:ea typeface="Cambria"/>
                    <a:cs typeface="Cambria"/>
                    <a:sym typeface="Cambria"/>
                  </a:defRPr>
                </a:lvl1pPr>
              </a:lstStyle>
              <a:p>
                <a:r>
                  <a:t>Type Approval</a:t>
                </a:r>
              </a:p>
            </p:txBody>
          </p:sp>
        </p:grpSp>
        <p:sp>
          <p:nvSpPr>
            <p:cNvPr id="785" name="Lijn"/>
            <p:cNvSpPr/>
            <p:nvPr/>
          </p:nvSpPr>
          <p:spPr>
            <a:xfrm>
              <a:off x="941919" y="889474"/>
              <a:ext cx="215859" cy="3473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600"/>
                  </a:lnTo>
                  <a:cubicBezTo>
                    <a:pt x="5419" y="13769"/>
                    <a:pt x="12700" y="6487"/>
                    <a:pt x="21600" y="0"/>
                  </a:cubicBezTo>
                </a:path>
              </a:pathLst>
            </a:custGeom>
            <a:noFill/>
            <a:ln w="9525" cap="flat">
              <a:solidFill>
                <a:srgbClr val="1F497D"/>
              </a:solidFill>
              <a:prstDash val="solid"/>
              <a:round/>
              <a:tailEnd type="triangle" w="med" len="med"/>
            </a:ln>
            <a:effectLst/>
          </p:spPr>
          <p:txBody>
            <a:bodyPr wrap="square" lIns="45719" tIns="45719" rIns="45719" bIns="45719" numCol="1" anchor="t">
              <a:noAutofit/>
            </a:bodyPr>
            <a:lstStyle/>
            <a:p>
              <a:pPr>
                <a:defRPr sz="1800">
                  <a:latin typeface="Calibri"/>
                  <a:ea typeface="Calibri"/>
                  <a:cs typeface="Calibri"/>
                  <a:sym typeface="Calibri"/>
                </a:defRPr>
              </a:pPr>
              <a:endParaRPr/>
            </a:p>
          </p:txBody>
        </p:sp>
      </p:grpSp>
      <p:grpSp>
        <p:nvGrpSpPr>
          <p:cNvPr id="791" name="Groep 7"/>
          <p:cNvGrpSpPr/>
          <p:nvPr/>
        </p:nvGrpSpPr>
        <p:grpSpPr>
          <a:xfrm>
            <a:off x="2339750" y="2072057"/>
            <a:ext cx="1158480" cy="807628"/>
            <a:chOff x="0" y="0"/>
            <a:chExt cx="1158478" cy="807626"/>
          </a:xfrm>
        </p:grpSpPr>
        <p:sp>
          <p:nvSpPr>
            <p:cNvPr id="787" name="Afgeronde rechthoek 8"/>
            <p:cNvSpPr/>
            <p:nvPr/>
          </p:nvSpPr>
          <p:spPr>
            <a:xfrm>
              <a:off x="0" y="-1"/>
              <a:ext cx="1158479" cy="807628"/>
            </a:xfrm>
            <a:prstGeom prst="roundRect">
              <a:avLst>
                <a:gd name="adj" fmla="val 16667"/>
              </a:avLst>
            </a:prstGeom>
            <a:solidFill>
              <a:srgbClr val="17375E"/>
            </a:solidFill>
            <a:ln w="38100" cap="flat">
              <a:solidFill>
                <a:srgbClr val="FFFFFF"/>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a:defRPr sz="1800">
                  <a:latin typeface="Calibri"/>
                  <a:ea typeface="Calibri"/>
                  <a:cs typeface="Calibri"/>
                  <a:sym typeface="Calibri"/>
                </a:defRPr>
              </a:pPr>
              <a:endParaRPr/>
            </a:p>
          </p:txBody>
        </p:sp>
        <p:grpSp>
          <p:nvGrpSpPr>
            <p:cNvPr id="790" name="Afgeronde rechthoek 4"/>
            <p:cNvGrpSpPr/>
            <p:nvPr/>
          </p:nvGrpSpPr>
          <p:grpSpPr>
            <a:xfrm>
              <a:off x="36759" y="39424"/>
              <a:ext cx="1084962" cy="728776"/>
              <a:chOff x="0" y="0"/>
              <a:chExt cx="1084961" cy="728774"/>
            </a:xfrm>
          </p:grpSpPr>
          <p:sp>
            <p:nvSpPr>
              <p:cNvPr id="788" name="Rechthoek"/>
              <p:cNvSpPr/>
              <p:nvPr/>
            </p:nvSpPr>
            <p:spPr>
              <a:xfrm>
                <a:off x="-1" y="0"/>
                <a:ext cx="1084963" cy="728775"/>
              </a:xfrm>
              <a:prstGeom prst="rect">
                <a:avLst/>
              </a:prstGeom>
              <a:solidFill>
                <a:srgbClr val="17375E"/>
              </a:solidFill>
              <a:ln w="12700" cap="flat">
                <a:noFill/>
                <a:miter lim="400000"/>
              </a:ln>
              <a:effectLst/>
            </p:spPr>
            <p:txBody>
              <a:bodyPr wrap="square" lIns="45719" tIns="45719" rIns="45719" bIns="45719" numCol="1" anchor="ctr">
                <a:noAutofit/>
              </a:bodyPr>
              <a:lstStyle/>
              <a:p>
                <a:pPr algn="ctr" defTabSz="444500">
                  <a:lnSpc>
                    <a:spcPct val="90000"/>
                  </a:lnSpc>
                  <a:spcBef>
                    <a:spcPts val="700"/>
                  </a:spcBef>
                  <a:defRPr sz="1800">
                    <a:solidFill>
                      <a:srgbClr val="FFFFFF"/>
                    </a:solidFill>
                    <a:latin typeface="Calibri"/>
                    <a:ea typeface="Calibri"/>
                    <a:cs typeface="Calibri"/>
                    <a:sym typeface="Calibri"/>
                  </a:defRPr>
                </a:pPr>
                <a:endParaRPr/>
              </a:p>
            </p:txBody>
          </p:sp>
          <p:sp>
            <p:nvSpPr>
              <p:cNvPr id="789" name="Initial / Full Product Assessment"/>
              <p:cNvSpPr txBox="1"/>
              <p:nvPr/>
            </p:nvSpPr>
            <p:spPr>
              <a:xfrm>
                <a:off x="-1" y="115301"/>
                <a:ext cx="1084963" cy="4981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lvl1pPr algn="ctr" defTabSz="444500">
                  <a:lnSpc>
                    <a:spcPct val="90000"/>
                  </a:lnSpc>
                  <a:spcBef>
                    <a:spcPts val="400"/>
                  </a:spcBef>
                  <a:defRPr sz="1100" b="1">
                    <a:solidFill>
                      <a:srgbClr val="FFFFFF"/>
                    </a:solidFill>
                    <a:latin typeface="Cambria"/>
                    <a:ea typeface="Cambria"/>
                    <a:cs typeface="Cambria"/>
                    <a:sym typeface="Cambria"/>
                  </a:defRPr>
                </a:lvl1pPr>
              </a:lstStyle>
              <a:p>
                <a:r>
                  <a:t>Initial / Full Product Assessment</a:t>
                </a:r>
              </a:p>
            </p:txBody>
          </p:sp>
        </p:grpSp>
      </p:grpSp>
      <p:grpSp>
        <p:nvGrpSpPr>
          <p:cNvPr id="796" name="Groep 10"/>
          <p:cNvGrpSpPr/>
          <p:nvPr/>
        </p:nvGrpSpPr>
        <p:grpSpPr>
          <a:xfrm>
            <a:off x="755575" y="2072057"/>
            <a:ext cx="1294550" cy="807628"/>
            <a:chOff x="0" y="0"/>
            <a:chExt cx="1294549" cy="807626"/>
          </a:xfrm>
        </p:grpSpPr>
        <p:sp>
          <p:nvSpPr>
            <p:cNvPr id="792" name="Afgeronde rechthoek 11"/>
            <p:cNvSpPr/>
            <p:nvPr/>
          </p:nvSpPr>
          <p:spPr>
            <a:xfrm>
              <a:off x="0" y="-1"/>
              <a:ext cx="1294550" cy="807628"/>
            </a:xfrm>
            <a:prstGeom prst="roundRect">
              <a:avLst>
                <a:gd name="adj" fmla="val 16667"/>
              </a:avLst>
            </a:prstGeom>
            <a:solidFill>
              <a:srgbClr val="17375E"/>
            </a:solidFill>
            <a:ln w="38100" cap="flat">
              <a:solidFill>
                <a:srgbClr val="FFFFFF"/>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a:defRPr sz="1800">
                  <a:latin typeface="Calibri"/>
                  <a:ea typeface="Calibri"/>
                  <a:cs typeface="Calibri"/>
                  <a:sym typeface="Calibri"/>
                </a:defRPr>
              </a:pPr>
              <a:endParaRPr/>
            </a:p>
          </p:txBody>
        </p:sp>
        <p:grpSp>
          <p:nvGrpSpPr>
            <p:cNvPr id="795" name="Afgeronde rechthoek 4"/>
            <p:cNvGrpSpPr/>
            <p:nvPr/>
          </p:nvGrpSpPr>
          <p:grpSpPr>
            <a:xfrm>
              <a:off x="41076" y="39424"/>
              <a:ext cx="1212398" cy="728776"/>
              <a:chOff x="0" y="0"/>
              <a:chExt cx="1212397" cy="728774"/>
            </a:xfrm>
          </p:grpSpPr>
          <p:sp>
            <p:nvSpPr>
              <p:cNvPr id="793" name="Rechthoek"/>
              <p:cNvSpPr/>
              <p:nvPr/>
            </p:nvSpPr>
            <p:spPr>
              <a:xfrm>
                <a:off x="-1" y="0"/>
                <a:ext cx="1212399" cy="728775"/>
              </a:xfrm>
              <a:prstGeom prst="rect">
                <a:avLst/>
              </a:prstGeom>
              <a:solidFill>
                <a:srgbClr val="17375E"/>
              </a:solidFill>
              <a:ln w="12700" cap="flat">
                <a:noFill/>
                <a:miter lim="400000"/>
              </a:ln>
              <a:effectLst/>
            </p:spPr>
            <p:txBody>
              <a:bodyPr wrap="square" lIns="45719" tIns="45719" rIns="45719" bIns="45719" numCol="1" anchor="ctr">
                <a:noAutofit/>
              </a:bodyPr>
              <a:lstStyle/>
              <a:p>
                <a:pPr algn="ctr" defTabSz="444500">
                  <a:lnSpc>
                    <a:spcPct val="90000"/>
                  </a:lnSpc>
                  <a:spcBef>
                    <a:spcPts val="700"/>
                  </a:spcBef>
                  <a:defRPr sz="1800">
                    <a:solidFill>
                      <a:srgbClr val="FFFFFF"/>
                    </a:solidFill>
                    <a:latin typeface="Calibri"/>
                    <a:ea typeface="Calibri"/>
                    <a:cs typeface="Calibri"/>
                    <a:sym typeface="Calibri"/>
                  </a:defRPr>
                </a:pPr>
                <a:endParaRPr/>
              </a:p>
            </p:txBody>
          </p:sp>
          <p:sp>
            <p:nvSpPr>
              <p:cNvPr id="794" name="Product Approval maintenance"/>
              <p:cNvSpPr txBox="1"/>
              <p:nvPr/>
            </p:nvSpPr>
            <p:spPr>
              <a:xfrm>
                <a:off x="-1" y="184178"/>
                <a:ext cx="1212399" cy="36041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lvl1pPr algn="ctr" defTabSz="444500">
                  <a:lnSpc>
                    <a:spcPct val="90000"/>
                  </a:lnSpc>
                  <a:spcBef>
                    <a:spcPts val="400"/>
                  </a:spcBef>
                  <a:defRPr sz="1100" b="1">
                    <a:solidFill>
                      <a:srgbClr val="FFFFFF"/>
                    </a:solidFill>
                    <a:latin typeface="Cambria"/>
                    <a:ea typeface="Cambria"/>
                    <a:cs typeface="Cambria"/>
                    <a:sym typeface="Cambria"/>
                  </a:defRPr>
                </a:lvl1pPr>
              </a:lstStyle>
              <a:p>
                <a:r>
                  <a:t>Product Approval maintenance</a:t>
                </a:r>
              </a:p>
            </p:txBody>
          </p:sp>
        </p:grpSp>
      </p:grpSp>
      <p:grpSp>
        <p:nvGrpSpPr>
          <p:cNvPr id="800" name="Gekromde PIJL-OMLAAG 13"/>
          <p:cNvGrpSpPr/>
          <p:nvPr/>
        </p:nvGrpSpPr>
        <p:grpSpPr>
          <a:xfrm>
            <a:off x="1223628" y="1811502"/>
            <a:ext cx="1560224" cy="201410"/>
            <a:chOff x="0" y="0"/>
            <a:chExt cx="1560223" cy="201408"/>
          </a:xfrm>
        </p:grpSpPr>
        <p:sp>
          <p:nvSpPr>
            <p:cNvPr id="797" name="Vorm"/>
            <p:cNvSpPr/>
            <p:nvPr/>
          </p:nvSpPr>
          <p:spPr>
            <a:xfrm>
              <a:off x="0" y="0"/>
              <a:ext cx="1560224" cy="201409"/>
            </a:xfrm>
            <a:custGeom>
              <a:avLst/>
              <a:gdLst/>
              <a:ahLst/>
              <a:cxnLst>
                <a:cxn ang="0">
                  <a:pos x="wd2" y="hd2"/>
                </a:cxn>
                <a:cxn ang="5400000">
                  <a:pos x="wd2" y="hd2"/>
                </a:cxn>
                <a:cxn ang="10800000">
                  <a:pos x="wd2" y="hd2"/>
                </a:cxn>
                <a:cxn ang="16200000">
                  <a:pos x="wd2" y="hd2"/>
                </a:cxn>
              </a:cxnLst>
              <a:rect l="0" t="0" r="r" b="b"/>
              <a:pathLst>
                <a:path w="21600" h="21600" extrusionOk="0">
                  <a:moveTo>
                    <a:pt x="21235" y="21600"/>
                  </a:moveTo>
                  <a:lnTo>
                    <a:pt x="20206" y="16200"/>
                  </a:lnTo>
                  <a:lnTo>
                    <a:pt x="20554" y="16200"/>
                  </a:lnTo>
                  <a:cubicBezTo>
                    <a:pt x="19364" y="6663"/>
                    <a:pt x="15205" y="0"/>
                    <a:pt x="10443" y="0"/>
                  </a:cubicBezTo>
                  <a:lnTo>
                    <a:pt x="11140" y="0"/>
                  </a:lnTo>
                  <a:cubicBezTo>
                    <a:pt x="15902" y="0"/>
                    <a:pt x="20061" y="6663"/>
                    <a:pt x="21251" y="16200"/>
                  </a:cubicBezTo>
                  <a:lnTo>
                    <a:pt x="21600" y="16200"/>
                  </a:lnTo>
                  <a:close/>
                  <a:moveTo>
                    <a:pt x="10792" y="12"/>
                  </a:moveTo>
                  <a:lnTo>
                    <a:pt x="10792" y="12"/>
                  </a:lnTo>
                  <a:cubicBezTo>
                    <a:pt x="5163" y="401"/>
                    <a:pt x="697" y="9951"/>
                    <a:pt x="697" y="21600"/>
                  </a:cubicBezTo>
                  <a:lnTo>
                    <a:pt x="0" y="21600"/>
                  </a:lnTo>
                  <a:cubicBezTo>
                    <a:pt x="0" y="9671"/>
                    <a:pt x="4675" y="0"/>
                    <a:pt x="10443" y="0"/>
                  </a:cubicBezTo>
                  <a:cubicBezTo>
                    <a:pt x="10559" y="0"/>
                    <a:pt x="10675" y="4"/>
                    <a:pt x="10792" y="12"/>
                  </a:cubicBezTo>
                  <a:close/>
                </a:path>
              </a:pathLst>
            </a:custGeom>
            <a:solidFill>
              <a:srgbClr val="D9461E"/>
            </a:solidFill>
            <a:ln w="12700" cap="flat">
              <a:noFill/>
              <a:miter lim="400000"/>
            </a:ln>
            <a:effectLst/>
          </p:spPr>
          <p:txBody>
            <a:bodyPr wrap="square" lIns="45719" tIns="45719" rIns="45719" bIns="45719" numCol="1" anchor="ctr">
              <a:noAutofit/>
            </a:bodyPr>
            <a:lstStyle/>
            <a:p>
              <a:pPr algn="ctr">
                <a:defRPr sz="2400">
                  <a:latin typeface="Cambria"/>
                  <a:ea typeface="Cambria"/>
                  <a:cs typeface="Cambria"/>
                  <a:sym typeface="Cambria"/>
                </a:defRPr>
              </a:pPr>
              <a:endParaRPr/>
            </a:p>
          </p:txBody>
        </p:sp>
        <p:sp>
          <p:nvSpPr>
            <p:cNvPr id="798" name="Vorm"/>
            <p:cNvSpPr/>
            <p:nvPr/>
          </p:nvSpPr>
          <p:spPr>
            <a:xfrm>
              <a:off x="0" y="0"/>
              <a:ext cx="779501" cy="201409"/>
            </a:xfrm>
            <a:custGeom>
              <a:avLst/>
              <a:gdLst/>
              <a:ahLst/>
              <a:cxnLst>
                <a:cxn ang="0">
                  <a:pos x="wd2" y="hd2"/>
                </a:cxn>
                <a:cxn ang="5400000">
                  <a:pos x="wd2" y="hd2"/>
                </a:cxn>
                <a:cxn ang="10800000">
                  <a:pos x="wd2" y="hd2"/>
                </a:cxn>
                <a:cxn ang="16200000">
                  <a:pos x="wd2" y="hd2"/>
                </a:cxn>
              </a:cxnLst>
              <a:rect l="0" t="0" r="r" b="b"/>
              <a:pathLst>
                <a:path w="21600" h="21600" extrusionOk="0">
                  <a:moveTo>
                    <a:pt x="21600" y="12"/>
                  </a:moveTo>
                  <a:lnTo>
                    <a:pt x="21600" y="12"/>
                  </a:lnTo>
                  <a:cubicBezTo>
                    <a:pt x="10334" y="401"/>
                    <a:pt x="1395" y="9951"/>
                    <a:pt x="1395" y="21600"/>
                  </a:cubicBezTo>
                  <a:lnTo>
                    <a:pt x="0" y="21600"/>
                  </a:lnTo>
                  <a:cubicBezTo>
                    <a:pt x="0" y="9671"/>
                    <a:pt x="9358" y="0"/>
                    <a:pt x="20902" y="0"/>
                  </a:cubicBezTo>
                  <a:cubicBezTo>
                    <a:pt x="21135" y="0"/>
                    <a:pt x="21368" y="4"/>
                    <a:pt x="21600" y="12"/>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sz="2400">
                  <a:latin typeface="Cambria"/>
                  <a:ea typeface="Cambria"/>
                  <a:cs typeface="Cambria"/>
                  <a:sym typeface="Cambria"/>
                </a:defRPr>
              </a:pPr>
              <a:endParaRPr/>
            </a:p>
          </p:txBody>
        </p:sp>
        <p:sp>
          <p:nvSpPr>
            <p:cNvPr id="799" name="Lijn"/>
            <p:cNvSpPr/>
            <p:nvPr/>
          </p:nvSpPr>
          <p:spPr>
            <a:xfrm>
              <a:off x="0" y="0"/>
              <a:ext cx="1560224" cy="201409"/>
            </a:xfrm>
            <a:custGeom>
              <a:avLst/>
              <a:gdLst/>
              <a:ahLst/>
              <a:cxnLst>
                <a:cxn ang="0">
                  <a:pos x="wd2" y="hd2"/>
                </a:cxn>
                <a:cxn ang="5400000">
                  <a:pos x="wd2" y="hd2"/>
                </a:cxn>
                <a:cxn ang="10800000">
                  <a:pos x="wd2" y="hd2"/>
                </a:cxn>
                <a:cxn ang="16200000">
                  <a:pos x="wd2" y="hd2"/>
                </a:cxn>
              </a:cxnLst>
              <a:rect l="0" t="0" r="r" b="b"/>
              <a:pathLst>
                <a:path w="21600" h="21600" extrusionOk="0">
                  <a:moveTo>
                    <a:pt x="10792" y="12"/>
                  </a:moveTo>
                  <a:lnTo>
                    <a:pt x="10792" y="12"/>
                  </a:lnTo>
                  <a:cubicBezTo>
                    <a:pt x="5163" y="401"/>
                    <a:pt x="697" y="9951"/>
                    <a:pt x="697" y="21600"/>
                  </a:cubicBezTo>
                  <a:lnTo>
                    <a:pt x="0" y="21600"/>
                  </a:lnTo>
                  <a:cubicBezTo>
                    <a:pt x="0" y="9671"/>
                    <a:pt x="4675" y="0"/>
                    <a:pt x="10443" y="0"/>
                  </a:cubicBezTo>
                  <a:lnTo>
                    <a:pt x="11140" y="0"/>
                  </a:lnTo>
                  <a:cubicBezTo>
                    <a:pt x="15902" y="0"/>
                    <a:pt x="20061" y="6663"/>
                    <a:pt x="21251" y="16200"/>
                  </a:cubicBezTo>
                  <a:lnTo>
                    <a:pt x="21600" y="16200"/>
                  </a:lnTo>
                  <a:lnTo>
                    <a:pt x="21235" y="21600"/>
                  </a:lnTo>
                  <a:lnTo>
                    <a:pt x="20206" y="16200"/>
                  </a:lnTo>
                  <a:lnTo>
                    <a:pt x="20554" y="16200"/>
                  </a:lnTo>
                  <a:cubicBezTo>
                    <a:pt x="19364" y="6663"/>
                    <a:pt x="15205" y="0"/>
                    <a:pt x="10443" y="0"/>
                  </a:cubicBezTo>
                </a:path>
              </a:pathLst>
            </a:custGeom>
            <a:noFill/>
            <a:ln w="12700" cap="flat">
              <a:solidFill>
                <a:srgbClr val="D9461E"/>
              </a:solidFill>
              <a:prstDash val="solid"/>
              <a:round/>
            </a:ln>
            <a:effectLst/>
          </p:spPr>
          <p:txBody>
            <a:bodyPr wrap="square" lIns="45719" tIns="45719" rIns="45719" bIns="45719" numCol="1" anchor="ctr">
              <a:noAutofit/>
            </a:bodyPr>
            <a:lstStyle/>
            <a:p>
              <a:pPr algn="ctr">
                <a:defRPr sz="2400">
                  <a:latin typeface="Cambria"/>
                  <a:ea typeface="Cambria"/>
                  <a:cs typeface="Cambria"/>
                  <a:sym typeface="Cambria"/>
                </a:defRPr>
              </a:pPr>
              <a:endParaRPr/>
            </a:p>
          </p:txBody>
        </p:sp>
      </p:grpSp>
      <p:grpSp>
        <p:nvGrpSpPr>
          <p:cNvPr id="804" name="Gekromde PIJL-OMLAAG 15"/>
          <p:cNvGrpSpPr/>
          <p:nvPr/>
        </p:nvGrpSpPr>
        <p:grpSpPr>
          <a:xfrm>
            <a:off x="1239345" y="2750992"/>
            <a:ext cx="1560312" cy="216026"/>
            <a:chOff x="0" y="0"/>
            <a:chExt cx="1560310" cy="216024"/>
          </a:xfrm>
        </p:grpSpPr>
        <p:sp>
          <p:nvSpPr>
            <p:cNvPr id="801" name="Vorm"/>
            <p:cNvSpPr/>
            <p:nvPr/>
          </p:nvSpPr>
          <p:spPr>
            <a:xfrm rot="10800000">
              <a:off x="0" y="0"/>
              <a:ext cx="1560311" cy="216025"/>
            </a:xfrm>
            <a:custGeom>
              <a:avLst/>
              <a:gdLst/>
              <a:ahLst/>
              <a:cxnLst>
                <a:cxn ang="0">
                  <a:pos x="wd2" y="hd2"/>
                </a:cxn>
                <a:cxn ang="5400000">
                  <a:pos x="wd2" y="hd2"/>
                </a:cxn>
                <a:cxn ang="10800000">
                  <a:pos x="wd2" y="hd2"/>
                </a:cxn>
                <a:cxn ang="16200000">
                  <a:pos x="wd2" y="hd2"/>
                </a:cxn>
              </a:cxnLst>
              <a:rect l="0" t="0" r="r" b="b"/>
              <a:pathLst>
                <a:path w="21600" h="21600" extrusionOk="0">
                  <a:moveTo>
                    <a:pt x="21183" y="21600"/>
                  </a:moveTo>
                  <a:lnTo>
                    <a:pt x="20105" y="16200"/>
                  </a:lnTo>
                  <a:lnTo>
                    <a:pt x="20479" y="16200"/>
                  </a:lnTo>
                  <a:lnTo>
                    <a:pt x="20479" y="16200"/>
                  </a:lnTo>
                  <a:cubicBezTo>
                    <a:pt x="19292" y="6663"/>
                    <a:pt x="15149" y="0"/>
                    <a:pt x="10404" y="0"/>
                  </a:cubicBezTo>
                  <a:lnTo>
                    <a:pt x="11152" y="0"/>
                  </a:lnTo>
                  <a:cubicBezTo>
                    <a:pt x="15897" y="0"/>
                    <a:pt x="20040" y="6663"/>
                    <a:pt x="21226" y="16200"/>
                  </a:cubicBezTo>
                  <a:lnTo>
                    <a:pt x="21600" y="16200"/>
                  </a:lnTo>
                  <a:close/>
                  <a:moveTo>
                    <a:pt x="10778" y="14"/>
                  </a:moveTo>
                  <a:lnTo>
                    <a:pt x="10778" y="14"/>
                  </a:lnTo>
                  <a:cubicBezTo>
                    <a:pt x="5181" y="432"/>
                    <a:pt x="748" y="9973"/>
                    <a:pt x="748" y="21600"/>
                  </a:cubicBezTo>
                  <a:lnTo>
                    <a:pt x="0" y="21600"/>
                  </a:lnTo>
                  <a:cubicBezTo>
                    <a:pt x="0" y="9671"/>
                    <a:pt x="4658" y="0"/>
                    <a:pt x="10404" y="0"/>
                  </a:cubicBezTo>
                  <a:cubicBezTo>
                    <a:pt x="10529" y="0"/>
                    <a:pt x="10654" y="5"/>
                    <a:pt x="10778" y="14"/>
                  </a:cubicBezTo>
                  <a:close/>
                </a:path>
              </a:pathLst>
            </a:custGeom>
            <a:solidFill>
              <a:srgbClr val="D9461E"/>
            </a:solidFill>
            <a:ln w="12700" cap="flat">
              <a:noFill/>
              <a:miter lim="400000"/>
            </a:ln>
            <a:effectLst/>
          </p:spPr>
          <p:txBody>
            <a:bodyPr wrap="square" lIns="45719" tIns="45719" rIns="45719" bIns="45719" numCol="1" anchor="ctr">
              <a:noAutofit/>
            </a:bodyPr>
            <a:lstStyle/>
            <a:p>
              <a:pPr algn="ctr">
                <a:defRPr sz="2400">
                  <a:latin typeface="Cambria"/>
                  <a:ea typeface="Cambria"/>
                  <a:cs typeface="Cambria"/>
                  <a:sym typeface="Cambria"/>
                </a:defRPr>
              </a:pPr>
              <a:endParaRPr/>
            </a:p>
          </p:txBody>
        </p:sp>
        <p:sp>
          <p:nvSpPr>
            <p:cNvPr id="802" name="Vorm"/>
            <p:cNvSpPr/>
            <p:nvPr/>
          </p:nvSpPr>
          <p:spPr>
            <a:xfrm rot="10800000">
              <a:off x="781723" y="0"/>
              <a:ext cx="778588" cy="216025"/>
            </a:xfrm>
            <a:custGeom>
              <a:avLst/>
              <a:gdLst/>
              <a:ahLst/>
              <a:cxnLst>
                <a:cxn ang="0">
                  <a:pos x="wd2" y="hd2"/>
                </a:cxn>
                <a:cxn ang="5400000">
                  <a:pos x="wd2" y="hd2"/>
                </a:cxn>
                <a:cxn ang="10800000">
                  <a:pos x="wd2" y="hd2"/>
                </a:cxn>
                <a:cxn ang="16200000">
                  <a:pos x="wd2" y="hd2"/>
                </a:cxn>
              </a:cxnLst>
              <a:rect l="0" t="0" r="r" b="b"/>
              <a:pathLst>
                <a:path w="21600" h="21600" extrusionOk="0">
                  <a:moveTo>
                    <a:pt x="21600" y="14"/>
                  </a:moveTo>
                  <a:lnTo>
                    <a:pt x="21600" y="14"/>
                  </a:lnTo>
                  <a:cubicBezTo>
                    <a:pt x="10383" y="432"/>
                    <a:pt x="1498" y="9973"/>
                    <a:pt x="1498" y="21600"/>
                  </a:cubicBezTo>
                  <a:lnTo>
                    <a:pt x="0" y="21600"/>
                  </a:lnTo>
                  <a:cubicBezTo>
                    <a:pt x="0" y="9671"/>
                    <a:pt x="9335" y="0"/>
                    <a:pt x="20851" y="0"/>
                  </a:cubicBezTo>
                  <a:cubicBezTo>
                    <a:pt x="21101" y="0"/>
                    <a:pt x="21350" y="5"/>
                    <a:pt x="21600" y="14"/>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sz="2400">
                  <a:latin typeface="Cambria"/>
                  <a:ea typeface="Cambria"/>
                  <a:cs typeface="Cambria"/>
                  <a:sym typeface="Cambria"/>
                </a:defRPr>
              </a:pPr>
              <a:endParaRPr/>
            </a:p>
          </p:txBody>
        </p:sp>
        <p:sp>
          <p:nvSpPr>
            <p:cNvPr id="803" name="Lijn"/>
            <p:cNvSpPr/>
            <p:nvPr/>
          </p:nvSpPr>
          <p:spPr>
            <a:xfrm rot="10800000">
              <a:off x="0" y="0"/>
              <a:ext cx="1560311" cy="216025"/>
            </a:xfrm>
            <a:custGeom>
              <a:avLst/>
              <a:gdLst/>
              <a:ahLst/>
              <a:cxnLst>
                <a:cxn ang="0">
                  <a:pos x="wd2" y="hd2"/>
                </a:cxn>
                <a:cxn ang="5400000">
                  <a:pos x="wd2" y="hd2"/>
                </a:cxn>
                <a:cxn ang="10800000">
                  <a:pos x="wd2" y="hd2"/>
                </a:cxn>
                <a:cxn ang="16200000">
                  <a:pos x="wd2" y="hd2"/>
                </a:cxn>
              </a:cxnLst>
              <a:rect l="0" t="0" r="r" b="b"/>
              <a:pathLst>
                <a:path w="21600" h="21600" extrusionOk="0">
                  <a:moveTo>
                    <a:pt x="10778" y="14"/>
                  </a:moveTo>
                  <a:lnTo>
                    <a:pt x="10778" y="14"/>
                  </a:lnTo>
                  <a:cubicBezTo>
                    <a:pt x="5181" y="432"/>
                    <a:pt x="748" y="9973"/>
                    <a:pt x="748" y="21600"/>
                  </a:cubicBezTo>
                  <a:lnTo>
                    <a:pt x="0" y="21600"/>
                  </a:lnTo>
                  <a:cubicBezTo>
                    <a:pt x="0" y="9671"/>
                    <a:pt x="4658" y="0"/>
                    <a:pt x="10404" y="0"/>
                  </a:cubicBezTo>
                  <a:lnTo>
                    <a:pt x="11152" y="0"/>
                  </a:lnTo>
                  <a:cubicBezTo>
                    <a:pt x="15897" y="0"/>
                    <a:pt x="20040" y="6663"/>
                    <a:pt x="21226" y="16200"/>
                  </a:cubicBezTo>
                  <a:lnTo>
                    <a:pt x="21600" y="16200"/>
                  </a:lnTo>
                  <a:lnTo>
                    <a:pt x="21183" y="21600"/>
                  </a:lnTo>
                  <a:lnTo>
                    <a:pt x="20105" y="16200"/>
                  </a:lnTo>
                  <a:lnTo>
                    <a:pt x="20479" y="16200"/>
                  </a:lnTo>
                  <a:lnTo>
                    <a:pt x="20479" y="16200"/>
                  </a:lnTo>
                  <a:cubicBezTo>
                    <a:pt x="19292" y="6663"/>
                    <a:pt x="15149" y="0"/>
                    <a:pt x="10404" y="0"/>
                  </a:cubicBezTo>
                </a:path>
              </a:pathLst>
            </a:custGeom>
            <a:noFill/>
            <a:ln w="12700" cap="flat">
              <a:solidFill>
                <a:srgbClr val="D9461E"/>
              </a:solidFill>
              <a:prstDash val="solid"/>
              <a:round/>
            </a:ln>
            <a:effectLst/>
          </p:spPr>
          <p:txBody>
            <a:bodyPr wrap="square" lIns="45719" tIns="45719" rIns="45719" bIns="45719" numCol="1" anchor="ctr">
              <a:noAutofit/>
            </a:bodyPr>
            <a:lstStyle/>
            <a:p>
              <a:pPr algn="ctr">
                <a:defRPr sz="2400">
                  <a:latin typeface="Cambria"/>
                  <a:ea typeface="Cambria"/>
                  <a:cs typeface="Cambria"/>
                  <a:sym typeface="Cambria"/>
                </a:defRPr>
              </a:pPr>
              <a:endParaRPr/>
            </a:p>
          </p:txBody>
        </p:sp>
      </p:grpSp>
      <p:sp>
        <p:nvSpPr>
          <p:cNvPr id="805" name="Tekstvak 20"/>
          <p:cNvSpPr txBox="1"/>
          <p:nvPr/>
        </p:nvSpPr>
        <p:spPr>
          <a:xfrm>
            <a:off x="995677" y="972012"/>
            <a:ext cx="3648332" cy="31339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600"/>
            </a:lvl1pPr>
          </a:lstStyle>
          <a:p>
            <a:r>
              <a:t>Assessment by competent authority</a:t>
            </a:r>
          </a:p>
        </p:txBody>
      </p:sp>
      <p:sp>
        <p:nvSpPr>
          <p:cNvPr id="806" name="PIJL-OMHOOG 22"/>
          <p:cNvSpPr/>
          <p:nvPr/>
        </p:nvSpPr>
        <p:spPr>
          <a:xfrm rot="10800000">
            <a:off x="2667943" y="1254037"/>
            <a:ext cx="311885" cy="378043"/>
          </a:xfrm>
          <a:custGeom>
            <a:avLst/>
            <a:gdLst/>
            <a:ahLst/>
            <a:cxnLst>
              <a:cxn ang="0">
                <a:pos x="wd2" y="hd2"/>
              </a:cxn>
              <a:cxn ang="5400000">
                <a:pos x="wd2" y="hd2"/>
              </a:cxn>
              <a:cxn ang="10800000">
                <a:pos x="wd2" y="hd2"/>
              </a:cxn>
              <a:cxn ang="16200000">
                <a:pos x="wd2" y="hd2"/>
              </a:cxn>
            </a:cxnLst>
            <a:rect l="0" t="0" r="r" b="b"/>
            <a:pathLst>
              <a:path w="21600" h="21600" extrusionOk="0">
                <a:moveTo>
                  <a:pt x="0" y="8910"/>
                </a:moveTo>
                <a:lnTo>
                  <a:pt x="10800" y="0"/>
                </a:lnTo>
                <a:lnTo>
                  <a:pt x="21600" y="8910"/>
                </a:lnTo>
                <a:lnTo>
                  <a:pt x="16200" y="8910"/>
                </a:lnTo>
                <a:lnTo>
                  <a:pt x="16200" y="21600"/>
                </a:lnTo>
                <a:lnTo>
                  <a:pt x="5400" y="21600"/>
                </a:lnTo>
                <a:lnTo>
                  <a:pt x="5400" y="8910"/>
                </a:lnTo>
                <a:close/>
              </a:path>
            </a:pathLst>
          </a:custGeom>
          <a:solidFill>
            <a:srgbClr val="D9461E"/>
          </a:solidFill>
          <a:ln w="25400">
            <a:solidFill>
              <a:srgbClr val="D9461E"/>
            </a:solidFill>
          </a:ln>
        </p:spPr>
        <p:txBody>
          <a:bodyPr lIns="45719" rIns="45719" anchor="ctr"/>
          <a:lstStyle/>
          <a:p>
            <a:pPr algn="ctr">
              <a:defRPr sz="2400">
                <a:solidFill>
                  <a:srgbClr val="FFFFFF"/>
                </a:solidFill>
                <a:latin typeface="Cambria"/>
                <a:ea typeface="Cambria"/>
                <a:cs typeface="Cambria"/>
                <a:sym typeface="Cambria"/>
              </a:defRPr>
            </a:pPr>
            <a:endParaRPr/>
          </a:p>
        </p:txBody>
      </p:sp>
      <p:grpSp>
        <p:nvGrpSpPr>
          <p:cNvPr id="810" name="Gekromde PIJL-OMLAAG 13"/>
          <p:cNvGrpSpPr/>
          <p:nvPr/>
        </p:nvGrpSpPr>
        <p:grpSpPr>
          <a:xfrm>
            <a:off x="1864199" y="2285028"/>
            <a:ext cx="475552" cy="396737"/>
            <a:chOff x="0" y="0"/>
            <a:chExt cx="475551" cy="396736"/>
          </a:xfrm>
        </p:grpSpPr>
        <p:sp>
          <p:nvSpPr>
            <p:cNvPr id="807" name="Vorm"/>
            <p:cNvSpPr/>
            <p:nvPr/>
          </p:nvSpPr>
          <p:spPr>
            <a:xfrm rot="5400000">
              <a:off x="39407" y="-39408"/>
              <a:ext cx="396737" cy="475552"/>
            </a:xfrm>
            <a:custGeom>
              <a:avLst/>
              <a:gdLst/>
              <a:ahLst/>
              <a:cxnLst>
                <a:cxn ang="0">
                  <a:pos x="wd2" y="hd2"/>
                </a:cxn>
                <a:cxn ang="5400000">
                  <a:pos x="wd2" y="hd2"/>
                </a:cxn>
                <a:cxn ang="10800000">
                  <a:pos x="wd2" y="hd2"/>
                </a:cxn>
                <a:cxn ang="16200000">
                  <a:pos x="wd2" y="hd2"/>
                </a:cxn>
              </a:cxnLst>
              <a:rect l="0" t="0" r="r" b="b"/>
              <a:pathLst>
                <a:path w="21600" h="21600" extrusionOk="0">
                  <a:moveTo>
                    <a:pt x="18961" y="21600"/>
                  </a:moveTo>
                  <a:lnTo>
                    <a:pt x="15897" y="17051"/>
                  </a:lnTo>
                  <a:lnTo>
                    <a:pt x="18749" y="17051"/>
                  </a:lnTo>
                  <a:lnTo>
                    <a:pt x="18749" y="17051"/>
                  </a:lnTo>
                  <a:cubicBezTo>
                    <a:pt x="17808" y="7103"/>
                    <a:pt x="13947" y="0"/>
                    <a:pt x="9481" y="0"/>
                  </a:cubicBezTo>
                  <a:lnTo>
                    <a:pt x="9481" y="0"/>
                  </a:lnTo>
                  <a:cubicBezTo>
                    <a:pt x="13947" y="0"/>
                    <a:pt x="17808" y="7103"/>
                    <a:pt x="18749" y="17051"/>
                  </a:cubicBezTo>
                  <a:lnTo>
                    <a:pt x="21600" y="17051"/>
                  </a:lnTo>
                  <a:close/>
                  <a:moveTo>
                    <a:pt x="9481" y="0"/>
                  </a:moveTo>
                  <a:cubicBezTo>
                    <a:pt x="4245" y="0"/>
                    <a:pt x="0" y="9671"/>
                    <a:pt x="0" y="21600"/>
                  </a:cubicBezTo>
                  <a:cubicBezTo>
                    <a:pt x="0" y="9671"/>
                    <a:pt x="4245" y="0"/>
                    <a:pt x="9481" y="0"/>
                  </a:cubicBezTo>
                  <a:close/>
                </a:path>
              </a:pathLst>
            </a:custGeom>
            <a:solidFill>
              <a:srgbClr val="D9461E"/>
            </a:solidFill>
            <a:ln w="12700" cap="flat">
              <a:noFill/>
              <a:miter lim="400000"/>
            </a:ln>
            <a:effectLst/>
          </p:spPr>
          <p:txBody>
            <a:bodyPr wrap="square" lIns="45719" tIns="45719" rIns="45719" bIns="45719" numCol="1" anchor="ctr">
              <a:noAutofit/>
            </a:bodyPr>
            <a:lstStyle/>
            <a:p>
              <a:pPr algn="ctr">
                <a:defRPr sz="2400">
                  <a:latin typeface="Cambria"/>
                  <a:ea typeface="Cambria"/>
                  <a:cs typeface="Cambria"/>
                  <a:sym typeface="Cambria"/>
                </a:defRPr>
              </a:pPr>
              <a:endParaRPr/>
            </a:p>
          </p:txBody>
        </p:sp>
        <p:sp>
          <p:nvSpPr>
            <p:cNvPr id="808" name="Vorm"/>
            <p:cNvSpPr/>
            <p:nvPr/>
          </p:nvSpPr>
          <p:spPr>
            <a:xfrm rot="5400000">
              <a:off x="150708" y="-150709"/>
              <a:ext cx="174135" cy="4755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9671"/>
                    <a:pt x="0" y="21600"/>
                  </a:cubicBezTo>
                  <a:cubicBezTo>
                    <a:pt x="0" y="9671"/>
                    <a:pt x="9671" y="0"/>
                    <a:pt x="21600" y="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sz="2400">
                  <a:latin typeface="Cambria"/>
                  <a:ea typeface="Cambria"/>
                  <a:cs typeface="Cambria"/>
                  <a:sym typeface="Cambria"/>
                </a:defRPr>
              </a:pPr>
              <a:endParaRPr/>
            </a:p>
          </p:txBody>
        </p:sp>
        <p:sp>
          <p:nvSpPr>
            <p:cNvPr id="809" name="Lijn"/>
            <p:cNvSpPr/>
            <p:nvPr/>
          </p:nvSpPr>
          <p:spPr>
            <a:xfrm rot="5400000">
              <a:off x="39407" y="-39408"/>
              <a:ext cx="396737" cy="475552"/>
            </a:xfrm>
            <a:custGeom>
              <a:avLst/>
              <a:gdLst/>
              <a:ahLst/>
              <a:cxnLst>
                <a:cxn ang="0">
                  <a:pos x="wd2" y="hd2"/>
                </a:cxn>
                <a:cxn ang="5400000">
                  <a:pos x="wd2" y="hd2"/>
                </a:cxn>
                <a:cxn ang="10800000">
                  <a:pos x="wd2" y="hd2"/>
                </a:cxn>
                <a:cxn ang="16200000">
                  <a:pos x="wd2" y="hd2"/>
                </a:cxn>
              </a:cxnLst>
              <a:rect l="0" t="0" r="r" b="b"/>
              <a:pathLst>
                <a:path w="21600" h="21600" extrusionOk="0">
                  <a:moveTo>
                    <a:pt x="9481" y="0"/>
                  </a:moveTo>
                  <a:cubicBezTo>
                    <a:pt x="4245" y="0"/>
                    <a:pt x="0" y="9671"/>
                    <a:pt x="0" y="21600"/>
                  </a:cubicBezTo>
                  <a:cubicBezTo>
                    <a:pt x="0" y="9671"/>
                    <a:pt x="4245" y="0"/>
                    <a:pt x="9481" y="0"/>
                  </a:cubicBezTo>
                  <a:cubicBezTo>
                    <a:pt x="13947" y="0"/>
                    <a:pt x="17808" y="7103"/>
                    <a:pt x="18749" y="17051"/>
                  </a:cubicBezTo>
                  <a:lnTo>
                    <a:pt x="21600" y="17051"/>
                  </a:lnTo>
                  <a:lnTo>
                    <a:pt x="18961" y="21600"/>
                  </a:lnTo>
                  <a:lnTo>
                    <a:pt x="15897" y="17051"/>
                  </a:lnTo>
                  <a:lnTo>
                    <a:pt x="18749" y="17051"/>
                  </a:lnTo>
                  <a:lnTo>
                    <a:pt x="18749" y="17051"/>
                  </a:lnTo>
                  <a:cubicBezTo>
                    <a:pt x="17808" y="7103"/>
                    <a:pt x="13947" y="0"/>
                    <a:pt x="9481" y="0"/>
                  </a:cubicBezTo>
                </a:path>
              </a:pathLst>
            </a:custGeom>
            <a:noFill/>
            <a:ln w="12700" cap="flat">
              <a:solidFill>
                <a:srgbClr val="D9461E"/>
              </a:solidFill>
              <a:prstDash val="solid"/>
              <a:round/>
            </a:ln>
            <a:effectLst/>
          </p:spPr>
          <p:txBody>
            <a:bodyPr wrap="square" lIns="45719" tIns="45719" rIns="45719" bIns="45719" numCol="1" anchor="ctr">
              <a:noAutofit/>
            </a:bodyPr>
            <a:lstStyle/>
            <a:p>
              <a:pPr algn="ctr">
                <a:defRPr sz="2400">
                  <a:latin typeface="Cambria"/>
                  <a:ea typeface="Cambria"/>
                  <a:cs typeface="Cambria"/>
                  <a:sym typeface="Cambria"/>
                </a:defRPr>
              </a:pPr>
              <a:endParaRPr/>
            </a:p>
          </p:txBody>
        </p:sp>
      </p:grpSp>
      <p:grpSp>
        <p:nvGrpSpPr>
          <p:cNvPr id="815" name="Groep 7"/>
          <p:cNvGrpSpPr/>
          <p:nvPr/>
        </p:nvGrpSpPr>
        <p:grpSpPr>
          <a:xfrm>
            <a:off x="2369454" y="3039026"/>
            <a:ext cx="1124347" cy="756085"/>
            <a:chOff x="0" y="0"/>
            <a:chExt cx="1124346" cy="756083"/>
          </a:xfrm>
        </p:grpSpPr>
        <p:sp>
          <p:nvSpPr>
            <p:cNvPr id="811" name="Afgeronde rechthoek 8"/>
            <p:cNvSpPr/>
            <p:nvPr/>
          </p:nvSpPr>
          <p:spPr>
            <a:xfrm>
              <a:off x="0" y="0"/>
              <a:ext cx="1124347" cy="756084"/>
            </a:xfrm>
            <a:prstGeom prst="roundRect">
              <a:avLst>
                <a:gd name="adj" fmla="val 16667"/>
              </a:avLst>
            </a:prstGeom>
            <a:solidFill>
              <a:srgbClr val="17375E"/>
            </a:solidFill>
            <a:ln w="38100" cap="flat">
              <a:solidFill>
                <a:srgbClr val="FFFFFF"/>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a:defRPr sz="1800">
                  <a:latin typeface="Calibri"/>
                  <a:ea typeface="Calibri"/>
                  <a:cs typeface="Calibri"/>
                  <a:sym typeface="Calibri"/>
                </a:defRPr>
              </a:pPr>
              <a:endParaRPr/>
            </a:p>
          </p:txBody>
        </p:sp>
        <p:grpSp>
          <p:nvGrpSpPr>
            <p:cNvPr id="814" name="Afgeronde rechthoek 4"/>
            <p:cNvGrpSpPr/>
            <p:nvPr/>
          </p:nvGrpSpPr>
          <p:grpSpPr>
            <a:xfrm>
              <a:off x="35676" y="36908"/>
              <a:ext cx="1052995" cy="682266"/>
              <a:chOff x="0" y="0"/>
              <a:chExt cx="1052994" cy="682264"/>
            </a:xfrm>
          </p:grpSpPr>
          <p:sp>
            <p:nvSpPr>
              <p:cNvPr id="812" name="Rechthoek"/>
              <p:cNvSpPr/>
              <p:nvPr/>
            </p:nvSpPr>
            <p:spPr>
              <a:xfrm>
                <a:off x="-1" y="0"/>
                <a:ext cx="1052996" cy="682265"/>
              </a:xfrm>
              <a:prstGeom prst="rect">
                <a:avLst/>
              </a:prstGeom>
              <a:solidFill>
                <a:srgbClr val="17375E"/>
              </a:solidFill>
              <a:ln w="12700" cap="flat">
                <a:noFill/>
                <a:miter lim="400000"/>
              </a:ln>
              <a:effectLst/>
            </p:spPr>
            <p:txBody>
              <a:bodyPr wrap="square" lIns="45719" tIns="45719" rIns="45719" bIns="45719" numCol="1" anchor="ctr">
                <a:noAutofit/>
              </a:bodyPr>
              <a:lstStyle/>
              <a:p>
                <a:pPr algn="ctr" defTabSz="444500">
                  <a:lnSpc>
                    <a:spcPct val="90000"/>
                  </a:lnSpc>
                  <a:spcBef>
                    <a:spcPts val="700"/>
                  </a:spcBef>
                  <a:defRPr sz="1800">
                    <a:solidFill>
                      <a:srgbClr val="FFFFFF"/>
                    </a:solidFill>
                    <a:latin typeface="Calibri"/>
                    <a:ea typeface="Calibri"/>
                    <a:cs typeface="Calibri"/>
                    <a:sym typeface="Calibri"/>
                  </a:defRPr>
                </a:pPr>
                <a:endParaRPr/>
              </a:p>
            </p:txBody>
          </p:sp>
          <p:sp>
            <p:nvSpPr>
              <p:cNvPr id="813" name="Process Assessment"/>
              <p:cNvSpPr txBox="1"/>
              <p:nvPr/>
            </p:nvSpPr>
            <p:spPr>
              <a:xfrm>
                <a:off x="-1" y="160923"/>
                <a:ext cx="1052996" cy="36041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lvl1pPr algn="ctr" defTabSz="444500">
                  <a:lnSpc>
                    <a:spcPct val="90000"/>
                  </a:lnSpc>
                  <a:spcBef>
                    <a:spcPts val="400"/>
                  </a:spcBef>
                  <a:defRPr sz="1100" b="1">
                    <a:solidFill>
                      <a:srgbClr val="FFFFFF"/>
                    </a:solidFill>
                    <a:latin typeface="Cambria"/>
                    <a:ea typeface="Cambria"/>
                    <a:cs typeface="Cambria"/>
                    <a:sym typeface="Cambria"/>
                  </a:defRPr>
                </a:lvl1pPr>
              </a:lstStyle>
              <a:p>
                <a:r>
                  <a:t>Process Assessment</a:t>
                </a:r>
              </a:p>
            </p:txBody>
          </p:sp>
        </p:grpSp>
      </p:grpSp>
      <p:grpSp>
        <p:nvGrpSpPr>
          <p:cNvPr id="820" name="Groep 10"/>
          <p:cNvGrpSpPr/>
          <p:nvPr/>
        </p:nvGrpSpPr>
        <p:grpSpPr>
          <a:xfrm>
            <a:off x="785279" y="3039026"/>
            <a:ext cx="1264846" cy="756087"/>
            <a:chOff x="0" y="0"/>
            <a:chExt cx="1264845" cy="756086"/>
          </a:xfrm>
        </p:grpSpPr>
        <p:sp>
          <p:nvSpPr>
            <p:cNvPr id="816" name="Afgeronde rechthoek 11"/>
            <p:cNvSpPr/>
            <p:nvPr/>
          </p:nvSpPr>
          <p:spPr>
            <a:xfrm>
              <a:off x="0" y="0"/>
              <a:ext cx="1264846" cy="756087"/>
            </a:xfrm>
            <a:prstGeom prst="roundRect">
              <a:avLst>
                <a:gd name="adj" fmla="val 16667"/>
              </a:avLst>
            </a:prstGeom>
            <a:solidFill>
              <a:srgbClr val="17375E"/>
            </a:solidFill>
            <a:ln w="38100" cap="flat">
              <a:solidFill>
                <a:srgbClr val="FFFFFF"/>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pPr>
                <a:defRPr sz="1800">
                  <a:latin typeface="Calibri"/>
                  <a:ea typeface="Calibri"/>
                  <a:cs typeface="Calibri"/>
                  <a:sym typeface="Calibri"/>
                </a:defRPr>
              </a:pPr>
              <a:endParaRPr/>
            </a:p>
          </p:txBody>
        </p:sp>
        <p:grpSp>
          <p:nvGrpSpPr>
            <p:cNvPr id="819" name="Afgeronde rechthoek 4"/>
            <p:cNvGrpSpPr/>
            <p:nvPr/>
          </p:nvGrpSpPr>
          <p:grpSpPr>
            <a:xfrm>
              <a:off x="40134" y="36908"/>
              <a:ext cx="1184579" cy="682268"/>
              <a:chOff x="0" y="0"/>
              <a:chExt cx="1184577" cy="682267"/>
            </a:xfrm>
          </p:grpSpPr>
          <p:sp>
            <p:nvSpPr>
              <p:cNvPr id="817" name="Rechthoek"/>
              <p:cNvSpPr/>
              <p:nvPr/>
            </p:nvSpPr>
            <p:spPr>
              <a:xfrm>
                <a:off x="0" y="-1"/>
                <a:ext cx="1184578" cy="682269"/>
              </a:xfrm>
              <a:prstGeom prst="rect">
                <a:avLst/>
              </a:prstGeom>
              <a:solidFill>
                <a:srgbClr val="17375E"/>
              </a:solidFill>
              <a:ln w="12700" cap="flat">
                <a:noFill/>
                <a:miter lim="400000"/>
              </a:ln>
              <a:effectLst/>
            </p:spPr>
            <p:txBody>
              <a:bodyPr wrap="square" lIns="45719" tIns="45719" rIns="45719" bIns="45719" numCol="1" anchor="ctr">
                <a:noAutofit/>
              </a:bodyPr>
              <a:lstStyle/>
              <a:p>
                <a:pPr algn="ctr" defTabSz="444500">
                  <a:lnSpc>
                    <a:spcPct val="90000"/>
                  </a:lnSpc>
                  <a:spcBef>
                    <a:spcPts val="700"/>
                  </a:spcBef>
                  <a:defRPr sz="1800">
                    <a:solidFill>
                      <a:srgbClr val="FFFFFF"/>
                    </a:solidFill>
                    <a:latin typeface="Calibri"/>
                    <a:ea typeface="Calibri"/>
                    <a:cs typeface="Calibri"/>
                    <a:sym typeface="Calibri"/>
                  </a:defRPr>
                </a:pPr>
                <a:endParaRPr/>
              </a:p>
            </p:txBody>
          </p:sp>
          <p:sp>
            <p:nvSpPr>
              <p:cNvPr id="818" name="Process Approval maintenance"/>
              <p:cNvSpPr txBox="1"/>
              <p:nvPr/>
            </p:nvSpPr>
            <p:spPr>
              <a:xfrm>
                <a:off x="0" y="160924"/>
                <a:ext cx="1184578" cy="36041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lvl1pPr algn="ctr" defTabSz="444500">
                  <a:lnSpc>
                    <a:spcPct val="90000"/>
                  </a:lnSpc>
                  <a:spcBef>
                    <a:spcPts val="400"/>
                  </a:spcBef>
                  <a:defRPr sz="1100" b="1">
                    <a:solidFill>
                      <a:srgbClr val="FFFFFF"/>
                    </a:solidFill>
                    <a:latin typeface="Cambria"/>
                    <a:ea typeface="Cambria"/>
                    <a:cs typeface="Cambria"/>
                    <a:sym typeface="Cambria"/>
                  </a:defRPr>
                </a:lvl1pPr>
              </a:lstStyle>
              <a:p>
                <a:r>
                  <a:t>Process Approval maintenance</a:t>
                </a:r>
              </a:p>
            </p:txBody>
          </p:sp>
        </p:grpSp>
      </p:grpSp>
      <p:grpSp>
        <p:nvGrpSpPr>
          <p:cNvPr id="824" name="Gekromde PIJL-OMLAAG 15"/>
          <p:cNvGrpSpPr/>
          <p:nvPr/>
        </p:nvGrpSpPr>
        <p:grpSpPr>
          <a:xfrm>
            <a:off x="1263576" y="3758200"/>
            <a:ext cx="1560311" cy="216025"/>
            <a:chOff x="0" y="0"/>
            <a:chExt cx="1560310" cy="216024"/>
          </a:xfrm>
        </p:grpSpPr>
        <p:sp>
          <p:nvSpPr>
            <p:cNvPr id="821" name="Vorm"/>
            <p:cNvSpPr/>
            <p:nvPr/>
          </p:nvSpPr>
          <p:spPr>
            <a:xfrm rot="10800000">
              <a:off x="0" y="0"/>
              <a:ext cx="1560311" cy="216025"/>
            </a:xfrm>
            <a:custGeom>
              <a:avLst/>
              <a:gdLst/>
              <a:ahLst/>
              <a:cxnLst>
                <a:cxn ang="0">
                  <a:pos x="wd2" y="hd2"/>
                </a:cxn>
                <a:cxn ang="5400000">
                  <a:pos x="wd2" y="hd2"/>
                </a:cxn>
                <a:cxn ang="10800000">
                  <a:pos x="wd2" y="hd2"/>
                </a:cxn>
                <a:cxn ang="16200000">
                  <a:pos x="wd2" y="hd2"/>
                </a:cxn>
              </a:cxnLst>
              <a:rect l="0" t="0" r="r" b="b"/>
              <a:pathLst>
                <a:path w="21600" h="21600" extrusionOk="0">
                  <a:moveTo>
                    <a:pt x="21183" y="21600"/>
                  </a:moveTo>
                  <a:lnTo>
                    <a:pt x="20105" y="16200"/>
                  </a:lnTo>
                  <a:lnTo>
                    <a:pt x="20479" y="16200"/>
                  </a:lnTo>
                  <a:lnTo>
                    <a:pt x="20479" y="16200"/>
                  </a:lnTo>
                  <a:cubicBezTo>
                    <a:pt x="19292" y="6663"/>
                    <a:pt x="15149" y="0"/>
                    <a:pt x="10404" y="0"/>
                  </a:cubicBezTo>
                  <a:lnTo>
                    <a:pt x="11152" y="0"/>
                  </a:lnTo>
                  <a:cubicBezTo>
                    <a:pt x="15897" y="0"/>
                    <a:pt x="20040" y="6663"/>
                    <a:pt x="21226" y="16200"/>
                  </a:cubicBezTo>
                  <a:lnTo>
                    <a:pt x="21600" y="16200"/>
                  </a:lnTo>
                  <a:close/>
                  <a:moveTo>
                    <a:pt x="10778" y="14"/>
                  </a:moveTo>
                  <a:lnTo>
                    <a:pt x="10778" y="14"/>
                  </a:lnTo>
                  <a:cubicBezTo>
                    <a:pt x="5181" y="432"/>
                    <a:pt x="748" y="9973"/>
                    <a:pt x="748" y="21600"/>
                  </a:cubicBezTo>
                  <a:lnTo>
                    <a:pt x="0" y="21600"/>
                  </a:lnTo>
                  <a:cubicBezTo>
                    <a:pt x="0" y="9671"/>
                    <a:pt x="4658" y="0"/>
                    <a:pt x="10404" y="0"/>
                  </a:cubicBezTo>
                  <a:cubicBezTo>
                    <a:pt x="10529" y="0"/>
                    <a:pt x="10654" y="5"/>
                    <a:pt x="10778" y="14"/>
                  </a:cubicBezTo>
                  <a:close/>
                </a:path>
              </a:pathLst>
            </a:custGeom>
            <a:solidFill>
              <a:srgbClr val="D9461E"/>
            </a:solidFill>
            <a:ln w="12700" cap="flat">
              <a:noFill/>
              <a:miter lim="400000"/>
            </a:ln>
            <a:effectLst/>
          </p:spPr>
          <p:txBody>
            <a:bodyPr wrap="square" lIns="45719" tIns="45719" rIns="45719" bIns="45719" numCol="1" anchor="ctr">
              <a:noAutofit/>
            </a:bodyPr>
            <a:lstStyle/>
            <a:p>
              <a:pPr algn="ctr">
                <a:defRPr sz="2400">
                  <a:latin typeface="Cambria"/>
                  <a:ea typeface="Cambria"/>
                  <a:cs typeface="Cambria"/>
                  <a:sym typeface="Cambria"/>
                </a:defRPr>
              </a:pPr>
              <a:endParaRPr/>
            </a:p>
          </p:txBody>
        </p:sp>
        <p:sp>
          <p:nvSpPr>
            <p:cNvPr id="822" name="Vorm"/>
            <p:cNvSpPr/>
            <p:nvPr/>
          </p:nvSpPr>
          <p:spPr>
            <a:xfrm rot="10800000">
              <a:off x="781723" y="0"/>
              <a:ext cx="778588" cy="216025"/>
            </a:xfrm>
            <a:custGeom>
              <a:avLst/>
              <a:gdLst/>
              <a:ahLst/>
              <a:cxnLst>
                <a:cxn ang="0">
                  <a:pos x="wd2" y="hd2"/>
                </a:cxn>
                <a:cxn ang="5400000">
                  <a:pos x="wd2" y="hd2"/>
                </a:cxn>
                <a:cxn ang="10800000">
                  <a:pos x="wd2" y="hd2"/>
                </a:cxn>
                <a:cxn ang="16200000">
                  <a:pos x="wd2" y="hd2"/>
                </a:cxn>
              </a:cxnLst>
              <a:rect l="0" t="0" r="r" b="b"/>
              <a:pathLst>
                <a:path w="21600" h="21600" extrusionOk="0">
                  <a:moveTo>
                    <a:pt x="21600" y="14"/>
                  </a:moveTo>
                  <a:lnTo>
                    <a:pt x="21600" y="14"/>
                  </a:lnTo>
                  <a:cubicBezTo>
                    <a:pt x="10383" y="432"/>
                    <a:pt x="1498" y="9973"/>
                    <a:pt x="1498" y="21600"/>
                  </a:cubicBezTo>
                  <a:lnTo>
                    <a:pt x="0" y="21600"/>
                  </a:lnTo>
                  <a:cubicBezTo>
                    <a:pt x="0" y="9671"/>
                    <a:pt x="9335" y="0"/>
                    <a:pt x="20851" y="0"/>
                  </a:cubicBezTo>
                  <a:cubicBezTo>
                    <a:pt x="21101" y="0"/>
                    <a:pt x="21350" y="5"/>
                    <a:pt x="21600" y="14"/>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sz="2400">
                  <a:latin typeface="Cambria"/>
                  <a:ea typeface="Cambria"/>
                  <a:cs typeface="Cambria"/>
                  <a:sym typeface="Cambria"/>
                </a:defRPr>
              </a:pPr>
              <a:endParaRPr/>
            </a:p>
          </p:txBody>
        </p:sp>
        <p:sp>
          <p:nvSpPr>
            <p:cNvPr id="823" name="Lijn"/>
            <p:cNvSpPr/>
            <p:nvPr/>
          </p:nvSpPr>
          <p:spPr>
            <a:xfrm rot="10800000">
              <a:off x="0" y="0"/>
              <a:ext cx="1560311" cy="216025"/>
            </a:xfrm>
            <a:custGeom>
              <a:avLst/>
              <a:gdLst/>
              <a:ahLst/>
              <a:cxnLst>
                <a:cxn ang="0">
                  <a:pos x="wd2" y="hd2"/>
                </a:cxn>
                <a:cxn ang="5400000">
                  <a:pos x="wd2" y="hd2"/>
                </a:cxn>
                <a:cxn ang="10800000">
                  <a:pos x="wd2" y="hd2"/>
                </a:cxn>
                <a:cxn ang="16200000">
                  <a:pos x="wd2" y="hd2"/>
                </a:cxn>
              </a:cxnLst>
              <a:rect l="0" t="0" r="r" b="b"/>
              <a:pathLst>
                <a:path w="21600" h="21600" extrusionOk="0">
                  <a:moveTo>
                    <a:pt x="10778" y="14"/>
                  </a:moveTo>
                  <a:lnTo>
                    <a:pt x="10778" y="14"/>
                  </a:lnTo>
                  <a:cubicBezTo>
                    <a:pt x="5181" y="432"/>
                    <a:pt x="748" y="9973"/>
                    <a:pt x="748" y="21600"/>
                  </a:cubicBezTo>
                  <a:lnTo>
                    <a:pt x="0" y="21600"/>
                  </a:lnTo>
                  <a:cubicBezTo>
                    <a:pt x="0" y="9671"/>
                    <a:pt x="4658" y="0"/>
                    <a:pt x="10404" y="0"/>
                  </a:cubicBezTo>
                  <a:lnTo>
                    <a:pt x="11152" y="0"/>
                  </a:lnTo>
                  <a:cubicBezTo>
                    <a:pt x="15897" y="0"/>
                    <a:pt x="20040" y="6663"/>
                    <a:pt x="21226" y="16200"/>
                  </a:cubicBezTo>
                  <a:lnTo>
                    <a:pt x="21600" y="16200"/>
                  </a:lnTo>
                  <a:lnTo>
                    <a:pt x="21183" y="21600"/>
                  </a:lnTo>
                  <a:lnTo>
                    <a:pt x="20105" y="16200"/>
                  </a:lnTo>
                  <a:lnTo>
                    <a:pt x="20479" y="16200"/>
                  </a:lnTo>
                  <a:lnTo>
                    <a:pt x="20479" y="16200"/>
                  </a:lnTo>
                  <a:cubicBezTo>
                    <a:pt x="19292" y="6663"/>
                    <a:pt x="15149" y="0"/>
                    <a:pt x="10404" y="0"/>
                  </a:cubicBezTo>
                </a:path>
              </a:pathLst>
            </a:custGeom>
            <a:noFill/>
            <a:ln w="12700" cap="flat">
              <a:solidFill>
                <a:srgbClr val="D9461E"/>
              </a:solidFill>
              <a:prstDash val="solid"/>
              <a:round/>
            </a:ln>
            <a:effectLst/>
          </p:spPr>
          <p:txBody>
            <a:bodyPr wrap="square" lIns="45719" tIns="45719" rIns="45719" bIns="45719" numCol="1" anchor="ctr">
              <a:noAutofit/>
            </a:bodyPr>
            <a:lstStyle/>
            <a:p>
              <a:pPr algn="ctr">
                <a:defRPr sz="2400">
                  <a:latin typeface="Cambria"/>
                  <a:ea typeface="Cambria"/>
                  <a:cs typeface="Cambria"/>
                  <a:sym typeface="Cambria"/>
                </a:defRPr>
              </a:pPr>
              <a:endParaRPr/>
            </a:p>
          </p:txBody>
        </p:sp>
      </p:grpSp>
      <p:grpSp>
        <p:nvGrpSpPr>
          <p:cNvPr id="828" name="Gekromde PIJL-OMLAAG 13"/>
          <p:cNvGrpSpPr/>
          <p:nvPr/>
        </p:nvGrpSpPr>
        <p:grpSpPr>
          <a:xfrm>
            <a:off x="1812348" y="3178444"/>
            <a:ext cx="475552" cy="396737"/>
            <a:chOff x="0" y="0"/>
            <a:chExt cx="475551" cy="396736"/>
          </a:xfrm>
        </p:grpSpPr>
        <p:sp>
          <p:nvSpPr>
            <p:cNvPr id="825" name="Vorm"/>
            <p:cNvSpPr/>
            <p:nvPr/>
          </p:nvSpPr>
          <p:spPr>
            <a:xfrm rot="5400000">
              <a:off x="39407" y="-39408"/>
              <a:ext cx="396737" cy="475552"/>
            </a:xfrm>
            <a:custGeom>
              <a:avLst/>
              <a:gdLst/>
              <a:ahLst/>
              <a:cxnLst>
                <a:cxn ang="0">
                  <a:pos x="wd2" y="hd2"/>
                </a:cxn>
                <a:cxn ang="5400000">
                  <a:pos x="wd2" y="hd2"/>
                </a:cxn>
                <a:cxn ang="10800000">
                  <a:pos x="wd2" y="hd2"/>
                </a:cxn>
                <a:cxn ang="16200000">
                  <a:pos x="wd2" y="hd2"/>
                </a:cxn>
              </a:cxnLst>
              <a:rect l="0" t="0" r="r" b="b"/>
              <a:pathLst>
                <a:path w="21600" h="21600" extrusionOk="0">
                  <a:moveTo>
                    <a:pt x="18961" y="21600"/>
                  </a:moveTo>
                  <a:lnTo>
                    <a:pt x="15897" y="17051"/>
                  </a:lnTo>
                  <a:lnTo>
                    <a:pt x="18749" y="17051"/>
                  </a:lnTo>
                  <a:lnTo>
                    <a:pt x="18749" y="17051"/>
                  </a:lnTo>
                  <a:cubicBezTo>
                    <a:pt x="17808" y="7103"/>
                    <a:pt x="13947" y="0"/>
                    <a:pt x="9481" y="0"/>
                  </a:cubicBezTo>
                  <a:lnTo>
                    <a:pt x="9481" y="0"/>
                  </a:lnTo>
                  <a:cubicBezTo>
                    <a:pt x="13947" y="0"/>
                    <a:pt x="17808" y="7103"/>
                    <a:pt x="18749" y="17051"/>
                  </a:cubicBezTo>
                  <a:lnTo>
                    <a:pt x="21600" y="17051"/>
                  </a:lnTo>
                  <a:close/>
                  <a:moveTo>
                    <a:pt x="9481" y="0"/>
                  </a:moveTo>
                  <a:cubicBezTo>
                    <a:pt x="4245" y="0"/>
                    <a:pt x="0" y="9671"/>
                    <a:pt x="0" y="21600"/>
                  </a:cubicBezTo>
                  <a:cubicBezTo>
                    <a:pt x="0" y="9671"/>
                    <a:pt x="4245" y="0"/>
                    <a:pt x="9481" y="0"/>
                  </a:cubicBezTo>
                  <a:close/>
                </a:path>
              </a:pathLst>
            </a:custGeom>
            <a:solidFill>
              <a:srgbClr val="D9461E"/>
            </a:solidFill>
            <a:ln w="12700" cap="flat">
              <a:noFill/>
              <a:miter lim="400000"/>
            </a:ln>
            <a:effectLst/>
          </p:spPr>
          <p:txBody>
            <a:bodyPr wrap="square" lIns="45719" tIns="45719" rIns="45719" bIns="45719" numCol="1" anchor="ctr">
              <a:noAutofit/>
            </a:bodyPr>
            <a:lstStyle/>
            <a:p>
              <a:pPr algn="ctr">
                <a:defRPr sz="2400">
                  <a:latin typeface="Cambria"/>
                  <a:ea typeface="Cambria"/>
                  <a:cs typeface="Cambria"/>
                  <a:sym typeface="Cambria"/>
                </a:defRPr>
              </a:pPr>
              <a:endParaRPr/>
            </a:p>
          </p:txBody>
        </p:sp>
        <p:sp>
          <p:nvSpPr>
            <p:cNvPr id="826" name="Vorm"/>
            <p:cNvSpPr/>
            <p:nvPr/>
          </p:nvSpPr>
          <p:spPr>
            <a:xfrm rot="5400000">
              <a:off x="150708" y="-150709"/>
              <a:ext cx="174135" cy="4755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9671"/>
                    <a:pt x="0" y="21600"/>
                  </a:cubicBezTo>
                  <a:cubicBezTo>
                    <a:pt x="0" y="9671"/>
                    <a:pt x="9671" y="0"/>
                    <a:pt x="21600" y="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sz="2400">
                  <a:latin typeface="Cambria"/>
                  <a:ea typeface="Cambria"/>
                  <a:cs typeface="Cambria"/>
                  <a:sym typeface="Cambria"/>
                </a:defRPr>
              </a:pPr>
              <a:endParaRPr/>
            </a:p>
          </p:txBody>
        </p:sp>
        <p:sp>
          <p:nvSpPr>
            <p:cNvPr id="827" name="Lijn"/>
            <p:cNvSpPr/>
            <p:nvPr/>
          </p:nvSpPr>
          <p:spPr>
            <a:xfrm rot="5400000">
              <a:off x="39407" y="-39408"/>
              <a:ext cx="396737" cy="475552"/>
            </a:xfrm>
            <a:custGeom>
              <a:avLst/>
              <a:gdLst/>
              <a:ahLst/>
              <a:cxnLst>
                <a:cxn ang="0">
                  <a:pos x="wd2" y="hd2"/>
                </a:cxn>
                <a:cxn ang="5400000">
                  <a:pos x="wd2" y="hd2"/>
                </a:cxn>
                <a:cxn ang="10800000">
                  <a:pos x="wd2" y="hd2"/>
                </a:cxn>
                <a:cxn ang="16200000">
                  <a:pos x="wd2" y="hd2"/>
                </a:cxn>
              </a:cxnLst>
              <a:rect l="0" t="0" r="r" b="b"/>
              <a:pathLst>
                <a:path w="21600" h="21600" extrusionOk="0">
                  <a:moveTo>
                    <a:pt x="9481" y="0"/>
                  </a:moveTo>
                  <a:cubicBezTo>
                    <a:pt x="4245" y="0"/>
                    <a:pt x="0" y="9671"/>
                    <a:pt x="0" y="21600"/>
                  </a:cubicBezTo>
                  <a:cubicBezTo>
                    <a:pt x="0" y="9671"/>
                    <a:pt x="4245" y="0"/>
                    <a:pt x="9481" y="0"/>
                  </a:cubicBezTo>
                  <a:cubicBezTo>
                    <a:pt x="13947" y="0"/>
                    <a:pt x="17808" y="7103"/>
                    <a:pt x="18749" y="17051"/>
                  </a:cubicBezTo>
                  <a:lnTo>
                    <a:pt x="21600" y="17051"/>
                  </a:lnTo>
                  <a:lnTo>
                    <a:pt x="18961" y="21600"/>
                  </a:lnTo>
                  <a:lnTo>
                    <a:pt x="15897" y="17051"/>
                  </a:lnTo>
                  <a:lnTo>
                    <a:pt x="18749" y="17051"/>
                  </a:lnTo>
                  <a:lnTo>
                    <a:pt x="18749" y="17051"/>
                  </a:lnTo>
                  <a:cubicBezTo>
                    <a:pt x="17808" y="7103"/>
                    <a:pt x="13947" y="0"/>
                    <a:pt x="9481" y="0"/>
                  </a:cubicBezTo>
                </a:path>
              </a:pathLst>
            </a:custGeom>
            <a:noFill/>
            <a:ln w="12700" cap="flat">
              <a:solidFill>
                <a:srgbClr val="D9461E"/>
              </a:solidFill>
              <a:prstDash val="solid"/>
              <a:round/>
            </a:ln>
            <a:effectLst/>
          </p:spPr>
          <p:txBody>
            <a:bodyPr wrap="square" lIns="45719" tIns="45719" rIns="45719" bIns="45719" numCol="1" anchor="ctr">
              <a:noAutofit/>
            </a:bodyPr>
            <a:lstStyle/>
            <a:p>
              <a:pPr algn="ctr">
                <a:defRPr sz="2400">
                  <a:latin typeface="Cambria"/>
                  <a:ea typeface="Cambria"/>
                  <a:cs typeface="Cambria"/>
                  <a:sym typeface="Cambria"/>
                </a:defRPr>
              </a:pPr>
              <a:endParaRPr/>
            </a:p>
          </p:txBody>
        </p:sp>
      </p:grpSp>
      <p:sp>
        <p:nvSpPr>
          <p:cNvPr id="829" name="Rechte verbindingslijn met pijl 5"/>
          <p:cNvSpPr/>
          <p:nvPr/>
        </p:nvSpPr>
        <p:spPr>
          <a:xfrm flipH="1">
            <a:off x="3347865" y="3229322"/>
            <a:ext cx="275882" cy="187748"/>
          </a:xfrm>
          <a:prstGeom prst="line">
            <a:avLst/>
          </a:prstGeom>
          <a:ln w="38100">
            <a:solidFill>
              <a:srgbClr val="D9461E"/>
            </a:solidFill>
            <a:tailEnd type="triangle"/>
          </a:ln>
          <a:effectLst>
            <a:outerShdw blurRad="38100" dist="23000" dir="5400000" rotWithShape="0">
              <a:srgbClr val="000000">
                <a:alpha val="35000"/>
              </a:srgbClr>
            </a:outerShdw>
          </a:effectLst>
        </p:spPr>
        <p:txBody>
          <a:bodyPr lIns="45719" rIns="45719"/>
          <a:lstStyle/>
          <a:p>
            <a:pPr>
              <a:defRPr sz="1800">
                <a:latin typeface="Calibri"/>
                <a:ea typeface="Calibri"/>
                <a:cs typeface="Calibri"/>
                <a:sym typeface="Calibri"/>
              </a:defRPr>
            </a:pPr>
            <a:endParaRPr/>
          </a:p>
        </p:txBody>
      </p:sp>
      <p:sp>
        <p:nvSpPr>
          <p:cNvPr id="830" name="Titel 1"/>
          <p:cNvSpPr txBox="1"/>
          <p:nvPr/>
        </p:nvSpPr>
        <p:spPr>
          <a:xfrm>
            <a:off x="107503" y="11903"/>
            <a:ext cx="8640962" cy="1008114"/>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defRPr sz="3200" b="1">
                <a:solidFill>
                  <a:srgbClr val="000033"/>
                </a:solidFill>
              </a:defRPr>
            </a:lvl1pPr>
          </a:lstStyle>
          <a:p>
            <a:r>
              <a:t>VSSF Process Overview</a:t>
            </a:r>
          </a:p>
        </p:txBody>
      </p:sp>
      <p:pic>
        <p:nvPicPr>
          <p:cNvPr id="831" name="Picture 2" descr="Picture 2"/>
          <p:cNvPicPr>
            <a:picLocks noChangeAspect="1"/>
          </p:cNvPicPr>
          <p:nvPr/>
        </p:nvPicPr>
        <p:blipFill>
          <a:blip r:embed="rId2">
            <a:extLst/>
          </a:blip>
          <a:stretch>
            <a:fillRect/>
          </a:stretch>
        </p:blipFill>
        <p:spPr>
          <a:xfrm>
            <a:off x="8028384" y="1056703"/>
            <a:ext cx="932689" cy="701721"/>
          </a:xfrm>
          <a:prstGeom prst="rect">
            <a:avLst/>
          </a:prstGeom>
          <a:ln w="12700">
            <a:miter lim="400000"/>
          </a:ln>
        </p:spPr>
      </p:pic>
      <p:pic>
        <p:nvPicPr>
          <p:cNvPr id="832" name="Picture 3" descr="Picture 3"/>
          <p:cNvPicPr>
            <a:picLocks noChangeAspect="1"/>
          </p:cNvPicPr>
          <p:nvPr/>
        </p:nvPicPr>
        <p:blipFill>
          <a:blip r:embed="rId3">
            <a:extLst/>
          </a:blip>
          <a:stretch>
            <a:fillRect/>
          </a:stretch>
        </p:blipFill>
        <p:spPr>
          <a:xfrm>
            <a:off x="7020272" y="1082203"/>
            <a:ext cx="927671" cy="729301"/>
          </a:xfrm>
          <a:prstGeom prst="rect">
            <a:avLst/>
          </a:prstGeom>
          <a:ln w="12700">
            <a:miter lim="400000"/>
          </a:ln>
        </p:spPr>
      </p:pic>
      <p:sp>
        <p:nvSpPr>
          <p:cNvPr id="833" name="Rounded Rectangle 4"/>
          <p:cNvSpPr/>
          <p:nvPr/>
        </p:nvSpPr>
        <p:spPr>
          <a:xfrm>
            <a:off x="4860032" y="515959"/>
            <a:ext cx="4176465" cy="1396249"/>
          </a:xfrm>
          <a:prstGeom prst="roundRect">
            <a:avLst>
              <a:gd name="adj" fmla="val 16667"/>
            </a:avLst>
          </a:prstGeom>
          <a:ln w="25400">
            <a:solidFill>
              <a:srgbClr val="D9461E"/>
            </a:solidFill>
            <a:prstDash val="dash"/>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834" name="TextBox 6"/>
          <p:cNvSpPr txBox="1"/>
          <p:nvPr/>
        </p:nvSpPr>
        <p:spPr>
          <a:xfrm>
            <a:off x="7092280" y="699541"/>
            <a:ext cx="1944217" cy="2888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t>Learning Framework</a:t>
            </a:r>
          </a:p>
        </p:txBody>
      </p:sp>
      <p:sp>
        <p:nvSpPr>
          <p:cNvPr id="835" name="TextBox 14"/>
          <p:cNvSpPr txBox="1"/>
          <p:nvPr/>
        </p:nvSpPr>
        <p:spPr>
          <a:xfrm>
            <a:off x="5466376" y="147655"/>
            <a:ext cx="1872209" cy="31339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600"/>
            </a:lvl1pPr>
          </a:lstStyle>
          <a:p>
            <a:r>
              <a:t>Learning Session</a:t>
            </a:r>
          </a:p>
        </p:txBody>
      </p:sp>
      <p:sp>
        <p:nvSpPr>
          <p:cNvPr id="836" name="Left-Up Arrow 17"/>
          <p:cNvSpPr/>
          <p:nvPr/>
        </p:nvSpPr>
        <p:spPr>
          <a:xfrm rot="16200000">
            <a:off x="7405410" y="-30621"/>
            <a:ext cx="431731" cy="663484"/>
          </a:xfrm>
          <a:custGeom>
            <a:avLst/>
            <a:gdLst/>
            <a:ahLst/>
            <a:cxnLst>
              <a:cxn ang="0">
                <a:pos x="wd2" y="hd2"/>
              </a:cxn>
              <a:cxn ang="5400000">
                <a:pos x="wd2" y="hd2"/>
              </a:cxn>
              <a:cxn ang="10800000">
                <a:pos x="wd2" y="hd2"/>
              </a:cxn>
              <a:cxn ang="16200000">
                <a:pos x="wd2" y="hd2"/>
              </a:cxn>
            </a:cxnLst>
            <a:rect l="0" t="0" r="r" b="b"/>
            <a:pathLst>
              <a:path w="21600" h="21600" extrusionOk="0">
                <a:moveTo>
                  <a:pt x="0" y="18086"/>
                </a:moveTo>
                <a:lnTo>
                  <a:pt x="5400" y="14572"/>
                </a:lnTo>
                <a:lnTo>
                  <a:pt x="5400" y="16329"/>
                </a:lnTo>
                <a:lnTo>
                  <a:pt x="13500" y="16329"/>
                </a:lnTo>
                <a:lnTo>
                  <a:pt x="13500" y="3514"/>
                </a:lnTo>
                <a:lnTo>
                  <a:pt x="10800" y="3514"/>
                </a:lnTo>
                <a:lnTo>
                  <a:pt x="16200" y="0"/>
                </a:lnTo>
                <a:lnTo>
                  <a:pt x="21600" y="3514"/>
                </a:lnTo>
                <a:lnTo>
                  <a:pt x="18900" y="3514"/>
                </a:lnTo>
                <a:lnTo>
                  <a:pt x="18900" y="19843"/>
                </a:lnTo>
                <a:lnTo>
                  <a:pt x="5400" y="19843"/>
                </a:lnTo>
                <a:lnTo>
                  <a:pt x="5400" y="21600"/>
                </a:lnTo>
                <a:close/>
              </a:path>
            </a:pathLst>
          </a:custGeom>
          <a:solidFill>
            <a:schemeClr val="accent1"/>
          </a:solidFill>
          <a:ln w="25400">
            <a:solidFill>
              <a:srgbClr val="3A5E8A"/>
            </a:solidFill>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837" name="Rounded Rectangle 18"/>
          <p:cNvSpPr/>
          <p:nvPr/>
        </p:nvSpPr>
        <p:spPr>
          <a:xfrm>
            <a:off x="7002016" y="699541"/>
            <a:ext cx="1959057" cy="1058882"/>
          </a:xfrm>
          <a:prstGeom prst="roundRect">
            <a:avLst>
              <a:gd name="adj" fmla="val 16667"/>
            </a:avLst>
          </a:prstGeom>
          <a:ln w="28575">
            <a:solidFill>
              <a:srgbClr val="D9461E"/>
            </a:solidFill>
            <a:prstDash val="dash"/>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838" name="Rechte verbindingslijn met pijl 5"/>
          <p:cNvSpPr/>
          <p:nvPr/>
        </p:nvSpPr>
        <p:spPr>
          <a:xfrm flipH="1" flipV="1">
            <a:off x="3347865" y="2282942"/>
            <a:ext cx="291874" cy="190297"/>
          </a:xfrm>
          <a:prstGeom prst="line">
            <a:avLst/>
          </a:prstGeom>
          <a:ln w="38100">
            <a:solidFill>
              <a:srgbClr val="D9461E"/>
            </a:solidFill>
            <a:tailEnd type="triangle"/>
          </a:ln>
          <a:effectLst>
            <a:outerShdw blurRad="38100" dist="23000" dir="5400000" rotWithShape="0">
              <a:srgbClr val="000000">
                <a:alpha val="35000"/>
              </a:srgbClr>
            </a:outerShdw>
          </a:effectLst>
        </p:spPr>
        <p:txBody>
          <a:bodyPr lIns="45719" rIns="45719"/>
          <a:lstStyle/>
          <a:p>
            <a:pPr>
              <a:defRPr sz="1800">
                <a:latin typeface="Calibri"/>
                <a:ea typeface="Calibri"/>
                <a:cs typeface="Calibri"/>
                <a:sym typeface="Calibri"/>
              </a:defRPr>
            </a:pPr>
            <a:endParaRPr/>
          </a:p>
        </p:txBody>
      </p:sp>
      <p:sp>
        <p:nvSpPr>
          <p:cNvPr id="839" name="Rectangle 30"/>
          <p:cNvSpPr/>
          <p:nvPr/>
        </p:nvSpPr>
        <p:spPr>
          <a:xfrm>
            <a:off x="0" y="11904"/>
            <a:ext cx="9144000" cy="4648078"/>
          </a:xfrm>
          <a:prstGeom prst="rect">
            <a:avLst/>
          </a:prstGeom>
          <a:ln w="28575">
            <a:solidFill>
              <a:srgbClr val="D9461E"/>
            </a:solidFill>
            <a:prstDash val="dash"/>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840" name="Tekstvak 8"/>
          <p:cNvSpPr txBox="1"/>
          <p:nvPr/>
        </p:nvSpPr>
        <p:spPr>
          <a:xfrm>
            <a:off x="123239" y="4791345"/>
            <a:ext cx="2213553" cy="26425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vl1pPr>
          </a:lstStyle>
          <a:p>
            <a:r>
              <a:t>On the road, safely and reliably</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 name="Titel 1"/>
          <p:cNvSpPr txBox="1">
            <a:spLocks noGrp="1"/>
          </p:cNvSpPr>
          <p:nvPr>
            <p:ph type="title"/>
          </p:nvPr>
        </p:nvSpPr>
        <p:spPr>
          <a:xfrm>
            <a:off x="3491879" y="51468"/>
            <a:ext cx="5212308" cy="1008116"/>
          </a:xfrm>
          <a:prstGeom prst="rect">
            <a:avLst/>
          </a:prstGeom>
        </p:spPr>
        <p:txBody>
          <a:bodyPr/>
          <a:lstStyle>
            <a:lvl1pPr>
              <a:defRPr sz="3200" b="0">
                <a:solidFill>
                  <a:srgbClr val="E46C0A"/>
                </a:solidFill>
              </a:defRPr>
            </a:lvl1pPr>
          </a:lstStyle>
          <a:p>
            <a:r>
              <a:t>Basic Principles</a:t>
            </a:r>
          </a:p>
        </p:txBody>
      </p:sp>
      <p:sp>
        <p:nvSpPr>
          <p:cNvPr id="843" name="Tijdelijke aanduiding voor inhoud 2"/>
          <p:cNvSpPr txBox="1">
            <a:spLocks noGrp="1"/>
          </p:cNvSpPr>
          <p:nvPr>
            <p:ph type="body" idx="1"/>
          </p:nvPr>
        </p:nvSpPr>
        <p:spPr>
          <a:xfrm>
            <a:off x="3419872" y="771548"/>
            <a:ext cx="5472608" cy="3463035"/>
          </a:xfrm>
          <a:prstGeom prst="rect">
            <a:avLst/>
          </a:prstGeom>
        </p:spPr>
        <p:txBody>
          <a:bodyPr/>
          <a:lstStyle/>
          <a:p>
            <a:pPr marL="325754" indent="-325754" defTabSz="868680">
              <a:spcBef>
                <a:spcPts val="300"/>
              </a:spcBef>
              <a:defRPr sz="1500" b="1"/>
            </a:pPr>
            <a:r>
              <a:t>Overview, Purpose, </a:t>
            </a:r>
            <a:r>
              <a:rPr>
                <a:solidFill>
                  <a:srgbClr val="FF0000"/>
                </a:solidFill>
              </a:rPr>
              <a:t>Scope</a:t>
            </a:r>
            <a:r>
              <a:t>, Process/Learning aspects, </a:t>
            </a:r>
            <a:r>
              <a:rPr>
                <a:solidFill>
                  <a:srgbClr val="FF0000"/>
                </a:solidFill>
              </a:rPr>
              <a:t>Evidence</a:t>
            </a:r>
            <a:r>
              <a:t>, Tooling and Tech, Specific Queries, Sample Questions</a:t>
            </a:r>
          </a:p>
          <a:p>
            <a:pPr marL="325754" indent="-325754" defTabSz="868680">
              <a:defRPr sz="1500" b="1">
                <a:solidFill>
                  <a:srgbClr val="FF0000"/>
                </a:solidFill>
              </a:defRPr>
            </a:pPr>
            <a:endParaRPr/>
          </a:p>
          <a:p>
            <a:pPr marL="325754" indent="-325754" defTabSz="868680">
              <a:spcBef>
                <a:spcPts val="300"/>
              </a:spcBef>
              <a:defRPr sz="1500" b="1">
                <a:solidFill>
                  <a:srgbClr val="FF0000"/>
                </a:solidFill>
              </a:defRPr>
            </a:pPr>
            <a:r>
              <a:t>Question based </a:t>
            </a:r>
            <a:r>
              <a:rPr>
                <a:solidFill>
                  <a:srgbClr val="000000"/>
                </a:solidFill>
              </a:rPr>
              <a:t>construction of information gathering</a:t>
            </a:r>
          </a:p>
          <a:p>
            <a:pPr marL="325754" indent="-325754" defTabSz="868680">
              <a:defRPr sz="1500" b="1">
                <a:solidFill>
                  <a:srgbClr val="000000"/>
                </a:solidFill>
              </a:defRPr>
            </a:pPr>
            <a:endParaRPr>
              <a:solidFill>
                <a:srgbClr val="000000"/>
              </a:solidFill>
            </a:endParaRPr>
          </a:p>
          <a:p>
            <a:pPr marL="325754" indent="-325754" defTabSz="868680">
              <a:spcBef>
                <a:spcPts val="300"/>
              </a:spcBef>
              <a:defRPr sz="1500" b="1"/>
            </a:pPr>
            <a:r>
              <a:t>Database of </a:t>
            </a:r>
            <a:r>
              <a:rPr>
                <a:solidFill>
                  <a:srgbClr val="FF0000"/>
                </a:solidFill>
              </a:rPr>
              <a:t>&gt;500 questions </a:t>
            </a:r>
            <a:r>
              <a:t>dedicated to topics identified</a:t>
            </a:r>
          </a:p>
          <a:p>
            <a:pPr marL="325754" indent="-325754" defTabSz="868680">
              <a:defRPr sz="1500" b="1"/>
            </a:pPr>
            <a:endParaRPr/>
          </a:p>
          <a:p>
            <a:pPr marL="325754" indent="-325754" defTabSz="868680">
              <a:spcBef>
                <a:spcPts val="300"/>
              </a:spcBef>
              <a:defRPr sz="1500" b="1"/>
            </a:pPr>
            <a:r>
              <a:t>“MOSCOW” based color coding principle – </a:t>
            </a:r>
            <a:r>
              <a:rPr>
                <a:solidFill>
                  <a:srgbClr val="FF0000"/>
                </a:solidFill>
              </a:rPr>
              <a:t>Must, Should, Could and Would </a:t>
            </a:r>
            <a:r>
              <a:t>be asked questions</a:t>
            </a:r>
          </a:p>
          <a:p>
            <a:pPr marL="325754" indent="-325754" defTabSz="868680">
              <a:defRPr sz="1500" b="1"/>
            </a:pPr>
            <a:endParaRPr/>
          </a:p>
          <a:p>
            <a:pPr marL="325754" indent="-325754" defTabSz="868680">
              <a:spcBef>
                <a:spcPts val="300"/>
              </a:spcBef>
              <a:defRPr sz="1500" b="1"/>
            </a:pPr>
            <a:r>
              <a:t>Minimum </a:t>
            </a:r>
            <a:r>
              <a:rPr b="0" i="1"/>
              <a:t>(At least) </a:t>
            </a:r>
            <a:r>
              <a:t>Learning Set</a:t>
            </a:r>
          </a:p>
        </p:txBody>
      </p:sp>
      <p:sp>
        <p:nvSpPr>
          <p:cNvPr id="844" name="Tijdelijke aanduiding voor dianummer 4"/>
          <p:cNvSpPr txBox="1">
            <a:spLocks noGrp="1"/>
          </p:cNvSpPr>
          <p:nvPr>
            <p:ph type="sldNum" sz="quarter" idx="4294967295"/>
          </p:nvPr>
        </p:nvSpPr>
        <p:spPr>
          <a:xfrm>
            <a:off x="8762840" y="4772057"/>
            <a:ext cx="273614" cy="264213"/>
          </a:xfrm>
          <a:prstGeom prst="rect">
            <a:avLst/>
          </a:prstGeom>
          <a:extLst>
            <a:ext uri="{C572A759-6A51-4108-AA02-DFA0A04FC94B}">
              <ma14:wrappingTextBoxFlag xmlns="" xmlns:ma14="http://schemas.microsoft.com/office/mac/drawingml/2011/main" val="1"/>
            </a:ext>
          </a:extLst>
        </p:spPr>
        <p:txBody>
          <a:bodyPr lIns="45699" tIns="45699" rIns="45699" bIns="45699"/>
          <a:lstStyle>
            <a:lvl1pPr>
              <a:defRPr>
                <a:solidFill>
                  <a:srgbClr val="D9461E"/>
                </a:solidFill>
                <a:latin typeface="+mj-lt"/>
                <a:ea typeface="+mj-ea"/>
                <a:cs typeface="+mj-cs"/>
                <a:sym typeface="Arial"/>
              </a:defRPr>
            </a:lvl1pPr>
          </a:lstStyle>
          <a:p>
            <a:fld id="{86CB4B4D-7CA3-9044-876B-883B54F8677D}" type="slidenum">
              <a:t>16</a:t>
            </a:fld>
            <a:endParaRPr/>
          </a:p>
        </p:txBody>
      </p:sp>
      <p:grpSp>
        <p:nvGrpSpPr>
          <p:cNvPr id="847" name="Group 6"/>
          <p:cNvGrpSpPr/>
          <p:nvPr/>
        </p:nvGrpSpPr>
        <p:grpSpPr>
          <a:xfrm>
            <a:off x="282127" y="581864"/>
            <a:ext cx="3024342" cy="2952334"/>
            <a:chOff x="0" y="-1"/>
            <a:chExt cx="3024341" cy="2952332"/>
          </a:xfrm>
        </p:grpSpPr>
        <p:pic>
          <p:nvPicPr>
            <p:cNvPr id="845" name="Picture 2" descr="Picture 2"/>
            <p:cNvPicPr>
              <a:picLocks noChangeAspect="1"/>
            </p:cNvPicPr>
            <p:nvPr/>
          </p:nvPicPr>
          <p:blipFill>
            <a:blip r:embed="rId2">
              <a:extLst/>
            </a:blip>
            <a:srcRect t="41426"/>
            <a:stretch>
              <a:fillRect/>
            </a:stretch>
          </p:blipFill>
          <p:spPr>
            <a:xfrm>
              <a:off x="-1" y="-2"/>
              <a:ext cx="2845841" cy="2952334"/>
            </a:xfrm>
            <a:prstGeom prst="rect">
              <a:avLst/>
            </a:prstGeom>
            <a:ln w="12700" cap="flat">
              <a:noFill/>
              <a:miter lim="400000"/>
            </a:ln>
            <a:effectLst/>
          </p:spPr>
        </p:pic>
        <p:sp>
          <p:nvSpPr>
            <p:cNvPr id="846" name="Rounded Rectangle 5"/>
            <p:cNvSpPr/>
            <p:nvPr/>
          </p:nvSpPr>
          <p:spPr>
            <a:xfrm>
              <a:off x="-1" y="225598"/>
              <a:ext cx="3024342" cy="2313592"/>
            </a:xfrm>
            <a:prstGeom prst="roundRect">
              <a:avLst>
                <a:gd name="adj" fmla="val 16667"/>
              </a:avLst>
            </a:prstGeom>
            <a:noFill/>
            <a:ln w="28575" cap="flat">
              <a:solidFill>
                <a:srgbClr val="FF0000"/>
              </a:solidFill>
              <a:prstDash val="dash"/>
              <a:round/>
            </a:ln>
            <a:effectLst/>
          </p:spPr>
          <p:txBody>
            <a:bodyPr wrap="square" lIns="45718" tIns="45718" rIns="45718" bIns="45718" numCol="1" anchor="ctr">
              <a:noAutofit/>
            </a:bodyPr>
            <a:lstStyle/>
            <a:p>
              <a:pPr algn="ctr">
                <a:defRPr>
                  <a:solidFill>
                    <a:srgbClr val="FFFFFF"/>
                  </a:solidFill>
                </a:defRPr>
              </a:pPr>
              <a:endParaRPr/>
            </a:p>
          </p:txBody>
        </p:sp>
      </p:grpSp>
      <p:pic>
        <p:nvPicPr>
          <p:cNvPr id="848" name="Afbeelding 11" descr="Afbeelding 11"/>
          <p:cNvPicPr>
            <a:picLocks noChangeAspect="1"/>
          </p:cNvPicPr>
          <p:nvPr/>
        </p:nvPicPr>
        <p:blipFill>
          <a:blip r:embed="rId3">
            <a:extLst/>
          </a:blip>
          <a:stretch>
            <a:fillRect/>
          </a:stretch>
        </p:blipFill>
        <p:spPr>
          <a:xfrm>
            <a:off x="732940" y="3939902"/>
            <a:ext cx="1944217" cy="360043"/>
          </a:xfrm>
          <a:prstGeom prst="rect">
            <a:avLst/>
          </a:prstGeom>
          <a:ln w="12700">
            <a:miter lim="400000"/>
          </a:ln>
        </p:spPr>
      </p:pic>
      <p:sp>
        <p:nvSpPr>
          <p:cNvPr id="849" name="Tekstvak 8"/>
          <p:cNvSpPr txBox="1"/>
          <p:nvPr/>
        </p:nvSpPr>
        <p:spPr>
          <a:xfrm>
            <a:off x="123239" y="4791345"/>
            <a:ext cx="2213553" cy="26425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vl1pPr>
          </a:lstStyle>
          <a:p>
            <a:r>
              <a:t>On the road, safely and reliably</a:t>
            </a:r>
          </a:p>
        </p:txBody>
      </p:sp>
      <p:sp>
        <p:nvSpPr>
          <p:cNvPr id="850" name="Shape 223"/>
          <p:cNvSpPr txBox="1"/>
          <p:nvPr/>
        </p:nvSpPr>
        <p:spPr>
          <a:xfrm>
            <a:off x="3551037" y="4929844"/>
            <a:ext cx="2586046" cy="127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t>Gerard Doll - Director Vehicle, Regulation &amp; Admission  RDW</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 name="Titel 1"/>
          <p:cNvSpPr txBox="1">
            <a:spLocks noGrp="1"/>
          </p:cNvSpPr>
          <p:nvPr>
            <p:ph type="title"/>
          </p:nvPr>
        </p:nvSpPr>
        <p:spPr>
          <a:xfrm>
            <a:off x="179511" y="123476"/>
            <a:ext cx="8640962" cy="1008116"/>
          </a:xfrm>
          <a:prstGeom prst="rect">
            <a:avLst/>
          </a:prstGeom>
        </p:spPr>
        <p:txBody>
          <a:bodyPr/>
          <a:lstStyle>
            <a:lvl1pPr>
              <a:defRPr sz="3200" b="0">
                <a:solidFill>
                  <a:srgbClr val="E46C0A"/>
                </a:solidFill>
              </a:defRPr>
            </a:lvl1pPr>
          </a:lstStyle>
          <a:p>
            <a:r>
              <a:t>    Basic Principles (Sample Question set)</a:t>
            </a:r>
          </a:p>
        </p:txBody>
      </p:sp>
      <p:sp>
        <p:nvSpPr>
          <p:cNvPr id="880" name="Tijdelijke aanduiding voor dianummer 4"/>
          <p:cNvSpPr txBox="1">
            <a:spLocks noGrp="1"/>
          </p:cNvSpPr>
          <p:nvPr>
            <p:ph type="sldNum" sz="quarter" idx="4294967295"/>
          </p:nvPr>
        </p:nvSpPr>
        <p:spPr>
          <a:xfrm>
            <a:off x="8762840" y="4772057"/>
            <a:ext cx="273614" cy="264213"/>
          </a:xfrm>
          <a:prstGeom prst="rect">
            <a:avLst/>
          </a:prstGeom>
          <a:extLst>
            <a:ext uri="{C572A759-6A51-4108-AA02-DFA0A04FC94B}">
              <ma14:wrappingTextBoxFlag xmlns="" xmlns:ma14="http://schemas.microsoft.com/office/mac/drawingml/2011/main" val="1"/>
            </a:ext>
          </a:extLst>
        </p:spPr>
        <p:txBody>
          <a:bodyPr lIns="45699" tIns="45699" rIns="45699" bIns="45699"/>
          <a:lstStyle>
            <a:lvl1pPr>
              <a:defRPr>
                <a:solidFill>
                  <a:srgbClr val="D9461E"/>
                </a:solidFill>
                <a:latin typeface="+mj-lt"/>
                <a:ea typeface="+mj-ea"/>
                <a:cs typeface="+mj-cs"/>
                <a:sym typeface="Arial"/>
              </a:defRPr>
            </a:lvl1pPr>
          </a:lstStyle>
          <a:p>
            <a:fld id="{86CB4B4D-7CA3-9044-876B-883B54F8677D}" type="slidenum">
              <a:t>17</a:t>
            </a:fld>
            <a:endParaRPr/>
          </a:p>
        </p:txBody>
      </p:sp>
      <p:pic>
        <p:nvPicPr>
          <p:cNvPr id="881" name="Picture 2" descr="Picture 2"/>
          <p:cNvPicPr>
            <a:picLocks noChangeAspect="1"/>
          </p:cNvPicPr>
          <p:nvPr/>
        </p:nvPicPr>
        <p:blipFill>
          <a:blip r:embed="rId2">
            <a:extLst/>
          </a:blip>
          <a:stretch>
            <a:fillRect/>
          </a:stretch>
        </p:blipFill>
        <p:spPr>
          <a:xfrm>
            <a:off x="0" y="917871"/>
            <a:ext cx="8676456" cy="2212864"/>
          </a:xfrm>
          <a:prstGeom prst="rect">
            <a:avLst/>
          </a:prstGeom>
          <a:ln w="38100">
            <a:solidFill>
              <a:srgbClr val="000000"/>
            </a:solidFill>
            <a:miter/>
          </a:ln>
        </p:spPr>
      </p:pic>
      <p:pic>
        <p:nvPicPr>
          <p:cNvPr id="882" name="Picture 3" descr="Picture 3"/>
          <p:cNvPicPr>
            <a:picLocks noChangeAspect="1"/>
          </p:cNvPicPr>
          <p:nvPr/>
        </p:nvPicPr>
        <p:blipFill>
          <a:blip r:embed="rId3">
            <a:extLst/>
          </a:blip>
          <a:stretch>
            <a:fillRect/>
          </a:stretch>
        </p:blipFill>
        <p:spPr>
          <a:xfrm>
            <a:off x="231353" y="1563637"/>
            <a:ext cx="8616951" cy="2127251"/>
          </a:xfrm>
          <a:prstGeom prst="rect">
            <a:avLst/>
          </a:prstGeom>
          <a:ln w="28575">
            <a:solidFill>
              <a:srgbClr val="000033"/>
            </a:solidFill>
            <a:miter/>
          </a:ln>
        </p:spPr>
      </p:pic>
      <p:pic>
        <p:nvPicPr>
          <p:cNvPr id="883" name="Picture 5" descr="Picture 5"/>
          <p:cNvPicPr>
            <a:picLocks noChangeAspect="1"/>
          </p:cNvPicPr>
          <p:nvPr/>
        </p:nvPicPr>
        <p:blipFill>
          <a:blip r:embed="rId4">
            <a:extLst/>
          </a:blip>
          <a:stretch>
            <a:fillRect/>
          </a:stretch>
        </p:blipFill>
        <p:spPr>
          <a:xfrm>
            <a:off x="379190" y="2728310"/>
            <a:ext cx="8637511" cy="1271055"/>
          </a:xfrm>
          <a:prstGeom prst="rect">
            <a:avLst/>
          </a:prstGeom>
          <a:ln w="28575">
            <a:solidFill>
              <a:srgbClr val="000000"/>
            </a:solidFill>
            <a:miter/>
          </a:ln>
        </p:spPr>
      </p:pic>
      <p:pic>
        <p:nvPicPr>
          <p:cNvPr id="884" name="Picture 6" descr="Picture 6"/>
          <p:cNvPicPr>
            <a:picLocks noChangeAspect="1"/>
          </p:cNvPicPr>
          <p:nvPr/>
        </p:nvPicPr>
        <p:blipFill>
          <a:blip r:embed="rId5">
            <a:extLst/>
          </a:blip>
          <a:stretch>
            <a:fillRect/>
          </a:stretch>
        </p:blipFill>
        <p:spPr>
          <a:xfrm>
            <a:off x="635556" y="3363838"/>
            <a:ext cx="8508443" cy="1097687"/>
          </a:xfrm>
          <a:prstGeom prst="rect">
            <a:avLst/>
          </a:prstGeom>
          <a:ln w="28575">
            <a:solidFill>
              <a:srgbClr val="000000"/>
            </a:solidFill>
            <a:miter/>
          </a:ln>
        </p:spPr>
      </p:pic>
      <p:sp>
        <p:nvSpPr>
          <p:cNvPr id="885" name="Tekstvak 8"/>
          <p:cNvSpPr txBox="1"/>
          <p:nvPr/>
        </p:nvSpPr>
        <p:spPr>
          <a:xfrm>
            <a:off x="123239" y="4791345"/>
            <a:ext cx="2213553" cy="26425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vl1pPr>
          </a:lstStyle>
          <a:p>
            <a:r>
              <a:t>On the road, safely and reliably</a:t>
            </a:r>
          </a:p>
        </p:txBody>
      </p:sp>
      <p:sp>
        <p:nvSpPr>
          <p:cNvPr id="10" name="Shape 223"/>
          <p:cNvSpPr txBox="1"/>
          <p:nvPr/>
        </p:nvSpPr>
        <p:spPr>
          <a:xfrm>
            <a:off x="3551037" y="4929844"/>
            <a:ext cx="2586046" cy="1077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rPr lang="nl-NL" dirty="0"/>
              <a:t>Geert Pater, Genéva Sept 2018</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8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8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 grpId="1" animBg="1" advAuto="0"/>
      <p:bldP spid="882" grpId="2" animBg="1" advAuto="0"/>
      <p:bldP spid="883" grpId="3" animBg="1" advAuto="0"/>
      <p:bldP spid="884" grpId="4"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Tijdelijke aanduiding voor dianummer 4"/>
          <p:cNvSpPr txBox="1">
            <a:spLocks noGrp="1"/>
          </p:cNvSpPr>
          <p:nvPr>
            <p:ph type="sldNum" sz="quarter" idx="4294967295"/>
          </p:nvPr>
        </p:nvSpPr>
        <p:spPr>
          <a:xfrm>
            <a:off x="8762841" y="4769563"/>
            <a:ext cx="273614" cy="269199"/>
          </a:xfrm>
          <a:prstGeom prst="rect">
            <a:avLst/>
          </a:prstGeom>
          <a:extLst>
            <a:ext uri="{C572A759-6A51-4108-AA02-DFA0A04FC94B}">
              <ma14:wrappingTextBoxFlag xmlns="" xmlns:ma14="http://schemas.microsoft.com/office/mac/drawingml/2011/main" val="1"/>
            </a:ext>
          </a:extLst>
        </p:spPr>
        <p:txBody>
          <a:bodyPr lIns="45699" tIns="45699" rIns="45699" bIns="45699"/>
          <a:lstStyle>
            <a:lvl1pPr>
              <a:defRPr>
                <a:solidFill>
                  <a:srgbClr val="D9461E"/>
                </a:solidFill>
                <a:latin typeface="+mn-lt"/>
                <a:ea typeface="+mn-ea"/>
                <a:cs typeface="+mn-cs"/>
                <a:sym typeface="Helvetica"/>
              </a:defRPr>
            </a:lvl1pPr>
          </a:lstStyle>
          <a:p>
            <a:fld id="{86CB4B4D-7CA3-9044-876B-883B54F8677D}" type="slidenum">
              <a:t>18</a:t>
            </a:fld>
            <a:endParaRPr/>
          </a:p>
        </p:txBody>
      </p:sp>
      <p:pic>
        <p:nvPicPr>
          <p:cNvPr id="889" name="Picture 4" descr="Picture 4"/>
          <p:cNvPicPr>
            <a:picLocks noChangeAspect="1"/>
          </p:cNvPicPr>
          <p:nvPr/>
        </p:nvPicPr>
        <p:blipFill>
          <a:blip r:embed="rId2">
            <a:extLst/>
          </a:blip>
          <a:stretch>
            <a:fillRect/>
          </a:stretch>
        </p:blipFill>
        <p:spPr>
          <a:xfrm>
            <a:off x="761527" y="899912"/>
            <a:ext cx="6400802" cy="2895602"/>
          </a:xfrm>
          <a:prstGeom prst="rect">
            <a:avLst/>
          </a:prstGeom>
          <a:ln w="12700">
            <a:miter lim="400000"/>
          </a:ln>
        </p:spPr>
      </p:pic>
      <p:pic>
        <p:nvPicPr>
          <p:cNvPr id="890" name="Picture 5" descr="Picture 5"/>
          <p:cNvPicPr>
            <a:picLocks noChangeAspect="1"/>
          </p:cNvPicPr>
          <p:nvPr/>
        </p:nvPicPr>
        <p:blipFill>
          <a:blip r:embed="rId3">
            <a:extLst/>
          </a:blip>
          <a:stretch>
            <a:fillRect/>
          </a:stretch>
        </p:blipFill>
        <p:spPr>
          <a:xfrm>
            <a:off x="1475654" y="1707650"/>
            <a:ext cx="6438904" cy="2933704"/>
          </a:xfrm>
          <a:prstGeom prst="rect">
            <a:avLst/>
          </a:prstGeom>
          <a:ln w="12700">
            <a:miter lim="400000"/>
          </a:ln>
        </p:spPr>
      </p:pic>
      <p:pic>
        <p:nvPicPr>
          <p:cNvPr id="891" name="Picture 6" descr="Picture 6"/>
          <p:cNvPicPr>
            <a:picLocks noChangeAspect="1"/>
          </p:cNvPicPr>
          <p:nvPr/>
        </p:nvPicPr>
        <p:blipFill>
          <a:blip r:embed="rId4">
            <a:extLst/>
          </a:blip>
          <a:stretch>
            <a:fillRect/>
          </a:stretch>
        </p:blipFill>
        <p:spPr>
          <a:xfrm>
            <a:off x="2195733" y="2676843"/>
            <a:ext cx="5848356" cy="1495429"/>
          </a:xfrm>
          <a:prstGeom prst="rect">
            <a:avLst/>
          </a:prstGeom>
          <a:ln w="12700">
            <a:miter lim="400000"/>
          </a:ln>
        </p:spPr>
      </p:pic>
      <p:pic>
        <p:nvPicPr>
          <p:cNvPr id="892" name="Picture 7" descr="Picture 7"/>
          <p:cNvPicPr>
            <a:picLocks noChangeAspect="1"/>
          </p:cNvPicPr>
          <p:nvPr/>
        </p:nvPicPr>
        <p:blipFill>
          <a:blip r:embed="rId5">
            <a:extLst/>
          </a:blip>
          <a:stretch>
            <a:fillRect/>
          </a:stretch>
        </p:blipFill>
        <p:spPr>
          <a:xfrm>
            <a:off x="2483766" y="4172270"/>
            <a:ext cx="5791204" cy="752479"/>
          </a:xfrm>
          <a:prstGeom prst="rect">
            <a:avLst/>
          </a:prstGeom>
          <a:ln w="12700">
            <a:miter lim="400000"/>
          </a:ln>
        </p:spPr>
      </p:pic>
      <p:sp>
        <p:nvSpPr>
          <p:cNvPr id="893" name="Titel 1"/>
          <p:cNvSpPr txBox="1">
            <a:spLocks noGrp="1"/>
          </p:cNvSpPr>
          <p:nvPr>
            <p:ph type="title"/>
          </p:nvPr>
        </p:nvSpPr>
        <p:spPr>
          <a:xfrm>
            <a:off x="179511" y="123476"/>
            <a:ext cx="8640962" cy="1008116"/>
          </a:xfrm>
          <a:prstGeom prst="rect">
            <a:avLst/>
          </a:prstGeom>
        </p:spPr>
        <p:txBody>
          <a:bodyPr/>
          <a:lstStyle>
            <a:lvl1pPr>
              <a:defRPr sz="3200" b="0">
                <a:solidFill>
                  <a:srgbClr val="E46C0A"/>
                </a:solidFill>
              </a:defRPr>
            </a:lvl1pPr>
          </a:lstStyle>
          <a:p>
            <a:r>
              <a:t>   Basic Principles (Minimal learning set)</a:t>
            </a:r>
          </a:p>
        </p:txBody>
      </p:sp>
      <p:sp>
        <p:nvSpPr>
          <p:cNvPr id="894" name="Tekstvak 8"/>
          <p:cNvSpPr txBox="1"/>
          <p:nvPr/>
        </p:nvSpPr>
        <p:spPr>
          <a:xfrm>
            <a:off x="123238" y="4791345"/>
            <a:ext cx="2213553" cy="269237"/>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atin typeface="+mn-lt"/>
                <a:ea typeface="+mn-ea"/>
                <a:cs typeface="+mn-cs"/>
                <a:sym typeface="Helvetica"/>
              </a:defRPr>
            </a:lvl1pPr>
          </a:lstStyle>
          <a:p>
            <a:r>
              <a:t>On the road, safely and reliably</a:t>
            </a:r>
          </a:p>
        </p:txBody>
      </p:sp>
      <p:sp>
        <p:nvSpPr>
          <p:cNvPr id="10" name="Shape 223"/>
          <p:cNvSpPr txBox="1"/>
          <p:nvPr/>
        </p:nvSpPr>
        <p:spPr>
          <a:xfrm>
            <a:off x="3551037" y="4929844"/>
            <a:ext cx="2586046" cy="1077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rPr lang="nl-NL" dirty="0"/>
              <a:t>Geert Pater, Genéva Sept 2018</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8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8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 grpId="1" animBg="1" advAuto="0"/>
      <p:bldP spid="890" grpId="2" animBg="1" advAuto="0"/>
      <p:bldP spid="891" grpId="3" animBg="1" advAuto="0"/>
      <p:bldP spid="892" grpId="4"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 name="Learning experience"/>
          <p:cNvSpPr txBox="1">
            <a:spLocks noGrp="1"/>
          </p:cNvSpPr>
          <p:nvPr>
            <p:ph type="title"/>
          </p:nvPr>
        </p:nvSpPr>
        <p:spPr>
          <a:xfrm>
            <a:off x="685800" y="571064"/>
            <a:ext cx="7772400" cy="1470030"/>
          </a:xfrm>
          <a:prstGeom prst="rect">
            <a:avLst/>
          </a:prstGeom>
        </p:spPr>
        <p:txBody>
          <a:bodyPr lIns="45718" tIns="45718" rIns="45718" bIns="45718" anchor="b"/>
          <a:lstStyle>
            <a:lvl1pPr algn="ctr" defTabSz="886966">
              <a:defRPr b="0" spc="-100">
                <a:solidFill>
                  <a:srgbClr val="434342"/>
                </a:solidFill>
              </a:defRPr>
            </a:lvl1pPr>
          </a:lstStyle>
          <a:p>
            <a:r>
              <a:t>Vehicle Driving License (vDL)</a:t>
            </a:r>
          </a:p>
        </p:txBody>
      </p:sp>
      <p:sp>
        <p:nvSpPr>
          <p:cNvPr id="899" name="An ideation for a smooth co-creation for innovation and legislations"/>
          <p:cNvSpPr txBox="1">
            <a:spLocks noGrp="1"/>
          </p:cNvSpPr>
          <p:nvPr>
            <p:ph type="body" sz="half" idx="1"/>
          </p:nvPr>
        </p:nvSpPr>
        <p:spPr>
          <a:xfrm>
            <a:off x="734969" y="2327518"/>
            <a:ext cx="7846639" cy="1752602"/>
          </a:xfrm>
          <a:prstGeom prst="rect">
            <a:avLst/>
          </a:prstGeom>
        </p:spPr>
        <p:txBody>
          <a:bodyPr lIns="45718" tIns="45718" rIns="45718" bIns="45718" anchor="t"/>
          <a:lstStyle>
            <a:lvl1pPr algn="ctr">
              <a:spcBef>
                <a:spcPts val="500"/>
              </a:spcBef>
              <a:defRPr sz="2400">
                <a:solidFill>
                  <a:srgbClr val="404040"/>
                </a:solidFill>
              </a:defRPr>
            </a:lvl1pPr>
          </a:lstStyle>
          <a:p>
            <a:r>
              <a:t>What if technology takes over all driving tasks?</a:t>
            </a:r>
          </a:p>
        </p:txBody>
      </p:sp>
      <p:sp>
        <p:nvSpPr>
          <p:cNvPr id="900" name="Tekstvak 5"/>
          <p:cNvSpPr txBox="1"/>
          <p:nvPr/>
        </p:nvSpPr>
        <p:spPr>
          <a:xfrm>
            <a:off x="123239" y="4791345"/>
            <a:ext cx="2213553" cy="26425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vl1pPr>
          </a:lstStyle>
          <a:p>
            <a:r>
              <a:t>On the road, safely and reliably</a:t>
            </a:r>
          </a:p>
        </p:txBody>
      </p:sp>
      <p:pic>
        <p:nvPicPr>
          <p:cNvPr id="901" name="Picture 2" descr="Picture 2"/>
          <p:cNvPicPr>
            <a:picLocks noChangeAspect="1"/>
          </p:cNvPicPr>
          <p:nvPr/>
        </p:nvPicPr>
        <p:blipFill>
          <a:blip r:embed="rId2">
            <a:extLst/>
          </a:blip>
          <a:stretch>
            <a:fillRect/>
          </a:stretch>
        </p:blipFill>
        <p:spPr>
          <a:xfrm>
            <a:off x="386198" y="3139539"/>
            <a:ext cx="2491682" cy="1090335"/>
          </a:xfrm>
          <a:prstGeom prst="rect">
            <a:avLst/>
          </a:prstGeom>
          <a:ln w="12700">
            <a:miter lim="400000"/>
          </a:ln>
        </p:spPr>
      </p:pic>
      <p:sp>
        <p:nvSpPr>
          <p:cNvPr id="7" name="Shape 223"/>
          <p:cNvSpPr txBox="1"/>
          <p:nvPr/>
        </p:nvSpPr>
        <p:spPr>
          <a:xfrm>
            <a:off x="3551037" y="4929844"/>
            <a:ext cx="2586046" cy="1077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rPr lang="nl-NL" dirty="0"/>
              <a:t>Geert Pater, Genéva Sept 2018</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Shape 152"/>
          <p:cNvSpPr txBox="1">
            <a:spLocks noGrp="1"/>
          </p:cNvSpPr>
          <p:nvPr>
            <p:ph type="title"/>
          </p:nvPr>
        </p:nvSpPr>
        <p:spPr>
          <a:prstGeom prst="rect">
            <a:avLst/>
          </a:prstGeom>
        </p:spPr>
        <p:txBody>
          <a:bodyPr lIns="45699" tIns="45699" rIns="45699" bIns="45699"/>
          <a:lstStyle>
            <a:lvl1pPr>
              <a:defRPr sz="2400">
                <a:solidFill>
                  <a:srgbClr val="E46C0A"/>
                </a:solidFill>
              </a:defRPr>
            </a:lvl1pPr>
          </a:lstStyle>
          <a:p>
            <a:r>
              <a:t>The Netherlands Vehicle Authority</a:t>
            </a:r>
          </a:p>
        </p:txBody>
      </p:sp>
      <p:sp>
        <p:nvSpPr>
          <p:cNvPr id="449" name="Tijdelijke aanduiding voor tekst 2"/>
          <p:cNvSpPr txBox="1">
            <a:spLocks noGrp="1"/>
          </p:cNvSpPr>
          <p:nvPr>
            <p:ph type="body" idx="1"/>
          </p:nvPr>
        </p:nvSpPr>
        <p:spPr>
          <a:xfrm>
            <a:off x="685800" y="1131590"/>
            <a:ext cx="7630615" cy="3600401"/>
          </a:xfrm>
          <a:prstGeom prst="rect">
            <a:avLst/>
          </a:prstGeom>
        </p:spPr>
        <p:txBody>
          <a:bodyPr/>
          <a:lstStyle/>
          <a:p>
            <a:pPr marL="0" indent="177800">
              <a:buSzTx/>
              <a:buNone/>
              <a:defRPr sz="1400" b="1">
                <a:latin typeface="+mj-lt"/>
                <a:ea typeface="+mj-ea"/>
                <a:cs typeface="+mj-cs"/>
                <a:sym typeface="Arial"/>
              </a:defRPr>
            </a:pPr>
            <a:r>
              <a:t>Organization</a:t>
            </a:r>
          </a:p>
          <a:p>
            <a:pPr>
              <a:defRPr sz="1400">
                <a:latin typeface="+mj-lt"/>
                <a:ea typeface="+mj-ea"/>
                <a:cs typeface="+mj-cs"/>
                <a:sym typeface="Arial"/>
              </a:defRPr>
            </a:pPr>
            <a:r>
              <a:t>RDW is a non-commercial public body since 1949. It performs its tasks on behalf of the Ministry of Infrastructure and Water Management.</a:t>
            </a:r>
          </a:p>
          <a:p>
            <a:pPr marL="0" indent="177800">
              <a:buSzTx/>
              <a:buNone/>
              <a:defRPr sz="1400" b="1">
                <a:latin typeface="+mj-lt"/>
                <a:ea typeface="+mj-ea"/>
                <a:cs typeface="+mj-cs"/>
                <a:sym typeface="Arial"/>
              </a:defRPr>
            </a:pPr>
            <a:r>
              <a:t>RDW in international context</a:t>
            </a:r>
          </a:p>
          <a:p>
            <a:pPr>
              <a:defRPr sz="1400">
                <a:latin typeface="+mj-lt"/>
                <a:ea typeface="+mj-ea"/>
                <a:cs typeface="+mj-cs"/>
                <a:sym typeface="Arial"/>
              </a:defRPr>
            </a:pPr>
            <a:r>
              <a:t>As the Type-Approval Authority of the Netherlands, RDW tests and inspects new vehicles, their systems and parts of over 1600 manufacturers and importers from all over the world. RDW also makes knowledge available through consultation and supports projects in other countries in the area of traffic safety. In addition, RDW closely cooperates with sister organizations in the area of European regulations. </a:t>
            </a:r>
          </a:p>
          <a:p>
            <a:pPr marL="0" indent="177800">
              <a:buSzTx/>
              <a:buNone/>
              <a:defRPr sz="1400" b="1">
                <a:latin typeface="+mj-lt"/>
                <a:ea typeface="+mj-ea"/>
                <a:cs typeface="+mj-cs"/>
                <a:sym typeface="Arial"/>
              </a:defRPr>
            </a:pPr>
            <a:r>
              <a:t>International consultation</a:t>
            </a:r>
          </a:p>
          <a:p>
            <a:pPr>
              <a:defRPr sz="1400">
                <a:latin typeface="+mj-lt"/>
                <a:ea typeface="+mj-ea"/>
                <a:cs typeface="+mj-cs"/>
                <a:sym typeface="Arial"/>
              </a:defRPr>
            </a:pPr>
            <a:r>
              <a:t>Dutch legislation is based on European Directives. These are increasingly related to agreements that are made in the context of UNECE and EU. RDW participates in various consultation structures in which the international regulations are prepared.</a:t>
            </a:r>
          </a:p>
        </p:txBody>
      </p:sp>
      <p:sp>
        <p:nvSpPr>
          <p:cNvPr id="450" name="Shape 223"/>
          <p:cNvSpPr txBox="1"/>
          <p:nvPr/>
        </p:nvSpPr>
        <p:spPr>
          <a:xfrm>
            <a:off x="3551037" y="4929844"/>
            <a:ext cx="2586046" cy="1077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rPr lang="nl-NL" dirty="0"/>
              <a:t>Geert Pater, Genéva Sept 2018</a:t>
            </a:r>
          </a:p>
        </p:txBody>
      </p:sp>
      <p:sp>
        <p:nvSpPr>
          <p:cNvPr id="451" name="Tekstvak 8"/>
          <p:cNvSpPr txBox="1"/>
          <p:nvPr/>
        </p:nvSpPr>
        <p:spPr>
          <a:xfrm>
            <a:off x="123239" y="4791345"/>
            <a:ext cx="2213553" cy="26425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vl1pPr>
          </a:lstStyle>
          <a:p>
            <a:r>
              <a:t>On the road, safely and reliably</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 name="Shape 152"/>
          <p:cNvSpPr txBox="1"/>
          <p:nvPr/>
        </p:nvSpPr>
        <p:spPr>
          <a:xfrm>
            <a:off x="0" y="-1"/>
            <a:ext cx="9144000" cy="683904"/>
          </a:xfrm>
          <a:prstGeom prst="rect">
            <a:avLst/>
          </a:prstGeom>
          <a:ln w="12700">
            <a:miter lim="400000"/>
          </a:ln>
          <a:extLst>
            <a:ext uri="{C572A759-6A51-4108-AA02-DFA0A04FC94B}">
              <ma14:wrappingTextBoxFlag xmlns="" xmlns:ma14="http://schemas.microsoft.com/office/mac/drawingml/2011/main" val="1"/>
            </a:ext>
          </a:extLst>
        </p:spPr>
        <p:txBody>
          <a:bodyPr lIns="45699" tIns="45699" rIns="45699" bIns="45699" anchor="ctr">
            <a:normAutofit/>
          </a:bodyPr>
          <a:lstStyle>
            <a:lvl1pPr algn="ctr">
              <a:defRPr sz="2400">
                <a:solidFill>
                  <a:srgbClr val="E46C0A"/>
                </a:solidFill>
              </a:defRPr>
            </a:lvl1pPr>
          </a:lstStyle>
          <a:p>
            <a:r>
              <a:t>Background</a:t>
            </a:r>
          </a:p>
        </p:txBody>
      </p:sp>
      <p:sp>
        <p:nvSpPr>
          <p:cNvPr id="905" name="An ideation for a smooth co-creation for innovation and legislations"/>
          <p:cNvSpPr txBox="1">
            <a:spLocks noGrp="1"/>
          </p:cNvSpPr>
          <p:nvPr>
            <p:ph type="body" idx="1"/>
          </p:nvPr>
        </p:nvSpPr>
        <p:spPr>
          <a:xfrm>
            <a:off x="777500" y="524924"/>
            <a:ext cx="7846639" cy="2798536"/>
          </a:xfrm>
          <a:prstGeom prst="rect">
            <a:avLst/>
          </a:prstGeom>
        </p:spPr>
        <p:txBody>
          <a:bodyPr lIns="45718" tIns="45718" rIns="45718" bIns="45718" anchor="t">
            <a:normAutofit lnSpcReduction="10000"/>
          </a:bodyPr>
          <a:lstStyle/>
          <a:p>
            <a:pPr marL="285750" indent="-285750">
              <a:lnSpc>
                <a:spcPct val="72000"/>
              </a:lnSpc>
              <a:spcBef>
                <a:spcPts val="500"/>
              </a:spcBef>
              <a:buSzPct val="100000"/>
              <a:buFont typeface="Arial"/>
              <a:buChar char="•"/>
              <a:defRPr sz="1600">
                <a:solidFill>
                  <a:srgbClr val="000000"/>
                </a:solidFill>
              </a:defRPr>
            </a:pPr>
            <a:endParaRPr/>
          </a:p>
          <a:p>
            <a:pPr marL="285750" indent="-285750">
              <a:lnSpc>
                <a:spcPct val="72000"/>
              </a:lnSpc>
              <a:spcBef>
                <a:spcPts val="500"/>
              </a:spcBef>
              <a:buSzPct val="100000"/>
              <a:buFont typeface="Arial"/>
              <a:buChar char="•"/>
              <a:defRPr sz="1600">
                <a:solidFill>
                  <a:srgbClr val="000000"/>
                </a:solidFill>
              </a:defRPr>
            </a:pPr>
            <a:r>
              <a:t>Limited knowledge of driving behavior; how to license self driving vehicles? </a:t>
            </a:r>
            <a:br/>
            <a:endParaRPr/>
          </a:p>
          <a:p>
            <a:pPr marL="285750" indent="-285750">
              <a:lnSpc>
                <a:spcPct val="72000"/>
              </a:lnSpc>
              <a:spcBef>
                <a:spcPts val="500"/>
              </a:spcBef>
              <a:buSzPct val="100000"/>
              <a:buFont typeface="Arial"/>
              <a:buChar char="•"/>
              <a:defRPr sz="1600">
                <a:solidFill>
                  <a:srgbClr val="000000"/>
                </a:solidFill>
              </a:defRPr>
            </a:pPr>
            <a:r>
              <a:t>RDW challenged Green Dino to develop a license for AI-drivers </a:t>
            </a:r>
            <a:br/>
            <a:endParaRPr/>
          </a:p>
          <a:p>
            <a:pPr marL="285750" indent="-285750">
              <a:lnSpc>
                <a:spcPct val="72000"/>
              </a:lnSpc>
              <a:spcBef>
                <a:spcPts val="500"/>
              </a:spcBef>
              <a:buSzPct val="100000"/>
              <a:buFont typeface="Arial"/>
              <a:buChar char="•"/>
              <a:defRPr sz="1600">
                <a:solidFill>
                  <a:srgbClr val="000000"/>
                </a:solidFill>
              </a:defRPr>
            </a:pPr>
            <a:r>
              <a:t>Green Dino started ‘robotTUNER’ a new company for assessment and training of robot / AI-drivers. </a:t>
            </a:r>
            <a:br/>
            <a:r>
              <a:t> </a:t>
            </a:r>
          </a:p>
          <a:p>
            <a:pPr>
              <a:lnSpc>
                <a:spcPct val="72000"/>
              </a:lnSpc>
              <a:spcBef>
                <a:spcPts val="500"/>
              </a:spcBef>
              <a:defRPr sz="1600">
                <a:solidFill>
                  <a:srgbClr val="000000"/>
                </a:solidFill>
              </a:defRPr>
            </a:pPr>
            <a:r>
              <a:t>Result: ‘Digital Driving License Project’. A collaboration of stakeholders who want to attribute to an international standard for licensing of intelligent vehicle operating systems, human and AI.</a:t>
            </a:r>
            <a:endParaRPr sz="1100">
              <a:solidFill>
                <a:srgbClr val="404040"/>
              </a:solidFill>
            </a:endParaRPr>
          </a:p>
          <a:p>
            <a:pPr>
              <a:lnSpc>
                <a:spcPct val="72000"/>
              </a:lnSpc>
              <a:spcBef>
                <a:spcPts val="500"/>
              </a:spcBef>
              <a:defRPr sz="1100">
                <a:solidFill>
                  <a:srgbClr val="404040"/>
                </a:solidFill>
              </a:defRPr>
            </a:pPr>
            <a:endParaRPr sz="1100">
              <a:solidFill>
                <a:srgbClr val="404040"/>
              </a:solidFill>
            </a:endParaRPr>
          </a:p>
          <a:p>
            <a:pPr>
              <a:lnSpc>
                <a:spcPct val="72000"/>
              </a:lnSpc>
              <a:spcBef>
                <a:spcPts val="500"/>
              </a:spcBef>
              <a:defRPr sz="1100" b="1">
                <a:solidFill>
                  <a:srgbClr val="404040"/>
                </a:solidFill>
              </a:defRPr>
            </a:pPr>
            <a:r>
              <a:t>Initial Group</a:t>
            </a:r>
          </a:p>
          <a:p>
            <a:pPr>
              <a:lnSpc>
                <a:spcPct val="72000"/>
              </a:lnSpc>
              <a:spcBef>
                <a:spcPts val="500"/>
              </a:spcBef>
              <a:defRPr sz="1100">
                <a:solidFill>
                  <a:srgbClr val="404040"/>
                </a:solidFill>
              </a:defRPr>
            </a:pPr>
            <a:r>
              <a:t>Nvidia, AON Risk Solutions, Ricardo, HAN-Automotive Research, 2getthere, Roborace and initiators robotTUNER and RDW.</a:t>
            </a:r>
          </a:p>
        </p:txBody>
      </p:sp>
      <p:sp>
        <p:nvSpPr>
          <p:cNvPr id="906" name="Tekstvak 5"/>
          <p:cNvSpPr txBox="1"/>
          <p:nvPr/>
        </p:nvSpPr>
        <p:spPr>
          <a:xfrm>
            <a:off x="123239" y="4791345"/>
            <a:ext cx="2213553" cy="26425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vl1pPr>
          </a:lstStyle>
          <a:p>
            <a:r>
              <a:t>On the road, safely and reliably</a:t>
            </a:r>
          </a:p>
        </p:txBody>
      </p:sp>
      <p:pic>
        <p:nvPicPr>
          <p:cNvPr id="907" name="Picture 14" descr="Picture 14"/>
          <p:cNvPicPr>
            <a:picLocks noChangeAspect="1"/>
          </p:cNvPicPr>
          <p:nvPr/>
        </p:nvPicPr>
        <p:blipFill>
          <a:blip r:embed="rId2">
            <a:extLst/>
          </a:blip>
          <a:stretch>
            <a:fillRect/>
          </a:stretch>
        </p:blipFill>
        <p:spPr>
          <a:xfrm>
            <a:off x="3738936" y="3425156"/>
            <a:ext cx="495534" cy="316810"/>
          </a:xfrm>
          <a:prstGeom prst="rect">
            <a:avLst/>
          </a:prstGeom>
          <a:ln w="12700">
            <a:miter lim="400000"/>
          </a:ln>
        </p:spPr>
      </p:pic>
      <p:pic>
        <p:nvPicPr>
          <p:cNvPr id="908" name="Picture 22" descr="Picture 22"/>
          <p:cNvPicPr>
            <a:picLocks noChangeAspect="1"/>
          </p:cNvPicPr>
          <p:nvPr/>
        </p:nvPicPr>
        <p:blipFill>
          <a:blip r:embed="rId3">
            <a:extLst/>
          </a:blip>
          <a:stretch>
            <a:fillRect/>
          </a:stretch>
        </p:blipFill>
        <p:spPr>
          <a:xfrm>
            <a:off x="2364096" y="3801991"/>
            <a:ext cx="838995" cy="524373"/>
          </a:xfrm>
          <a:prstGeom prst="rect">
            <a:avLst/>
          </a:prstGeom>
          <a:ln w="12700">
            <a:miter lim="400000"/>
          </a:ln>
        </p:spPr>
      </p:pic>
      <p:pic>
        <p:nvPicPr>
          <p:cNvPr id="909" name="Picture 28" descr="Picture 28"/>
          <p:cNvPicPr>
            <a:picLocks noChangeAspect="1"/>
          </p:cNvPicPr>
          <p:nvPr/>
        </p:nvPicPr>
        <p:blipFill>
          <a:blip r:embed="rId4">
            <a:extLst/>
          </a:blip>
          <a:srcRect t="24700" b="32106"/>
          <a:stretch>
            <a:fillRect/>
          </a:stretch>
        </p:blipFill>
        <p:spPr>
          <a:xfrm>
            <a:off x="6876256" y="3393350"/>
            <a:ext cx="1192076" cy="514507"/>
          </a:xfrm>
          <a:prstGeom prst="rect">
            <a:avLst/>
          </a:prstGeom>
          <a:ln w="12700">
            <a:miter lim="400000"/>
          </a:ln>
        </p:spPr>
      </p:pic>
      <p:sp>
        <p:nvSpPr>
          <p:cNvPr id="910" name="Tekstvak 10"/>
          <p:cNvSpPr txBox="1"/>
          <p:nvPr/>
        </p:nvSpPr>
        <p:spPr>
          <a:xfrm>
            <a:off x="6051779" y="4121967"/>
            <a:ext cx="2660198" cy="437067"/>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2400">
                <a:effectLst>
                  <a:outerShdw blurRad="38100" dist="38100" dir="2700000" rotWithShape="0">
                    <a:srgbClr val="000000">
                      <a:alpha val="43137"/>
                    </a:srgbClr>
                  </a:outerShdw>
                </a:effectLst>
              </a:defRPr>
            </a:pPr>
            <a:r>
              <a:t>robot</a:t>
            </a:r>
            <a:r>
              <a:rPr>
                <a:solidFill>
                  <a:srgbClr val="FF3300"/>
                </a:solidFill>
              </a:rPr>
              <a:t>TUNER</a:t>
            </a:r>
          </a:p>
        </p:txBody>
      </p:sp>
      <p:pic>
        <p:nvPicPr>
          <p:cNvPr id="911" name="Picture 8" descr="Picture 8"/>
          <p:cNvPicPr>
            <a:picLocks noChangeAspect="1"/>
          </p:cNvPicPr>
          <p:nvPr/>
        </p:nvPicPr>
        <p:blipFill>
          <a:blip r:embed="rId5">
            <a:extLst/>
          </a:blip>
          <a:stretch>
            <a:fillRect/>
          </a:stretch>
        </p:blipFill>
        <p:spPr>
          <a:xfrm>
            <a:off x="2056908" y="3472176"/>
            <a:ext cx="553651" cy="233347"/>
          </a:xfrm>
          <a:prstGeom prst="rect">
            <a:avLst/>
          </a:prstGeom>
          <a:ln w="12700">
            <a:miter lim="400000"/>
          </a:ln>
        </p:spPr>
      </p:pic>
      <p:pic>
        <p:nvPicPr>
          <p:cNvPr id="912" name="Picture 3" descr="Picture 3"/>
          <p:cNvPicPr>
            <a:picLocks noChangeAspect="1"/>
          </p:cNvPicPr>
          <p:nvPr/>
        </p:nvPicPr>
        <p:blipFill>
          <a:blip r:embed="rId6">
            <a:extLst/>
          </a:blip>
          <a:stretch>
            <a:fillRect/>
          </a:stretch>
        </p:blipFill>
        <p:spPr>
          <a:xfrm>
            <a:off x="5443091" y="3747451"/>
            <a:ext cx="608689" cy="345197"/>
          </a:xfrm>
          <a:prstGeom prst="rect">
            <a:avLst/>
          </a:prstGeom>
          <a:ln w="12700">
            <a:miter lim="400000"/>
          </a:ln>
        </p:spPr>
      </p:pic>
      <p:pic>
        <p:nvPicPr>
          <p:cNvPr id="913" name="Picture 4" descr="Picture 4"/>
          <p:cNvPicPr>
            <a:picLocks noChangeAspect="1"/>
          </p:cNvPicPr>
          <p:nvPr/>
        </p:nvPicPr>
        <p:blipFill>
          <a:blip r:embed="rId7">
            <a:extLst/>
          </a:blip>
          <a:srcRect t="15320" b="14769"/>
          <a:stretch>
            <a:fillRect/>
          </a:stretch>
        </p:blipFill>
        <p:spPr>
          <a:xfrm>
            <a:off x="443282" y="3511403"/>
            <a:ext cx="567100" cy="396454"/>
          </a:xfrm>
          <a:prstGeom prst="rect">
            <a:avLst/>
          </a:prstGeom>
          <a:ln w="12700">
            <a:miter lim="400000"/>
          </a:ln>
        </p:spPr>
      </p:pic>
      <p:pic>
        <p:nvPicPr>
          <p:cNvPr id="914" name="Picture 6" descr="Picture 6"/>
          <p:cNvPicPr>
            <a:picLocks noChangeAspect="1"/>
          </p:cNvPicPr>
          <p:nvPr/>
        </p:nvPicPr>
        <p:blipFill>
          <a:blip r:embed="rId8">
            <a:extLst/>
          </a:blip>
          <a:stretch>
            <a:fillRect/>
          </a:stretch>
        </p:blipFill>
        <p:spPr>
          <a:xfrm>
            <a:off x="3551037" y="4066914"/>
            <a:ext cx="1366866" cy="475433"/>
          </a:xfrm>
          <a:prstGeom prst="rect">
            <a:avLst/>
          </a:prstGeom>
          <a:ln w="12700">
            <a:miter lim="400000"/>
          </a:ln>
        </p:spPr>
      </p:pic>
      <p:pic>
        <p:nvPicPr>
          <p:cNvPr id="915" name="Afbeelding 15" descr="Afbeelding 15"/>
          <p:cNvPicPr>
            <a:picLocks noChangeAspect="1"/>
          </p:cNvPicPr>
          <p:nvPr/>
        </p:nvPicPr>
        <p:blipFill>
          <a:blip r:embed="rId9">
            <a:extLst/>
          </a:blip>
          <a:srcRect t="19336" b="19531"/>
          <a:stretch>
            <a:fillRect/>
          </a:stretch>
        </p:blipFill>
        <p:spPr>
          <a:xfrm>
            <a:off x="1171965" y="4042257"/>
            <a:ext cx="858371" cy="524747"/>
          </a:xfrm>
          <a:prstGeom prst="rect">
            <a:avLst/>
          </a:prstGeom>
          <a:ln w="12700">
            <a:miter lim="400000"/>
          </a:ln>
        </p:spPr>
      </p:pic>
      <p:sp>
        <p:nvSpPr>
          <p:cNvPr id="15" name="Shape 223"/>
          <p:cNvSpPr txBox="1"/>
          <p:nvPr/>
        </p:nvSpPr>
        <p:spPr>
          <a:xfrm>
            <a:off x="3551037" y="4929844"/>
            <a:ext cx="2586046" cy="1077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rPr lang="nl-NL" dirty="0"/>
              <a:t>Geert Pater, Genéva Sept 2018</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7" name="Picture 2" descr="Picture 2"/>
          <p:cNvPicPr>
            <a:picLocks noChangeAspect="1"/>
          </p:cNvPicPr>
          <p:nvPr/>
        </p:nvPicPr>
        <p:blipFill>
          <a:blip r:embed="rId2">
            <a:extLst/>
          </a:blip>
          <a:stretch>
            <a:fillRect/>
          </a:stretch>
        </p:blipFill>
        <p:spPr>
          <a:xfrm>
            <a:off x="1722471" y="53020"/>
            <a:ext cx="6211448" cy="4628852"/>
          </a:xfrm>
          <a:prstGeom prst="rect">
            <a:avLst/>
          </a:prstGeom>
          <a:ln w="12700">
            <a:miter lim="400000"/>
          </a:ln>
        </p:spPr>
      </p:pic>
      <p:sp>
        <p:nvSpPr>
          <p:cNvPr id="919" name="Tekstvak 5"/>
          <p:cNvSpPr txBox="1"/>
          <p:nvPr/>
        </p:nvSpPr>
        <p:spPr>
          <a:xfrm>
            <a:off x="123239" y="4791345"/>
            <a:ext cx="2213553" cy="26425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vl1pPr>
          </a:lstStyle>
          <a:p>
            <a:r>
              <a:t>On the road, safely and reliably</a:t>
            </a:r>
          </a:p>
        </p:txBody>
      </p:sp>
      <p:sp>
        <p:nvSpPr>
          <p:cNvPr id="6" name="Shape 223"/>
          <p:cNvSpPr txBox="1"/>
          <p:nvPr/>
        </p:nvSpPr>
        <p:spPr>
          <a:xfrm>
            <a:off x="3551037" y="4929844"/>
            <a:ext cx="2586046" cy="1077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rPr lang="nl-NL" dirty="0"/>
              <a:t>Geert Pater, Genéva Sept 2018</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Rectangle 3"/>
          <p:cNvSpPr txBox="1"/>
          <p:nvPr/>
        </p:nvSpPr>
        <p:spPr>
          <a:xfrm>
            <a:off x="971600" y="763899"/>
            <a:ext cx="6636496" cy="1097281"/>
          </a:xfrm>
          <a:prstGeom prst="rect">
            <a:avLst/>
          </a:prstGeom>
          <a:ln w="12700">
            <a:miter lim="400000"/>
          </a:ln>
          <a:extLst>
            <a:ext uri="{C572A759-6A51-4108-AA02-DFA0A04FC94B}">
              <ma14:wrappingTextBoxFlag xmlns="" xmlns:ma14="http://schemas.microsoft.com/office/mac/drawingml/2011/main" val="1"/>
            </a:ext>
          </a:extLst>
        </p:spPr>
        <p:txBody>
          <a:bodyPr lIns="34290" tIns="34290" rIns="34290" bIns="34290">
            <a:spAutoFit/>
          </a:bodyPr>
          <a:lstStyle/>
          <a:p>
            <a:pPr>
              <a:spcBef>
                <a:spcPts val="300"/>
              </a:spcBef>
              <a:defRPr sz="1500">
                <a:latin typeface="+mn-lt"/>
                <a:ea typeface="+mn-ea"/>
                <a:cs typeface="+mn-cs"/>
                <a:sym typeface="Helvetica"/>
              </a:defRPr>
            </a:pPr>
            <a:r>
              <a:t>New work item proposal (ISO)</a:t>
            </a:r>
            <a:endParaRPr sz="2400">
              <a:solidFill>
                <a:srgbClr val="CC0000"/>
              </a:solidFill>
            </a:endParaRPr>
          </a:p>
          <a:p>
            <a:pPr>
              <a:spcBef>
                <a:spcPts val="300"/>
              </a:spcBef>
              <a:defRPr sz="1500">
                <a:latin typeface="+mn-lt"/>
                <a:ea typeface="+mn-ea"/>
                <a:cs typeface="+mn-cs"/>
                <a:sym typeface="Helvetica"/>
              </a:defRPr>
            </a:pPr>
            <a:r>
              <a:t>Safety of Intelligent Vehicle Operating Systems (SIVOS)</a:t>
            </a:r>
          </a:p>
          <a:p>
            <a:pPr>
              <a:spcBef>
                <a:spcPts val="300"/>
              </a:spcBef>
              <a:defRPr sz="1500">
                <a:latin typeface="+mn-lt"/>
                <a:ea typeface="+mn-ea"/>
                <a:cs typeface="+mn-cs"/>
                <a:sym typeface="Helvetica"/>
              </a:defRPr>
            </a:pPr>
            <a:endParaRPr/>
          </a:p>
          <a:p>
            <a:pPr>
              <a:spcBef>
                <a:spcPts val="300"/>
              </a:spcBef>
              <a:defRPr sz="1500">
                <a:latin typeface="+mn-lt"/>
                <a:ea typeface="+mn-ea"/>
                <a:cs typeface="+mn-cs"/>
                <a:sym typeface="Helvetica"/>
              </a:defRPr>
            </a:pPr>
            <a:r>
              <a:t>Proposed process of testing: </a:t>
            </a:r>
          </a:p>
        </p:txBody>
      </p:sp>
      <p:pic>
        <p:nvPicPr>
          <p:cNvPr id="922" name="Picture 2" descr="Picture 2"/>
          <p:cNvPicPr>
            <a:picLocks noChangeAspect="1"/>
          </p:cNvPicPr>
          <p:nvPr/>
        </p:nvPicPr>
        <p:blipFill>
          <a:blip r:embed="rId2">
            <a:extLst/>
          </a:blip>
          <a:stretch>
            <a:fillRect/>
          </a:stretch>
        </p:blipFill>
        <p:spPr>
          <a:xfrm>
            <a:off x="1755245" y="1871895"/>
            <a:ext cx="5733081" cy="2458288"/>
          </a:xfrm>
          <a:prstGeom prst="rect">
            <a:avLst/>
          </a:prstGeom>
          <a:ln w="12700">
            <a:miter lim="400000"/>
          </a:ln>
        </p:spPr>
      </p:pic>
      <p:sp>
        <p:nvSpPr>
          <p:cNvPr id="923" name="Tekstvak 10"/>
          <p:cNvSpPr txBox="1"/>
          <p:nvPr/>
        </p:nvSpPr>
        <p:spPr>
          <a:xfrm>
            <a:off x="123239" y="4791345"/>
            <a:ext cx="2213553" cy="26425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vl1pPr>
          </a:lstStyle>
          <a:p>
            <a:r>
              <a:t>On the road, safely and reliably</a:t>
            </a:r>
          </a:p>
        </p:txBody>
      </p:sp>
      <p:sp>
        <p:nvSpPr>
          <p:cNvPr id="925" name="Titel 2"/>
          <p:cNvSpPr txBox="1"/>
          <p:nvPr/>
        </p:nvSpPr>
        <p:spPr>
          <a:xfrm>
            <a:off x="683568" y="267493"/>
            <a:ext cx="7772401" cy="857251"/>
          </a:xfrm>
          <a:prstGeom prst="rect">
            <a:avLst/>
          </a:prstGeom>
          <a:ln w="12700">
            <a:miter lim="400000"/>
          </a:ln>
          <a:extLst>
            <a:ext uri="{C572A759-6A51-4108-AA02-DFA0A04FC94B}">
              <ma14:wrappingTextBoxFlag xmlns="" xmlns:ma14="http://schemas.microsoft.com/office/mac/drawingml/2011/main" val="1"/>
            </a:ext>
          </a:extLst>
        </p:spPr>
        <p:txBody>
          <a:bodyPr lIns="91421" tIns="91421" rIns="91421" bIns="91421">
            <a:normAutofit/>
          </a:bodyPr>
          <a:lstStyle>
            <a:lvl1pPr algn="ctr">
              <a:defRPr sz="4000" b="1"/>
            </a:lvl1pPr>
          </a:lstStyle>
          <a:p>
            <a:r>
              <a:t>vDL</a:t>
            </a:r>
          </a:p>
        </p:txBody>
      </p:sp>
      <p:sp>
        <p:nvSpPr>
          <p:cNvPr id="7" name="Shape 223"/>
          <p:cNvSpPr txBox="1"/>
          <p:nvPr/>
        </p:nvSpPr>
        <p:spPr>
          <a:xfrm>
            <a:off x="3551037" y="4929844"/>
            <a:ext cx="2586046" cy="1077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rPr lang="nl-NL" dirty="0"/>
              <a:t>Geert Pater, Genéva Sept 2018</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7" name="Picture 2" descr="Picture 2"/>
          <p:cNvPicPr>
            <a:picLocks noChangeAspect="1"/>
          </p:cNvPicPr>
          <p:nvPr/>
        </p:nvPicPr>
        <p:blipFill>
          <a:blip r:embed="rId3">
            <a:extLst/>
          </a:blip>
          <a:stretch>
            <a:fillRect/>
          </a:stretch>
        </p:blipFill>
        <p:spPr>
          <a:xfrm>
            <a:off x="4812257" y="2868759"/>
            <a:ext cx="2931568" cy="1652025"/>
          </a:xfrm>
          <a:prstGeom prst="rect">
            <a:avLst/>
          </a:prstGeom>
          <a:ln w="12700">
            <a:miter lim="400000"/>
          </a:ln>
        </p:spPr>
      </p:pic>
      <p:pic>
        <p:nvPicPr>
          <p:cNvPr id="928" name="Picture 2" descr="Picture 2"/>
          <p:cNvPicPr>
            <a:picLocks noChangeAspect="1"/>
          </p:cNvPicPr>
          <p:nvPr/>
        </p:nvPicPr>
        <p:blipFill>
          <a:blip r:embed="rId4">
            <a:extLst/>
          </a:blip>
          <a:stretch>
            <a:fillRect/>
          </a:stretch>
        </p:blipFill>
        <p:spPr>
          <a:xfrm>
            <a:off x="1563752" y="2863831"/>
            <a:ext cx="3111670" cy="1643377"/>
          </a:xfrm>
          <a:prstGeom prst="rect">
            <a:avLst/>
          </a:prstGeom>
          <a:ln w="12700">
            <a:miter lim="400000"/>
          </a:ln>
        </p:spPr>
      </p:pic>
      <p:sp>
        <p:nvSpPr>
          <p:cNvPr id="929" name="Tekstvak 11"/>
          <p:cNvSpPr txBox="1"/>
          <p:nvPr/>
        </p:nvSpPr>
        <p:spPr>
          <a:xfrm>
            <a:off x="123239" y="4791345"/>
            <a:ext cx="2213553" cy="26425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vl1pPr>
          </a:lstStyle>
          <a:p>
            <a:r>
              <a:t>On the road, safely and reliably</a:t>
            </a:r>
          </a:p>
        </p:txBody>
      </p:sp>
      <p:sp>
        <p:nvSpPr>
          <p:cNvPr id="931" name="Tijdelijke aanduiding voor tekst 1"/>
          <p:cNvSpPr txBox="1">
            <a:spLocks noGrp="1"/>
          </p:cNvSpPr>
          <p:nvPr>
            <p:ph type="body" sz="half" idx="1"/>
          </p:nvPr>
        </p:nvSpPr>
        <p:spPr>
          <a:xfrm>
            <a:off x="722311" y="843558"/>
            <a:ext cx="7772401" cy="1872209"/>
          </a:xfrm>
          <a:prstGeom prst="rect">
            <a:avLst/>
          </a:prstGeom>
        </p:spPr>
        <p:txBody>
          <a:bodyPr/>
          <a:lstStyle/>
          <a:p>
            <a:pPr marL="342900" indent="-342900">
              <a:lnSpc>
                <a:spcPct val="81000"/>
              </a:lnSpc>
              <a:buSzPct val="100000"/>
              <a:buAutoNum type="arabicPeriod"/>
              <a:defRPr sz="1500" b="1">
                <a:solidFill>
                  <a:srgbClr val="000000"/>
                </a:solidFill>
              </a:defRPr>
            </a:pPr>
            <a:r>
              <a:t>Virtual Environment</a:t>
            </a:r>
            <a:endParaRPr sz="1300"/>
          </a:p>
          <a:p>
            <a:pPr marL="342900" indent="-342900">
              <a:lnSpc>
                <a:spcPct val="81000"/>
              </a:lnSpc>
              <a:buSzPct val="100000"/>
              <a:buFont typeface="Arial"/>
              <a:buChar char="•"/>
              <a:defRPr sz="1500">
                <a:solidFill>
                  <a:srgbClr val="000000"/>
                </a:solidFill>
              </a:defRPr>
            </a:pPr>
            <a:r>
              <a:t>From simulators used for training humans, we know the ‘average human driver’ performance in a broad set of ‘traffic situations’ (use cases, or Operational Design Domain).</a:t>
            </a:r>
            <a:endParaRPr sz="1300"/>
          </a:p>
          <a:p>
            <a:pPr marL="358775" indent="-358775">
              <a:lnSpc>
                <a:spcPct val="81000"/>
              </a:lnSpc>
              <a:buSzPct val="100000"/>
              <a:buFont typeface="Arial"/>
              <a:buChar char="•"/>
              <a:defRPr sz="1500">
                <a:solidFill>
                  <a:srgbClr val="000000"/>
                </a:solidFill>
              </a:defRPr>
            </a:pPr>
            <a:r>
              <a:t>The AI-driver ‘competes’ in a virtual environment against this average human driver. </a:t>
            </a:r>
            <a:endParaRPr sz="1300"/>
          </a:p>
          <a:p>
            <a:pPr marL="358775" indent="-358775">
              <a:lnSpc>
                <a:spcPct val="81000"/>
              </a:lnSpc>
              <a:buSzPct val="100000"/>
              <a:buFont typeface="Arial"/>
              <a:buChar char="•"/>
              <a:defRPr sz="1500">
                <a:solidFill>
                  <a:srgbClr val="000000"/>
                </a:solidFill>
              </a:defRPr>
            </a:pPr>
            <a:r>
              <a:t>Knowledge (theory) and skills are tested and related to human performances and risk profiles.</a:t>
            </a:r>
            <a:endParaRPr sz="1300"/>
          </a:p>
          <a:p>
            <a:pPr marL="358775" indent="-358775">
              <a:lnSpc>
                <a:spcPct val="81000"/>
              </a:lnSpc>
              <a:buSzPct val="100000"/>
              <a:buFont typeface="Arial"/>
              <a:buChar char="•"/>
              <a:defRPr sz="1500">
                <a:solidFill>
                  <a:srgbClr val="000000"/>
                </a:solidFill>
              </a:defRPr>
            </a:pPr>
            <a:r>
              <a:t>The safety manager of a supplier can provide the evidence</a:t>
            </a:r>
          </a:p>
        </p:txBody>
      </p:sp>
      <p:sp>
        <p:nvSpPr>
          <p:cNvPr id="932" name="Titel 2"/>
          <p:cNvSpPr txBox="1">
            <a:spLocks noGrp="1"/>
          </p:cNvSpPr>
          <p:nvPr>
            <p:ph type="title"/>
          </p:nvPr>
        </p:nvSpPr>
        <p:spPr>
          <a:xfrm>
            <a:off x="683568" y="267493"/>
            <a:ext cx="7772401" cy="857251"/>
          </a:xfrm>
          <a:prstGeom prst="rect">
            <a:avLst/>
          </a:prstGeom>
        </p:spPr>
        <p:txBody>
          <a:bodyPr/>
          <a:lstStyle>
            <a:lvl1pPr algn="ctr"/>
          </a:lstStyle>
          <a:p>
            <a:r>
              <a:t>vDL</a:t>
            </a:r>
          </a:p>
        </p:txBody>
      </p:sp>
      <p:sp>
        <p:nvSpPr>
          <p:cNvPr id="8" name="Shape 223"/>
          <p:cNvSpPr txBox="1"/>
          <p:nvPr/>
        </p:nvSpPr>
        <p:spPr>
          <a:xfrm>
            <a:off x="3551037" y="4929844"/>
            <a:ext cx="2586046" cy="1077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rPr lang="nl-NL" dirty="0"/>
              <a:t>Geert Pater, Genéva Sept 2018</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6" name="Picture 2" descr="Picture 2">
            <a:hlinkClick r:id="rId2"/>
          </p:cNvPr>
          <p:cNvPicPr>
            <a:picLocks noChangeAspect="1"/>
          </p:cNvPicPr>
          <p:nvPr/>
        </p:nvPicPr>
        <p:blipFill>
          <a:blip r:embed="rId3">
            <a:extLst/>
          </a:blip>
          <a:srcRect l="8990" t="40833"/>
          <a:stretch>
            <a:fillRect/>
          </a:stretch>
        </p:blipFill>
        <p:spPr>
          <a:xfrm>
            <a:off x="1626602" y="2949792"/>
            <a:ext cx="3337776" cy="1628926"/>
          </a:xfrm>
          <a:prstGeom prst="rect">
            <a:avLst/>
          </a:prstGeom>
          <a:ln w="12700">
            <a:miter lim="400000"/>
          </a:ln>
        </p:spPr>
      </p:pic>
      <p:pic>
        <p:nvPicPr>
          <p:cNvPr id="937" name="Picture 4" descr="Picture 4"/>
          <p:cNvPicPr>
            <a:picLocks noChangeAspect="1"/>
          </p:cNvPicPr>
          <p:nvPr/>
        </p:nvPicPr>
        <p:blipFill>
          <a:blip r:embed="rId4">
            <a:extLst/>
          </a:blip>
          <a:stretch>
            <a:fillRect/>
          </a:stretch>
        </p:blipFill>
        <p:spPr>
          <a:xfrm>
            <a:off x="5112060" y="2949792"/>
            <a:ext cx="2498029" cy="1628926"/>
          </a:xfrm>
          <a:prstGeom prst="rect">
            <a:avLst/>
          </a:prstGeom>
          <a:ln w="12700">
            <a:miter lim="400000"/>
          </a:ln>
        </p:spPr>
      </p:pic>
      <p:sp>
        <p:nvSpPr>
          <p:cNvPr id="938" name="Tekstvak 8"/>
          <p:cNvSpPr txBox="1"/>
          <p:nvPr/>
        </p:nvSpPr>
        <p:spPr>
          <a:xfrm>
            <a:off x="123238" y="4791345"/>
            <a:ext cx="2213553" cy="269237"/>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atin typeface="+mn-lt"/>
                <a:ea typeface="+mn-ea"/>
                <a:cs typeface="+mn-cs"/>
                <a:sym typeface="Helvetica"/>
              </a:defRPr>
            </a:lvl1pPr>
          </a:lstStyle>
          <a:p>
            <a:r>
              <a:t>On the road, safely and reliably</a:t>
            </a:r>
          </a:p>
        </p:txBody>
      </p:sp>
      <p:sp>
        <p:nvSpPr>
          <p:cNvPr id="940" name="Tijdelijke aanduiding voor tekst 1"/>
          <p:cNvSpPr txBox="1">
            <a:spLocks noGrp="1"/>
          </p:cNvSpPr>
          <p:nvPr>
            <p:ph type="body" sz="half" idx="1"/>
          </p:nvPr>
        </p:nvSpPr>
        <p:spPr>
          <a:xfrm>
            <a:off x="722312" y="735547"/>
            <a:ext cx="7772401" cy="2305468"/>
          </a:xfrm>
          <a:prstGeom prst="rect">
            <a:avLst/>
          </a:prstGeom>
        </p:spPr>
        <p:txBody>
          <a:bodyPr/>
          <a:lstStyle/>
          <a:p>
            <a:pPr>
              <a:defRPr sz="1600" b="1">
                <a:solidFill>
                  <a:srgbClr val="000000"/>
                </a:solidFill>
              </a:defRPr>
            </a:pPr>
            <a:r>
              <a:t>2.   Scale Modelling</a:t>
            </a:r>
            <a:endParaRPr sz="1300"/>
          </a:p>
          <a:p>
            <a:pPr marL="285750" indent="-285750">
              <a:buSzPct val="100000"/>
              <a:buFont typeface="Arial"/>
              <a:buChar char="•"/>
              <a:defRPr sz="1500">
                <a:solidFill>
                  <a:srgbClr val="000000"/>
                </a:solidFill>
              </a:defRPr>
            </a:pPr>
            <a:r>
              <a:t>The validity of simulation output is not proven yet. Scale modelling is a (traditional) cost effective method for live tests. </a:t>
            </a:r>
            <a:endParaRPr sz="1300"/>
          </a:p>
          <a:p>
            <a:pPr marL="285750" indent="-285750">
              <a:buSzPct val="100000"/>
              <a:buFont typeface="Arial"/>
              <a:buChar char="•"/>
              <a:defRPr sz="1500">
                <a:solidFill>
                  <a:srgbClr val="000000"/>
                </a:solidFill>
              </a:defRPr>
            </a:pPr>
            <a:r>
              <a:t>The impact on the traffic system can be assessed using scale modelling and augmented reality. Stress testing (e.g. hacking) can show vulnerabilities.</a:t>
            </a:r>
            <a:endParaRPr sz="1300"/>
          </a:p>
          <a:p>
            <a:pPr marL="285750" indent="-285750">
              <a:buSzPct val="100000"/>
              <a:buFont typeface="Arial"/>
              <a:buChar char="•"/>
              <a:defRPr sz="1500">
                <a:solidFill>
                  <a:srgbClr val="000000"/>
                </a:solidFill>
              </a:defRPr>
            </a:pPr>
            <a:r>
              <a:t>Standard hardware is used. Only the software is tested (sensor testing belongs to vehicle testing).</a:t>
            </a:r>
            <a:endParaRPr sz="1300"/>
          </a:p>
          <a:p>
            <a:pPr marL="285750" indent="-285750">
              <a:buSzPct val="100000"/>
              <a:buFont typeface="Arial"/>
              <a:buChar char="•"/>
              <a:defRPr sz="1500">
                <a:solidFill>
                  <a:srgbClr val="000000"/>
                </a:solidFill>
              </a:defRPr>
            </a:pPr>
            <a:r>
              <a:t>Under supervision of RDW</a:t>
            </a:r>
          </a:p>
        </p:txBody>
      </p:sp>
      <p:sp>
        <p:nvSpPr>
          <p:cNvPr id="941" name="Titel 2"/>
          <p:cNvSpPr txBox="1">
            <a:spLocks noGrp="1"/>
          </p:cNvSpPr>
          <p:nvPr>
            <p:ph type="title"/>
          </p:nvPr>
        </p:nvSpPr>
        <p:spPr>
          <a:xfrm>
            <a:off x="683568" y="267493"/>
            <a:ext cx="7772401" cy="857251"/>
          </a:xfrm>
          <a:prstGeom prst="rect">
            <a:avLst/>
          </a:prstGeom>
        </p:spPr>
        <p:txBody>
          <a:bodyPr/>
          <a:lstStyle>
            <a:lvl1pPr algn="ctr"/>
          </a:lstStyle>
          <a:p>
            <a:r>
              <a:t>vDL</a:t>
            </a:r>
          </a:p>
        </p:txBody>
      </p:sp>
      <p:sp>
        <p:nvSpPr>
          <p:cNvPr id="8" name="Shape 223"/>
          <p:cNvSpPr txBox="1"/>
          <p:nvPr/>
        </p:nvSpPr>
        <p:spPr>
          <a:xfrm>
            <a:off x="3551037" y="4929844"/>
            <a:ext cx="2586046" cy="1077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rPr lang="nl-NL" dirty="0"/>
              <a:t>Geert Pater, Genéva Sept 2018</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3" name="Afbeelding 5" descr="Afbeelding 5"/>
          <p:cNvPicPr>
            <a:picLocks noChangeAspect="1"/>
          </p:cNvPicPr>
          <p:nvPr/>
        </p:nvPicPr>
        <p:blipFill>
          <a:blip r:embed="rId3">
            <a:extLst/>
          </a:blip>
          <a:srcRect t="48458"/>
          <a:stretch>
            <a:fillRect/>
          </a:stretch>
        </p:blipFill>
        <p:spPr>
          <a:xfrm>
            <a:off x="4572000" y="1247781"/>
            <a:ext cx="3780424" cy="2268255"/>
          </a:xfrm>
          <a:prstGeom prst="rect">
            <a:avLst/>
          </a:prstGeom>
          <a:ln w="12700">
            <a:miter lim="400000"/>
          </a:ln>
        </p:spPr>
      </p:pic>
      <p:sp>
        <p:nvSpPr>
          <p:cNvPr id="944" name="Tekstvak 10"/>
          <p:cNvSpPr txBox="1"/>
          <p:nvPr/>
        </p:nvSpPr>
        <p:spPr>
          <a:xfrm>
            <a:off x="123238" y="4791345"/>
            <a:ext cx="2213553" cy="269237"/>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atin typeface="+mn-lt"/>
                <a:ea typeface="+mn-ea"/>
                <a:cs typeface="+mn-cs"/>
                <a:sym typeface="Helvetica"/>
              </a:defRPr>
            </a:lvl1pPr>
          </a:lstStyle>
          <a:p>
            <a:r>
              <a:t>On the road, safely and reliably</a:t>
            </a:r>
          </a:p>
        </p:txBody>
      </p:sp>
      <p:sp>
        <p:nvSpPr>
          <p:cNvPr id="946" name="Tijdelijke aanduiding voor tekst 1"/>
          <p:cNvSpPr txBox="1">
            <a:spLocks noGrp="1"/>
          </p:cNvSpPr>
          <p:nvPr>
            <p:ph type="body" sz="half" idx="1"/>
          </p:nvPr>
        </p:nvSpPr>
        <p:spPr>
          <a:xfrm>
            <a:off x="685799" y="915565"/>
            <a:ext cx="3810000" cy="3656436"/>
          </a:xfrm>
          <a:prstGeom prst="rect">
            <a:avLst/>
          </a:prstGeom>
        </p:spPr>
        <p:txBody>
          <a:bodyPr/>
          <a:lstStyle/>
          <a:p>
            <a:pPr marL="0" indent="3175">
              <a:lnSpc>
                <a:spcPct val="90000"/>
              </a:lnSpc>
              <a:buSzTx/>
              <a:buNone/>
              <a:defRPr sz="1600" b="1">
                <a:latin typeface="+mj-lt"/>
                <a:ea typeface="+mj-ea"/>
                <a:cs typeface="+mj-cs"/>
                <a:sym typeface="Arial"/>
              </a:defRPr>
            </a:pPr>
            <a:r>
              <a:t>3.   Proving Ground</a:t>
            </a:r>
            <a:endParaRPr sz="1500"/>
          </a:p>
          <a:p>
            <a:pPr marL="285750" indent="-285750">
              <a:lnSpc>
                <a:spcPct val="90000"/>
              </a:lnSpc>
              <a:buFont typeface="Arial"/>
              <a:defRPr sz="1600">
                <a:latin typeface="+mj-lt"/>
                <a:ea typeface="+mj-ea"/>
                <a:cs typeface="+mj-cs"/>
                <a:sym typeface="Arial"/>
              </a:defRPr>
            </a:pPr>
            <a:r>
              <a:t>To make sure the software and hardware are integrated well by the manufacturer, a real life test on a closed proving ground is performed for validation purposes.</a:t>
            </a:r>
            <a:endParaRPr sz="1500"/>
          </a:p>
          <a:p>
            <a:pPr marL="285750" indent="-285750">
              <a:lnSpc>
                <a:spcPct val="90000"/>
              </a:lnSpc>
              <a:buFont typeface="Arial"/>
              <a:defRPr sz="1600">
                <a:latin typeface="+mj-lt"/>
                <a:ea typeface="+mj-ea"/>
                <a:cs typeface="+mj-cs"/>
                <a:sym typeface="Arial"/>
              </a:defRPr>
            </a:pPr>
            <a:r>
              <a:t>Happy flow tests and stress tests (aviation).</a:t>
            </a:r>
            <a:endParaRPr sz="1500"/>
          </a:p>
          <a:p>
            <a:pPr marL="285750" indent="-285750">
              <a:lnSpc>
                <a:spcPct val="90000"/>
              </a:lnSpc>
              <a:buFont typeface="Arial"/>
              <a:defRPr sz="1600">
                <a:latin typeface="+mj-lt"/>
                <a:ea typeface="+mj-ea"/>
                <a:cs typeface="+mj-cs"/>
                <a:sym typeface="Arial"/>
              </a:defRPr>
            </a:pPr>
            <a:r>
              <a:t>Under supervision of RDW</a:t>
            </a:r>
          </a:p>
        </p:txBody>
      </p:sp>
      <p:sp>
        <p:nvSpPr>
          <p:cNvPr id="947" name="Titel 2"/>
          <p:cNvSpPr txBox="1">
            <a:spLocks noGrp="1"/>
          </p:cNvSpPr>
          <p:nvPr>
            <p:ph type="title"/>
          </p:nvPr>
        </p:nvSpPr>
        <p:spPr>
          <a:xfrm>
            <a:off x="683568" y="267493"/>
            <a:ext cx="7772401" cy="857251"/>
          </a:xfrm>
          <a:prstGeom prst="rect">
            <a:avLst/>
          </a:prstGeom>
        </p:spPr>
        <p:txBody>
          <a:bodyPr/>
          <a:lstStyle>
            <a:lvl1pPr>
              <a:defRPr b="1">
                <a:latin typeface="+mj-lt"/>
                <a:ea typeface="+mj-ea"/>
                <a:cs typeface="+mj-cs"/>
                <a:sym typeface="Arial"/>
              </a:defRPr>
            </a:lvl1pPr>
          </a:lstStyle>
          <a:p>
            <a:r>
              <a:t>vDL</a:t>
            </a:r>
          </a:p>
        </p:txBody>
      </p:sp>
      <p:sp>
        <p:nvSpPr>
          <p:cNvPr id="7" name="Shape 223"/>
          <p:cNvSpPr txBox="1"/>
          <p:nvPr/>
        </p:nvSpPr>
        <p:spPr>
          <a:xfrm>
            <a:off x="3551037" y="4929844"/>
            <a:ext cx="2586046" cy="1077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rPr lang="nl-NL" dirty="0"/>
              <a:t>Geert Pater, Genéva Sept 2018</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1" name="Picture 2" descr="Picture 2"/>
          <p:cNvPicPr>
            <a:picLocks noChangeAspect="1"/>
          </p:cNvPicPr>
          <p:nvPr/>
        </p:nvPicPr>
        <p:blipFill>
          <a:blip r:embed="rId2">
            <a:extLst/>
          </a:blip>
          <a:stretch>
            <a:fillRect/>
          </a:stretch>
        </p:blipFill>
        <p:spPr>
          <a:xfrm>
            <a:off x="4693444" y="1419621"/>
            <a:ext cx="3550444" cy="2649148"/>
          </a:xfrm>
          <a:prstGeom prst="rect">
            <a:avLst/>
          </a:prstGeom>
          <a:ln w="12700">
            <a:miter lim="400000"/>
          </a:ln>
        </p:spPr>
      </p:pic>
      <p:sp>
        <p:nvSpPr>
          <p:cNvPr id="952" name="Tekstvak 10"/>
          <p:cNvSpPr txBox="1"/>
          <p:nvPr/>
        </p:nvSpPr>
        <p:spPr>
          <a:xfrm>
            <a:off x="123238" y="4791345"/>
            <a:ext cx="2213553" cy="269237"/>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atin typeface="+mn-lt"/>
                <a:ea typeface="+mn-ea"/>
                <a:cs typeface="+mn-cs"/>
                <a:sym typeface="Helvetica"/>
              </a:defRPr>
            </a:lvl1pPr>
          </a:lstStyle>
          <a:p>
            <a:r>
              <a:t>On the road, safely and reliably</a:t>
            </a:r>
          </a:p>
        </p:txBody>
      </p:sp>
      <p:sp>
        <p:nvSpPr>
          <p:cNvPr id="954" name="Titel 2"/>
          <p:cNvSpPr txBox="1">
            <a:spLocks noGrp="1"/>
          </p:cNvSpPr>
          <p:nvPr>
            <p:ph type="title"/>
          </p:nvPr>
        </p:nvSpPr>
        <p:spPr>
          <a:xfrm>
            <a:off x="683568" y="267493"/>
            <a:ext cx="7772401" cy="857251"/>
          </a:xfrm>
          <a:prstGeom prst="rect">
            <a:avLst/>
          </a:prstGeom>
        </p:spPr>
        <p:txBody>
          <a:bodyPr/>
          <a:lstStyle>
            <a:lvl1pPr>
              <a:defRPr b="1"/>
            </a:lvl1pPr>
          </a:lstStyle>
          <a:p>
            <a:r>
              <a:t>vDL</a:t>
            </a:r>
          </a:p>
        </p:txBody>
      </p:sp>
      <p:sp>
        <p:nvSpPr>
          <p:cNvPr id="955" name="Tijdelijke aanduiding voor tekst 1"/>
          <p:cNvSpPr txBox="1">
            <a:spLocks noGrp="1"/>
          </p:cNvSpPr>
          <p:nvPr>
            <p:ph type="body" sz="half" idx="1"/>
          </p:nvPr>
        </p:nvSpPr>
        <p:spPr>
          <a:xfrm>
            <a:off x="683567" y="915565"/>
            <a:ext cx="3810000" cy="3512832"/>
          </a:xfrm>
          <a:prstGeom prst="rect">
            <a:avLst/>
          </a:prstGeom>
        </p:spPr>
        <p:txBody>
          <a:bodyPr/>
          <a:lstStyle/>
          <a:p>
            <a:pPr marL="0" indent="3175">
              <a:lnSpc>
                <a:spcPct val="90000"/>
              </a:lnSpc>
              <a:buSzTx/>
              <a:buNone/>
              <a:defRPr sz="1500" b="1">
                <a:latin typeface="+mj-lt"/>
                <a:ea typeface="+mj-ea"/>
                <a:cs typeface="+mj-cs"/>
                <a:sym typeface="Arial"/>
              </a:defRPr>
            </a:pPr>
            <a:r>
              <a:t>4.   </a:t>
            </a:r>
            <a:r>
              <a:rPr sz="1800"/>
              <a:t>Driving Exam</a:t>
            </a:r>
          </a:p>
          <a:p>
            <a:pPr marL="285750" indent="-285750">
              <a:lnSpc>
                <a:spcPct val="90000"/>
              </a:lnSpc>
              <a:buFont typeface="Arial"/>
              <a:defRPr sz="1600">
                <a:latin typeface="+mj-lt"/>
                <a:ea typeface="+mj-ea"/>
                <a:cs typeface="+mj-cs"/>
                <a:sym typeface="Arial"/>
              </a:defRPr>
            </a:pPr>
            <a:r>
              <a:t>Just as for humans, the last step is a driving exam on public roads. In this exam (45 – 60 min), some situations from a predetermined list should be negotiated positively.</a:t>
            </a:r>
            <a:endParaRPr sz="1500"/>
          </a:p>
          <a:p>
            <a:pPr marL="285750" indent="-285750">
              <a:lnSpc>
                <a:spcPct val="90000"/>
              </a:lnSpc>
              <a:buFont typeface="Arial"/>
              <a:defRPr sz="1600">
                <a:latin typeface="+mj-lt"/>
                <a:ea typeface="+mj-ea"/>
                <a:cs typeface="+mj-cs"/>
                <a:sym typeface="Arial"/>
              </a:defRPr>
            </a:pPr>
            <a:r>
              <a:t>Validation of safe interaction in complex traffic situations</a:t>
            </a:r>
            <a:endParaRPr sz="1500"/>
          </a:p>
          <a:p>
            <a:pPr marL="285750" indent="-285750">
              <a:lnSpc>
                <a:spcPct val="90000"/>
              </a:lnSpc>
              <a:buFont typeface="Arial"/>
              <a:defRPr sz="1600">
                <a:latin typeface="+mj-lt"/>
                <a:ea typeface="+mj-ea"/>
                <a:cs typeface="+mj-cs"/>
                <a:sym typeface="Arial"/>
              </a:defRPr>
            </a:pPr>
            <a:r>
              <a:t>Under supervision of CBR</a:t>
            </a:r>
          </a:p>
        </p:txBody>
      </p:sp>
      <p:sp>
        <p:nvSpPr>
          <p:cNvPr id="7" name="Shape 223"/>
          <p:cNvSpPr txBox="1"/>
          <p:nvPr/>
        </p:nvSpPr>
        <p:spPr>
          <a:xfrm>
            <a:off x="3551037" y="4929844"/>
            <a:ext cx="2586046" cy="1077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rPr lang="nl-NL" dirty="0"/>
              <a:t>Geert Pater, Genéva Sept 2018</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7" name="Picture 2" descr="Picture 2"/>
          <p:cNvPicPr>
            <a:picLocks noChangeAspect="1"/>
          </p:cNvPicPr>
          <p:nvPr/>
        </p:nvPicPr>
        <p:blipFill>
          <a:blip r:embed="rId2">
            <a:extLst/>
          </a:blip>
          <a:stretch>
            <a:fillRect/>
          </a:stretch>
        </p:blipFill>
        <p:spPr>
          <a:xfrm>
            <a:off x="4877098" y="2368296"/>
            <a:ext cx="3118918" cy="2128252"/>
          </a:xfrm>
          <a:prstGeom prst="rect">
            <a:avLst/>
          </a:prstGeom>
          <a:ln w="12700">
            <a:miter lim="400000"/>
          </a:ln>
        </p:spPr>
      </p:pic>
      <p:pic>
        <p:nvPicPr>
          <p:cNvPr id="958" name="Picture 2" descr="Picture 2"/>
          <p:cNvPicPr>
            <a:picLocks noChangeAspect="1"/>
          </p:cNvPicPr>
          <p:nvPr/>
        </p:nvPicPr>
        <p:blipFill>
          <a:blip r:embed="rId3">
            <a:extLst/>
          </a:blip>
          <a:stretch>
            <a:fillRect/>
          </a:stretch>
        </p:blipFill>
        <p:spPr>
          <a:xfrm>
            <a:off x="1310688" y="3003798"/>
            <a:ext cx="1959029" cy="857252"/>
          </a:xfrm>
          <a:prstGeom prst="rect">
            <a:avLst/>
          </a:prstGeom>
          <a:ln w="12700">
            <a:miter lim="400000"/>
          </a:ln>
        </p:spPr>
      </p:pic>
      <p:sp>
        <p:nvSpPr>
          <p:cNvPr id="959" name="Tekstvak 11"/>
          <p:cNvSpPr txBox="1"/>
          <p:nvPr/>
        </p:nvSpPr>
        <p:spPr>
          <a:xfrm>
            <a:off x="123239" y="4791345"/>
            <a:ext cx="2213553" cy="26425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vl1pPr>
          </a:lstStyle>
          <a:p>
            <a:r>
              <a:t>On the road, safely and reliably</a:t>
            </a:r>
          </a:p>
        </p:txBody>
      </p:sp>
      <p:sp>
        <p:nvSpPr>
          <p:cNvPr id="961" name="Tijdelijke aanduiding voor tekst 1"/>
          <p:cNvSpPr txBox="1">
            <a:spLocks noGrp="1"/>
          </p:cNvSpPr>
          <p:nvPr>
            <p:ph type="body" sz="half" idx="1"/>
          </p:nvPr>
        </p:nvSpPr>
        <p:spPr>
          <a:xfrm>
            <a:off x="722312" y="1059582"/>
            <a:ext cx="7772401" cy="1981432"/>
          </a:xfrm>
          <a:prstGeom prst="rect">
            <a:avLst/>
          </a:prstGeom>
        </p:spPr>
        <p:txBody>
          <a:bodyPr/>
          <a:lstStyle/>
          <a:p>
            <a:pPr>
              <a:defRPr sz="1500" b="1">
                <a:solidFill>
                  <a:srgbClr val="000000"/>
                </a:solidFill>
              </a:defRPr>
            </a:pPr>
            <a:r>
              <a:t>5.   </a:t>
            </a:r>
            <a:r>
              <a:rPr sz="1600"/>
              <a:t>Driving License</a:t>
            </a:r>
          </a:p>
          <a:p>
            <a:pPr marL="285750" indent="-285750">
              <a:buSzPct val="100000"/>
              <a:buFont typeface="Arial"/>
              <a:buChar char="•"/>
              <a:defRPr sz="1600">
                <a:solidFill>
                  <a:srgbClr val="000000"/>
                </a:solidFill>
              </a:defRPr>
            </a:pPr>
            <a:r>
              <a:t>For the specific use cases / Operational Design Domain’s, the AI-software obtains the driving license (ISO certificate) = stepped admission.</a:t>
            </a:r>
            <a:endParaRPr sz="1500"/>
          </a:p>
          <a:p>
            <a:pPr marL="285750" indent="-285750">
              <a:buSzPct val="100000"/>
              <a:buFont typeface="Arial"/>
              <a:buChar char="•"/>
              <a:defRPr sz="1600">
                <a:solidFill>
                  <a:srgbClr val="000000"/>
                </a:solidFill>
              </a:defRPr>
            </a:pPr>
            <a:r>
              <a:t>The innovation strength / reliability of a manufacturer counts.</a:t>
            </a:r>
            <a:endParaRPr sz="1500"/>
          </a:p>
          <a:p>
            <a:pPr marL="285750" indent="-285750">
              <a:buSzPct val="100000"/>
              <a:buFont typeface="Arial"/>
              <a:buChar char="•"/>
              <a:defRPr sz="1600">
                <a:solidFill>
                  <a:srgbClr val="000000"/>
                </a:solidFill>
              </a:defRPr>
            </a:pPr>
            <a:r>
              <a:t>RDW will give approval after licensing by CBR = compliance with the digital driving license methodology</a:t>
            </a:r>
            <a:endParaRPr sz="1500"/>
          </a:p>
        </p:txBody>
      </p:sp>
      <p:sp>
        <p:nvSpPr>
          <p:cNvPr id="962" name="Titel 2"/>
          <p:cNvSpPr txBox="1">
            <a:spLocks noGrp="1"/>
          </p:cNvSpPr>
          <p:nvPr>
            <p:ph type="title"/>
          </p:nvPr>
        </p:nvSpPr>
        <p:spPr>
          <a:xfrm>
            <a:off x="683568" y="267493"/>
            <a:ext cx="7772401" cy="857251"/>
          </a:xfrm>
          <a:prstGeom prst="rect">
            <a:avLst/>
          </a:prstGeom>
        </p:spPr>
        <p:txBody>
          <a:bodyPr/>
          <a:lstStyle>
            <a:lvl1pPr algn="ctr"/>
          </a:lstStyle>
          <a:p>
            <a:r>
              <a:t>vDL</a:t>
            </a:r>
          </a:p>
        </p:txBody>
      </p:sp>
      <p:sp>
        <p:nvSpPr>
          <p:cNvPr id="8" name="Shape 223"/>
          <p:cNvSpPr txBox="1"/>
          <p:nvPr/>
        </p:nvSpPr>
        <p:spPr>
          <a:xfrm>
            <a:off x="3551037" y="4929844"/>
            <a:ext cx="2586046" cy="1077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rPr lang="nl-NL" dirty="0"/>
              <a:t>Geert Pater, Genéva Sept 2018</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4" name="Picture 2" descr="Picture 2"/>
          <p:cNvPicPr>
            <a:picLocks noChangeAspect="1"/>
          </p:cNvPicPr>
          <p:nvPr/>
        </p:nvPicPr>
        <p:blipFill>
          <a:blip r:embed="rId2">
            <a:extLst/>
          </a:blip>
          <a:stretch>
            <a:fillRect/>
          </a:stretch>
        </p:blipFill>
        <p:spPr>
          <a:xfrm>
            <a:off x="5148064" y="2715766"/>
            <a:ext cx="3034236" cy="1685688"/>
          </a:xfrm>
          <a:prstGeom prst="rect">
            <a:avLst/>
          </a:prstGeom>
          <a:ln w="12700">
            <a:miter lim="400000"/>
          </a:ln>
        </p:spPr>
      </p:pic>
      <p:sp>
        <p:nvSpPr>
          <p:cNvPr id="965" name="Tekstvak 10"/>
          <p:cNvSpPr txBox="1"/>
          <p:nvPr/>
        </p:nvSpPr>
        <p:spPr>
          <a:xfrm>
            <a:off x="123239" y="4791345"/>
            <a:ext cx="2213553" cy="26425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vl1pPr>
          </a:lstStyle>
          <a:p>
            <a:r>
              <a:t>On the road, safely and reliably</a:t>
            </a:r>
          </a:p>
        </p:txBody>
      </p:sp>
      <p:sp>
        <p:nvSpPr>
          <p:cNvPr id="967" name="Tijdelijke aanduiding voor tekst 1"/>
          <p:cNvSpPr txBox="1">
            <a:spLocks noGrp="1"/>
          </p:cNvSpPr>
          <p:nvPr>
            <p:ph type="body" idx="1"/>
          </p:nvPr>
        </p:nvSpPr>
        <p:spPr>
          <a:xfrm>
            <a:off x="685800" y="987574"/>
            <a:ext cx="7630615" cy="3413879"/>
          </a:xfrm>
          <a:prstGeom prst="rect">
            <a:avLst/>
          </a:prstGeom>
        </p:spPr>
        <p:txBody>
          <a:bodyPr/>
          <a:lstStyle/>
          <a:p>
            <a:pPr indent="-342900">
              <a:lnSpc>
                <a:spcPct val="90000"/>
              </a:lnSpc>
              <a:buFontTx/>
              <a:buAutoNum type="arabicPeriod" startAt="6"/>
              <a:defRPr sz="1500" b="1">
                <a:latin typeface="+mj-lt"/>
                <a:ea typeface="+mj-ea"/>
                <a:cs typeface="+mj-cs"/>
                <a:sym typeface="Arial"/>
              </a:defRPr>
            </a:pPr>
            <a:r>
              <a:t>In Use compliance</a:t>
            </a:r>
            <a:endParaRPr sz="1300"/>
          </a:p>
          <a:p>
            <a:pPr marL="285750" indent="-285750">
              <a:lnSpc>
                <a:spcPct val="90000"/>
              </a:lnSpc>
              <a:buFont typeface="Arial"/>
              <a:defRPr sz="1500">
                <a:latin typeface="+mj-lt"/>
                <a:ea typeface="+mj-ea"/>
                <a:cs typeface="+mj-cs"/>
                <a:sym typeface="Arial"/>
              </a:defRPr>
            </a:pPr>
            <a:r>
              <a:t>Given the ever-changing software, monitoring is needed when the vehicle is used on public roads. Unsafe software updates, hacking or malicious software would otherwise not be noticed.</a:t>
            </a:r>
            <a:endParaRPr sz="1300"/>
          </a:p>
          <a:p>
            <a:pPr marL="285750" indent="-285750">
              <a:lnSpc>
                <a:spcPct val="90000"/>
              </a:lnSpc>
              <a:buFont typeface="Arial"/>
              <a:defRPr sz="1500">
                <a:latin typeface="+mj-lt"/>
                <a:ea typeface="+mj-ea"/>
                <a:cs typeface="+mj-cs"/>
                <a:sym typeface="Arial"/>
              </a:defRPr>
            </a:pPr>
            <a:r>
              <a:t>Traffic flow is monitored for detection of anomalies or abnormal behavior such as ignoring traffic rules or endangering other road users. Those vehicles that are detected as an anomaly need to be rechecked by auditors, or pulled of the roads if necessary.</a:t>
            </a:r>
            <a:endParaRPr sz="1300"/>
          </a:p>
          <a:p>
            <a:pPr marL="285750" indent="-285750">
              <a:lnSpc>
                <a:spcPct val="90000"/>
              </a:lnSpc>
              <a:buFont typeface="Arial"/>
              <a:defRPr sz="1500">
                <a:latin typeface="+mj-lt"/>
                <a:ea typeface="+mj-ea"/>
                <a:cs typeface="+mj-cs"/>
                <a:sym typeface="Arial"/>
              </a:defRPr>
            </a:pPr>
            <a:r>
              <a:t>Software version shows the fitness of the </a:t>
            </a:r>
            <a:br/>
            <a:r>
              <a:t>software.</a:t>
            </a:r>
            <a:endParaRPr sz="1300"/>
          </a:p>
          <a:p>
            <a:pPr marL="285750" indent="-285750">
              <a:lnSpc>
                <a:spcPct val="90000"/>
              </a:lnSpc>
              <a:buFont typeface="Arial"/>
              <a:defRPr sz="1500">
                <a:latin typeface="+mj-lt"/>
                <a:ea typeface="+mj-ea"/>
                <a:cs typeface="+mj-cs"/>
                <a:sym typeface="Arial"/>
              </a:defRPr>
            </a:pPr>
            <a:r>
              <a:t>Under supervision of RDW (software PTI)</a:t>
            </a:r>
          </a:p>
        </p:txBody>
      </p:sp>
      <p:sp>
        <p:nvSpPr>
          <p:cNvPr id="968" name="Titel 2"/>
          <p:cNvSpPr txBox="1">
            <a:spLocks noGrp="1"/>
          </p:cNvSpPr>
          <p:nvPr>
            <p:ph type="title"/>
          </p:nvPr>
        </p:nvSpPr>
        <p:spPr>
          <a:xfrm>
            <a:off x="683568" y="267493"/>
            <a:ext cx="7772401" cy="857251"/>
          </a:xfrm>
          <a:prstGeom prst="rect">
            <a:avLst/>
          </a:prstGeom>
        </p:spPr>
        <p:txBody>
          <a:bodyPr/>
          <a:lstStyle>
            <a:lvl1pPr>
              <a:defRPr b="1"/>
            </a:lvl1pPr>
          </a:lstStyle>
          <a:p>
            <a:r>
              <a:t>vDL</a:t>
            </a:r>
          </a:p>
        </p:txBody>
      </p:sp>
      <p:sp>
        <p:nvSpPr>
          <p:cNvPr id="7" name="Shape 223"/>
          <p:cNvSpPr txBox="1"/>
          <p:nvPr/>
        </p:nvSpPr>
        <p:spPr>
          <a:xfrm>
            <a:off x="3551037" y="4929844"/>
            <a:ext cx="2586046" cy="1077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rPr lang="nl-NL" dirty="0"/>
              <a:t>Geert Pater, Genéva Sept 2018</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 name="Tekstvak 7"/>
          <p:cNvSpPr txBox="1"/>
          <p:nvPr/>
        </p:nvSpPr>
        <p:spPr>
          <a:xfrm>
            <a:off x="123239" y="4791345"/>
            <a:ext cx="2213553" cy="26425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vl1pPr>
          </a:lstStyle>
          <a:p>
            <a:r>
              <a:t>On the road, safely and reliably</a:t>
            </a:r>
          </a:p>
        </p:txBody>
      </p:sp>
      <p:sp>
        <p:nvSpPr>
          <p:cNvPr id="971" name="Titel 2"/>
          <p:cNvSpPr txBox="1"/>
          <p:nvPr/>
        </p:nvSpPr>
        <p:spPr>
          <a:xfrm>
            <a:off x="683568" y="267493"/>
            <a:ext cx="7772401" cy="857251"/>
          </a:xfrm>
          <a:prstGeom prst="rect">
            <a:avLst/>
          </a:prstGeom>
          <a:ln w="12700">
            <a:miter lim="400000"/>
          </a:ln>
          <a:extLst>
            <a:ext uri="{C572A759-6A51-4108-AA02-DFA0A04FC94B}">
              <ma14:wrappingTextBoxFlag xmlns="" xmlns:ma14="http://schemas.microsoft.com/office/mac/drawingml/2011/main" val="1"/>
            </a:ext>
          </a:extLst>
        </p:spPr>
        <p:txBody>
          <a:bodyPr lIns="91421" tIns="91421" rIns="91421" bIns="91421">
            <a:normAutofit/>
          </a:bodyPr>
          <a:lstStyle>
            <a:lvl1pPr algn="ctr">
              <a:defRPr sz="4000" b="1"/>
            </a:lvl1pPr>
          </a:lstStyle>
          <a:p>
            <a:r>
              <a:t>vDL</a:t>
            </a:r>
          </a:p>
        </p:txBody>
      </p:sp>
      <p:sp>
        <p:nvSpPr>
          <p:cNvPr id="972" name="Tijdelijke aanduiding voor tekst 2"/>
          <p:cNvSpPr txBox="1">
            <a:spLocks noGrp="1"/>
          </p:cNvSpPr>
          <p:nvPr>
            <p:ph type="body" idx="1"/>
          </p:nvPr>
        </p:nvSpPr>
        <p:spPr>
          <a:xfrm>
            <a:off x="722312" y="915566"/>
            <a:ext cx="7772401" cy="3168352"/>
          </a:xfrm>
          <a:prstGeom prst="rect">
            <a:avLst/>
          </a:prstGeom>
        </p:spPr>
        <p:txBody>
          <a:bodyPr/>
          <a:lstStyle/>
          <a:p>
            <a:pPr>
              <a:lnSpc>
                <a:spcPct val="80000"/>
              </a:lnSpc>
              <a:defRPr sz="1600" b="1">
                <a:solidFill>
                  <a:srgbClr val="000000"/>
                </a:solidFill>
              </a:defRPr>
            </a:pPr>
            <a:r>
              <a:t>Next Steps:</a:t>
            </a:r>
            <a:endParaRPr sz="1300"/>
          </a:p>
          <a:p>
            <a:pPr marL="285750" indent="-285750">
              <a:lnSpc>
                <a:spcPct val="80000"/>
              </a:lnSpc>
              <a:buSzPct val="100000"/>
              <a:buFont typeface="Arial"/>
              <a:buChar char="•"/>
              <a:defRPr sz="1600">
                <a:solidFill>
                  <a:srgbClr val="000000"/>
                </a:solidFill>
              </a:defRPr>
            </a:pPr>
            <a:r>
              <a:t>ISO proposal ‘SIVOS’ now at NEN: Dutch National Standardization Organization.</a:t>
            </a:r>
            <a:br/>
            <a:r>
              <a:t> </a:t>
            </a:r>
            <a:endParaRPr sz="1300"/>
          </a:p>
          <a:p>
            <a:pPr marL="285750" indent="-285750">
              <a:lnSpc>
                <a:spcPct val="80000"/>
              </a:lnSpc>
              <a:buSzPct val="100000"/>
              <a:buFont typeface="Arial"/>
              <a:buChar char="•"/>
              <a:defRPr sz="1600">
                <a:solidFill>
                  <a:srgbClr val="000000"/>
                </a:solidFill>
              </a:defRPr>
            </a:pPr>
            <a:r>
              <a:t>Approved by Technical Committee (NC 345042).</a:t>
            </a:r>
            <a:endParaRPr sz="1300"/>
          </a:p>
          <a:p>
            <a:pPr marL="285750" indent="-285750">
              <a:lnSpc>
                <a:spcPct val="80000"/>
              </a:lnSpc>
              <a:buSzPct val="100000"/>
              <a:buFont typeface="Arial"/>
              <a:buChar char="•"/>
              <a:defRPr sz="1600">
                <a:solidFill>
                  <a:srgbClr val="000000"/>
                </a:solidFill>
              </a:defRPr>
            </a:pPr>
            <a:endParaRPr sz="1300"/>
          </a:p>
          <a:p>
            <a:pPr marL="285750" indent="-285750">
              <a:lnSpc>
                <a:spcPct val="80000"/>
              </a:lnSpc>
              <a:buSzPct val="100000"/>
              <a:buFont typeface="Arial"/>
              <a:buChar char="•"/>
              <a:defRPr sz="1600">
                <a:solidFill>
                  <a:srgbClr val="000000"/>
                </a:solidFill>
              </a:defRPr>
            </a:pPr>
            <a:r>
              <a:t>Q2 2018: forming working groups.</a:t>
            </a:r>
            <a:br/>
            <a:endParaRPr/>
          </a:p>
          <a:p>
            <a:pPr marL="285750" indent="-285750">
              <a:lnSpc>
                <a:spcPct val="80000"/>
              </a:lnSpc>
              <a:buSzPct val="100000"/>
              <a:buFont typeface="Arial"/>
              <a:buChar char="•"/>
              <a:defRPr sz="1600">
                <a:solidFill>
                  <a:srgbClr val="000000"/>
                </a:solidFill>
              </a:defRPr>
            </a:pPr>
            <a:r>
              <a:t>First pilot driving license in the Netherlands in 2019.</a:t>
            </a:r>
            <a:endParaRPr sz="1300"/>
          </a:p>
          <a:p>
            <a:pPr marL="285750" indent="-285750">
              <a:lnSpc>
                <a:spcPct val="80000"/>
              </a:lnSpc>
              <a:buSzPct val="100000"/>
              <a:buFont typeface="Arial"/>
              <a:buChar char="•"/>
              <a:defRPr sz="1600">
                <a:solidFill>
                  <a:srgbClr val="000000"/>
                </a:solidFill>
              </a:defRPr>
            </a:pPr>
            <a:endParaRPr sz="1300"/>
          </a:p>
          <a:p>
            <a:pPr marL="285750" indent="-285750">
              <a:lnSpc>
                <a:spcPct val="80000"/>
              </a:lnSpc>
              <a:buSzPct val="100000"/>
              <a:buFont typeface="Arial"/>
              <a:buChar char="•"/>
              <a:defRPr sz="1600">
                <a:solidFill>
                  <a:srgbClr val="000000"/>
                </a:solidFill>
              </a:defRPr>
            </a:pPr>
            <a:r>
              <a:t>Hopefully: an ISO standard in 2022</a:t>
            </a:r>
            <a:endParaRPr sz="1300"/>
          </a:p>
          <a:p>
            <a:pPr>
              <a:lnSpc>
                <a:spcPct val="80000"/>
              </a:lnSpc>
              <a:defRPr sz="1600">
                <a:solidFill>
                  <a:srgbClr val="000000"/>
                </a:solidFill>
              </a:defRPr>
            </a:pPr>
            <a:endParaRPr sz="1300"/>
          </a:p>
          <a:p>
            <a:pPr>
              <a:lnSpc>
                <a:spcPct val="80000"/>
              </a:lnSpc>
              <a:defRPr sz="1600">
                <a:solidFill>
                  <a:srgbClr val="000000"/>
                </a:solidFill>
              </a:defRPr>
            </a:pPr>
            <a:r>
              <a:t>Note: The development of a new ISO standard is only possible with international support and resources.</a:t>
            </a:r>
          </a:p>
        </p:txBody>
      </p:sp>
      <p:sp>
        <p:nvSpPr>
          <p:cNvPr id="5" name="Shape 223"/>
          <p:cNvSpPr txBox="1"/>
          <p:nvPr/>
        </p:nvSpPr>
        <p:spPr>
          <a:xfrm>
            <a:off x="3551037" y="4929844"/>
            <a:ext cx="2586046" cy="1077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rPr lang="nl-NL" dirty="0"/>
              <a:t>Geert Pater, Genéva Sept 2018</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Shape 152"/>
          <p:cNvSpPr txBox="1">
            <a:spLocks noGrp="1"/>
          </p:cNvSpPr>
          <p:nvPr>
            <p:ph type="title"/>
          </p:nvPr>
        </p:nvSpPr>
        <p:spPr>
          <a:xfrm>
            <a:off x="755576" y="488352"/>
            <a:ext cx="7772400" cy="857250"/>
          </a:xfrm>
          <a:prstGeom prst="rect">
            <a:avLst/>
          </a:prstGeom>
        </p:spPr>
        <p:txBody>
          <a:bodyPr lIns="45699" tIns="45699" rIns="45699" bIns="45699"/>
          <a:lstStyle>
            <a:lvl1pPr>
              <a:defRPr sz="2400">
                <a:solidFill>
                  <a:srgbClr val="E46C0A"/>
                </a:solidFill>
              </a:defRPr>
            </a:lvl1pPr>
          </a:lstStyle>
          <a:p>
            <a:r>
              <a:rPr dirty="0"/>
              <a:t>The Netherlands Vehicle Authority</a:t>
            </a:r>
          </a:p>
        </p:txBody>
      </p:sp>
      <p:pic>
        <p:nvPicPr>
          <p:cNvPr id="454" name="image16.jpeg" descr="image16.jpeg"/>
          <p:cNvPicPr>
            <a:picLocks noChangeAspect="1"/>
          </p:cNvPicPr>
          <p:nvPr/>
        </p:nvPicPr>
        <p:blipFill>
          <a:blip r:embed="rId2">
            <a:extLst/>
          </a:blip>
          <a:stretch>
            <a:fillRect/>
          </a:stretch>
        </p:blipFill>
        <p:spPr>
          <a:xfrm>
            <a:off x="2633066" y="2065727"/>
            <a:ext cx="2695577" cy="1543054"/>
          </a:xfrm>
          <a:prstGeom prst="rect">
            <a:avLst/>
          </a:prstGeom>
          <a:ln w="12700">
            <a:miter lim="400000"/>
          </a:ln>
        </p:spPr>
      </p:pic>
      <p:pic>
        <p:nvPicPr>
          <p:cNvPr id="455" name="image11.jpeg" descr="image11.jpeg"/>
          <p:cNvPicPr>
            <a:picLocks noChangeAspect="1"/>
          </p:cNvPicPr>
          <p:nvPr/>
        </p:nvPicPr>
        <p:blipFill>
          <a:blip r:embed="rId3">
            <a:extLst/>
          </a:blip>
          <a:stretch>
            <a:fillRect/>
          </a:stretch>
        </p:blipFill>
        <p:spPr>
          <a:xfrm>
            <a:off x="7098609" y="3118328"/>
            <a:ext cx="2015096" cy="1511322"/>
          </a:xfrm>
          <a:prstGeom prst="rect">
            <a:avLst/>
          </a:prstGeom>
          <a:ln w="12700">
            <a:miter lim="400000"/>
          </a:ln>
        </p:spPr>
      </p:pic>
      <p:pic>
        <p:nvPicPr>
          <p:cNvPr id="456" name="image12.jpeg" descr="image12.jpeg"/>
          <p:cNvPicPr>
            <a:picLocks noChangeAspect="1"/>
          </p:cNvPicPr>
          <p:nvPr/>
        </p:nvPicPr>
        <p:blipFill>
          <a:blip r:embed="rId4">
            <a:extLst/>
          </a:blip>
          <a:stretch>
            <a:fillRect/>
          </a:stretch>
        </p:blipFill>
        <p:spPr>
          <a:xfrm>
            <a:off x="611784" y="2000080"/>
            <a:ext cx="1901789" cy="1201935"/>
          </a:xfrm>
          <a:prstGeom prst="rect">
            <a:avLst/>
          </a:prstGeom>
          <a:ln w="12700">
            <a:miter lim="400000"/>
          </a:ln>
        </p:spPr>
      </p:pic>
      <p:pic>
        <p:nvPicPr>
          <p:cNvPr id="457" name="image3.png" descr="image3.png"/>
          <p:cNvPicPr>
            <a:picLocks noChangeAspect="1"/>
          </p:cNvPicPr>
          <p:nvPr/>
        </p:nvPicPr>
        <p:blipFill>
          <a:blip r:embed="rId5">
            <a:extLst/>
          </a:blip>
          <a:stretch>
            <a:fillRect/>
          </a:stretch>
        </p:blipFill>
        <p:spPr>
          <a:xfrm>
            <a:off x="7068184" y="1951552"/>
            <a:ext cx="2018079" cy="1133480"/>
          </a:xfrm>
          <a:prstGeom prst="rect">
            <a:avLst/>
          </a:prstGeom>
          <a:ln w="12700">
            <a:miter lim="400000"/>
          </a:ln>
        </p:spPr>
      </p:pic>
      <p:pic>
        <p:nvPicPr>
          <p:cNvPr id="458" name="image13.jpeg" descr="image13.jpeg"/>
          <p:cNvPicPr>
            <a:picLocks noChangeAspect="1"/>
          </p:cNvPicPr>
          <p:nvPr/>
        </p:nvPicPr>
        <p:blipFill>
          <a:blip r:embed="rId6">
            <a:extLst/>
          </a:blip>
          <a:stretch>
            <a:fillRect/>
          </a:stretch>
        </p:blipFill>
        <p:spPr>
          <a:xfrm>
            <a:off x="5448139" y="2423385"/>
            <a:ext cx="1818827" cy="1447639"/>
          </a:xfrm>
          <a:prstGeom prst="rect">
            <a:avLst/>
          </a:prstGeom>
          <a:ln w="12700">
            <a:miter lim="400000"/>
          </a:ln>
        </p:spPr>
      </p:pic>
      <p:pic>
        <p:nvPicPr>
          <p:cNvPr id="459" name="image14.jpeg" descr="image14.jpeg"/>
          <p:cNvPicPr>
            <a:picLocks noChangeAspect="1"/>
          </p:cNvPicPr>
          <p:nvPr/>
        </p:nvPicPr>
        <p:blipFill>
          <a:blip r:embed="rId7">
            <a:extLst/>
          </a:blip>
          <a:stretch>
            <a:fillRect/>
          </a:stretch>
        </p:blipFill>
        <p:spPr>
          <a:xfrm>
            <a:off x="7155260" y="265482"/>
            <a:ext cx="1901791" cy="1066159"/>
          </a:xfrm>
          <a:prstGeom prst="rect">
            <a:avLst/>
          </a:prstGeom>
          <a:ln w="12700">
            <a:miter lim="400000"/>
          </a:ln>
        </p:spPr>
      </p:pic>
      <p:pic>
        <p:nvPicPr>
          <p:cNvPr id="460" name="image15.jpeg" descr="image15.jpeg"/>
          <p:cNvPicPr>
            <a:picLocks noChangeAspect="1"/>
          </p:cNvPicPr>
          <p:nvPr/>
        </p:nvPicPr>
        <p:blipFill>
          <a:blip r:embed="rId8">
            <a:extLst/>
          </a:blip>
          <a:stretch>
            <a:fillRect/>
          </a:stretch>
        </p:blipFill>
        <p:spPr>
          <a:xfrm>
            <a:off x="3966857" y="3427714"/>
            <a:ext cx="1602578" cy="1201932"/>
          </a:xfrm>
          <a:prstGeom prst="rect">
            <a:avLst/>
          </a:prstGeom>
          <a:ln w="12700">
            <a:miter lim="400000"/>
          </a:ln>
        </p:spPr>
      </p:pic>
      <p:pic>
        <p:nvPicPr>
          <p:cNvPr id="461" name="image19.jpeg" descr="image19.jpeg"/>
          <p:cNvPicPr>
            <a:picLocks noChangeAspect="1"/>
          </p:cNvPicPr>
          <p:nvPr/>
        </p:nvPicPr>
        <p:blipFill>
          <a:blip r:embed="rId9">
            <a:extLst/>
          </a:blip>
          <a:stretch>
            <a:fillRect/>
          </a:stretch>
        </p:blipFill>
        <p:spPr>
          <a:xfrm>
            <a:off x="553535" y="597873"/>
            <a:ext cx="1960040" cy="1312209"/>
          </a:xfrm>
          <a:prstGeom prst="rect">
            <a:avLst/>
          </a:prstGeom>
          <a:ln w="12700">
            <a:miter lim="400000"/>
          </a:ln>
        </p:spPr>
      </p:pic>
      <p:sp>
        <p:nvSpPr>
          <p:cNvPr id="462" name="Tekstvak 16"/>
          <p:cNvSpPr txBox="1"/>
          <p:nvPr/>
        </p:nvSpPr>
        <p:spPr>
          <a:xfrm>
            <a:off x="123239" y="4791345"/>
            <a:ext cx="1973641" cy="26425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vl1pPr>
          </a:lstStyle>
          <a:p>
            <a:r>
              <a:t>Veilig en Vertrouwd op Weg</a:t>
            </a:r>
          </a:p>
        </p:txBody>
      </p:sp>
      <p:sp>
        <p:nvSpPr>
          <p:cNvPr id="464" name="Type Approval…"/>
          <p:cNvSpPr txBox="1"/>
          <p:nvPr/>
        </p:nvSpPr>
        <p:spPr>
          <a:xfrm>
            <a:off x="2727785" y="1065667"/>
            <a:ext cx="5683299" cy="115075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483518" indent="-483518">
              <a:buSzPct val="100000"/>
              <a:buChar char="•"/>
              <a:defRPr sz="1800"/>
            </a:pPr>
            <a:r>
              <a:t>Type Approval</a:t>
            </a:r>
            <a:endParaRPr sz="2400"/>
          </a:p>
          <a:p>
            <a:pPr marL="483518" indent="-483518">
              <a:buSzPct val="100000"/>
              <a:buChar char="•"/>
              <a:defRPr sz="1800"/>
            </a:pPr>
            <a:r>
              <a:t>Oversight and Control </a:t>
            </a:r>
            <a:endParaRPr sz="2400"/>
          </a:p>
          <a:p>
            <a:pPr marL="483518" indent="-483518">
              <a:buSzPct val="100000"/>
              <a:buChar char="•"/>
              <a:defRPr sz="1800"/>
            </a:pPr>
            <a:r>
              <a:t>Registration and information provisioning</a:t>
            </a:r>
            <a:endParaRPr sz="2400"/>
          </a:p>
          <a:p>
            <a:pPr marL="483518" indent="-483518">
              <a:buSzPct val="100000"/>
              <a:buChar char="•"/>
              <a:defRPr sz="1800"/>
            </a:pPr>
            <a:r>
              <a:t>Issuing documents</a:t>
            </a:r>
          </a:p>
        </p:txBody>
      </p:sp>
      <p:pic>
        <p:nvPicPr>
          <p:cNvPr id="465" name="BA0DBB75-A4C0-42D3-A6D3-51CE1D15B23B-L0-001.png" descr="BA0DBB75-A4C0-42D3-A6D3-51CE1D15B23B-L0-001.png"/>
          <p:cNvPicPr>
            <a:picLocks noChangeAspect="1"/>
          </p:cNvPicPr>
          <p:nvPr/>
        </p:nvPicPr>
        <p:blipFill>
          <a:blip r:embed="rId10">
            <a:extLst/>
          </a:blip>
          <a:stretch>
            <a:fillRect/>
          </a:stretch>
        </p:blipFill>
        <p:spPr>
          <a:xfrm>
            <a:off x="1372535" y="3292011"/>
            <a:ext cx="1021226" cy="1287729"/>
          </a:xfrm>
          <a:prstGeom prst="rect">
            <a:avLst/>
          </a:prstGeom>
          <a:ln w="12700">
            <a:miter lim="400000"/>
          </a:ln>
        </p:spPr>
      </p:pic>
      <p:sp>
        <p:nvSpPr>
          <p:cNvPr id="466" name="Tekstvak 8"/>
          <p:cNvSpPr txBox="1"/>
          <p:nvPr/>
        </p:nvSpPr>
        <p:spPr>
          <a:xfrm>
            <a:off x="123239" y="4791345"/>
            <a:ext cx="2213553" cy="26425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vl1pPr>
          </a:lstStyle>
          <a:p>
            <a:r>
              <a:t>On the road, safely and reliably</a:t>
            </a:r>
          </a:p>
        </p:txBody>
      </p:sp>
      <p:sp>
        <p:nvSpPr>
          <p:cNvPr id="16" name="Shape 223"/>
          <p:cNvSpPr txBox="1"/>
          <p:nvPr/>
        </p:nvSpPr>
        <p:spPr>
          <a:xfrm>
            <a:off x="3551037" y="4929844"/>
            <a:ext cx="2586046" cy="1077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rPr lang="nl-NL" dirty="0"/>
              <a:t>Geert Pater, Genéva Sept 2018</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 name="Tekstvak 7"/>
          <p:cNvSpPr txBox="1"/>
          <p:nvPr/>
        </p:nvSpPr>
        <p:spPr>
          <a:xfrm>
            <a:off x="123239" y="4791345"/>
            <a:ext cx="2213553" cy="26425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vl1pPr>
          </a:lstStyle>
          <a:p>
            <a:r>
              <a:t>On the road, safely and reliably</a:t>
            </a:r>
          </a:p>
        </p:txBody>
      </p:sp>
      <p:sp>
        <p:nvSpPr>
          <p:cNvPr id="975" name="Titel 2"/>
          <p:cNvSpPr txBox="1"/>
          <p:nvPr/>
        </p:nvSpPr>
        <p:spPr>
          <a:xfrm>
            <a:off x="683568" y="267493"/>
            <a:ext cx="7772401" cy="857251"/>
          </a:xfrm>
          <a:prstGeom prst="rect">
            <a:avLst/>
          </a:prstGeom>
          <a:ln w="12700">
            <a:miter lim="400000"/>
          </a:ln>
          <a:extLst>
            <a:ext uri="{C572A759-6A51-4108-AA02-DFA0A04FC94B}">
              <ma14:wrappingTextBoxFlag xmlns="" xmlns:ma14="http://schemas.microsoft.com/office/mac/drawingml/2011/main" val="1"/>
            </a:ext>
          </a:extLst>
        </p:spPr>
        <p:txBody>
          <a:bodyPr lIns="91421" tIns="91421" rIns="91421" bIns="91421">
            <a:normAutofit/>
          </a:bodyPr>
          <a:lstStyle>
            <a:lvl1pPr algn="ctr">
              <a:defRPr sz="4000" b="1"/>
            </a:lvl1pPr>
          </a:lstStyle>
          <a:p>
            <a:r>
              <a:t>Join us</a:t>
            </a:r>
          </a:p>
        </p:txBody>
      </p:sp>
      <p:sp>
        <p:nvSpPr>
          <p:cNvPr id="976" name="Tijdelijke aanduiding voor tekst 2"/>
          <p:cNvSpPr txBox="1">
            <a:spLocks noGrp="1"/>
          </p:cNvSpPr>
          <p:nvPr>
            <p:ph type="body" idx="1"/>
          </p:nvPr>
        </p:nvSpPr>
        <p:spPr>
          <a:xfrm>
            <a:off x="683568" y="1124744"/>
            <a:ext cx="7772401" cy="3168353"/>
          </a:xfrm>
          <a:prstGeom prst="rect">
            <a:avLst/>
          </a:prstGeom>
        </p:spPr>
        <p:txBody>
          <a:bodyPr/>
          <a:lstStyle/>
          <a:p>
            <a:pPr defTabSz="768095">
              <a:spcBef>
                <a:spcPts val="300"/>
              </a:spcBef>
              <a:defRPr sz="2351">
                <a:solidFill>
                  <a:srgbClr val="000000"/>
                </a:solidFill>
              </a:defRPr>
            </a:pPr>
            <a:r>
              <a:rPr dirty="0"/>
              <a:t>From a regulatory standpoint, the next three years will be an awful big adventure. </a:t>
            </a:r>
            <a:endParaRPr sz="3359" dirty="0">
              <a:solidFill>
                <a:srgbClr val="333333"/>
              </a:solidFill>
            </a:endParaRPr>
          </a:p>
          <a:p>
            <a:pPr defTabSz="768095">
              <a:spcBef>
                <a:spcPts val="300"/>
              </a:spcBef>
              <a:defRPr sz="2351">
                <a:solidFill>
                  <a:srgbClr val="000000"/>
                </a:solidFill>
              </a:defRPr>
            </a:pPr>
            <a:endParaRPr sz="3359" dirty="0">
              <a:solidFill>
                <a:srgbClr val="333333"/>
              </a:solidFill>
            </a:endParaRPr>
          </a:p>
          <a:p>
            <a:pPr defTabSz="768095">
              <a:spcBef>
                <a:spcPts val="300"/>
              </a:spcBef>
              <a:defRPr sz="2351">
                <a:solidFill>
                  <a:srgbClr val="000000"/>
                </a:solidFill>
              </a:defRPr>
            </a:pPr>
            <a:r>
              <a:rPr dirty="0"/>
              <a:t>Join us to bridge the gap and lets work together to enable automotive innovation</a:t>
            </a:r>
          </a:p>
        </p:txBody>
      </p:sp>
      <p:sp>
        <p:nvSpPr>
          <p:cNvPr id="5" name="Shape 223"/>
          <p:cNvSpPr txBox="1"/>
          <p:nvPr/>
        </p:nvSpPr>
        <p:spPr>
          <a:xfrm>
            <a:off x="3551037" y="4929844"/>
            <a:ext cx="2586046" cy="1077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rPr lang="nl-NL" dirty="0"/>
              <a:t>Geert Pater, Genéva Sept 2018</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 name="Tekstvak 10"/>
          <p:cNvSpPr txBox="1"/>
          <p:nvPr/>
        </p:nvSpPr>
        <p:spPr>
          <a:xfrm>
            <a:off x="123238" y="4791345"/>
            <a:ext cx="2213553" cy="269237"/>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atin typeface="+mn-lt"/>
                <a:ea typeface="+mn-ea"/>
                <a:cs typeface="+mn-cs"/>
                <a:sym typeface="Helvetica"/>
              </a:defRPr>
            </a:lvl1pPr>
          </a:lstStyle>
          <a:p>
            <a:r>
              <a:t>On the road, safely and reliably</a:t>
            </a:r>
          </a:p>
        </p:txBody>
      </p:sp>
      <p:sp>
        <p:nvSpPr>
          <p:cNvPr id="980" name="Tijdelijke aanduiding voor tekst 1"/>
          <p:cNvSpPr txBox="1">
            <a:spLocks noGrp="1"/>
          </p:cNvSpPr>
          <p:nvPr>
            <p:ph type="body" sz="half" idx="1"/>
          </p:nvPr>
        </p:nvSpPr>
        <p:spPr>
          <a:xfrm>
            <a:off x="685799" y="915565"/>
            <a:ext cx="3810000" cy="3656436"/>
          </a:xfrm>
          <a:prstGeom prst="rect">
            <a:avLst/>
          </a:prstGeom>
        </p:spPr>
        <p:txBody>
          <a:bodyPr>
            <a:normAutofit/>
          </a:bodyPr>
          <a:lstStyle/>
          <a:p>
            <a:pPr marL="0" indent="3175">
              <a:lnSpc>
                <a:spcPct val="90000"/>
              </a:lnSpc>
              <a:buSzTx/>
              <a:buNone/>
              <a:defRPr sz="2000" b="1">
                <a:latin typeface="+mj-lt"/>
                <a:ea typeface="+mj-ea"/>
                <a:cs typeface="+mj-cs"/>
                <a:sym typeface="Arial"/>
              </a:defRPr>
            </a:pPr>
            <a:r>
              <a:rPr dirty="0"/>
              <a:t>Contact</a:t>
            </a:r>
            <a:endParaRPr sz="1500" dirty="0"/>
          </a:p>
          <a:p>
            <a:pPr marL="0" indent="3175">
              <a:lnSpc>
                <a:spcPct val="90000"/>
              </a:lnSpc>
              <a:buSzTx/>
              <a:buNone/>
              <a:defRPr sz="800" b="1">
                <a:latin typeface="+mj-lt"/>
                <a:ea typeface="+mj-ea"/>
                <a:cs typeface="+mj-cs"/>
                <a:sym typeface="Arial"/>
              </a:defRPr>
            </a:pPr>
            <a:endParaRPr sz="1500" dirty="0"/>
          </a:p>
          <a:p>
            <a:pPr marL="0" indent="3175">
              <a:lnSpc>
                <a:spcPct val="90000"/>
              </a:lnSpc>
              <a:buSzTx/>
              <a:buNone/>
              <a:defRPr sz="1600" b="1">
                <a:latin typeface="+mj-lt"/>
                <a:ea typeface="+mj-ea"/>
                <a:cs typeface="+mj-cs"/>
                <a:sym typeface="Arial"/>
              </a:defRPr>
            </a:pPr>
            <a:r>
              <a:rPr dirty="0"/>
              <a:t>Ge</a:t>
            </a:r>
            <a:r>
              <a:rPr lang="nl-NL" dirty="0"/>
              <a:t>e</a:t>
            </a:r>
            <a:r>
              <a:rPr dirty="0"/>
              <a:t>r</a:t>
            </a:r>
            <a:r>
              <a:rPr lang="nl-NL" dirty="0"/>
              <a:t>t Pater</a:t>
            </a:r>
            <a:endParaRPr sz="1500" dirty="0"/>
          </a:p>
          <a:p>
            <a:pPr marL="0" indent="0">
              <a:spcBef>
                <a:spcPts val="0"/>
              </a:spcBef>
              <a:buSzTx/>
              <a:buNone/>
              <a:defRPr sz="1600"/>
            </a:pPr>
            <a:r>
              <a:rPr lang="nl-NL" dirty="0" err="1"/>
              <a:t>Department</a:t>
            </a:r>
            <a:r>
              <a:rPr lang="nl-NL" dirty="0"/>
              <a:t> Manager</a:t>
            </a:r>
            <a:endParaRPr dirty="0"/>
          </a:p>
          <a:p>
            <a:pPr marL="0" indent="0">
              <a:spcBef>
                <a:spcPts val="0"/>
              </a:spcBef>
              <a:buSzTx/>
              <a:buNone/>
              <a:defRPr sz="1600"/>
            </a:pPr>
            <a:r>
              <a:rPr dirty="0"/>
              <a:t>Vehicle </a:t>
            </a:r>
            <a:r>
              <a:rPr lang="nl-NL" dirty="0"/>
              <a:t>Standards Development</a:t>
            </a:r>
            <a:endParaRPr dirty="0"/>
          </a:p>
          <a:p>
            <a:pPr marL="0" indent="0">
              <a:buSzTx/>
              <a:buNone/>
              <a:defRPr sz="1600"/>
            </a:pPr>
            <a:r>
              <a:rPr dirty="0"/>
              <a:t>G</a:t>
            </a:r>
            <a:r>
              <a:rPr lang="nl-NL" dirty="0"/>
              <a:t>Pater</a:t>
            </a:r>
            <a:r>
              <a:rPr dirty="0"/>
              <a:t>@rdw.nl</a:t>
            </a:r>
          </a:p>
          <a:p>
            <a:pPr marL="0" indent="3175">
              <a:lnSpc>
                <a:spcPct val="90000"/>
              </a:lnSpc>
              <a:buSzTx/>
              <a:buNone/>
              <a:defRPr sz="1600" b="1">
                <a:latin typeface="+mj-lt"/>
                <a:ea typeface="+mj-ea"/>
                <a:cs typeface="+mj-cs"/>
                <a:sym typeface="Arial"/>
              </a:defRPr>
            </a:pPr>
            <a:endParaRPr dirty="0"/>
          </a:p>
        </p:txBody>
      </p:sp>
      <p:pic>
        <p:nvPicPr>
          <p:cNvPr id="981" name="Picture 2" descr="Picture 2">
            <a:hlinkClick r:id="rId3"/>
          </p:cNvPr>
          <p:cNvPicPr>
            <a:picLocks noChangeAspect="1"/>
          </p:cNvPicPr>
          <p:nvPr/>
        </p:nvPicPr>
        <p:blipFill>
          <a:blip r:embed="rId4">
            <a:extLst/>
          </a:blip>
          <a:stretch>
            <a:fillRect/>
          </a:stretch>
        </p:blipFill>
        <p:spPr>
          <a:xfrm>
            <a:off x="4457936" y="195485"/>
            <a:ext cx="3985734" cy="2808313"/>
          </a:xfrm>
          <a:prstGeom prst="rect">
            <a:avLst/>
          </a:prstGeom>
          <a:ln w="12700">
            <a:miter lim="400000"/>
          </a:ln>
        </p:spPr>
      </p:pic>
      <p:pic>
        <p:nvPicPr>
          <p:cNvPr id="982" name="image20.png" descr="image20.png"/>
          <p:cNvPicPr>
            <a:picLocks noChangeAspect="1"/>
          </p:cNvPicPr>
          <p:nvPr/>
        </p:nvPicPr>
        <p:blipFill>
          <a:blip r:embed="rId5">
            <a:extLst/>
          </a:blip>
          <a:stretch>
            <a:fillRect/>
          </a:stretch>
        </p:blipFill>
        <p:spPr>
          <a:xfrm>
            <a:off x="5611660" y="2945040"/>
            <a:ext cx="1678284" cy="1678283"/>
          </a:xfrm>
          <a:prstGeom prst="rect">
            <a:avLst/>
          </a:prstGeom>
          <a:ln w="12700">
            <a:miter lim="400000"/>
          </a:ln>
        </p:spPr>
      </p:pic>
      <p:sp>
        <p:nvSpPr>
          <p:cNvPr id="7" name="Shape 223"/>
          <p:cNvSpPr txBox="1"/>
          <p:nvPr/>
        </p:nvSpPr>
        <p:spPr>
          <a:xfrm>
            <a:off x="3551037" y="4929844"/>
            <a:ext cx="2586046" cy="1077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rPr lang="nl-NL" dirty="0"/>
              <a:t>Geert Pater, Genéva Sept 2018</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Shape 146"/>
          <p:cNvSpPr txBox="1"/>
          <p:nvPr/>
        </p:nvSpPr>
        <p:spPr>
          <a:xfrm>
            <a:off x="203192" y="33492"/>
            <a:ext cx="8928997" cy="28346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r">
              <a:defRPr sz="3600">
                <a:solidFill>
                  <a:srgbClr val="E46C0A"/>
                </a:solidFill>
                <a:latin typeface="Arial Black"/>
                <a:ea typeface="Arial Black"/>
                <a:cs typeface="Arial Black"/>
                <a:sym typeface="Arial Black"/>
              </a:defRPr>
            </a:pPr>
            <a:endParaRPr/>
          </a:p>
          <a:p>
            <a:pPr algn="r">
              <a:defRPr sz="3600">
                <a:solidFill>
                  <a:srgbClr val="E46C0A"/>
                </a:solidFill>
                <a:latin typeface="Arial Black"/>
                <a:ea typeface="Arial Black"/>
                <a:cs typeface="Arial Black"/>
                <a:sym typeface="Arial Black"/>
              </a:defRPr>
            </a:pPr>
            <a:endParaRPr/>
          </a:p>
          <a:p>
            <a:pPr algn="r">
              <a:spcBef>
                <a:spcPts val="600"/>
              </a:spcBef>
              <a:defRPr sz="3600">
                <a:solidFill>
                  <a:srgbClr val="E46C0A"/>
                </a:solidFill>
                <a:latin typeface="Arial Black"/>
                <a:ea typeface="Arial Black"/>
                <a:cs typeface="Arial Black"/>
                <a:sym typeface="Arial Black"/>
              </a:defRPr>
            </a:pPr>
            <a:endParaRPr/>
          </a:p>
          <a:p>
            <a:pPr algn="r">
              <a:spcBef>
                <a:spcPts val="600"/>
              </a:spcBef>
              <a:defRPr sz="3600">
                <a:solidFill>
                  <a:srgbClr val="E46C0A"/>
                </a:solidFill>
                <a:latin typeface="Arial Black"/>
                <a:ea typeface="Arial Black"/>
                <a:cs typeface="Arial Black"/>
                <a:sym typeface="Arial Black"/>
              </a:defRPr>
            </a:pPr>
            <a:r>
              <a:t> </a:t>
            </a:r>
          </a:p>
        </p:txBody>
      </p:sp>
      <p:pic>
        <p:nvPicPr>
          <p:cNvPr id="476" name="Picture 2" descr="Picture 2"/>
          <p:cNvPicPr>
            <a:picLocks noChangeAspect="1"/>
          </p:cNvPicPr>
          <p:nvPr/>
        </p:nvPicPr>
        <p:blipFill>
          <a:blip r:embed="rId2">
            <a:extLst/>
          </a:blip>
          <a:srcRect b="58312"/>
          <a:stretch>
            <a:fillRect/>
          </a:stretch>
        </p:blipFill>
        <p:spPr>
          <a:xfrm>
            <a:off x="-14991" y="1203598"/>
            <a:ext cx="9158991" cy="3024336"/>
          </a:xfrm>
          <a:prstGeom prst="rect">
            <a:avLst/>
          </a:prstGeom>
          <a:ln w="12700">
            <a:miter lim="400000"/>
          </a:ln>
        </p:spPr>
      </p:pic>
      <p:sp>
        <p:nvSpPr>
          <p:cNvPr id="477" name="Titel 3"/>
          <p:cNvSpPr txBox="1">
            <a:spLocks noGrp="1"/>
          </p:cNvSpPr>
          <p:nvPr>
            <p:ph type="title"/>
          </p:nvPr>
        </p:nvSpPr>
        <p:spPr>
          <a:xfrm>
            <a:off x="3923928" y="218600"/>
            <a:ext cx="5024116" cy="1102527"/>
          </a:xfrm>
          <a:prstGeom prst="rect">
            <a:avLst/>
          </a:prstGeom>
        </p:spPr>
        <p:txBody>
          <a:bodyPr/>
          <a:lstStyle>
            <a:lvl1pPr>
              <a:defRPr>
                <a:solidFill>
                  <a:srgbClr val="000000"/>
                </a:solidFill>
              </a:defRPr>
            </a:lvl1pPr>
          </a:lstStyle>
          <a:p>
            <a:r>
              <a:t>The Modern Vehicle as a Data Centre on Wheels</a:t>
            </a:r>
          </a:p>
        </p:txBody>
      </p:sp>
      <p:sp>
        <p:nvSpPr>
          <p:cNvPr id="478" name="Tijdelijke aanduiding voor tekst 4"/>
          <p:cNvSpPr txBox="1">
            <a:spLocks noGrp="1"/>
          </p:cNvSpPr>
          <p:nvPr>
            <p:ph type="body" sz="quarter" idx="1"/>
          </p:nvPr>
        </p:nvSpPr>
        <p:spPr>
          <a:xfrm>
            <a:off x="3995935" y="4162035"/>
            <a:ext cx="4967844" cy="720081"/>
          </a:xfrm>
          <a:prstGeom prst="rect">
            <a:avLst/>
          </a:prstGeom>
        </p:spPr>
        <p:txBody>
          <a:bodyPr/>
          <a:lstStyle>
            <a:lvl1pPr>
              <a:defRPr sz="3000">
                <a:solidFill>
                  <a:srgbClr val="000000"/>
                </a:solidFill>
                <a:latin typeface="+mj-lt"/>
                <a:ea typeface="+mj-ea"/>
                <a:cs typeface="+mj-cs"/>
                <a:sym typeface="Arial"/>
              </a:defRPr>
            </a:lvl1pPr>
          </a:lstStyle>
          <a:p>
            <a:r>
              <a:t>The Challenge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Shape 146"/>
          <p:cNvSpPr txBox="1"/>
          <p:nvPr/>
        </p:nvSpPr>
        <p:spPr>
          <a:xfrm>
            <a:off x="203192" y="33492"/>
            <a:ext cx="8928997" cy="28346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r">
              <a:defRPr sz="3600">
                <a:solidFill>
                  <a:srgbClr val="E46C0A"/>
                </a:solidFill>
                <a:latin typeface="Arial Black"/>
                <a:ea typeface="Arial Black"/>
                <a:cs typeface="Arial Black"/>
                <a:sym typeface="Arial Black"/>
              </a:defRPr>
            </a:pPr>
            <a:endParaRPr/>
          </a:p>
          <a:p>
            <a:pPr algn="r">
              <a:defRPr sz="3600">
                <a:solidFill>
                  <a:srgbClr val="E46C0A"/>
                </a:solidFill>
                <a:latin typeface="Arial Black"/>
                <a:ea typeface="Arial Black"/>
                <a:cs typeface="Arial Black"/>
                <a:sym typeface="Arial Black"/>
              </a:defRPr>
            </a:pPr>
            <a:endParaRPr/>
          </a:p>
          <a:p>
            <a:pPr algn="r">
              <a:spcBef>
                <a:spcPts val="600"/>
              </a:spcBef>
              <a:defRPr sz="3600">
                <a:solidFill>
                  <a:srgbClr val="E46C0A"/>
                </a:solidFill>
                <a:latin typeface="Arial Black"/>
                <a:ea typeface="Arial Black"/>
                <a:cs typeface="Arial Black"/>
                <a:sym typeface="Arial Black"/>
              </a:defRPr>
            </a:pPr>
            <a:endParaRPr/>
          </a:p>
          <a:p>
            <a:pPr algn="r">
              <a:spcBef>
                <a:spcPts val="600"/>
              </a:spcBef>
              <a:defRPr sz="3600">
                <a:solidFill>
                  <a:srgbClr val="E46C0A"/>
                </a:solidFill>
                <a:latin typeface="Arial Black"/>
                <a:ea typeface="Arial Black"/>
                <a:cs typeface="Arial Black"/>
                <a:sym typeface="Arial Black"/>
              </a:defRPr>
            </a:pPr>
            <a:r>
              <a:t> </a:t>
            </a:r>
          </a:p>
        </p:txBody>
      </p:sp>
      <p:sp>
        <p:nvSpPr>
          <p:cNvPr id="533" name="Titel 3"/>
          <p:cNvSpPr txBox="1">
            <a:spLocks noGrp="1"/>
          </p:cNvSpPr>
          <p:nvPr>
            <p:ph type="title"/>
          </p:nvPr>
        </p:nvSpPr>
        <p:spPr>
          <a:xfrm>
            <a:off x="4176157" y="1235772"/>
            <a:ext cx="5024116" cy="2759454"/>
          </a:xfrm>
          <a:prstGeom prst="rect">
            <a:avLst/>
          </a:prstGeom>
        </p:spPr>
        <p:txBody>
          <a:bodyPr/>
          <a:lstStyle/>
          <a:p>
            <a:r>
              <a:t>Are we prepared?</a:t>
            </a:r>
          </a:p>
        </p:txBody>
      </p:sp>
      <p:pic>
        <p:nvPicPr>
          <p:cNvPr id="534" name="Afbeelding 8" descr="Afbeelding 8"/>
          <p:cNvPicPr>
            <a:picLocks noChangeAspect="1"/>
          </p:cNvPicPr>
          <p:nvPr/>
        </p:nvPicPr>
        <p:blipFill>
          <a:blip r:embed="rId2">
            <a:extLst/>
          </a:blip>
          <a:stretch>
            <a:fillRect/>
          </a:stretch>
        </p:blipFill>
        <p:spPr>
          <a:xfrm>
            <a:off x="0" y="1231070"/>
            <a:ext cx="4192174" cy="2764155"/>
          </a:xfrm>
          <a:prstGeom prst="rect">
            <a:avLst/>
          </a:prstGeom>
          <a:ln w="12700">
            <a:miter lim="400000"/>
          </a:ln>
        </p:spPr>
      </p:pic>
      <p:pic>
        <p:nvPicPr>
          <p:cNvPr id="535" name="Picture 2" descr="Picture 2"/>
          <p:cNvPicPr>
            <a:picLocks noChangeAspect="1"/>
          </p:cNvPicPr>
          <p:nvPr/>
        </p:nvPicPr>
        <p:blipFill>
          <a:blip r:embed="rId3">
            <a:extLst/>
          </a:blip>
          <a:srcRect t="41688"/>
          <a:stretch>
            <a:fillRect/>
          </a:stretch>
        </p:blipFill>
        <p:spPr>
          <a:xfrm>
            <a:off x="5949" y="1231070"/>
            <a:ext cx="9138051" cy="3996469"/>
          </a:xfrm>
          <a:prstGeom prst="rect">
            <a:avLst/>
          </a:prstGeom>
          <a:ln w="12700">
            <a:miter lim="400000"/>
          </a:ln>
        </p:spPr>
      </p:pic>
      <p:sp>
        <p:nvSpPr>
          <p:cNvPr id="536" name="Titel 3"/>
          <p:cNvSpPr txBox="1"/>
          <p:nvPr/>
        </p:nvSpPr>
        <p:spPr>
          <a:xfrm>
            <a:off x="3923928" y="218600"/>
            <a:ext cx="5024116" cy="1102527"/>
          </a:xfrm>
          <a:prstGeom prst="rect">
            <a:avLst/>
          </a:prstGeom>
          <a:ln w="12700">
            <a:miter lim="400000"/>
          </a:ln>
          <a:extLst>
            <a:ext uri="{C572A759-6A51-4108-AA02-DFA0A04FC94B}">
              <ma14:wrappingTextBoxFlag xmlns="" xmlns:ma14="http://schemas.microsoft.com/office/mac/drawingml/2011/main" val="1"/>
            </a:ext>
          </a:extLst>
        </p:spPr>
        <p:txBody>
          <a:bodyPr lIns="91421" tIns="91421" rIns="91421" bIns="91421" anchor="ctr">
            <a:normAutofit/>
          </a:bodyPr>
          <a:lstStyle>
            <a:lvl1pPr algn="ctr">
              <a:defRPr sz="3000"/>
            </a:lvl1pPr>
          </a:lstStyle>
          <a:p>
            <a:r>
              <a:t>Are we prepared?</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Shape 152"/>
          <p:cNvSpPr txBox="1"/>
          <p:nvPr/>
        </p:nvSpPr>
        <p:spPr>
          <a:xfrm>
            <a:off x="0" y="-1"/>
            <a:ext cx="9144000" cy="683904"/>
          </a:xfrm>
          <a:prstGeom prst="rect">
            <a:avLst/>
          </a:prstGeom>
          <a:ln w="12700">
            <a:miter lim="400000"/>
          </a:ln>
          <a:extLst>
            <a:ext uri="{C572A759-6A51-4108-AA02-DFA0A04FC94B}">
              <ma14:wrappingTextBoxFlag xmlns="" xmlns:ma14="http://schemas.microsoft.com/office/mac/drawingml/2011/main" val="1"/>
            </a:ext>
          </a:extLst>
        </p:spPr>
        <p:txBody>
          <a:bodyPr lIns="45699" tIns="45699" rIns="45699" bIns="45699" anchor="ctr">
            <a:normAutofit/>
          </a:bodyPr>
          <a:lstStyle>
            <a:lvl1pPr algn="ctr">
              <a:defRPr sz="2400">
                <a:solidFill>
                  <a:srgbClr val="E46C0A"/>
                </a:solidFill>
              </a:defRPr>
            </a:lvl1pPr>
          </a:lstStyle>
          <a:p>
            <a:r>
              <a:t>The Challenges</a:t>
            </a:r>
          </a:p>
        </p:txBody>
      </p:sp>
      <p:sp>
        <p:nvSpPr>
          <p:cNvPr id="539" name="Shape 199"/>
          <p:cNvSpPr txBox="1"/>
          <p:nvPr/>
        </p:nvSpPr>
        <p:spPr>
          <a:xfrm>
            <a:off x="262247" y="810412"/>
            <a:ext cx="6525415" cy="333682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b="1" i="1"/>
            </a:pPr>
            <a:r>
              <a:t>‘The European Type Approval System is not sustainable'</a:t>
            </a:r>
          </a:p>
          <a:p>
            <a:pPr>
              <a:defRPr b="1" i="1"/>
            </a:pPr>
            <a:endParaRPr/>
          </a:p>
          <a:p>
            <a:r>
              <a:t>How do you test a car with &gt; 100 million lines of software?</a:t>
            </a:r>
          </a:p>
          <a:p>
            <a:r>
              <a:t>How do you test a car with connections to the outside world?</a:t>
            </a:r>
          </a:p>
          <a:p>
            <a:pPr>
              <a:defRPr b="1" i="1"/>
            </a:pPr>
            <a:endParaRPr/>
          </a:p>
          <a:p>
            <a:pPr>
              <a:defRPr b="1" i="1"/>
            </a:pPr>
            <a:r>
              <a:t>Software with Easter Eggs and dead code</a:t>
            </a:r>
          </a:p>
          <a:p>
            <a:pPr>
              <a:defRPr b="1" i="1"/>
            </a:pPr>
            <a:endParaRPr/>
          </a:p>
          <a:p>
            <a:r>
              <a:t>No formal divide between entertainment and motor management (CAN BUS)</a:t>
            </a:r>
          </a:p>
          <a:p>
            <a:r>
              <a:t>CAN BUS is an open system</a:t>
            </a:r>
          </a:p>
          <a:p>
            <a:pPr>
              <a:defRPr b="1" i="1"/>
            </a:pPr>
            <a:endParaRPr/>
          </a:p>
          <a:p>
            <a:pPr>
              <a:defRPr b="1"/>
            </a:pPr>
            <a:r>
              <a:t>'No vehicle is safe'</a:t>
            </a:r>
            <a:endParaRPr i="1"/>
          </a:p>
          <a:p>
            <a:pPr>
              <a:defRPr b="1" i="1"/>
            </a:pPr>
            <a:endParaRPr i="1"/>
          </a:p>
          <a:p>
            <a:r>
              <a:t>Testing 18 carkeys of modern cars. They all failed</a:t>
            </a:r>
            <a:endParaRPr b="1" i="1"/>
          </a:p>
          <a:p>
            <a:pPr>
              <a:defRPr b="1" i="1"/>
            </a:pPr>
            <a:endParaRPr b="1" i="1"/>
          </a:p>
          <a:p>
            <a:r>
              <a:t>Ransomware will be in a car within one year</a:t>
            </a:r>
            <a:endParaRPr b="1" i="1"/>
          </a:p>
        </p:txBody>
      </p:sp>
      <p:pic>
        <p:nvPicPr>
          <p:cNvPr id="540" name="Afbeelding 3" descr="Afbeelding 3"/>
          <p:cNvPicPr>
            <a:picLocks noChangeAspect="1"/>
          </p:cNvPicPr>
          <p:nvPr/>
        </p:nvPicPr>
        <p:blipFill>
          <a:blip r:embed="rId2">
            <a:extLst/>
          </a:blip>
          <a:stretch>
            <a:fillRect/>
          </a:stretch>
        </p:blipFill>
        <p:spPr>
          <a:xfrm flipH="1">
            <a:off x="6472756" y="409"/>
            <a:ext cx="2671244" cy="1208575"/>
          </a:xfrm>
          <a:prstGeom prst="rect">
            <a:avLst/>
          </a:prstGeom>
          <a:ln w="12700">
            <a:miter lim="400000"/>
          </a:ln>
        </p:spPr>
      </p:pic>
      <p:pic>
        <p:nvPicPr>
          <p:cNvPr id="542" name="Afbeelding 2" descr="Afbeelding 2"/>
          <p:cNvPicPr>
            <a:picLocks noChangeAspect="1"/>
          </p:cNvPicPr>
          <p:nvPr/>
        </p:nvPicPr>
        <p:blipFill>
          <a:blip r:embed="rId3">
            <a:extLst/>
          </a:blip>
          <a:stretch>
            <a:fillRect/>
          </a:stretch>
        </p:blipFill>
        <p:spPr>
          <a:xfrm>
            <a:off x="4887255" y="2601186"/>
            <a:ext cx="4256745" cy="2133903"/>
          </a:xfrm>
          <a:prstGeom prst="rect">
            <a:avLst/>
          </a:prstGeom>
          <a:ln w="12700">
            <a:miter lim="400000"/>
          </a:ln>
        </p:spPr>
      </p:pic>
      <p:sp>
        <p:nvSpPr>
          <p:cNvPr id="543" name="Tekstvak 8"/>
          <p:cNvSpPr txBox="1"/>
          <p:nvPr/>
        </p:nvSpPr>
        <p:spPr>
          <a:xfrm>
            <a:off x="123239" y="4791345"/>
            <a:ext cx="2213553" cy="26425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vl1pPr>
          </a:lstStyle>
          <a:p>
            <a:r>
              <a:t>On the road, safely and reliably</a:t>
            </a:r>
          </a:p>
        </p:txBody>
      </p:sp>
      <p:sp>
        <p:nvSpPr>
          <p:cNvPr id="8" name="Shape 223"/>
          <p:cNvSpPr txBox="1"/>
          <p:nvPr/>
        </p:nvSpPr>
        <p:spPr>
          <a:xfrm>
            <a:off x="3551037" y="4929844"/>
            <a:ext cx="2586046" cy="1077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rPr lang="nl-NL" dirty="0"/>
              <a:t>Geert Pater, Genéva Sept 2018</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152"/>
          <p:cNvSpPr txBox="1"/>
          <p:nvPr/>
        </p:nvSpPr>
        <p:spPr>
          <a:xfrm>
            <a:off x="0" y="-1"/>
            <a:ext cx="9144000" cy="683904"/>
          </a:xfrm>
          <a:prstGeom prst="rect">
            <a:avLst/>
          </a:prstGeom>
          <a:ln w="12700">
            <a:miter lim="400000"/>
          </a:ln>
          <a:extLst>
            <a:ext uri="{C572A759-6A51-4108-AA02-DFA0A04FC94B}">
              <ma14:wrappingTextBoxFlag xmlns="" xmlns:ma14="http://schemas.microsoft.com/office/mac/drawingml/2011/main" val="1"/>
            </a:ext>
          </a:extLst>
        </p:spPr>
        <p:txBody>
          <a:bodyPr lIns="45699" tIns="45699" rIns="45699" bIns="45699" anchor="ctr">
            <a:normAutofit/>
          </a:bodyPr>
          <a:lstStyle>
            <a:lvl1pPr algn="ctr">
              <a:defRPr sz="2400">
                <a:solidFill>
                  <a:srgbClr val="E46C0A"/>
                </a:solidFill>
              </a:defRPr>
            </a:lvl1pPr>
          </a:lstStyle>
          <a:p>
            <a:r>
              <a:t>The Challenges</a:t>
            </a:r>
          </a:p>
        </p:txBody>
      </p:sp>
      <p:sp>
        <p:nvSpPr>
          <p:cNvPr id="546" name="Shape 199"/>
          <p:cNvSpPr txBox="1"/>
          <p:nvPr/>
        </p:nvSpPr>
        <p:spPr>
          <a:xfrm>
            <a:off x="262247" y="810412"/>
            <a:ext cx="6525415" cy="122778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600"/>
            </a:pPr>
            <a:r>
              <a:t>We need a new way of testing, certifying and monitoring</a:t>
            </a:r>
            <a:endParaRPr b="1" i="1"/>
          </a:p>
          <a:p>
            <a:pPr>
              <a:defRPr sz="1600" b="1" i="1"/>
            </a:pPr>
            <a:endParaRPr b="1" i="1"/>
          </a:p>
          <a:p>
            <a:pPr>
              <a:defRPr sz="1600"/>
            </a:pPr>
            <a:r>
              <a:t>Virtual testing of the car should be possible, or better yet – the software has to get a drivers license.</a:t>
            </a:r>
            <a:endParaRPr b="1" i="1"/>
          </a:p>
        </p:txBody>
      </p:sp>
      <p:pic>
        <p:nvPicPr>
          <p:cNvPr id="547" name="Afbeelding 1" descr="Afbeelding 1"/>
          <p:cNvPicPr>
            <a:picLocks noChangeAspect="1"/>
          </p:cNvPicPr>
          <p:nvPr/>
        </p:nvPicPr>
        <p:blipFill>
          <a:blip r:embed="rId2">
            <a:extLst/>
          </a:blip>
          <a:stretch>
            <a:fillRect/>
          </a:stretch>
        </p:blipFill>
        <p:spPr>
          <a:xfrm>
            <a:off x="0" y="2260356"/>
            <a:ext cx="3619500" cy="2381251"/>
          </a:xfrm>
          <a:prstGeom prst="rect">
            <a:avLst/>
          </a:prstGeom>
          <a:ln w="12700">
            <a:miter lim="400000"/>
          </a:ln>
        </p:spPr>
      </p:pic>
      <p:pic>
        <p:nvPicPr>
          <p:cNvPr id="548" name="Afbeelding 5" descr="Afbeelding 5"/>
          <p:cNvPicPr>
            <a:picLocks noChangeAspect="1"/>
          </p:cNvPicPr>
          <p:nvPr/>
        </p:nvPicPr>
        <p:blipFill>
          <a:blip r:embed="rId3">
            <a:extLst/>
          </a:blip>
          <a:stretch>
            <a:fillRect/>
          </a:stretch>
        </p:blipFill>
        <p:spPr>
          <a:xfrm>
            <a:off x="7020218" y="1912503"/>
            <a:ext cx="2123782" cy="2803620"/>
          </a:xfrm>
          <a:prstGeom prst="rect">
            <a:avLst/>
          </a:prstGeom>
          <a:ln w="12700">
            <a:miter lim="400000"/>
          </a:ln>
        </p:spPr>
      </p:pic>
      <p:sp>
        <p:nvSpPr>
          <p:cNvPr id="550" name="Tekstvak 1"/>
          <p:cNvSpPr txBox="1"/>
          <p:nvPr/>
        </p:nvSpPr>
        <p:spPr>
          <a:xfrm>
            <a:off x="3782902" y="2260356"/>
            <a:ext cx="3237317" cy="122778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600"/>
            </a:pPr>
            <a:r>
              <a:t>We need a strong collaboration</a:t>
            </a:r>
          </a:p>
          <a:p>
            <a:pPr>
              <a:defRPr sz="1600"/>
            </a:pPr>
            <a:r>
              <a:t>between authorities internationally and a natural way to exchange</a:t>
            </a:r>
            <a:br/>
            <a:r>
              <a:t>information and learn from each other.</a:t>
            </a:r>
          </a:p>
        </p:txBody>
      </p:sp>
      <p:sp>
        <p:nvSpPr>
          <p:cNvPr id="551" name="Tekstvak 8"/>
          <p:cNvSpPr txBox="1"/>
          <p:nvPr/>
        </p:nvSpPr>
        <p:spPr>
          <a:xfrm>
            <a:off x="123239" y="4791345"/>
            <a:ext cx="2213553" cy="26425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vl1pPr>
          </a:lstStyle>
          <a:p>
            <a:r>
              <a:t>On the road, safely and reliably</a:t>
            </a:r>
          </a:p>
        </p:txBody>
      </p:sp>
      <p:sp>
        <p:nvSpPr>
          <p:cNvPr id="9" name="Shape 223"/>
          <p:cNvSpPr txBox="1"/>
          <p:nvPr/>
        </p:nvSpPr>
        <p:spPr>
          <a:xfrm>
            <a:off x="3551037" y="4929844"/>
            <a:ext cx="2586046" cy="1077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rPr lang="nl-NL" dirty="0"/>
              <a:t>Geert Pater, Genéva Sept 2018</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 name="Picture 2" descr="Picture 2"/>
          <p:cNvPicPr>
            <a:picLocks noChangeAspect="1"/>
          </p:cNvPicPr>
          <p:nvPr/>
        </p:nvPicPr>
        <p:blipFill>
          <a:blip r:embed="rId2">
            <a:extLst/>
          </a:blip>
          <a:stretch>
            <a:fillRect/>
          </a:stretch>
        </p:blipFill>
        <p:spPr>
          <a:xfrm>
            <a:off x="3956301" y="637953"/>
            <a:ext cx="4799956" cy="4179481"/>
          </a:xfrm>
          <a:prstGeom prst="rect">
            <a:avLst/>
          </a:prstGeom>
          <a:ln w="12700">
            <a:miter lim="400000"/>
          </a:ln>
        </p:spPr>
      </p:pic>
      <p:sp>
        <p:nvSpPr>
          <p:cNvPr id="554" name="Tekstvak 5"/>
          <p:cNvSpPr txBox="1"/>
          <p:nvPr/>
        </p:nvSpPr>
        <p:spPr>
          <a:xfrm>
            <a:off x="304799" y="1694120"/>
            <a:ext cx="3438851" cy="61735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800"/>
            </a:pPr>
            <a:r>
              <a:t>KPMG Autonomous Readiness Index 2018</a:t>
            </a:r>
          </a:p>
        </p:txBody>
      </p:sp>
      <p:sp>
        <p:nvSpPr>
          <p:cNvPr id="555" name="Shape 152"/>
          <p:cNvSpPr txBox="1"/>
          <p:nvPr/>
        </p:nvSpPr>
        <p:spPr>
          <a:xfrm>
            <a:off x="-86289" y="-69084"/>
            <a:ext cx="9144001" cy="683907"/>
          </a:xfrm>
          <a:prstGeom prst="rect">
            <a:avLst/>
          </a:prstGeom>
          <a:ln w="12700">
            <a:miter lim="400000"/>
          </a:ln>
          <a:extLst>
            <a:ext uri="{C572A759-6A51-4108-AA02-DFA0A04FC94B}">
              <ma14:wrappingTextBoxFlag xmlns="" xmlns:ma14="http://schemas.microsoft.com/office/mac/drawingml/2011/main" val="1"/>
            </a:ext>
          </a:extLst>
        </p:spPr>
        <p:txBody>
          <a:bodyPr lIns="45699" tIns="45699" rIns="45699" bIns="45699" anchor="ctr">
            <a:normAutofit/>
          </a:bodyPr>
          <a:lstStyle>
            <a:lvl1pPr algn="ctr" defTabSz="685800">
              <a:defRPr sz="2400">
                <a:solidFill>
                  <a:srgbClr val="E46C0A"/>
                </a:solidFill>
              </a:defRPr>
            </a:lvl1pPr>
          </a:lstStyle>
          <a:p>
            <a:r>
              <a:t>Testing in the Netherlands</a:t>
            </a:r>
          </a:p>
        </p:txBody>
      </p:sp>
      <p:sp>
        <p:nvSpPr>
          <p:cNvPr id="556" name="Tekstvak 8"/>
          <p:cNvSpPr txBox="1"/>
          <p:nvPr/>
        </p:nvSpPr>
        <p:spPr>
          <a:xfrm>
            <a:off x="123239" y="4791345"/>
            <a:ext cx="2213553" cy="26425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lvl1pPr>
          </a:lstStyle>
          <a:p>
            <a:r>
              <a:t>On the road, safely and reliably</a:t>
            </a:r>
          </a:p>
        </p:txBody>
      </p:sp>
      <p:sp>
        <p:nvSpPr>
          <p:cNvPr id="7" name="Shape 223"/>
          <p:cNvSpPr txBox="1"/>
          <p:nvPr/>
        </p:nvSpPr>
        <p:spPr>
          <a:xfrm>
            <a:off x="3551037" y="4929844"/>
            <a:ext cx="2586046" cy="1077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rPr lang="nl-NL" dirty="0"/>
              <a:t>Geert Pater, Genéva Sept 2018</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Shape 146"/>
          <p:cNvSpPr txBox="1"/>
          <p:nvPr/>
        </p:nvSpPr>
        <p:spPr>
          <a:xfrm>
            <a:off x="203192" y="33492"/>
            <a:ext cx="8928997" cy="28346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r">
              <a:defRPr sz="3600">
                <a:solidFill>
                  <a:srgbClr val="E46C0A"/>
                </a:solidFill>
                <a:latin typeface="Arial Black"/>
                <a:ea typeface="Arial Black"/>
                <a:cs typeface="Arial Black"/>
                <a:sym typeface="Arial Black"/>
              </a:defRPr>
            </a:pPr>
            <a:endParaRPr/>
          </a:p>
          <a:p>
            <a:pPr algn="r">
              <a:defRPr sz="3600">
                <a:solidFill>
                  <a:srgbClr val="E46C0A"/>
                </a:solidFill>
                <a:latin typeface="Arial Black"/>
                <a:ea typeface="Arial Black"/>
                <a:cs typeface="Arial Black"/>
                <a:sym typeface="Arial Black"/>
              </a:defRPr>
            </a:pPr>
            <a:endParaRPr/>
          </a:p>
          <a:p>
            <a:pPr algn="r">
              <a:spcBef>
                <a:spcPts val="600"/>
              </a:spcBef>
              <a:defRPr sz="3600">
                <a:solidFill>
                  <a:srgbClr val="E46C0A"/>
                </a:solidFill>
                <a:latin typeface="Arial Black"/>
                <a:ea typeface="Arial Black"/>
                <a:cs typeface="Arial Black"/>
                <a:sym typeface="Arial Black"/>
              </a:defRPr>
            </a:pPr>
            <a:endParaRPr/>
          </a:p>
          <a:p>
            <a:pPr algn="r">
              <a:spcBef>
                <a:spcPts val="600"/>
              </a:spcBef>
              <a:defRPr sz="3600">
                <a:solidFill>
                  <a:srgbClr val="E46C0A"/>
                </a:solidFill>
                <a:latin typeface="Arial Black"/>
                <a:ea typeface="Arial Black"/>
                <a:cs typeface="Arial Black"/>
                <a:sym typeface="Arial Black"/>
              </a:defRPr>
            </a:pPr>
            <a:r>
              <a:t> </a:t>
            </a:r>
          </a:p>
        </p:txBody>
      </p:sp>
      <p:sp>
        <p:nvSpPr>
          <p:cNvPr id="583" name="Titel 3"/>
          <p:cNvSpPr txBox="1">
            <a:spLocks noGrp="1"/>
          </p:cNvSpPr>
          <p:nvPr>
            <p:ph type="title"/>
          </p:nvPr>
        </p:nvSpPr>
        <p:spPr>
          <a:xfrm>
            <a:off x="4176157" y="1235773"/>
            <a:ext cx="5024116" cy="1377375"/>
          </a:xfrm>
          <a:prstGeom prst="rect">
            <a:avLst/>
          </a:prstGeom>
        </p:spPr>
        <p:txBody>
          <a:bodyPr/>
          <a:lstStyle/>
          <a:p>
            <a:r>
              <a:t>Bridging the Gap Between Regulation and Innovation</a:t>
            </a:r>
          </a:p>
        </p:txBody>
      </p:sp>
      <p:pic>
        <p:nvPicPr>
          <p:cNvPr id="584" name="Afbeelding 8" descr="Afbeelding 8"/>
          <p:cNvPicPr>
            <a:picLocks noChangeAspect="1"/>
          </p:cNvPicPr>
          <p:nvPr/>
        </p:nvPicPr>
        <p:blipFill>
          <a:blip r:embed="rId2">
            <a:extLst/>
          </a:blip>
          <a:stretch>
            <a:fillRect/>
          </a:stretch>
        </p:blipFill>
        <p:spPr>
          <a:xfrm>
            <a:off x="0" y="1231070"/>
            <a:ext cx="4192174" cy="2764155"/>
          </a:xfrm>
          <a:prstGeom prst="rect">
            <a:avLst/>
          </a:prstGeom>
          <a:ln w="12700">
            <a:miter lim="400000"/>
          </a:ln>
        </p:spPr>
      </p:pic>
      <p:sp>
        <p:nvSpPr>
          <p:cNvPr id="585" name="Titel 3"/>
          <p:cNvSpPr txBox="1"/>
          <p:nvPr/>
        </p:nvSpPr>
        <p:spPr>
          <a:xfrm>
            <a:off x="4192173" y="2613147"/>
            <a:ext cx="4940017" cy="1377375"/>
          </a:xfrm>
          <a:prstGeom prst="rect">
            <a:avLst/>
          </a:prstGeom>
          <a:ln w="12700">
            <a:miter lim="400000"/>
          </a:ln>
          <a:extLst>
            <a:ext uri="{C572A759-6A51-4108-AA02-DFA0A04FC94B}">
              <ma14:wrappingTextBoxFlag xmlns="" xmlns:ma14="http://schemas.microsoft.com/office/mac/drawingml/2011/main" val="1"/>
            </a:ext>
          </a:extLst>
        </p:spPr>
        <p:txBody>
          <a:bodyPr lIns="91421" tIns="91421" rIns="91421" bIns="91421" anchor="ctr">
            <a:normAutofit/>
          </a:bodyPr>
          <a:lstStyle>
            <a:lvl1pPr algn="ctr">
              <a:defRPr sz="3000">
                <a:solidFill>
                  <a:srgbClr val="FFFFFF"/>
                </a:solidFill>
              </a:defRPr>
            </a:lvl1pPr>
          </a:lstStyle>
          <a:p>
            <a:r>
              <a:rPr dirty="0"/>
              <a:t>Assessing Safety and </a:t>
            </a:r>
            <a:r>
              <a:rPr dirty="0" err="1"/>
              <a:t>Secu</a:t>
            </a:r>
            <a:r>
              <a:rPr lang="nl-NL" dirty="0" err="1"/>
              <a:t>ri</a:t>
            </a:r>
            <a:r>
              <a:rPr dirty="0"/>
              <a:t>ty</a:t>
            </a:r>
          </a:p>
        </p:txBody>
      </p:sp>
      <p:sp>
        <p:nvSpPr>
          <p:cNvPr id="6" name="Shape 223"/>
          <p:cNvSpPr txBox="1"/>
          <p:nvPr/>
        </p:nvSpPr>
        <p:spPr>
          <a:xfrm>
            <a:off x="3551037" y="4929844"/>
            <a:ext cx="2586046" cy="1077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685800">
              <a:defRPr sz="700">
                <a:solidFill>
                  <a:srgbClr val="EE5B00"/>
                </a:solidFill>
              </a:defRPr>
            </a:lvl1pPr>
          </a:lstStyle>
          <a:p>
            <a:r>
              <a:rPr lang="nl-NL" dirty="0"/>
              <a:t>Geert Pater, Genéva Sept 2018</a:t>
            </a:r>
          </a:p>
        </p:txBody>
      </p:sp>
    </p:spTree>
  </p:cSld>
  <p:clrMapOvr>
    <a:masterClrMapping/>
  </p:clrMapOvr>
  <p:transition spd="med"/>
</p:sld>
</file>

<file path=ppt/theme/theme1.xml><?xml version="1.0" encoding="utf-8"?>
<a:theme xmlns:a="http://schemas.openxmlformats.org/drawingml/2006/main" name="Template RDW Seminar Agile Werken">
  <a:themeElements>
    <a:clrScheme name="Template RDW Seminar Agile Werken">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plate RDW Seminar Agile Werken">
      <a:majorFont>
        <a:latin typeface="Arial"/>
        <a:ea typeface="Arial"/>
        <a:cs typeface="Arial"/>
      </a:majorFont>
      <a:minorFont>
        <a:latin typeface="Helvetica"/>
        <a:ea typeface="Helvetica"/>
        <a:cs typeface="Helvetica"/>
      </a:minorFont>
    </a:fontScheme>
    <a:fmtScheme name="Template RDW Seminar Agile Werke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plate RDW Seminar Agile Werken">
  <a:themeElements>
    <a:clrScheme name="Template RDW Seminar Agile Werken">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plate RDW Seminar Agile Werken">
      <a:majorFont>
        <a:latin typeface="Arial"/>
        <a:ea typeface="Arial"/>
        <a:cs typeface="Arial"/>
      </a:majorFont>
      <a:minorFont>
        <a:latin typeface="Helvetica"/>
        <a:ea typeface="Helvetica"/>
        <a:cs typeface="Helvetica"/>
      </a:minorFont>
    </a:fontScheme>
    <a:fmtScheme name="Template RDW Seminar Agile Werke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106</TotalTime>
  <Words>1507</Words>
  <Application>Microsoft Office PowerPoint</Application>
  <PresentationFormat>On-screen Show (16:9)</PresentationFormat>
  <Paragraphs>267</Paragraphs>
  <Slides>31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Black</vt:lpstr>
      <vt:lpstr>Calibri</vt:lpstr>
      <vt:lpstr>Cambria</vt:lpstr>
      <vt:lpstr>Helvetica</vt:lpstr>
      <vt:lpstr>Times New Roman</vt:lpstr>
      <vt:lpstr>Template RDW Seminar Agile Werken</vt:lpstr>
      <vt:lpstr>Challenges and Proposals for Modern Vehicles</vt:lpstr>
      <vt:lpstr>The Netherlands Vehicle Authority</vt:lpstr>
      <vt:lpstr>The Netherlands Vehicle Authority</vt:lpstr>
      <vt:lpstr>The Modern Vehicle as a Data Centre on Wheels</vt:lpstr>
      <vt:lpstr>Are we prepared?</vt:lpstr>
      <vt:lpstr>PowerPoint Presentation</vt:lpstr>
      <vt:lpstr>PowerPoint Presentation</vt:lpstr>
      <vt:lpstr>PowerPoint Presentation</vt:lpstr>
      <vt:lpstr>Bridging the Gap Between Regulation and Innovation</vt:lpstr>
      <vt:lpstr>What Is RDW Doing?</vt:lpstr>
      <vt:lpstr>Vehicle Safety Security Framework (VSSF)</vt:lpstr>
      <vt:lpstr>PowerPoint Presentation</vt:lpstr>
      <vt:lpstr>PowerPoint Presentation</vt:lpstr>
      <vt:lpstr>PowerPoint Presentation</vt:lpstr>
      <vt:lpstr>PowerPoint Presentation</vt:lpstr>
      <vt:lpstr>Basic Principles</vt:lpstr>
      <vt:lpstr>    Basic Principles (Sample Question set)</vt:lpstr>
      <vt:lpstr>   Basic Principles (Minimal learning set)</vt:lpstr>
      <vt:lpstr>Vehicle Driving License (vDL)</vt:lpstr>
      <vt:lpstr>PowerPoint Presentation</vt:lpstr>
      <vt:lpstr>PowerPoint Presentation</vt:lpstr>
      <vt:lpstr>PowerPoint Presentation</vt:lpstr>
      <vt:lpstr>vDL</vt:lpstr>
      <vt:lpstr>vDL</vt:lpstr>
      <vt:lpstr>vDL</vt:lpstr>
      <vt:lpstr>vDL</vt:lpstr>
      <vt:lpstr>vDL</vt:lpstr>
      <vt:lpstr>vDL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and Proposals for Modern Vehicles</dc:title>
  <dc:creator>Geert Pater</dc:creator>
  <cp:lastModifiedBy>Francois Guichard</cp:lastModifiedBy>
  <cp:revision>14</cp:revision>
  <dcterms:modified xsi:type="dcterms:W3CDTF">2018-09-26T16:58:12Z</dcterms:modified>
</cp:coreProperties>
</file>