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4"/>
    <p:sldMasterId id="2147483700" r:id="rId5"/>
    <p:sldMasterId id="2147483712" r:id="rId6"/>
    <p:sldMasterId id="2147483724" r:id="rId7"/>
  </p:sldMasterIdLst>
  <p:notesMasterIdLst>
    <p:notesMasterId r:id="rId38"/>
  </p:notesMasterIdLst>
  <p:handoutMasterIdLst>
    <p:handoutMasterId r:id="rId39"/>
  </p:handoutMasterIdLst>
  <p:sldIdLst>
    <p:sldId id="662" r:id="rId8"/>
    <p:sldId id="823" r:id="rId9"/>
    <p:sldId id="663" r:id="rId10"/>
    <p:sldId id="665" r:id="rId11"/>
    <p:sldId id="819" r:id="rId12"/>
    <p:sldId id="668" r:id="rId13"/>
    <p:sldId id="789" r:id="rId14"/>
    <p:sldId id="824" r:id="rId15"/>
    <p:sldId id="790" r:id="rId16"/>
    <p:sldId id="792" r:id="rId17"/>
    <p:sldId id="793" r:id="rId18"/>
    <p:sldId id="795" r:id="rId19"/>
    <p:sldId id="810" r:id="rId20"/>
    <p:sldId id="811" r:id="rId21"/>
    <p:sldId id="820" r:id="rId22"/>
    <p:sldId id="825" r:id="rId23"/>
    <p:sldId id="826" r:id="rId24"/>
    <p:sldId id="828" r:id="rId25"/>
    <p:sldId id="829" r:id="rId26"/>
    <p:sldId id="837" r:id="rId27"/>
    <p:sldId id="840" r:id="rId28"/>
    <p:sldId id="841" r:id="rId29"/>
    <p:sldId id="842" r:id="rId30"/>
    <p:sldId id="844" r:id="rId31"/>
    <p:sldId id="845" r:id="rId32"/>
    <p:sldId id="846" r:id="rId33"/>
    <p:sldId id="847" r:id="rId34"/>
    <p:sldId id="836" r:id="rId35"/>
    <p:sldId id="821" r:id="rId36"/>
    <p:sldId id="676" r:id="rId37"/>
  </p:sldIdLst>
  <p:sldSz cx="9144000" cy="6858000" type="screen4x3"/>
  <p:notesSz cx="7099300" cy="1023461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4065">
          <p15:clr>
            <a:srgbClr val="A4A3A4"/>
          </p15:clr>
        </p15:guide>
        <p15:guide id="2" orient="horz" pos="845">
          <p15:clr>
            <a:srgbClr val="A4A3A4"/>
          </p15:clr>
        </p15:guide>
        <p15:guide id="3" orient="horz" pos="1298">
          <p15:clr>
            <a:srgbClr val="A4A3A4"/>
          </p15:clr>
        </p15:guide>
        <p15:guide id="4" pos="884">
          <p15:clr>
            <a:srgbClr val="A4A3A4"/>
          </p15:clr>
        </p15:guide>
        <p15:guide id="5" pos="5424">
          <p15:clr>
            <a:srgbClr val="A4A3A4"/>
          </p15:clr>
        </p15:guide>
        <p15:guide id="6" pos="3833">
          <p15:clr>
            <a:srgbClr val="A4A3A4"/>
          </p15:clr>
        </p15:guide>
        <p15:guide id="7" pos="1292">
          <p15:clr>
            <a:srgbClr val="A4A3A4"/>
          </p15:clr>
        </p15:guide>
      </p15:sldGuideLst>
    </p:ext>
    <p:ext uri="{2D200454-40CA-4A62-9FC3-DE9A4176ACB9}">
      <p15:notesGuideLst xmlns="" xmlns:p15="http://schemas.microsoft.com/office/powerpoint/2012/main">
        <p15:guide id="1" orient="horz" pos="3224">
          <p15:clr>
            <a:srgbClr val="A4A3A4"/>
          </p15:clr>
        </p15:guide>
        <p15:guide id="2" pos="223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3" name="Author" initials="A" lastIdx="0" clrIdx="12"/>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4" clrMode="gray" hiddenSlides="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1DFF"/>
    <a:srgbClr val="469C23"/>
    <a:srgbClr val="92499E"/>
    <a:srgbClr val="FAE600"/>
    <a:srgbClr val="E47E00"/>
    <a:srgbClr val="00307E"/>
    <a:srgbClr val="376FA7"/>
    <a:srgbClr val="59A6D5"/>
    <a:srgbClr val="7EB5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10" autoAdjust="0"/>
    <p:restoredTop sz="95463" autoAdjust="0"/>
  </p:normalViewPr>
  <p:slideViewPr>
    <p:cSldViewPr>
      <p:cViewPr>
        <p:scale>
          <a:sx n="77" d="100"/>
          <a:sy n="77" d="100"/>
        </p:scale>
        <p:origin x="-1637" y="-168"/>
      </p:cViewPr>
      <p:guideLst>
        <p:guide orient="horz" pos="4065"/>
        <p:guide orient="horz" pos="845"/>
        <p:guide orient="horz" pos="1298"/>
        <p:guide pos="884"/>
        <p:guide pos="5424"/>
        <p:guide pos="3833"/>
        <p:guide pos="1292"/>
      </p:guideLst>
    </p:cSldViewPr>
  </p:slideViewPr>
  <p:outlineViewPr>
    <p:cViewPr>
      <p:scale>
        <a:sx n="33" d="100"/>
        <a:sy n="33" d="100"/>
      </p:scale>
      <p:origin x="0" y="13688"/>
    </p:cViewPr>
  </p:outlineViewPr>
  <p:notesTextViewPr>
    <p:cViewPr>
      <p:scale>
        <a:sx n="1" d="1"/>
        <a:sy n="1" d="1"/>
      </p:scale>
      <p:origin x="0" y="0"/>
    </p:cViewPr>
  </p:notesTextViewPr>
  <p:sorterViewPr>
    <p:cViewPr varScale="1">
      <p:scale>
        <a:sx n="100" d="100"/>
        <a:sy n="100" d="100"/>
      </p:scale>
      <p:origin x="0" y="-1308"/>
    </p:cViewPr>
  </p:sorterViewPr>
  <p:notesViewPr>
    <p:cSldViewPr>
      <p:cViewPr varScale="1">
        <p:scale>
          <a:sx n="59" d="100"/>
          <a:sy n="59" d="100"/>
        </p:scale>
        <p:origin x="-2556" y="-90"/>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handoutMaster" Target="handoutMasters/handoutMaster1.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viewProps" Target="viewProp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9.xml"/><Relationship Id="rId29" Type="http://schemas.openxmlformats.org/officeDocument/2006/relationships/slide" Target="slides/slide2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commentAuthors" Target="commentAuthors.xml"/><Relationship Id="rId45"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theme" Target="theme/theme1.xml"/><Relationship Id="rId8" Type="http://schemas.openxmlformats.org/officeDocument/2006/relationships/slide" Target="slides/slide1.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notesMaster" Target="notesMasters/notesMaster1.xml"/><Relationship Id="rId20" Type="http://schemas.openxmlformats.org/officeDocument/2006/relationships/slide" Target="slides/slide13.xml"/><Relationship Id="rId4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r>
              <a:rPr lang="en-US" dirty="0"/>
              <a:t>Euro 5 Effect study for L-category vehicles</a:t>
            </a:r>
            <a:endParaRPr lang="nl-NL" dirty="0"/>
          </a:p>
        </p:txBody>
      </p:sp>
      <p:sp>
        <p:nvSpPr>
          <p:cNvPr id="3" name="Tijdelijke aanduiding voor datum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fld id="{42E50A8D-1754-42FA-A690-FBE96700F779}" type="datetime8">
              <a:rPr lang="nl-NL" smtClean="0"/>
              <a:t>24-1-2018 9:03</a:t>
            </a:fld>
            <a:endParaRPr lang="nl-NL" dirty="0"/>
          </a:p>
        </p:txBody>
      </p:sp>
      <p:sp>
        <p:nvSpPr>
          <p:cNvPr id="4" name="Tijdelijke aanduiding voor voettekst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endParaRPr lang="nl-NL" dirty="0"/>
          </a:p>
        </p:txBody>
      </p:sp>
      <p:sp>
        <p:nvSpPr>
          <p:cNvPr id="5" name="Tijdelijke aanduiding voor dianummer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E667C337-BE69-40D5-A2C3-B572D8434EAF}" type="slidenum">
              <a:rPr lang="nl-NL" smtClean="0"/>
              <a:t>‹#›</a:t>
            </a:fld>
            <a:endParaRPr lang="nl-NL" dirty="0"/>
          </a:p>
        </p:txBody>
      </p:sp>
    </p:spTree>
    <p:extLst>
      <p:ext uri="{BB962C8B-B14F-4D97-AF65-F5344CB8AC3E}">
        <p14:creationId xmlns:p14="http://schemas.microsoft.com/office/powerpoint/2010/main" val="2142793701"/>
      </p:ext>
    </p:extLst>
  </p:cSld>
  <p:clrMap bg1="lt1" tx1="dk1" bg2="lt2" tx2="dk2" accent1="accent1" accent2="accent2" accent3="accent3" accent4="accent4" accent5="accent5" accent6="accent6" hlink="hlink" folHlink="folHlink"/>
  <p:hf sldNum="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r>
              <a:rPr lang="en-US" dirty="0"/>
              <a:t>Euro 5 Effect study for L-category vehicles</a:t>
            </a:r>
            <a:endParaRPr lang="nl-NL" dirty="0"/>
          </a:p>
        </p:txBody>
      </p:sp>
      <p:sp>
        <p:nvSpPr>
          <p:cNvPr id="3" name="Tijdelijke aanduiding voor datum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A70D3B5F-3801-46FB-8794-0EFCC2FA2124}" type="datetime8">
              <a:rPr lang="nl-NL" smtClean="0"/>
              <a:t>24-1-2018 9:03</a:t>
            </a:fld>
            <a:endParaRPr lang="nl-NL" dirty="0"/>
          </a:p>
        </p:txBody>
      </p:sp>
      <p:sp>
        <p:nvSpPr>
          <p:cNvPr id="4" name="Tijdelijke aanduiding voor dia-afbeelding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nl-NL" dirty="0"/>
          </a:p>
        </p:txBody>
      </p:sp>
      <p:sp>
        <p:nvSpPr>
          <p:cNvPr id="5" name="Tijdelijke aanduiding voor notities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nl-NL" dirty="0"/>
          </a:p>
        </p:txBody>
      </p:sp>
      <p:sp>
        <p:nvSpPr>
          <p:cNvPr id="7" name="Tijdelijke aanduiding voor dianumm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801935DF-413D-4C75-8A60-925A728E0BBB}" type="slidenum">
              <a:rPr lang="nl-NL" smtClean="0"/>
              <a:t>‹#›</a:t>
            </a:fld>
            <a:endParaRPr lang="nl-NL" dirty="0"/>
          </a:p>
        </p:txBody>
      </p:sp>
    </p:spTree>
    <p:extLst>
      <p:ext uri="{BB962C8B-B14F-4D97-AF65-F5344CB8AC3E}">
        <p14:creationId xmlns:p14="http://schemas.microsoft.com/office/powerpoint/2010/main" val="3925766074"/>
      </p:ext>
    </p:extLst>
  </p:cSld>
  <p:clrMap bg1="lt1" tx1="dk1" bg2="lt2" tx2="dk2" accent1="accent1" accent2="accent2" accent3="accent3" accent4="accent4" accent5="accent5" accent6="accent6" hlink="hlink" folHlink="folHlink"/>
  <p:hf sldNum="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koptekst 3"/>
          <p:cNvSpPr>
            <a:spLocks noGrp="1"/>
          </p:cNvSpPr>
          <p:nvPr>
            <p:ph type="hdr" sz="quarter" idx="10"/>
          </p:nvPr>
        </p:nvSpPr>
        <p:spPr/>
        <p:txBody>
          <a:bodyPr/>
          <a:lstStyle/>
          <a:p>
            <a:r>
              <a:rPr lang="en-US" dirty="0"/>
              <a:t>Euro 5 Effect study for L-category vehicles</a:t>
            </a:r>
            <a:endParaRPr lang="nl-NL" dirty="0"/>
          </a:p>
        </p:txBody>
      </p:sp>
      <p:sp>
        <p:nvSpPr>
          <p:cNvPr id="5" name="Tijdelijke aanduiding voor datum 4"/>
          <p:cNvSpPr>
            <a:spLocks noGrp="1"/>
          </p:cNvSpPr>
          <p:nvPr>
            <p:ph type="dt" idx="11"/>
          </p:nvPr>
        </p:nvSpPr>
        <p:spPr/>
        <p:txBody>
          <a:bodyPr/>
          <a:lstStyle/>
          <a:p>
            <a:fld id="{A70D3B5F-3801-46FB-8794-0EFCC2FA2124}" type="datetime8">
              <a:rPr lang="nl-NL" smtClean="0"/>
              <a:t>24-1-2018 9:03</a:t>
            </a:fld>
            <a:endParaRPr lang="nl-NL" dirty="0"/>
          </a:p>
        </p:txBody>
      </p:sp>
    </p:spTree>
    <p:extLst>
      <p:ext uri="{BB962C8B-B14F-4D97-AF65-F5344CB8AC3E}">
        <p14:creationId xmlns:p14="http://schemas.microsoft.com/office/powerpoint/2010/main" val="9460813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jp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1.JPG"/><Relationship Id="rId1" Type="http://schemas.openxmlformats.org/officeDocument/2006/relationships/slideMaster" Target="../slideMasters/slideMaster1.xml"/><Relationship Id="rId4" Type="http://schemas.openxmlformats.org/officeDocument/2006/relationships/image" Target="../media/image18.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jpg"/><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jpg"/><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7.jpeg"/><Relationship Id="rId2" Type="http://schemas.openxmlformats.org/officeDocument/2006/relationships/image" Target="../media/image8.png"/><Relationship Id="rId1" Type="http://schemas.openxmlformats.org/officeDocument/2006/relationships/slideMaster" Target="../slideMasters/slideMaster2.xml"/><Relationship Id="rId6" Type="http://schemas.openxmlformats.org/officeDocument/2006/relationships/image" Target="../media/image9.png"/><Relationship Id="rId5" Type="http://schemas.openxmlformats.org/officeDocument/2006/relationships/image" Target="../media/image6.png"/><Relationship Id="rId4" Type="http://schemas.openxmlformats.org/officeDocument/2006/relationships/image" Target="../media/image5.jp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0.jpeg"/><Relationship Id="rId7" Type="http://schemas.openxmlformats.org/officeDocument/2006/relationships/image" Target="../media/image7.jpeg"/><Relationship Id="rId2" Type="http://schemas.openxmlformats.org/officeDocument/2006/relationships/image" Target="../media/image8.png"/><Relationship Id="rId1" Type="http://schemas.openxmlformats.org/officeDocument/2006/relationships/slideMaster" Target="../slideMasters/slideMaster2.xml"/><Relationship Id="rId6" Type="http://schemas.openxmlformats.org/officeDocument/2006/relationships/image" Target="../media/image9.png"/><Relationship Id="rId5" Type="http://schemas.openxmlformats.org/officeDocument/2006/relationships/image" Target="../media/image6.png"/><Relationship Id="rId4" Type="http://schemas.openxmlformats.org/officeDocument/2006/relationships/image" Target="../media/image5.jp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7.jpeg"/><Relationship Id="rId2" Type="http://schemas.openxmlformats.org/officeDocument/2006/relationships/image" Target="../media/image8.png"/><Relationship Id="rId1" Type="http://schemas.openxmlformats.org/officeDocument/2006/relationships/slideMaster" Target="../slideMasters/slideMaster2.xml"/><Relationship Id="rId6" Type="http://schemas.openxmlformats.org/officeDocument/2006/relationships/image" Target="../media/image9.png"/><Relationship Id="rId5" Type="http://schemas.openxmlformats.org/officeDocument/2006/relationships/image" Target="../media/image6.png"/><Relationship Id="rId4" Type="http://schemas.openxmlformats.org/officeDocument/2006/relationships/image" Target="../media/image5.jp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G"/><Relationship Id="rId1" Type="http://schemas.openxmlformats.org/officeDocument/2006/relationships/slideMaster" Target="../slideMasters/slideMaster2.xml"/><Relationship Id="rId4" Type="http://schemas.openxmlformats.org/officeDocument/2006/relationships/image" Target="../media/image13.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1.JPG"/><Relationship Id="rId1" Type="http://schemas.openxmlformats.org/officeDocument/2006/relationships/slideMaster" Target="../slideMasters/slideMaster2.xml"/><Relationship Id="rId4" Type="http://schemas.openxmlformats.org/officeDocument/2006/relationships/image" Target="../media/image15.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7.jpeg"/><Relationship Id="rId2" Type="http://schemas.openxmlformats.org/officeDocument/2006/relationships/image" Target="../media/image8.png"/><Relationship Id="rId1" Type="http://schemas.openxmlformats.org/officeDocument/2006/relationships/slideMaster" Target="../slideMasters/slideMaster2.xml"/><Relationship Id="rId6" Type="http://schemas.openxmlformats.org/officeDocument/2006/relationships/image" Target="../media/image9.png"/><Relationship Id="rId5" Type="http://schemas.openxmlformats.org/officeDocument/2006/relationships/image" Target="../media/image6.png"/><Relationship Id="rId4" Type="http://schemas.openxmlformats.org/officeDocument/2006/relationships/image" Target="../media/image5.jp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7.jpeg"/><Relationship Id="rId2" Type="http://schemas.openxmlformats.org/officeDocument/2006/relationships/image" Target="../media/image8.png"/><Relationship Id="rId1" Type="http://schemas.openxmlformats.org/officeDocument/2006/relationships/slideMaster" Target="../slideMasters/slideMaster2.xml"/><Relationship Id="rId6" Type="http://schemas.openxmlformats.org/officeDocument/2006/relationships/image" Target="../media/image9.png"/><Relationship Id="rId5" Type="http://schemas.openxmlformats.org/officeDocument/2006/relationships/image" Target="../media/image6.png"/><Relationship Id="rId4" Type="http://schemas.openxmlformats.org/officeDocument/2006/relationships/image" Target="../media/image5.jp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7.jpe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6.png"/><Relationship Id="rId4" Type="http://schemas.openxmlformats.org/officeDocument/2006/relationships/image" Target="../media/image5.jp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7.jpeg"/><Relationship Id="rId2" Type="http://schemas.openxmlformats.org/officeDocument/2006/relationships/image" Target="../media/image8.png"/><Relationship Id="rId1" Type="http://schemas.openxmlformats.org/officeDocument/2006/relationships/slideMaster" Target="../slideMasters/slideMaster2.xml"/><Relationship Id="rId6" Type="http://schemas.openxmlformats.org/officeDocument/2006/relationships/image" Target="../media/image9.png"/><Relationship Id="rId5" Type="http://schemas.openxmlformats.org/officeDocument/2006/relationships/image" Target="../media/image6.png"/><Relationship Id="rId4" Type="http://schemas.openxmlformats.org/officeDocument/2006/relationships/image" Target="../media/image5.jp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1.JPG"/><Relationship Id="rId1" Type="http://schemas.openxmlformats.org/officeDocument/2006/relationships/slideMaster" Target="../slideMasters/slideMaster2.xml"/><Relationship Id="rId4" Type="http://schemas.openxmlformats.org/officeDocument/2006/relationships/image" Target="../media/image18.pn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jpg"/><Relationship Id="rId4" Type="http://schemas.openxmlformats.org/officeDocument/2006/relationships/image" Target="../media/image4.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Master" Target="../slideMasters/slideMaster3.xml"/><Relationship Id="rId6" Type="http://schemas.openxmlformats.org/officeDocument/2006/relationships/image" Target="../media/image6.png"/><Relationship Id="rId5" Type="http://schemas.openxmlformats.org/officeDocument/2006/relationships/image" Target="../media/image5.jpg"/><Relationship Id="rId4" Type="http://schemas.openxmlformats.org/officeDocument/2006/relationships/image" Target="../media/image4.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7.jpeg"/><Relationship Id="rId2" Type="http://schemas.openxmlformats.org/officeDocument/2006/relationships/image" Target="../media/image8.png"/><Relationship Id="rId1" Type="http://schemas.openxmlformats.org/officeDocument/2006/relationships/slideMaster" Target="../slideMasters/slideMaster3.xml"/><Relationship Id="rId6" Type="http://schemas.openxmlformats.org/officeDocument/2006/relationships/image" Target="../media/image9.png"/><Relationship Id="rId5" Type="http://schemas.openxmlformats.org/officeDocument/2006/relationships/image" Target="../media/image6.png"/><Relationship Id="rId4" Type="http://schemas.openxmlformats.org/officeDocument/2006/relationships/image" Target="../media/image5.jp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0.jpeg"/><Relationship Id="rId7" Type="http://schemas.openxmlformats.org/officeDocument/2006/relationships/image" Target="../media/image7.jpeg"/><Relationship Id="rId2" Type="http://schemas.openxmlformats.org/officeDocument/2006/relationships/image" Target="../media/image8.png"/><Relationship Id="rId1" Type="http://schemas.openxmlformats.org/officeDocument/2006/relationships/slideMaster" Target="../slideMasters/slideMaster3.xml"/><Relationship Id="rId6" Type="http://schemas.openxmlformats.org/officeDocument/2006/relationships/image" Target="../media/image9.png"/><Relationship Id="rId5" Type="http://schemas.openxmlformats.org/officeDocument/2006/relationships/image" Target="../media/image6.png"/><Relationship Id="rId4" Type="http://schemas.openxmlformats.org/officeDocument/2006/relationships/image" Target="../media/image5.jpg"/></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7.jpeg"/><Relationship Id="rId2" Type="http://schemas.openxmlformats.org/officeDocument/2006/relationships/image" Target="../media/image8.png"/><Relationship Id="rId1" Type="http://schemas.openxmlformats.org/officeDocument/2006/relationships/slideMaster" Target="../slideMasters/slideMaster3.xml"/><Relationship Id="rId6" Type="http://schemas.openxmlformats.org/officeDocument/2006/relationships/image" Target="../media/image9.png"/><Relationship Id="rId5" Type="http://schemas.openxmlformats.org/officeDocument/2006/relationships/image" Target="../media/image6.png"/><Relationship Id="rId4" Type="http://schemas.openxmlformats.org/officeDocument/2006/relationships/image" Target="../media/image5.jp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G"/><Relationship Id="rId1" Type="http://schemas.openxmlformats.org/officeDocument/2006/relationships/slideMaster" Target="../slideMasters/slideMaster3.xml"/><Relationship Id="rId4" Type="http://schemas.openxmlformats.org/officeDocument/2006/relationships/image" Target="../media/image13.pn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1.JPG"/><Relationship Id="rId1" Type="http://schemas.openxmlformats.org/officeDocument/2006/relationships/slideMaster" Target="../slideMasters/slideMaster3.xml"/><Relationship Id="rId4" Type="http://schemas.openxmlformats.org/officeDocument/2006/relationships/image" Target="../media/image15.png"/></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7.jpeg"/><Relationship Id="rId2" Type="http://schemas.openxmlformats.org/officeDocument/2006/relationships/image" Target="../media/image8.png"/><Relationship Id="rId1" Type="http://schemas.openxmlformats.org/officeDocument/2006/relationships/slideMaster" Target="../slideMasters/slideMaster3.xml"/><Relationship Id="rId6" Type="http://schemas.openxmlformats.org/officeDocument/2006/relationships/image" Target="../media/image9.png"/><Relationship Id="rId5" Type="http://schemas.openxmlformats.org/officeDocument/2006/relationships/image" Target="../media/image6.png"/><Relationship Id="rId4" Type="http://schemas.openxmlformats.org/officeDocument/2006/relationships/image" Target="../media/image5.jp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0.jpeg"/><Relationship Id="rId7" Type="http://schemas.openxmlformats.org/officeDocument/2006/relationships/image" Target="../media/image7.jpe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6.png"/><Relationship Id="rId4" Type="http://schemas.openxmlformats.org/officeDocument/2006/relationships/image" Target="../media/image5.jpg"/></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7.jpeg"/><Relationship Id="rId2" Type="http://schemas.openxmlformats.org/officeDocument/2006/relationships/image" Target="../media/image8.png"/><Relationship Id="rId1" Type="http://schemas.openxmlformats.org/officeDocument/2006/relationships/slideMaster" Target="../slideMasters/slideMaster3.xml"/><Relationship Id="rId6" Type="http://schemas.openxmlformats.org/officeDocument/2006/relationships/image" Target="../media/image9.png"/><Relationship Id="rId5" Type="http://schemas.openxmlformats.org/officeDocument/2006/relationships/image" Target="../media/image6.png"/><Relationship Id="rId4" Type="http://schemas.openxmlformats.org/officeDocument/2006/relationships/image" Target="../media/image5.jpg"/></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7.jpeg"/><Relationship Id="rId2" Type="http://schemas.openxmlformats.org/officeDocument/2006/relationships/image" Target="../media/image8.png"/><Relationship Id="rId1" Type="http://schemas.openxmlformats.org/officeDocument/2006/relationships/slideMaster" Target="../slideMasters/slideMaster3.xml"/><Relationship Id="rId6" Type="http://schemas.openxmlformats.org/officeDocument/2006/relationships/image" Target="../media/image9.png"/><Relationship Id="rId5" Type="http://schemas.openxmlformats.org/officeDocument/2006/relationships/image" Target="../media/image6.png"/><Relationship Id="rId4" Type="http://schemas.openxmlformats.org/officeDocument/2006/relationships/image" Target="../media/image5.jpg"/></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1.JPG"/><Relationship Id="rId1" Type="http://schemas.openxmlformats.org/officeDocument/2006/relationships/slideMaster" Target="../slideMasters/slideMaster3.xml"/><Relationship Id="rId4" Type="http://schemas.openxmlformats.org/officeDocument/2006/relationships/image" Target="../media/image18.png"/></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Master" Target="../slideMasters/slideMaster3.xml"/><Relationship Id="rId6" Type="http://schemas.openxmlformats.org/officeDocument/2006/relationships/image" Target="../media/image6.png"/><Relationship Id="rId5" Type="http://schemas.openxmlformats.org/officeDocument/2006/relationships/image" Target="../media/image5.jpg"/><Relationship Id="rId4" Type="http://schemas.openxmlformats.org/officeDocument/2006/relationships/image" Target="../media/image4.png"/></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Master" Target="../slideMasters/slideMaster4.xml"/><Relationship Id="rId6" Type="http://schemas.openxmlformats.org/officeDocument/2006/relationships/image" Target="../media/image6.png"/><Relationship Id="rId5" Type="http://schemas.openxmlformats.org/officeDocument/2006/relationships/image" Target="../media/image5.jpg"/><Relationship Id="rId4" Type="http://schemas.openxmlformats.org/officeDocument/2006/relationships/image" Target="../media/image4.png"/></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7.jpeg"/><Relationship Id="rId2" Type="http://schemas.openxmlformats.org/officeDocument/2006/relationships/image" Target="../media/image8.png"/><Relationship Id="rId1" Type="http://schemas.openxmlformats.org/officeDocument/2006/relationships/slideMaster" Target="../slideMasters/slideMaster4.xml"/><Relationship Id="rId6" Type="http://schemas.openxmlformats.org/officeDocument/2006/relationships/image" Target="../media/image9.png"/><Relationship Id="rId5" Type="http://schemas.openxmlformats.org/officeDocument/2006/relationships/image" Target="../media/image6.png"/><Relationship Id="rId4" Type="http://schemas.openxmlformats.org/officeDocument/2006/relationships/image" Target="../media/image5.jpg"/></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10.jpeg"/><Relationship Id="rId7" Type="http://schemas.openxmlformats.org/officeDocument/2006/relationships/image" Target="../media/image7.jpeg"/><Relationship Id="rId2" Type="http://schemas.openxmlformats.org/officeDocument/2006/relationships/image" Target="../media/image8.png"/><Relationship Id="rId1" Type="http://schemas.openxmlformats.org/officeDocument/2006/relationships/slideMaster" Target="../slideMasters/slideMaster4.xml"/><Relationship Id="rId6" Type="http://schemas.openxmlformats.org/officeDocument/2006/relationships/image" Target="../media/image9.png"/><Relationship Id="rId5" Type="http://schemas.openxmlformats.org/officeDocument/2006/relationships/image" Target="../media/image6.png"/><Relationship Id="rId4" Type="http://schemas.openxmlformats.org/officeDocument/2006/relationships/image" Target="../media/image5.jpg"/></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7.jpeg"/><Relationship Id="rId2" Type="http://schemas.openxmlformats.org/officeDocument/2006/relationships/image" Target="../media/image8.png"/><Relationship Id="rId1" Type="http://schemas.openxmlformats.org/officeDocument/2006/relationships/slideMaster" Target="../slideMasters/slideMaster4.xml"/><Relationship Id="rId6" Type="http://schemas.openxmlformats.org/officeDocument/2006/relationships/image" Target="../media/image9.png"/><Relationship Id="rId5" Type="http://schemas.openxmlformats.org/officeDocument/2006/relationships/image" Target="../media/image6.png"/><Relationship Id="rId4" Type="http://schemas.openxmlformats.org/officeDocument/2006/relationships/image" Target="../media/image5.jpg"/></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G"/><Relationship Id="rId1" Type="http://schemas.openxmlformats.org/officeDocument/2006/relationships/slideMaster" Target="../slideMasters/slideMaster4.xml"/><Relationship Id="rId4" Type="http://schemas.openxmlformats.org/officeDocument/2006/relationships/image" Target="../media/image13.png"/></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1.JPG"/><Relationship Id="rId1" Type="http://schemas.openxmlformats.org/officeDocument/2006/relationships/slideMaster" Target="../slideMasters/slideMaster4.xml"/><Relationship Id="rId4" Type="http://schemas.openxmlformats.org/officeDocument/2006/relationships/image" Target="../media/image1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7.jpe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6.png"/><Relationship Id="rId4" Type="http://schemas.openxmlformats.org/officeDocument/2006/relationships/image" Target="../media/image5.jpg"/></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7.jpeg"/><Relationship Id="rId2" Type="http://schemas.openxmlformats.org/officeDocument/2006/relationships/image" Target="../media/image8.png"/><Relationship Id="rId1" Type="http://schemas.openxmlformats.org/officeDocument/2006/relationships/slideMaster" Target="../slideMasters/slideMaster4.xml"/><Relationship Id="rId6" Type="http://schemas.openxmlformats.org/officeDocument/2006/relationships/image" Target="../media/image9.png"/><Relationship Id="rId5" Type="http://schemas.openxmlformats.org/officeDocument/2006/relationships/image" Target="../media/image6.png"/><Relationship Id="rId4" Type="http://schemas.openxmlformats.org/officeDocument/2006/relationships/image" Target="../media/image5.jpg"/></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7.jpeg"/><Relationship Id="rId2" Type="http://schemas.openxmlformats.org/officeDocument/2006/relationships/image" Target="../media/image8.png"/><Relationship Id="rId1" Type="http://schemas.openxmlformats.org/officeDocument/2006/relationships/slideMaster" Target="../slideMasters/slideMaster4.xml"/><Relationship Id="rId6" Type="http://schemas.openxmlformats.org/officeDocument/2006/relationships/image" Target="../media/image9.png"/><Relationship Id="rId5" Type="http://schemas.openxmlformats.org/officeDocument/2006/relationships/image" Target="../media/image6.png"/><Relationship Id="rId4" Type="http://schemas.openxmlformats.org/officeDocument/2006/relationships/image" Target="../media/image5.jpg"/></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7.jpeg"/><Relationship Id="rId2" Type="http://schemas.openxmlformats.org/officeDocument/2006/relationships/image" Target="../media/image8.png"/><Relationship Id="rId1" Type="http://schemas.openxmlformats.org/officeDocument/2006/relationships/slideMaster" Target="../slideMasters/slideMaster4.xml"/><Relationship Id="rId6" Type="http://schemas.openxmlformats.org/officeDocument/2006/relationships/image" Target="../media/image9.png"/><Relationship Id="rId5" Type="http://schemas.openxmlformats.org/officeDocument/2006/relationships/image" Target="../media/image6.png"/><Relationship Id="rId4" Type="http://schemas.openxmlformats.org/officeDocument/2006/relationships/image" Target="../media/image5.jpg"/></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1.JPG"/><Relationship Id="rId1" Type="http://schemas.openxmlformats.org/officeDocument/2006/relationships/slideMaster" Target="../slideMasters/slideMaster4.xml"/><Relationship Id="rId4" Type="http://schemas.openxmlformats.org/officeDocument/2006/relationships/image" Target="../media/image18.png"/></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Master" Target="../slideMasters/slideMaster4.xml"/><Relationship Id="rId6" Type="http://schemas.openxmlformats.org/officeDocument/2006/relationships/image" Target="../media/image6.png"/><Relationship Id="rId5" Type="http://schemas.openxmlformats.org/officeDocument/2006/relationships/image" Target="../media/image5.jpg"/><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G"/><Relationship Id="rId1" Type="http://schemas.openxmlformats.org/officeDocument/2006/relationships/slideMaster" Target="../slideMasters/slideMaster1.xml"/><Relationship Id="rId4" Type="http://schemas.openxmlformats.org/officeDocument/2006/relationships/image" Target="../media/image1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1.JPG"/><Relationship Id="rId1" Type="http://schemas.openxmlformats.org/officeDocument/2006/relationships/slideMaster" Target="../slideMasters/slideMaster1.xml"/><Relationship Id="rId4" Type="http://schemas.openxmlformats.org/officeDocument/2006/relationships/image" Target="../media/image15.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7.jpe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6.png"/><Relationship Id="rId4" Type="http://schemas.openxmlformats.org/officeDocument/2006/relationships/image" Target="../media/image5.jp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7.jpe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6.png"/><Relationship Id="rId4" Type="http://schemas.openxmlformats.org/officeDocument/2006/relationships/image" Target="../media/image5.jp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7.jpe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6.png"/><Relationship Id="rId4" Type="http://schemas.openxmlformats.org/officeDocument/2006/relationships/image" Target="../media/image5.jp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_black">
    <p:bg>
      <p:bgRef idx="1001">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1173672" y="1922482"/>
            <a:ext cx="7574792" cy="1866557"/>
          </a:xfrm>
        </p:spPr>
        <p:txBody>
          <a:bodyPr/>
          <a:lstStyle>
            <a:lvl1pPr>
              <a:lnSpc>
                <a:spcPct val="100000"/>
              </a:lnSpc>
              <a:defRPr sz="3000" spc="0">
                <a:solidFill>
                  <a:schemeClr val="tx2"/>
                </a:solidFill>
              </a:defRPr>
            </a:lvl1pPr>
          </a:lstStyle>
          <a:p>
            <a:r>
              <a:rPr lang="en-US"/>
              <a:t>Click to edit Master title style</a:t>
            </a:r>
            <a:endParaRPr lang="en-GB" dirty="0"/>
          </a:p>
        </p:txBody>
      </p:sp>
      <p:grpSp>
        <p:nvGrpSpPr>
          <p:cNvPr id="4" name="Groep 3"/>
          <p:cNvGrpSpPr/>
          <p:nvPr userDrawn="1"/>
        </p:nvGrpSpPr>
        <p:grpSpPr>
          <a:xfrm>
            <a:off x="964284" y="2027964"/>
            <a:ext cx="57847" cy="2466080"/>
            <a:chOff x="964284" y="2027964"/>
            <a:chExt cx="57847" cy="2466080"/>
          </a:xfrm>
        </p:grpSpPr>
        <p:pic>
          <p:nvPicPr>
            <p:cNvPr id="5" name="Afbeelding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64284" y="2027964"/>
              <a:ext cx="57847" cy="213591"/>
            </a:xfrm>
            <a:prstGeom prst="rect">
              <a:avLst/>
            </a:prstGeom>
          </p:spPr>
        </p:pic>
        <p:cxnSp>
          <p:nvCxnSpPr>
            <p:cNvPr id="6" name="Rechte verbindingslijn 5"/>
            <p:cNvCxnSpPr/>
            <p:nvPr userDrawn="1"/>
          </p:nvCxnSpPr>
          <p:spPr>
            <a:xfrm flipV="1">
              <a:off x="979257" y="2334044"/>
              <a:ext cx="0" cy="2160000"/>
            </a:xfrm>
            <a:prstGeom prst="line">
              <a:avLst/>
            </a:prstGeom>
            <a:ln w="6350">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3" name="Afbeelding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77" y="4279448"/>
            <a:ext cx="9143245" cy="512021"/>
          </a:xfrm>
          <a:prstGeom prst="rect">
            <a:avLst/>
          </a:prstGeom>
        </p:spPr>
      </p:pic>
      <p:sp>
        <p:nvSpPr>
          <p:cNvPr id="7" name="Rechthoek 6"/>
          <p:cNvSpPr/>
          <p:nvPr userDrawn="1"/>
        </p:nvSpPr>
        <p:spPr>
          <a:xfrm>
            <a:off x="0" y="0"/>
            <a:ext cx="9143622" cy="13428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hthoek 7"/>
          <p:cNvSpPr/>
          <p:nvPr userDrawn="1"/>
        </p:nvSpPr>
        <p:spPr>
          <a:xfrm>
            <a:off x="0" y="5502374"/>
            <a:ext cx="9143622" cy="13428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026" name="Picture 2"/>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r="12382"/>
          <a:stretch/>
        </p:blipFill>
        <p:spPr bwMode="auto">
          <a:xfrm>
            <a:off x="7740352" y="1556792"/>
            <a:ext cx="1403648" cy="27140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11"/>
          <p:cNvPicPr/>
          <p:nvPr userDrawn="1"/>
        </p:nvPicPr>
        <p:blipFill>
          <a:blip r:embed="rId5" cstate="print">
            <a:extLst>
              <a:ext uri="{28A0092B-C50C-407E-A947-70E740481C1C}">
                <a14:useLocalDpi xmlns:a14="http://schemas.microsoft.com/office/drawing/2010/main" val="0"/>
              </a:ext>
            </a:extLst>
          </a:blip>
          <a:stretch>
            <a:fillRect/>
          </a:stretch>
        </p:blipFill>
        <p:spPr>
          <a:xfrm>
            <a:off x="5054401" y="3573016"/>
            <a:ext cx="1714500" cy="571500"/>
          </a:xfrm>
          <a:prstGeom prst="rect">
            <a:avLst/>
          </a:prstGeom>
        </p:spPr>
      </p:pic>
      <p:pic>
        <p:nvPicPr>
          <p:cNvPr id="13" name="Picture 12"/>
          <p:cNvPicPr/>
          <p:nvPr userDrawn="1"/>
        </p:nvPicPr>
        <p:blipFill rotWithShape="1">
          <a:blip r:embed="rId6" cstate="print">
            <a:extLst>
              <a:ext uri="{28A0092B-C50C-407E-A947-70E740481C1C}">
                <a14:useLocalDpi xmlns:a14="http://schemas.microsoft.com/office/drawing/2010/main" val="0"/>
              </a:ext>
            </a:extLst>
          </a:blip>
          <a:srcRect t="1" b="13999"/>
          <a:stretch/>
        </p:blipFill>
        <p:spPr bwMode="auto">
          <a:xfrm>
            <a:off x="5101074" y="2999993"/>
            <a:ext cx="1621155" cy="501015"/>
          </a:xfrm>
          <a:prstGeom prst="rect">
            <a:avLst/>
          </a:prstGeom>
          <a:ln>
            <a:noFill/>
          </a:ln>
          <a:extLst>
            <a:ext uri="{53640926-AAD7-44D8-BBD7-CCE9431645EC}">
              <a14:shadowObscured xmlns:a14="http://schemas.microsoft.com/office/drawing/2010/main"/>
            </a:ext>
          </a:extLst>
        </p:spPr>
      </p:pic>
      <p:pic>
        <p:nvPicPr>
          <p:cNvPr id="14" name="Bild 7" descr="C:\Users\jhammer\AppData\Local\Microsoft\Windows\Temporary Internet Files\Content.Word\RLogo_RGB.JPG"/>
          <p:cNvPicPr/>
          <p:nvPr userDrawn="1"/>
        </p:nvPicPr>
        <p:blipFill>
          <a:blip r:embed="rId7" cstate="print"/>
          <a:srcRect/>
          <a:stretch>
            <a:fillRect/>
          </a:stretch>
        </p:blipFill>
        <p:spPr bwMode="auto">
          <a:xfrm>
            <a:off x="5104413" y="4926401"/>
            <a:ext cx="659130" cy="428625"/>
          </a:xfrm>
          <a:prstGeom prst="rect">
            <a:avLst/>
          </a:prstGeom>
          <a:noFill/>
          <a:ln w="9525">
            <a:noFill/>
            <a:miter lim="800000"/>
            <a:headEnd/>
            <a:tailEnd/>
          </a:ln>
        </p:spPr>
      </p:pic>
    </p:spTree>
    <p:extLst>
      <p:ext uri="{BB962C8B-B14F-4D97-AF65-F5344CB8AC3E}">
        <p14:creationId xmlns:p14="http://schemas.microsoft.com/office/powerpoint/2010/main" val="141613946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00"/>
                                        <p:tgtEl>
                                          <p:spTgt spid="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hank you">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1173672" y="1922482"/>
            <a:ext cx="7574792" cy="1866557"/>
          </a:xfrm>
        </p:spPr>
        <p:txBody>
          <a:bodyPr/>
          <a:lstStyle>
            <a:lvl1pPr>
              <a:lnSpc>
                <a:spcPct val="100000"/>
              </a:lnSpc>
              <a:defRPr sz="3000" spc="0">
                <a:solidFill>
                  <a:srgbClr val="FFFFFF"/>
                </a:solidFill>
              </a:defRPr>
            </a:lvl1pPr>
          </a:lstStyle>
          <a:p>
            <a:r>
              <a:rPr lang="en-US"/>
              <a:t>Click to edit Master title style</a:t>
            </a:r>
            <a:endParaRPr lang="en-GB" dirty="0"/>
          </a:p>
        </p:txBody>
      </p:sp>
      <p:grpSp>
        <p:nvGrpSpPr>
          <p:cNvPr id="9" name="Groep 8"/>
          <p:cNvGrpSpPr/>
          <p:nvPr userDrawn="1"/>
        </p:nvGrpSpPr>
        <p:grpSpPr>
          <a:xfrm>
            <a:off x="964017" y="2027964"/>
            <a:ext cx="58382" cy="2466080"/>
            <a:chOff x="964017" y="2027964"/>
            <a:chExt cx="58382" cy="2466080"/>
          </a:xfrm>
        </p:grpSpPr>
        <p:pic>
          <p:nvPicPr>
            <p:cNvPr id="5" name="Afbeelding 4" descr="timeline_pijl_wit.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64017" y="2027964"/>
              <a:ext cx="58382" cy="213591"/>
            </a:xfrm>
            <a:prstGeom prst="rect">
              <a:avLst/>
            </a:prstGeom>
          </p:spPr>
        </p:pic>
        <p:cxnSp>
          <p:nvCxnSpPr>
            <p:cNvPr id="6" name="Rechte verbindingslijn 5"/>
            <p:cNvCxnSpPr/>
            <p:nvPr userDrawn="1"/>
          </p:nvCxnSpPr>
          <p:spPr>
            <a:xfrm flipV="1">
              <a:off x="979257" y="2334044"/>
              <a:ext cx="0" cy="216000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grpSp>
      <p:pic>
        <p:nvPicPr>
          <p:cNvPr id="3" name="Afbeelding 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77" y="4279448"/>
            <a:ext cx="9143245" cy="512022"/>
          </a:xfrm>
          <a:prstGeom prst="rect">
            <a:avLst/>
          </a:prstGeom>
        </p:spPr>
      </p:pic>
      <p:sp>
        <p:nvSpPr>
          <p:cNvPr id="7" name="Rechthoek 6"/>
          <p:cNvSpPr/>
          <p:nvPr userDrawn="1"/>
        </p:nvSpPr>
        <p:spPr>
          <a:xfrm>
            <a:off x="0" y="0"/>
            <a:ext cx="9143622" cy="13428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hthoek 7"/>
          <p:cNvSpPr/>
          <p:nvPr userDrawn="1"/>
        </p:nvSpPr>
        <p:spPr>
          <a:xfrm>
            <a:off x="0" y="5502374"/>
            <a:ext cx="9143622" cy="13428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789616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down)">
                                      <p:cBhvr>
                                        <p:cTn id="11" dur="500"/>
                                        <p:tgtEl>
                                          <p:spTgt spid="9"/>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hank you_black">
    <p:bg>
      <p:bgRef idx="1001">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1173672" y="1922482"/>
            <a:ext cx="7574792" cy="1866557"/>
          </a:xfrm>
        </p:spPr>
        <p:txBody>
          <a:bodyPr/>
          <a:lstStyle>
            <a:lvl1pPr>
              <a:lnSpc>
                <a:spcPct val="100000"/>
              </a:lnSpc>
              <a:defRPr sz="3000" spc="0">
                <a:solidFill>
                  <a:schemeClr val="tx2"/>
                </a:solidFill>
              </a:defRPr>
            </a:lvl1pPr>
          </a:lstStyle>
          <a:p>
            <a:r>
              <a:rPr lang="en-US"/>
              <a:t>Click to edit Master title style</a:t>
            </a:r>
            <a:endParaRPr lang="en-GB" dirty="0"/>
          </a:p>
        </p:txBody>
      </p:sp>
      <p:grpSp>
        <p:nvGrpSpPr>
          <p:cNvPr id="4" name="Groep 3"/>
          <p:cNvGrpSpPr/>
          <p:nvPr userDrawn="1"/>
        </p:nvGrpSpPr>
        <p:grpSpPr>
          <a:xfrm>
            <a:off x="964284" y="2027964"/>
            <a:ext cx="57847" cy="2466080"/>
            <a:chOff x="964284" y="2027964"/>
            <a:chExt cx="57847" cy="2466080"/>
          </a:xfrm>
        </p:grpSpPr>
        <p:pic>
          <p:nvPicPr>
            <p:cNvPr id="5" name="Afbeelding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64284" y="2027964"/>
              <a:ext cx="57847" cy="213591"/>
            </a:xfrm>
            <a:prstGeom prst="rect">
              <a:avLst/>
            </a:prstGeom>
          </p:spPr>
        </p:pic>
        <p:cxnSp>
          <p:nvCxnSpPr>
            <p:cNvPr id="6" name="Rechte verbindingslijn 5"/>
            <p:cNvCxnSpPr/>
            <p:nvPr userDrawn="1"/>
          </p:nvCxnSpPr>
          <p:spPr>
            <a:xfrm flipV="1">
              <a:off x="979257" y="2334044"/>
              <a:ext cx="0" cy="2160000"/>
            </a:xfrm>
            <a:prstGeom prst="line">
              <a:avLst/>
            </a:prstGeom>
            <a:ln w="6350">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3" name="Afbeelding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77" y="4279448"/>
            <a:ext cx="9143245" cy="512021"/>
          </a:xfrm>
          <a:prstGeom prst="rect">
            <a:avLst/>
          </a:prstGeom>
        </p:spPr>
      </p:pic>
      <p:sp>
        <p:nvSpPr>
          <p:cNvPr id="7" name="Rechthoek 6"/>
          <p:cNvSpPr/>
          <p:nvPr userDrawn="1"/>
        </p:nvSpPr>
        <p:spPr>
          <a:xfrm>
            <a:off x="0" y="0"/>
            <a:ext cx="9143622" cy="13428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hthoek 7"/>
          <p:cNvSpPr/>
          <p:nvPr userDrawn="1"/>
        </p:nvSpPr>
        <p:spPr>
          <a:xfrm>
            <a:off x="0" y="5502374"/>
            <a:ext cx="9143622" cy="13428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9" name="Picture 2"/>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r="12382"/>
          <a:stretch/>
        </p:blipFill>
        <p:spPr bwMode="auto">
          <a:xfrm>
            <a:off x="7740352" y="1565064"/>
            <a:ext cx="1403648" cy="27140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10"/>
          <p:cNvPicPr/>
          <p:nvPr userDrawn="1"/>
        </p:nvPicPr>
        <p:blipFill>
          <a:blip r:embed="rId5" cstate="print">
            <a:extLst>
              <a:ext uri="{28A0092B-C50C-407E-A947-70E740481C1C}">
                <a14:useLocalDpi xmlns:a14="http://schemas.microsoft.com/office/drawing/2010/main" val="0"/>
              </a:ext>
            </a:extLst>
          </a:blip>
          <a:stretch>
            <a:fillRect/>
          </a:stretch>
        </p:blipFill>
        <p:spPr>
          <a:xfrm>
            <a:off x="5054401" y="3573016"/>
            <a:ext cx="1714500" cy="571500"/>
          </a:xfrm>
          <a:prstGeom prst="rect">
            <a:avLst/>
          </a:prstGeom>
        </p:spPr>
      </p:pic>
      <p:pic>
        <p:nvPicPr>
          <p:cNvPr id="12" name="Picture 11"/>
          <p:cNvPicPr/>
          <p:nvPr userDrawn="1"/>
        </p:nvPicPr>
        <p:blipFill rotWithShape="1">
          <a:blip r:embed="rId6" cstate="print">
            <a:extLst>
              <a:ext uri="{28A0092B-C50C-407E-A947-70E740481C1C}">
                <a14:useLocalDpi xmlns:a14="http://schemas.microsoft.com/office/drawing/2010/main" val="0"/>
              </a:ext>
            </a:extLst>
          </a:blip>
          <a:srcRect t="1" b="13999"/>
          <a:stretch/>
        </p:blipFill>
        <p:spPr bwMode="auto">
          <a:xfrm>
            <a:off x="5101074" y="2999993"/>
            <a:ext cx="1621155" cy="501015"/>
          </a:xfrm>
          <a:prstGeom prst="rect">
            <a:avLst/>
          </a:prstGeom>
          <a:ln>
            <a:noFill/>
          </a:ln>
          <a:extLst>
            <a:ext uri="{53640926-AAD7-44D8-BBD7-CCE9431645EC}">
              <a14:shadowObscured xmlns:a14="http://schemas.microsoft.com/office/drawing/2010/main"/>
            </a:ext>
          </a:extLst>
        </p:spPr>
      </p:pic>
      <p:pic>
        <p:nvPicPr>
          <p:cNvPr id="14" name="Bild 7" descr="C:\Users\jhammer\AppData\Local\Microsoft\Windows\Temporary Internet Files\Content.Word\RLogo_RGB.JPG"/>
          <p:cNvPicPr/>
          <p:nvPr userDrawn="1"/>
        </p:nvPicPr>
        <p:blipFill>
          <a:blip r:embed="rId7" cstate="print"/>
          <a:srcRect/>
          <a:stretch>
            <a:fillRect/>
          </a:stretch>
        </p:blipFill>
        <p:spPr bwMode="auto">
          <a:xfrm>
            <a:off x="5104413" y="4926401"/>
            <a:ext cx="659130" cy="428625"/>
          </a:xfrm>
          <a:prstGeom prst="rect">
            <a:avLst/>
          </a:prstGeom>
          <a:noFill/>
          <a:ln w="9525">
            <a:noFill/>
            <a:miter lim="800000"/>
            <a:headEnd/>
            <a:tailEnd/>
          </a:ln>
        </p:spPr>
      </p:pic>
    </p:spTree>
    <p:extLst>
      <p:ext uri="{BB962C8B-B14F-4D97-AF65-F5344CB8AC3E}">
        <p14:creationId xmlns:p14="http://schemas.microsoft.com/office/powerpoint/2010/main" val="300572198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00"/>
                                        <p:tgtEl>
                                          <p:spTgt spid="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_black">
    <p:bg>
      <p:bgRef idx="1001">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1173672" y="1922482"/>
            <a:ext cx="7574792" cy="1866557"/>
          </a:xfrm>
        </p:spPr>
        <p:txBody>
          <a:bodyPr/>
          <a:lstStyle>
            <a:lvl1pPr>
              <a:lnSpc>
                <a:spcPct val="100000"/>
              </a:lnSpc>
              <a:defRPr sz="3000" spc="0">
                <a:solidFill>
                  <a:schemeClr val="tx2"/>
                </a:solidFill>
              </a:defRPr>
            </a:lvl1pPr>
          </a:lstStyle>
          <a:p>
            <a:r>
              <a:rPr lang="en-US"/>
              <a:t>Click to edit Master title style</a:t>
            </a:r>
            <a:endParaRPr lang="en-GB" dirty="0"/>
          </a:p>
        </p:txBody>
      </p:sp>
      <p:grpSp>
        <p:nvGrpSpPr>
          <p:cNvPr id="4" name="Groep 3"/>
          <p:cNvGrpSpPr/>
          <p:nvPr userDrawn="1"/>
        </p:nvGrpSpPr>
        <p:grpSpPr>
          <a:xfrm>
            <a:off x="964284" y="2027964"/>
            <a:ext cx="57847" cy="2466080"/>
            <a:chOff x="964284" y="2027964"/>
            <a:chExt cx="57847" cy="2466080"/>
          </a:xfrm>
        </p:grpSpPr>
        <p:pic>
          <p:nvPicPr>
            <p:cNvPr id="5" name="Afbeelding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64284" y="2027964"/>
              <a:ext cx="57847" cy="213591"/>
            </a:xfrm>
            <a:prstGeom prst="rect">
              <a:avLst/>
            </a:prstGeom>
          </p:spPr>
        </p:pic>
        <p:cxnSp>
          <p:nvCxnSpPr>
            <p:cNvPr id="6" name="Rechte verbindingslijn 5"/>
            <p:cNvCxnSpPr/>
            <p:nvPr userDrawn="1"/>
          </p:nvCxnSpPr>
          <p:spPr>
            <a:xfrm flipV="1">
              <a:off x="979257" y="2334044"/>
              <a:ext cx="0" cy="2160000"/>
            </a:xfrm>
            <a:prstGeom prst="line">
              <a:avLst/>
            </a:prstGeom>
            <a:ln w="6350">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3" name="Afbeelding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77" y="4279448"/>
            <a:ext cx="9143245" cy="512021"/>
          </a:xfrm>
          <a:prstGeom prst="rect">
            <a:avLst/>
          </a:prstGeom>
        </p:spPr>
      </p:pic>
      <p:sp>
        <p:nvSpPr>
          <p:cNvPr id="7" name="Rechthoek 6"/>
          <p:cNvSpPr/>
          <p:nvPr userDrawn="1"/>
        </p:nvSpPr>
        <p:spPr>
          <a:xfrm>
            <a:off x="0" y="0"/>
            <a:ext cx="9143622" cy="13428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8" name="Rechthoek 7"/>
          <p:cNvSpPr/>
          <p:nvPr userDrawn="1"/>
        </p:nvSpPr>
        <p:spPr>
          <a:xfrm>
            <a:off x="0" y="5502374"/>
            <a:ext cx="9143622" cy="13428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pic>
        <p:nvPicPr>
          <p:cNvPr id="1026" name="Picture 2"/>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r="12382"/>
          <a:stretch/>
        </p:blipFill>
        <p:spPr bwMode="auto">
          <a:xfrm>
            <a:off x="7740352" y="1556792"/>
            <a:ext cx="1403648" cy="27140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11"/>
          <p:cNvPicPr/>
          <p:nvPr userDrawn="1"/>
        </p:nvPicPr>
        <p:blipFill>
          <a:blip r:embed="rId5" cstate="print">
            <a:extLst>
              <a:ext uri="{28A0092B-C50C-407E-A947-70E740481C1C}">
                <a14:useLocalDpi xmlns:a14="http://schemas.microsoft.com/office/drawing/2010/main" val="0"/>
              </a:ext>
            </a:extLst>
          </a:blip>
          <a:stretch>
            <a:fillRect/>
          </a:stretch>
        </p:blipFill>
        <p:spPr>
          <a:xfrm>
            <a:off x="5054401" y="3573016"/>
            <a:ext cx="1714500" cy="571500"/>
          </a:xfrm>
          <a:prstGeom prst="rect">
            <a:avLst/>
          </a:prstGeom>
        </p:spPr>
      </p:pic>
      <p:pic>
        <p:nvPicPr>
          <p:cNvPr id="13" name="Picture 12"/>
          <p:cNvPicPr/>
          <p:nvPr userDrawn="1"/>
        </p:nvPicPr>
        <p:blipFill rotWithShape="1">
          <a:blip r:embed="rId6" cstate="print">
            <a:extLst>
              <a:ext uri="{28A0092B-C50C-407E-A947-70E740481C1C}">
                <a14:useLocalDpi xmlns:a14="http://schemas.microsoft.com/office/drawing/2010/main" val="0"/>
              </a:ext>
            </a:extLst>
          </a:blip>
          <a:srcRect t="1" b="13999"/>
          <a:stretch/>
        </p:blipFill>
        <p:spPr bwMode="auto">
          <a:xfrm>
            <a:off x="5101074" y="2999993"/>
            <a:ext cx="1621155" cy="501015"/>
          </a:xfrm>
          <a:prstGeom prst="rect">
            <a:avLst/>
          </a:prstGeom>
          <a:ln>
            <a:noFill/>
          </a:ln>
          <a:extLst>
            <a:ext uri="{53640926-AAD7-44D8-BBD7-CCE9431645EC}">
              <a14:shadowObscured xmlns:a14="http://schemas.microsoft.com/office/drawing/2010/main"/>
            </a:ext>
          </a:extLst>
        </p:spPr>
      </p:pic>
      <p:pic>
        <p:nvPicPr>
          <p:cNvPr id="14" name="Bild 7" descr="C:\Users\jhammer\AppData\Local\Microsoft\Windows\Temporary Internet Files\Content.Word\RLogo_RGB.JPG"/>
          <p:cNvPicPr/>
          <p:nvPr userDrawn="1"/>
        </p:nvPicPr>
        <p:blipFill>
          <a:blip r:embed="rId7" cstate="print"/>
          <a:srcRect/>
          <a:stretch>
            <a:fillRect/>
          </a:stretch>
        </p:blipFill>
        <p:spPr bwMode="auto">
          <a:xfrm>
            <a:off x="5104413" y="4926401"/>
            <a:ext cx="659130" cy="428625"/>
          </a:xfrm>
          <a:prstGeom prst="rect">
            <a:avLst/>
          </a:prstGeom>
          <a:noFill/>
          <a:ln w="9525">
            <a:noFill/>
            <a:miter lim="800000"/>
            <a:headEnd/>
            <a:tailEnd/>
          </a:ln>
        </p:spPr>
      </p:pic>
    </p:spTree>
    <p:extLst>
      <p:ext uri="{BB962C8B-B14F-4D97-AF65-F5344CB8AC3E}">
        <p14:creationId xmlns:p14="http://schemas.microsoft.com/office/powerpoint/2010/main" val="387682893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00"/>
                                        <p:tgtEl>
                                          <p:spTgt spid="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Content Bullet">
    <p:spTree>
      <p:nvGrpSpPr>
        <p:cNvPr id="1" name=""/>
        <p:cNvGrpSpPr/>
        <p:nvPr/>
      </p:nvGrpSpPr>
      <p:grpSpPr>
        <a:xfrm>
          <a:off x="0" y="0"/>
          <a:ext cx="0" cy="0"/>
          <a:chOff x="0" y="0"/>
          <a:chExt cx="0" cy="0"/>
        </a:xfrm>
      </p:grpSpPr>
      <p:pic>
        <p:nvPicPr>
          <p:cNvPr id="4" name="Afbeelding 3" descr="tno_1.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8443"/>
            <a:ext cx="9144000" cy="6858000"/>
          </a:xfrm>
          <a:prstGeom prst="rect">
            <a:avLst/>
          </a:prstGeom>
        </p:spPr>
      </p:pic>
      <p:sp>
        <p:nvSpPr>
          <p:cNvPr id="2" name="Titel 1"/>
          <p:cNvSpPr>
            <a:spLocks noGrp="1"/>
          </p:cNvSpPr>
          <p:nvPr>
            <p:ph type="title"/>
          </p:nvPr>
        </p:nvSpPr>
        <p:spPr>
          <a:xfrm>
            <a:off x="556486" y="1342800"/>
            <a:ext cx="8054114" cy="720000"/>
          </a:xfrm>
        </p:spPr>
        <p:txBody>
          <a:bodyPr/>
          <a:lstStyle/>
          <a:p>
            <a:r>
              <a:rPr lang="en-US"/>
              <a:t>Click to edit Master title style</a:t>
            </a:r>
            <a:endParaRPr lang="en-GB" dirty="0"/>
          </a:p>
        </p:txBody>
      </p:sp>
      <p:sp>
        <p:nvSpPr>
          <p:cNvPr id="3" name="Tijdelijke aanduiding voor inhoud 2"/>
          <p:cNvSpPr>
            <a:spLocks noGrp="1"/>
          </p:cNvSpPr>
          <p:nvPr>
            <p:ph idx="1"/>
          </p:nvPr>
        </p:nvSpPr>
        <p:spPr>
          <a:xfrm>
            <a:off x="556486" y="2087948"/>
            <a:ext cx="8054114" cy="4182150"/>
          </a:xfrm>
        </p:spPr>
        <p:txBody>
          <a:bodyPr/>
          <a:lstStyle>
            <a:lvl1pPr marL="185738" indent="-185738">
              <a:buSzPct val="100000"/>
              <a:buFontTx/>
              <a:buBlip>
                <a:blip r:embed="rId3"/>
              </a:buBlip>
              <a:defRPr>
                <a:latin typeface="+mn-lt"/>
              </a:defRPr>
            </a:lvl1pPr>
            <a:lvl2pPr marL="357188" indent="-171450">
              <a:buSzPct val="100000"/>
              <a:buFontTx/>
              <a:buBlip>
                <a:blip r:embed="rId3"/>
              </a:buBlip>
              <a:defRPr>
                <a:latin typeface="+mn-lt"/>
              </a:defRPr>
            </a:lvl2pPr>
            <a:lvl3pPr marL="542925" indent="-187325">
              <a:buSzPct val="100000"/>
              <a:buFontTx/>
              <a:buBlip>
                <a:blip r:embed="rId3"/>
              </a:buBlip>
              <a:defRPr>
                <a:latin typeface="+mn-lt"/>
              </a:defRPr>
            </a:lvl3pPr>
            <a:lvl4pPr marL="715963" indent="-173038">
              <a:buSzPct val="100000"/>
              <a:buFontTx/>
              <a:buBlip>
                <a:blip r:embed="rId3"/>
              </a:buBlip>
              <a:defRPr>
                <a:latin typeface="+mn-lt"/>
              </a:defRPr>
            </a:lvl4pPr>
            <a:lvl5pPr marL="901700" indent="-187325">
              <a:buSzPct val="100000"/>
              <a:buFontTx/>
              <a:buBlip>
                <a:blip r:embed="rId3"/>
              </a:buBlip>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Tijdelijke aanduiding voor datum 7"/>
          <p:cNvSpPr>
            <a:spLocks noGrp="1"/>
          </p:cNvSpPr>
          <p:nvPr>
            <p:ph type="dt" sz="half" idx="10"/>
          </p:nvPr>
        </p:nvSpPr>
        <p:spPr/>
        <p:txBody>
          <a:bodyPr/>
          <a:lstStyle/>
          <a:p>
            <a:endParaRPr lang="en-GB" dirty="0">
              <a:solidFill>
                <a:prstClr val="black">
                  <a:tint val="75000"/>
                </a:prstClr>
              </a:solidFill>
            </a:endParaRPr>
          </a:p>
        </p:txBody>
      </p:sp>
      <p:sp>
        <p:nvSpPr>
          <p:cNvPr id="10" name="Tijdelijke aanduiding voor dianummer 9"/>
          <p:cNvSpPr>
            <a:spLocks noGrp="1"/>
          </p:cNvSpPr>
          <p:nvPr>
            <p:ph type="sldNum" sz="quarter" idx="12"/>
          </p:nvPr>
        </p:nvSpPr>
        <p:spPr>
          <a:xfrm>
            <a:off x="107504" y="6597352"/>
            <a:ext cx="271098" cy="168990"/>
          </a:xfrm>
        </p:spPr>
        <p:txBody>
          <a:bodyPr/>
          <a:lstStyle>
            <a:lvl1pPr>
              <a:defRPr sz="1100"/>
            </a:lvl1pPr>
          </a:lstStyle>
          <a:p>
            <a:fld id="{52236286-4DC8-46DE-9269-8F728FBC0641}" type="slidenum">
              <a:rPr lang="en-GB" smtClean="0">
                <a:solidFill>
                  <a:prstClr val="black"/>
                </a:solidFill>
              </a:rPr>
              <a:pPr/>
              <a:t>‹#›</a:t>
            </a:fld>
            <a:endParaRPr lang="en-GB" dirty="0">
              <a:solidFill>
                <a:prstClr val="black"/>
              </a:solidFill>
            </a:endParaRPr>
          </a:p>
        </p:txBody>
      </p:sp>
      <p:pic>
        <p:nvPicPr>
          <p:cNvPr id="12" name="Picture 11"/>
          <p:cNvPicPr/>
          <p:nvPr userDrawn="1"/>
        </p:nvPicPr>
        <p:blipFill>
          <a:blip r:embed="rId4" cstate="print">
            <a:extLst>
              <a:ext uri="{28A0092B-C50C-407E-A947-70E740481C1C}">
                <a14:useLocalDpi xmlns:a14="http://schemas.microsoft.com/office/drawing/2010/main" val="0"/>
              </a:ext>
            </a:extLst>
          </a:blip>
          <a:stretch>
            <a:fillRect/>
          </a:stretch>
        </p:blipFill>
        <p:spPr>
          <a:xfrm>
            <a:off x="5733153" y="473666"/>
            <a:ext cx="1156884" cy="385628"/>
          </a:xfrm>
          <a:prstGeom prst="rect">
            <a:avLst/>
          </a:prstGeom>
        </p:spPr>
      </p:pic>
      <p:pic>
        <p:nvPicPr>
          <p:cNvPr id="13" name="Picture 12"/>
          <p:cNvPicPr/>
          <p:nvPr userDrawn="1"/>
        </p:nvPicPr>
        <p:blipFill rotWithShape="1">
          <a:blip r:embed="rId5" cstate="print">
            <a:extLst>
              <a:ext uri="{28A0092B-C50C-407E-A947-70E740481C1C}">
                <a14:useLocalDpi xmlns:a14="http://schemas.microsoft.com/office/drawing/2010/main" val="0"/>
              </a:ext>
            </a:extLst>
          </a:blip>
          <a:srcRect t="1" b="13999"/>
          <a:stretch/>
        </p:blipFill>
        <p:spPr bwMode="auto">
          <a:xfrm>
            <a:off x="5796137" y="44624"/>
            <a:ext cx="1388270" cy="429042"/>
          </a:xfrm>
          <a:prstGeom prst="rect">
            <a:avLst/>
          </a:prstGeom>
          <a:ln>
            <a:noFill/>
          </a:ln>
          <a:extLst>
            <a:ext uri="{53640926-AAD7-44D8-BBD7-CCE9431645EC}">
              <a14:shadowObscured xmlns:a14="http://schemas.microsoft.com/office/drawing/2010/main"/>
            </a:ext>
          </a:extLst>
        </p:spPr>
      </p:pic>
      <p:sp>
        <p:nvSpPr>
          <p:cNvPr id="5" name="Rectangle 4"/>
          <p:cNvSpPr/>
          <p:nvPr userDrawn="1"/>
        </p:nvSpPr>
        <p:spPr>
          <a:xfrm>
            <a:off x="539552" y="397575"/>
            <a:ext cx="4572000" cy="338554"/>
          </a:xfrm>
          <a:prstGeom prst="rect">
            <a:avLst/>
          </a:prstGeom>
        </p:spPr>
        <p:txBody>
          <a:bodyPr>
            <a:spAutoFit/>
          </a:bodyPr>
          <a:lstStyle/>
          <a:p>
            <a:r>
              <a:rPr lang="en-US" sz="800" dirty="0">
                <a:solidFill>
                  <a:prstClr val="white">
                    <a:lumMod val="85000"/>
                  </a:prstClr>
                </a:solidFill>
              </a:rPr>
              <a:t>Specific Contract No. SI2.736346   </a:t>
            </a:r>
            <a:r>
              <a:rPr lang="en-US" sz="800" dirty="0">
                <a:solidFill>
                  <a:prstClr val="black"/>
                </a:solidFill>
              </a:rPr>
              <a:t/>
            </a:r>
            <a:br>
              <a:rPr lang="en-US" sz="800" dirty="0">
                <a:solidFill>
                  <a:prstClr val="black"/>
                </a:solidFill>
              </a:rPr>
            </a:br>
            <a:r>
              <a:rPr lang="en-US" sz="800" b="1" dirty="0">
                <a:solidFill>
                  <a:srgbClr val="71A4C3"/>
                </a:solidFill>
              </a:rPr>
              <a:t>“Euro 5 sound limits for L-category vehicles”</a:t>
            </a:r>
            <a:endParaRPr lang="en-GB" sz="800" dirty="0">
              <a:solidFill>
                <a:srgbClr val="71A4C3"/>
              </a:solidFill>
            </a:endParaRPr>
          </a:p>
        </p:txBody>
      </p:sp>
      <p:pic>
        <p:nvPicPr>
          <p:cNvPr id="14" name="Picture 2"/>
          <p:cNvPicPr>
            <a:picLocks noChangeAspect="1" noChangeArrowheads="1"/>
          </p:cNvPicPr>
          <p:nvPr userDrawn="1"/>
        </p:nvPicPr>
        <p:blipFill rotWithShape="1">
          <a:blip r:embed="rId6" cstate="print">
            <a:extLst>
              <a:ext uri="{28A0092B-C50C-407E-A947-70E740481C1C}">
                <a14:useLocalDpi xmlns:a14="http://schemas.microsoft.com/office/drawing/2010/main" val="0"/>
              </a:ext>
            </a:extLst>
          </a:blip>
          <a:srcRect t="6313" r="12382"/>
          <a:stretch/>
        </p:blipFill>
        <p:spPr bwMode="auto">
          <a:xfrm>
            <a:off x="0" y="-2384"/>
            <a:ext cx="395536" cy="7165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Bild 7" descr="C:\Users\jhammer\AppData\Local\Microsoft\Windows\Temporary Internet Files\Content.Word\RLogo_RGB.JPG"/>
          <p:cNvPicPr/>
          <p:nvPr userDrawn="1"/>
        </p:nvPicPr>
        <p:blipFill>
          <a:blip r:embed="rId7" cstate="print"/>
          <a:srcRect/>
          <a:stretch>
            <a:fillRect/>
          </a:stretch>
        </p:blipFill>
        <p:spPr bwMode="auto">
          <a:xfrm>
            <a:off x="7379237" y="160716"/>
            <a:ext cx="523311" cy="340456"/>
          </a:xfrm>
          <a:prstGeom prst="rect">
            <a:avLst/>
          </a:prstGeom>
          <a:noFill/>
          <a:ln w="9525">
            <a:noFill/>
            <a:miter lim="800000"/>
            <a:headEnd/>
            <a:tailEnd/>
          </a:ln>
        </p:spPr>
      </p:pic>
    </p:spTree>
    <p:extLst>
      <p:ext uri="{BB962C8B-B14F-4D97-AF65-F5344CB8AC3E}">
        <p14:creationId xmlns:p14="http://schemas.microsoft.com/office/powerpoint/2010/main" val="2424944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image">
    <p:spTree>
      <p:nvGrpSpPr>
        <p:cNvPr id="1" name=""/>
        <p:cNvGrpSpPr/>
        <p:nvPr/>
      </p:nvGrpSpPr>
      <p:grpSpPr>
        <a:xfrm>
          <a:off x="0" y="0"/>
          <a:ext cx="0" cy="0"/>
          <a:chOff x="0" y="0"/>
          <a:chExt cx="0" cy="0"/>
        </a:xfrm>
      </p:grpSpPr>
      <p:pic>
        <p:nvPicPr>
          <p:cNvPr id="10" name="Afbeelding 9" descr="tno_1.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el 1"/>
          <p:cNvSpPr>
            <a:spLocks noGrp="1"/>
          </p:cNvSpPr>
          <p:nvPr>
            <p:ph type="title"/>
          </p:nvPr>
        </p:nvSpPr>
        <p:spPr>
          <a:xfrm>
            <a:off x="556486" y="1342800"/>
            <a:ext cx="8054114" cy="720000"/>
          </a:xfrm>
        </p:spPr>
        <p:txBody>
          <a:bodyPr/>
          <a:lstStyle/>
          <a:p>
            <a:r>
              <a:rPr lang="en-US"/>
              <a:t>Click to edit Master title style</a:t>
            </a:r>
            <a:endParaRPr lang="en-GB" dirty="0"/>
          </a:p>
        </p:txBody>
      </p:sp>
      <p:sp>
        <p:nvSpPr>
          <p:cNvPr id="6" name="Tijdelijke aanduiding voor dianummer 5"/>
          <p:cNvSpPr>
            <a:spLocks noGrp="1"/>
          </p:cNvSpPr>
          <p:nvPr>
            <p:ph type="sldNum" sz="quarter" idx="12"/>
          </p:nvPr>
        </p:nvSpPr>
        <p:spPr>
          <a:xfrm>
            <a:off x="556486" y="6525344"/>
            <a:ext cx="1800000" cy="168990"/>
          </a:xfrm>
        </p:spPr>
        <p:txBody>
          <a:bodyPr/>
          <a:lstStyle/>
          <a:p>
            <a:fld id="{52236286-4DC8-46DE-9269-8F728FBC0641}" type="slidenum">
              <a:rPr lang="en-GB" smtClean="0">
                <a:solidFill>
                  <a:prstClr val="black"/>
                </a:solidFill>
              </a:rPr>
              <a:pPr/>
              <a:t>‹#›</a:t>
            </a:fld>
            <a:endParaRPr lang="en-GB" dirty="0">
              <a:solidFill>
                <a:prstClr val="black"/>
              </a:solidFill>
            </a:endParaRPr>
          </a:p>
        </p:txBody>
      </p:sp>
      <p:pic>
        <p:nvPicPr>
          <p:cNvPr id="11" name="Afbeelding 10" descr="pijltje_terug.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607226" y="6582838"/>
            <a:ext cx="69230" cy="144000"/>
          </a:xfrm>
          <a:prstGeom prst="rect">
            <a:avLst/>
          </a:prstGeom>
        </p:spPr>
      </p:pic>
      <p:sp>
        <p:nvSpPr>
          <p:cNvPr id="7" name="Tijdelijke aanduiding voor afbeelding 157"/>
          <p:cNvSpPr>
            <a:spLocks noGrp="1"/>
          </p:cNvSpPr>
          <p:nvPr>
            <p:ph type="pic" sz="quarter" idx="10"/>
          </p:nvPr>
        </p:nvSpPr>
        <p:spPr>
          <a:xfrm>
            <a:off x="0" y="2204864"/>
            <a:ext cx="9144000" cy="4176464"/>
          </a:xfrm>
        </p:spPr>
        <p:txBody>
          <a:bodyPr/>
          <a:lstStyle>
            <a:lvl1pPr marL="0" indent="0">
              <a:lnSpc>
                <a:spcPct val="100000"/>
              </a:lnSpc>
              <a:buFont typeface="Arial"/>
              <a:buNone/>
              <a:defRPr sz="1800"/>
            </a:lvl1pPr>
          </a:lstStyle>
          <a:p>
            <a:r>
              <a:rPr lang="en-US" dirty="0"/>
              <a:t>Click icon to add picture</a:t>
            </a:r>
            <a:endParaRPr lang="nl-NL" dirty="0"/>
          </a:p>
        </p:txBody>
      </p:sp>
      <p:pic>
        <p:nvPicPr>
          <p:cNvPr id="9" name="Picture 8"/>
          <p:cNvPicPr/>
          <p:nvPr userDrawn="1"/>
        </p:nvPicPr>
        <p:blipFill>
          <a:blip r:embed="rId4" cstate="print">
            <a:extLst>
              <a:ext uri="{28A0092B-C50C-407E-A947-70E740481C1C}">
                <a14:useLocalDpi xmlns:a14="http://schemas.microsoft.com/office/drawing/2010/main" val="0"/>
              </a:ext>
            </a:extLst>
          </a:blip>
          <a:stretch>
            <a:fillRect/>
          </a:stretch>
        </p:blipFill>
        <p:spPr>
          <a:xfrm>
            <a:off x="5733153" y="473666"/>
            <a:ext cx="1156884" cy="385628"/>
          </a:xfrm>
          <a:prstGeom prst="rect">
            <a:avLst/>
          </a:prstGeom>
        </p:spPr>
      </p:pic>
      <p:pic>
        <p:nvPicPr>
          <p:cNvPr id="12" name="Picture 11"/>
          <p:cNvPicPr/>
          <p:nvPr userDrawn="1"/>
        </p:nvPicPr>
        <p:blipFill rotWithShape="1">
          <a:blip r:embed="rId5" cstate="print">
            <a:extLst>
              <a:ext uri="{28A0092B-C50C-407E-A947-70E740481C1C}">
                <a14:useLocalDpi xmlns:a14="http://schemas.microsoft.com/office/drawing/2010/main" val="0"/>
              </a:ext>
            </a:extLst>
          </a:blip>
          <a:srcRect t="1" b="13999"/>
          <a:stretch/>
        </p:blipFill>
        <p:spPr bwMode="auto">
          <a:xfrm>
            <a:off x="5796137" y="44624"/>
            <a:ext cx="1388270" cy="429042"/>
          </a:xfrm>
          <a:prstGeom prst="rect">
            <a:avLst/>
          </a:prstGeom>
          <a:ln>
            <a:noFill/>
          </a:ln>
          <a:extLst>
            <a:ext uri="{53640926-AAD7-44D8-BBD7-CCE9431645EC}">
              <a14:shadowObscured xmlns:a14="http://schemas.microsoft.com/office/drawing/2010/main"/>
            </a:ext>
          </a:extLst>
        </p:spPr>
      </p:pic>
      <p:sp>
        <p:nvSpPr>
          <p:cNvPr id="13" name="Rectangle 12"/>
          <p:cNvSpPr/>
          <p:nvPr userDrawn="1"/>
        </p:nvSpPr>
        <p:spPr>
          <a:xfrm>
            <a:off x="539552" y="397575"/>
            <a:ext cx="4572000" cy="338554"/>
          </a:xfrm>
          <a:prstGeom prst="rect">
            <a:avLst/>
          </a:prstGeom>
        </p:spPr>
        <p:txBody>
          <a:bodyPr>
            <a:spAutoFit/>
          </a:bodyPr>
          <a:lstStyle/>
          <a:p>
            <a:r>
              <a:rPr lang="en-US" sz="800" dirty="0">
                <a:solidFill>
                  <a:prstClr val="white">
                    <a:lumMod val="85000"/>
                  </a:prstClr>
                </a:solidFill>
              </a:rPr>
              <a:t>Specific Contract No. SI2.736346   </a:t>
            </a:r>
            <a:r>
              <a:rPr lang="en-US" sz="800" dirty="0">
                <a:solidFill>
                  <a:prstClr val="black"/>
                </a:solidFill>
              </a:rPr>
              <a:t/>
            </a:r>
            <a:br>
              <a:rPr lang="en-US" sz="800" dirty="0">
                <a:solidFill>
                  <a:prstClr val="black"/>
                </a:solidFill>
              </a:rPr>
            </a:br>
            <a:r>
              <a:rPr lang="en-US" sz="800" b="1" dirty="0">
                <a:solidFill>
                  <a:srgbClr val="71A4C3"/>
                </a:solidFill>
              </a:rPr>
              <a:t>“Euro 5 sound limits for L-category vehicles”</a:t>
            </a:r>
            <a:endParaRPr lang="en-GB" sz="800" dirty="0">
              <a:solidFill>
                <a:srgbClr val="71A4C3"/>
              </a:solidFill>
            </a:endParaRPr>
          </a:p>
        </p:txBody>
      </p:sp>
      <p:pic>
        <p:nvPicPr>
          <p:cNvPr id="14" name="Picture 2"/>
          <p:cNvPicPr>
            <a:picLocks noChangeAspect="1" noChangeArrowheads="1"/>
          </p:cNvPicPr>
          <p:nvPr userDrawn="1"/>
        </p:nvPicPr>
        <p:blipFill rotWithShape="1">
          <a:blip r:embed="rId6" cstate="print">
            <a:extLst>
              <a:ext uri="{28A0092B-C50C-407E-A947-70E740481C1C}">
                <a14:useLocalDpi xmlns:a14="http://schemas.microsoft.com/office/drawing/2010/main" val="0"/>
              </a:ext>
            </a:extLst>
          </a:blip>
          <a:srcRect t="6313" r="12382"/>
          <a:stretch/>
        </p:blipFill>
        <p:spPr bwMode="auto">
          <a:xfrm>
            <a:off x="0" y="-2384"/>
            <a:ext cx="395536" cy="7165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Bild 7" descr="C:\Users\jhammer\AppData\Local\Microsoft\Windows\Temporary Internet Files\Content.Word\RLogo_RGB.JPG"/>
          <p:cNvPicPr/>
          <p:nvPr userDrawn="1"/>
        </p:nvPicPr>
        <p:blipFill>
          <a:blip r:embed="rId7" cstate="print"/>
          <a:srcRect/>
          <a:stretch>
            <a:fillRect/>
          </a:stretch>
        </p:blipFill>
        <p:spPr bwMode="auto">
          <a:xfrm>
            <a:off x="7379237" y="160716"/>
            <a:ext cx="523311" cy="340456"/>
          </a:xfrm>
          <a:prstGeom prst="rect">
            <a:avLst/>
          </a:prstGeom>
          <a:noFill/>
          <a:ln w="9525">
            <a:noFill/>
            <a:miter lim="800000"/>
            <a:headEnd/>
            <a:tailEnd/>
          </a:ln>
        </p:spPr>
      </p:pic>
    </p:spTree>
    <p:extLst>
      <p:ext uri="{BB962C8B-B14F-4D97-AF65-F5344CB8AC3E}">
        <p14:creationId xmlns:p14="http://schemas.microsoft.com/office/powerpoint/2010/main" val="1581584927"/>
      </p:ext>
    </p:extLst>
  </p:cSld>
  <p:clrMapOvr>
    <a:masterClrMapping/>
  </p:clrMapOvr>
  <p:transition spd="slow">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Bullet Image">
    <p:spTree>
      <p:nvGrpSpPr>
        <p:cNvPr id="1" name=""/>
        <p:cNvGrpSpPr/>
        <p:nvPr/>
      </p:nvGrpSpPr>
      <p:grpSpPr>
        <a:xfrm>
          <a:off x="0" y="0"/>
          <a:ext cx="0" cy="0"/>
          <a:chOff x="0" y="0"/>
          <a:chExt cx="0" cy="0"/>
        </a:xfrm>
      </p:grpSpPr>
      <p:pic>
        <p:nvPicPr>
          <p:cNvPr id="4" name="Afbeelding 3" descr="tno_1.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el 1"/>
          <p:cNvSpPr>
            <a:spLocks noGrp="1"/>
          </p:cNvSpPr>
          <p:nvPr>
            <p:ph type="title"/>
          </p:nvPr>
        </p:nvSpPr>
        <p:spPr>
          <a:xfrm>
            <a:off x="556486" y="1342800"/>
            <a:ext cx="8054114" cy="720000"/>
          </a:xfrm>
        </p:spPr>
        <p:txBody>
          <a:bodyPr/>
          <a:lstStyle/>
          <a:p>
            <a:r>
              <a:rPr lang="en-US"/>
              <a:t>Click to edit Master title style</a:t>
            </a:r>
            <a:endParaRPr lang="en-GB" dirty="0"/>
          </a:p>
        </p:txBody>
      </p:sp>
      <p:sp>
        <p:nvSpPr>
          <p:cNvPr id="3" name="Tijdelijke aanduiding voor inhoud 2"/>
          <p:cNvSpPr>
            <a:spLocks noGrp="1"/>
          </p:cNvSpPr>
          <p:nvPr>
            <p:ph idx="1"/>
          </p:nvPr>
        </p:nvSpPr>
        <p:spPr>
          <a:xfrm>
            <a:off x="556486" y="2199600"/>
            <a:ext cx="4014000" cy="4182150"/>
          </a:xfrm>
        </p:spPr>
        <p:txBody>
          <a:bodyPr/>
          <a:lstStyle>
            <a:lvl1pPr marL="185738" indent="-185738">
              <a:buSzPct val="100000"/>
              <a:buFontTx/>
              <a:buBlip>
                <a:blip r:embed="rId3"/>
              </a:buBlip>
              <a:defRPr/>
            </a:lvl1pPr>
            <a:lvl2pPr marL="357188" indent="-171450">
              <a:buSzPct val="100000"/>
              <a:buFontTx/>
              <a:buBlip>
                <a:blip r:embed="rId3"/>
              </a:buBlip>
              <a:defRPr/>
            </a:lvl2pPr>
            <a:lvl3pPr marL="542925" indent="-187325">
              <a:buSzPct val="100000"/>
              <a:buFontTx/>
              <a:buBlip>
                <a:blip r:embed="rId3"/>
              </a:buBlip>
              <a:defRPr/>
            </a:lvl3pPr>
            <a:lvl4pPr marL="715963" indent="-173038">
              <a:buSzPct val="100000"/>
              <a:buFontTx/>
              <a:buBlip>
                <a:blip r:embed="rId3"/>
              </a:buBlip>
              <a:defRPr/>
            </a:lvl4pPr>
            <a:lvl5pPr marL="901700" indent="-187325">
              <a:buSzPct val="100000"/>
              <a:buFontTx/>
              <a:buBlip>
                <a:blip r:embed="rId3"/>
              </a:buBlip>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Tijdelijke aanduiding voor datum 7"/>
          <p:cNvSpPr>
            <a:spLocks noGrp="1"/>
          </p:cNvSpPr>
          <p:nvPr>
            <p:ph type="dt" sz="half" idx="10"/>
          </p:nvPr>
        </p:nvSpPr>
        <p:spPr/>
        <p:txBody>
          <a:bodyPr/>
          <a:lstStyle/>
          <a:p>
            <a:endParaRPr lang="en-GB" dirty="0">
              <a:solidFill>
                <a:prstClr val="black">
                  <a:tint val="75000"/>
                </a:prstClr>
              </a:solidFill>
            </a:endParaRPr>
          </a:p>
        </p:txBody>
      </p:sp>
      <p:sp>
        <p:nvSpPr>
          <p:cNvPr id="10" name="Tijdelijke aanduiding voor dianummer 9"/>
          <p:cNvSpPr>
            <a:spLocks noGrp="1"/>
          </p:cNvSpPr>
          <p:nvPr>
            <p:ph type="sldNum" sz="quarter" idx="12"/>
          </p:nvPr>
        </p:nvSpPr>
        <p:spPr/>
        <p:txBody>
          <a:bodyPr/>
          <a:lstStyle/>
          <a:p>
            <a:fld id="{52236286-4DC8-46DE-9269-8F728FBC0641}" type="slidenum">
              <a:rPr lang="en-GB" smtClean="0">
                <a:solidFill>
                  <a:prstClr val="black"/>
                </a:solidFill>
              </a:rPr>
              <a:pPr/>
              <a:t>‹#›</a:t>
            </a:fld>
            <a:endParaRPr lang="en-GB" dirty="0">
              <a:solidFill>
                <a:prstClr val="black"/>
              </a:solidFill>
            </a:endParaRPr>
          </a:p>
        </p:txBody>
      </p:sp>
      <p:sp>
        <p:nvSpPr>
          <p:cNvPr id="11" name="Tijdelijke aanduiding voor inhoud 2"/>
          <p:cNvSpPr>
            <a:spLocks noGrp="1"/>
          </p:cNvSpPr>
          <p:nvPr>
            <p:ph idx="13" hasCustomPrompt="1"/>
          </p:nvPr>
        </p:nvSpPr>
        <p:spPr>
          <a:xfrm>
            <a:off x="4932000" y="2206800"/>
            <a:ext cx="3672448" cy="4182150"/>
          </a:xfrm>
        </p:spPr>
        <p:txBody>
          <a:bodyPr/>
          <a:lstStyle>
            <a:lvl1pPr marL="0" indent="0">
              <a:buSzPct val="100000"/>
              <a:buFontTx/>
              <a:buNone/>
              <a:defRPr baseline="0"/>
            </a:lvl1pPr>
            <a:lvl2pPr marL="357188" indent="-171450">
              <a:buSzPct val="100000"/>
              <a:buFontTx/>
              <a:buBlip>
                <a:blip r:embed="rId3"/>
              </a:buBlip>
              <a:defRPr/>
            </a:lvl2pPr>
            <a:lvl3pPr marL="542925" indent="-187325">
              <a:buSzPct val="100000"/>
              <a:buFontTx/>
              <a:buBlip>
                <a:blip r:embed="rId3"/>
              </a:buBlip>
              <a:defRPr/>
            </a:lvl3pPr>
            <a:lvl4pPr marL="715963" indent="-173038">
              <a:buSzPct val="100000"/>
              <a:buFontTx/>
              <a:buBlip>
                <a:blip r:embed="rId3"/>
              </a:buBlip>
              <a:defRPr/>
            </a:lvl4pPr>
            <a:lvl5pPr marL="901700" indent="-187325">
              <a:buSzPct val="100000"/>
              <a:buFontTx/>
              <a:buBlip>
                <a:blip r:embed="rId3"/>
              </a:buBlip>
              <a:defRPr/>
            </a:lvl5pPr>
          </a:lstStyle>
          <a:p>
            <a:pPr lvl="0"/>
            <a:r>
              <a:rPr lang="en-GB" dirty="0"/>
              <a:t>Insert image here</a:t>
            </a:r>
          </a:p>
        </p:txBody>
      </p:sp>
      <p:pic>
        <p:nvPicPr>
          <p:cNvPr id="13" name="Picture 12"/>
          <p:cNvPicPr/>
          <p:nvPr userDrawn="1"/>
        </p:nvPicPr>
        <p:blipFill>
          <a:blip r:embed="rId4" cstate="print">
            <a:extLst>
              <a:ext uri="{28A0092B-C50C-407E-A947-70E740481C1C}">
                <a14:useLocalDpi xmlns:a14="http://schemas.microsoft.com/office/drawing/2010/main" val="0"/>
              </a:ext>
            </a:extLst>
          </a:blip>
          <a:stretch>
            <a:fillRect/>
          </a:stretch>
        </p:blipFill>
        <p:spPr>
          <a:xfrm>
            <a:off x="5733153" y="473666"/>
            <a:ext cx="1156884" cy="385628"/>
          </a:xfrm>
          <a:prstGeom prst="rect">
            <a:avLst/>
          </a:prstGeom>
        </p:spPr>
      </p:pic>
      <p:pic>
        <p:nvPicPr>
          <p:cNvPr id="14" name="Picture 13"/>
          <p:cNvPicPr/>
          <p:nvPr userDrawn="1"/>
        </p:nvPicPr>
        <p:blipFill rotWithShape="1">
          <a:blip r:embed="rId5" cstate="print">
            <a:extLst>
              <a:ext uri="{28A0092B-C50C-407E-A947-70E740481C1C}">
                <a14:useLocalDpi xmlns:a14="http://schemas.microsoft.com/office/drawing/2010/main" val="0"/>
              </a:ext>
            </a:extLst>
          </a:blip>
          <a:srcRect t="1" b="13999"/>
          <a:stretch/>
        </p:blipFill>
        <p:spPr bwMode="auto">
          <a:xfrm>
            <a:off x="5796137" y="44624"/>
            <a:ext cx="1388270" cy="429042"/>
          </a:xfrm>
          <a:prstGeom prst="rect">
            <a:avLst/>
          </a:prstGeom>
          <a:ln>
            <a:noFill/>
          </a:ln>
          <a:extLst>
            <a:ext uri="{53640926-AAD7-44D8-BBD7-CCE9431645EC}">
              <a14:shadowObscured xmlns:a14="http://schemas.microsoft.com/office/drawing/2010/main"/>
            </a:ext>
          </a:extLst>
        </p:spPr>
      </p:pic>
      <p:sp>
        <p:nvSpPr>
          <p:cNvPr id="15" name="Rectangle 14"/>
          <p:cNvSpPr/>
          <p:nvPr userDrawn="1"/>
        </p:nvSpPr>
        <p:spPr>
          <a:xfrm>
            <a:off x="539552" y="397575"/>
            <a:ext cx="4572000" cy="338554"/>
          </a:xfrm>
          <a:prstGeom prst="rect">
            <a:avLst/>
          </a:prstGeom>
        </p:spPr>
        <p:txBody>
          <a:bodyPr>
            <a:spAutoFit/>
          </a:bodyPr>
          <a:lstStyle/>
          <a:p>
            <a:r>
              <a:rPr lang="en-US" sz="800" dirty="0">
                <a:solidFill>
                  <a:prstClr val="white">
                    <a:lumMod val="85000"/>
                  </a:prstClr>
                </a:solidFill>
              </a:rPr>
              <a:t>Specific Contract No. SI2.736346   </a:t>
            </a:r>
            <a:r>
              <a:rPr lang="en-US" sz="800" dirty="0">
                <a:solidFill>
                  <a:prstClr val="black"/>
                </a:solidFill>
              </a:rPr>
              <a:t/>
            </a:r>
            <a:br>
              <a:rPr lang="en-US" sz="800" dirty="0">
                <a:solidFill>
                  <a:prstClr val="black"/>
                </a:solidFill>
              </a:rPr>
            </a:br>
            <a:r>
              <a:rPr lang="en-US" sz="800" b="1" dirty="0">
                <a:solidFill>
                  <a:srgbClr val="71A4C3"/>
                </a:solidFill>
              </a:rPr>
              <a:t>“Euro 5 sound limits for L-category vehicles”</a:t>
            </a:r>
            <a:endParaRPr lang="en-GB" sz="800" dirty="0">
              <a:solidFill>
                <a:srgbClr val="71A4C3"/>
              </a:solidFill>
            </a:endParaRPr>
          </a:p>
        </p:txBody>
      </p:sp>
      <p:pic>
        <p:nvPicPr>
          <p:cNvPr id="16" name="Picture 2"/>
          <p:cNvPicPr>
            <a:picLocks noChangeAspect="1" noChangeArrowheads="1"/>
          </p:cNvPicPr>
          <p:nvPr userDrawn="1"/>
        </p:nvPicPr>
        <p:blipFill rotWithShape="1">
          <a:blip r:embed="rId6" cstate="print">
            <a:extLst>
              <a:ext uri="{28A0092B-C50C-407E-A947-70E740481C1C}">
                <a14:useLocalDpi xmlns:a14="http://schemas.microsoft.com/office/drawing/2010/main" val="0"/>
              </a:ext>
            </a:extLst>
          </a:blip>
          <a:srcRect t="6313" r="12382"/>
          <a:stretch/>
        </p:blipFill>
        <p:spPr bwMode="auto">
          <a:xfrm>
            <a:off x="0" y="-2384"/>
            <a:ext cx="395536" cy="7165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 name="Bild 7" descr="C:\Users\jhammer\AppData\Local\Microsoft\Windows\Temporary Internet Files\Content.Word\RLogo_RGB.JPG"/>
          <p:cNvPicPr/>
          <p:nvPr userDrawn="1"/>
        </p:nvPicPr>
        <p:blipFill>
          <a:blip r:embed="rId7" cstate="print"/>
          <a:srcRect/>
          <a:stretch>
            <a:fillRect/>
          </a:stretch>
        </p:blipFill>
        <p:spPr bwMode="auto">
          <a:xfrm>
            <a:off x="7379237" y="160716"/>
            <a:ext cx="523311" cy="340456"/>
          </a:xfrm>
          <a:prstGeom prst="rect">
            <a:avLst/>
          </a:prstGeom>
          <a:noFill/>
          <a:ln w="9525">
            <a:noFill/>
            <a:miter lim="800000"/>
            <a:headEnd/>
            <a:tailEnd/>
          </a:ln>
        </p:spPr>
      </p:pic>
    </p:spTree>
    <p:extLst>
      <p:ext uri="{BB962C8B-B14F-4D97-AF65-F5344CB8AC3E}">
        <p14:creationId xmlns:p14="http://schemas.microsoft.com/office/powerpoint/2010/main" val="1735624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hapt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Afbeelding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2" name="Groep 1"/>
          <p:cNvGrpSpPr/>
          <p:nvPr userDrawn="1"/>
        </p:nvGrpSpPr>
        <p:grpSpPr>
          <a:xfrm>
            <a:off x="539552" y="900233"/>
            <a:ext cx="54120" cy="3028186"/>
            <a:chOff x="539552" y="900233"/>
            <a:chExt cx="54120" cy="3028186"/>
          </a:xfrm>
        </p:grpSpPr>
        <p:cxnSp>
          <p:nvCxnSpPr>
            <p:cNvPr id="5" name="Rechte verbindingslijn 4"/>
            <p:cNvCxnSpPr/>
            <p:nvPr userDrawn="1"/>
          </p:nvCxnSpPr>
          <p:spPr>
            <a:xfrm flipV="1">
              <a:off x="551844" y="900233"/>
              <a:ext cx="0" cy="273960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6" name="Afbeelding 5" descr="timeline_pijl_wit.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39552" y="3730419"/>
              <a:ext cx="54120" cy="198000"/>
            </a:xfrm>
            <a:prstGeom prst="rect">
              <a:avLst/>
            </a:prstGeom>
          </p:spPr>
        </p:pic>
      </p:grpSp>
      <p:sp>
        <p:nvSpPr>
          <p:cNvPr id="7" name="Titel 1"/>
          <p:cNvSpPr>
            <a:spLocks noGrp="1"/>
          </p:cNvSpPr>
          <p:nvPr>
            <p:ph type="title"/>
          </p:nvPr>
        </p:nvSpPr>
        <p:spPr>
          <a:xfrm>
            <a:off x="776785" y="737708"/>
            <a:ext cx="8165932" cy="3382344"/>
          </a:xfrm>
        </p:spPr>
        <p:txBody>
          <a:bodyPr anchor="b"/>
          <a:lstStyle>
            <a:lvl1pPr>
              <a:lnSpc>
                <a:spcPct val="90000"/>
              </a:lnSpc>
              <a:defRPr sz="7000" spc="0">
                <a:solidFill>
                  <a:schemeClr val="bg1"/>
                </a:solidFill>
              </a:defRPr>
            </a:lvl1pPr>
          </a:lstStyle>
          <a:p>
            <a:r>
              <a:rPr lang="en-US"/>
              <a:t>Click to edit Master title style</a:t>
            </a:r>
            <a:endParaRPr lang="en-GB" dirty="0"/>
          </a:p>
        </p:txBody>
      </p:sp>
    </p:spTree>
    <p:extLst>
      <p:ext uri="{BB962C8B-B14F-4D97-AF65-F5344CB8AC3E}">
        <p14:creationId xmlns:p14="http://schemas.microsoft.com/office/powerpoint/2010/main" val="3392703063"/>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500"/>
                                        <p:tgtEl>
                                          <p:spTgt spid="2"/>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hapter_blac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Afbeelding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533818"/>
            <a:ext cx="9144000" cy="274319"/>
          </a:xfrm>
          <a:prstGeom prst="rect">
            <a:avLst/>
          </a:prstGeom>
        </p:spPr>
      </p:pic>
      <p:grpSp>
        <p:nvGrpSpPr>
          <p:cNvPr id="3" name="Groep 2"/>
          <p:cNvGrpSpPr/>
          <p:nvPr userDrawn="1"/>
        </p:nvGrpSpPr>
        <p:grpSpPr>
          <a:xfrm>
            <a:off x="539800" y="900233"/>
            <a:ext cx="53624" cy="3028186"/>
            <a:chOff x="539800" y="900233"/>
            <a:chExt cx="53624" cy="3028186"/>
          </a:xfrm>
        </p:grpSpPr>
        <p:cxnSp>
          <p:nvCxnSpPr>
            <p:cNvPr id="5" name="Rechte verbindingslijn 4"/>
            <p:cNvCxnSpPr/>
            <p:nvPr userDrawn="1"/>
          </p:nvCxnSpPr>
          <p:spPr>
            <a:xfrm flipV="1">
              <a:off x="551844" y="900233"/>
              <a:ext cx="0" cy="2739600"/>
            </a:xfrm>
            <a:prstGeom prst="line">
              <a:avLst/>
            </a:prstGeom>
            <a:ln w="6350">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6" name="Afbeelding 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39800" y="3730419"/>
              <a:ext cx="53624" cy="198000"/>
            </a:xfrm>
            <a:prstGeom prst="rect">
              <a:avLst/>
            </a:prstGeom>
          </p:spPr>
        </p:pic>
      </p:grpSp>
      <p:sp>
        <p:nvSpPr>
          <p:cNvPr id="7" name="Titel 1"/>
          <p:cNvSpPr>
            <a:spLocks noGrp="1"/>
          </p:cNvSpPr>
          <p:nvPr userDrawn="1">
            <p:ph type="title"/>
          </p:nvPr>
        </p:nvSpPr>
        <p:spPr>
          <a:xfrm>
            <a:off x="776785" y="737708"/>
            <a:ext cx="8165932" cy="3382344"/>
          </a:xfrm>
        </p:spPr>
        <p:txBody>
          <a:bodyPr anchor="b"/>
          <a:lstStyle>
            <a:lvl1pPr>
              <a:lnSpc>
                <a:spcPct val="90000"/>
              </a:lnSpc>
              <a:defRPr sz="7000" spc="0">
                <a:solidFill>
                  <a:schemeClr val="tx1"/>
                </a:solidFill>
              </a:defRPr>
            </a:lvl1pPr>
          </a:lstStyle>
          <a:p>
            <a:r>
              <a:rPr lang="en-US"/>
              <a:t>Click to edit Master title style</a:t>
            </a:r>
            <a:endParaRPr lang="en-GB" dirty="0"/>
          </a:p>
        </p:txBody>
      </p:sp>
    </p:spTree>
    <p:extLst>
      <p:ext uri="{BB962C8B-B14F-4D97-AF65-F5344CB8AC3E}">
        <p14:creationId xmlns:p14="http://schemas.microsoft.com/office/powerpoint/2010/main" val="4019542394"/>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up)">
                                      <p:cBhvr>
                                        <p:cTn id="11" dur="500"/>
                                        <p:tgtEl>
                                          <p:spTgt spid="3"/>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howcase_Target">
    <p:bg>
      <p:bgPr>
        <a:solidFill>
          <a:schemeClr val="bg2"/>
        </a:solidFill>
        <a:effectLst/>
      </p:bgPr>
    </p:bg>
    <p:spTree>
      <p:nvGrpSpPr>
        <p:cNvPr id="1" name=""/>
        <p:cNvGrpSpPr/>
        <p:nvPr/>
      </p:nvGrpSpPr>
      <p:grpSpPr>
        <a:xfrm>
          <a:off x="0" y="0"/>
          <a:ext cx="0" cy="0"/>
          <a:chOff x="0" y="0"/>
          <a:chExt cx="0" cy="0"/>
        </a:xfrm>
      </p:grpSpPr>
      <p:sp>
        <p:nvSpPr>
          <p:cNvPr id="11" name="Rechthoek 10"/>
          <p:cNvSpPr/>
          <p:nvPr userDrawn="1"/>
        </p:nvSpPr>
        <p:spPr>
          <a:xfrm>
            <a:off x="0" y="6390853"/>
            <a:ext cx="9143622" cy="46384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pic>
        <p:nvPicPr>
          <p:cNvPr id="4" name="Afbeelding 3" descr="tno_1.png"/>
          <p:cNvPicPr>
            <a:picLocks noChangeAspect="1"/>
          </p:cNvPicPr>
          <p:nvPr userDrawn="1"/>
        </p:nvPicPr>
        <p:blipFill rotWithShape="1">
          <a:blip r:embed="rId2" cstate="print">
            <a:extLst>
              <a:ext uri="{28A0092B-C50C-407E-A947-70E740481C1C}">
                <a14:useLocalDpi xmlns:a14="http://schemas.microsoft.com/office/drawing/2010/main" val="0"/>
              </a:ext>
            </a:extLst>
          </a:blip>
          <a:srcRect b="67917"/>
          <a:stretch/>
        </p:blipFill>
        <p:spPr>
          <a:xfrm>
            <a:off x="0" y="0"/>
            <a:ext cx="9144000" cy="2200275"/>
          </a:xfrm>
          <a:prstGeom prst="rect">
            <a:avLst/>
          </a:prstGeom>
          <a:solidFill>
            <a:srgbClr val="FFFFFF"/>
          </a:solidFill>
        </p:spPr>
      </p:pic>
      <p:sp>
        <p:nvSpPr>
          <p:cNvPr id="2" name="Titel 1"/>
          <p:cNvSpPr>
            <a:spLocks noGrp="1"/>
          </p:cNvSpPr>
          <p:nvPr>
            <p:ph type="title"/>
          </p:nvPr>
        </p:nvSpPr>
        <p:spPr>
          <a:xfrm>
            <a:off x="556486" y="1342800"/>
            <a:ext cx="8054114" cy="720000"/>
          </a:xfrm>
        </p:spPr>
        <p:txBody>
          <a:bodyPr/>
          <a:lstStyle/>
          <a:p>
            <a:r>
              <a:rPr lang="en-US"/>
              <a:t>Click to edit Master title style</a:t>
            </a:r>
            <a:endParaRPr lang="en-GB" dirty="0"/>
          </a:p>
        </p:txBody>
      </p:sp>
      <p:sp>
        <p:nvSpPr>
          <p:cNvPr id="3" name="Tijdelijke aanduiding voor inhoud 2"/>
          <p:cNvSpPr>
            <a:spLocks noGrp="1"/>
          </p:cNvSpPr>
          <p:nvPr>
            <p:ph idx="1"/>
          </p:nvPr>
        </p:nvSpPr>
        <p:spPr>
          <a:xfrm>
            <a:off x="556486" y="2199600"/>
            <a:ext cx="8054114" cy="4182150"/>
          </a:xfrm>
          <a:solidFill>
            <a:srgbClr val="FFFFFF"/>
          </a:solidFill>
        </p:spPr>
        <p:txBody>
          <a:bodyPr/>
          <a:lstStyle>
            <a:lvl1pPr marL="185738" indent="-185738">
              <a:buSzPct val="100000"/>
              <a:buFontTx/>
              <a:buBlip>
                <a:blip r:embed="rId3"/>
              </a:buBlip>
              <a:defRPr/>
            </a:lvl1pPr>
            <a:lvl2pPr marL="357188" indent="-171450">
              <a:buSzPct val="100000"/>
              <a:buFontTx/>
              <a:buBlip>
                <a:blip r:embed="rId3"/>
              </a:buBlip>
              <a:defRPr/>
            </a:lvl2pPr>
            <a:lvl3pPr marL="542925" indent="-187325">
              <a:buSzPct val="100000"/>
              <a:buFontTx/>
              <a:buBlip>
                <a:blip r:embed="rId3"/>
              </a:buBlip>
              <a:defRPr/>
            </a:lvl3pPr>
            <a:lvl4pPr marL="715963" indent="-173038">
              <a:buSzPct val="100000"/>
              <a:buFontTx/>
              <a:buBlip>
                <a:blip r:embed="rId3"/>
              </a:buBlip>
              <a:defRPr/>
            </a:lvl4pPr>
            <a:lvl5pPr marL="901700" indent="-187325">
              <a:buSzPct val="100000"/>
              <a:buFontTx/>
              <a:buBlip>
                <a:blip r:embed="rId3"/>
              </a:buBlip>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Tijdelijke aanduiding voor datum 7"/>
          <p:cNvSpPr>
            <a:spLocks noGrp="1"/>
          </p:cNvSpPr>
          <p:nvPr>
            <p:ph type="dt" sz="half" idx="10"/>
          </p:nvPr>
        </p:nvSpPr>
        <p:spPr/>
        <p:txBody>
          <a:bodyPr/>
          <a:lstStyle/>
          <a:p>
            <a:endParaRPr lang="en-GB" dirty="0">
              <a:solidFill>
                <a:prstClr val="black">
                  <a:tint val="75000"/>
                </a:prstClr>
              </a:solidFill>
            </a:endParaRPr>
          </a:p>
        </p:txBody>
      </p:sp>
      <p:sp>
        <p:nvSpPr>
          <p:cNvPr id="10" name="Tijdelijke aanduiding voor dianummer 9"/>
          <p:cNvSpPr>
            <a:spLocks noGrp="1"/>
          </p:cNvSpPr>
          <p:nvPr>
            <p:ph type="sldNum" sz="quarter" idx="12"/>
          </p:nvPr>
        </p:nvSpPr>
        <p:spPr/>
        <p:txBody>
          <a:bodyPr/>
          <a:lstStyle/>
          <a:p>
            <a:fld id="{52236286-4DC8-46DE-9269-8F728FBC0641}" type="slidenum">
              <a:rPr lang="en-GB" smtClean="0">
                <a:solidFill>
                  <a:prstClr val="black"/>
                </a:solidFill>
              </a:rPr>
              <a:pPr/>
              <a:t>‹#›</a:t>
            </a:fld>
            <a:endParaRPr lang="en-GB" dirty="0">
              <a:solidFill>
                <a:prstClr val="black"/>
              </a:solidFill>
            </a:endParaRPr>
          </a:p>
        </p:txBody>
      </p:sp>
      <p:sp>
        <p:nvSpPr>
          <p:cNvPr id="12" name="Tijdelijke aanduiding voor afbeelding 7"/>
          <p:cNvSpPr>
            <a:spLocks noGrp="1"/>
          </p:cNvSpPr>
          <p:nvPr>
            <p:ph type="pic" sz="quarter" idx="13"/>
          </p:nvPr>
        </p:nvSpPr>
        <p:spPr>
          <a:xfrm>
            <a:off x="8679234" y="6562800"/>
            <a:ext cx="69230" cy="143998"/>
          </a:xfrm>
        </p:spPr>
        <p:txBody>
          <a:bodyPr/>
          <a:lstStyle>
            <a:lvl1pPr marL="0" indent="0">
              <a:buNone/>
              <a:defRPr/>
            </a:lvl1pPr>
          </a:lstStyle>
          <a:p>
            <a:r>
              <a:rPr lang="en-US" dirty="0"/>
              <a:t>Click icon to add picture</a:t>
            </a:r>
            <a:endParaRPr lang="nl-NL" dirty="0"/>
          </a:p>
        </p:txBody>
      </p:sp>
      <p:sp>
        <p:nvSpPr>
          <p:cNvPr id="13" name="Rechthoek 12"/>
          <p:cNvSpPr/>
          <p:nvPr userDrawn="1"/>
        </p:nvSpPr>
        <p:spPr>
          <a:xfrm>
            <a:off x="-7200" y="2200275"/>
            <a:ext cx="9158400" cy="4190578"/>
          </a:xfrm>
          <a:prstGeom prst="rect">
            <a:avLst/>
          </a:prstGeom>
          <a:noFill/>
          <a:ln w="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pic>
        <p:nvPicPr>
          <p:cNvPr id="15" name="Picture 14"/>
          <p:cNvPicPr/>
          <p:nvPr userDrawn="1"/>
        </p:nvPicPr>
        <p:blipFill>
          <a:blip r:embed="rId4" cstate="print">
            <a:extLst>
              <a:ext uri="{28A0092B-C50C-407E-A947-70E740481C1C}">
                <a14:useLocalDpi xmlns:a14="http://schemas.microsoft.com/office/drawing/2010/main" val="0"/>
              </a:ext>
            </a:extLst>
          </a:blip>
          <a:stretch>
            <a:fillRect/>
          </a:stretch>
        </p:blipFill>
        <p:spPr>
          <a:xfrm>
            <a:off x="5733153" y="473666"/>
            <a:ext cx="1156884" cy="385628"/>
          </a:xfrm>
          <a:prstGeom prst="rect">
            <a:avLst/>
          </a:prstGeom>
        </p:spPr>
      </p:pic>
      <p:pic>
        <p:nvPicPr>
          <p:cNvPr id="16" name="Picture 15"/>
          <p:cNvPicPr/>
          <p:nvPr userDrawn="1"/>
        </p:nvPicPr>
        <p:blipFill rotWithShape="1">
          <a:blip r:embed="rId5" cstate="print">
            <a:extLst>
              <a:ext uri="{28A0092B-C50C-407E-A947-70E740481C1C}">
                <a14:useLocalDpi xmlns:a14="http://schemas.microsoft.com/office/drawing/2010/main" val="0"/>
              </a:ext>
            </a:extLst>
          </a:blip>
          <a:srcRect t="1" b="13999"/>
          <a:stretch/>
        </p:blipFill>
        <p:spPr bwMode="auto">
          <a:xfrm>
            <a:off x="5796137" y="44624"/>
            <a:ext cx="1388270" cy="429042"/>
          </a:xfrm>
          <a:prstGeom prst="rect">
            <a:avLst/>
          </a:prstGeom>
          <a:ln>
            <a:noFill/>
          </a:ln>
          <a:extLst>
            <a:ext uri="{53640926-AAD7-44D8-BBD7-CCE9431645EC}">
              <a14:shadowObscured xmlns:a14="http://schemas.microsoft.com/office/drawing/2010/main"/>
            </a:ext>
          </a:extLst>
        </p:spPr>
      </p:pic>
      <p:sp>
        <p:nvSpPr>
          <p:cNvPr id="17" name="Rectangle 16"/>
          <p:cNvSpPr/>
          <p:nvPr userDrawn="1"/>
        </p:nvSpPr>
        <p:spPr>
          <a:xfrm>
            <a:off x="539552" y="397575"/>
            <a:ext cx="4572000" cy="338554"/>
          </a:xfrm>
          <a:prstGeom prst="rect">
            <a:avLst/>
          </a:prstGeom>
        </p:spPr>
        <p:txBody>
          <a:bodyPr>
            <a:spAutoFit/>
          </a:bodyPr>
          <a:lstStyle/>
          <a:p>
            <a:r>
              <a:rPr lang="en-US" sz="800" dirty="0">
                <a:solidFill>
                  <a:prstClr val="white">
                    <a:lumMod val="85000"/>
                  </a:prstClr>
                </a:solidFill>
              </a:rPr>
              <a:t>Specific Contract No. SI2.736346   </a:t>
            </a:r>
            <a:r>
              <a:rPr lang="en-US" sz="800" dirty="0">
                <a:solidFill>
                  <a:prstClr val="black"/>
                </a:solidFill>
              </a:rPr>
              <a:t/>
            </a:r>
            <a:br>
              <a:rPr lang="en-US" sz="800" dirty="0">
                <a:solidFill>
                  <a:prstClr val="black"/>
                </a:solidFill>
              </a:rPr>
            </a:br>
            <a:r>
              <a:rPr lang="en-US" sz="800" b="1" dirty="0">
                <a:solidFill>
                  <a:srgbClr val="71A4C3"/>
                </a:solidFill>
              </a:rPr>
              <a:t>“Euro 5 sound limits for L-category vehicles”</a:t>
            </a:r>
            <a:endParaRPr lang="en-GB" sz="800" dirty="0">
              <a:solidFill>
                <a:srgbClr val="71A4C3"/>
              </a:solidFill>
            </a:endParaRPr>
          </a:p>
        </p:txBody>
      </p:sp>
      <p:pic>
        <p:nvPicPr>
          <p:cNvPr id="18" name="Picture 2"/>
          <p:cNvPicPr>
            <a:picLocks noChangeAspect="1" noChangeArrowheads="1"/>
          </p:cNvPicPr>
          <p:nvPr userDrawn="1"/>
        </p:nvPicPr>
        <p:blipFill rotWithShape="1">
          <a:blip r:embed="rId6" cstate="print">
            <a:extLst>
              <a:ext uri="{28A0092B-C50C-407E-A947-70E740481C1C}">
                <a14:useLocalDpi xmlns:a14="http://schemas.microsoft.com/office/drawing/2010/main" val="0"/>
              </a:ext>
            </a:extLst>
          </a:blip>
          <a:srcRect t="6313" r="12382"/>
          <a:stretch/>
        </p:blipFill>
        <p:spPr bwMode="auto">
          <a:xfrm>
            <a:off x="0" y="-2384"/>
            <a:ext cx="395536" cy="7165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Bild 7" descr="C:\Users\jhammer\AppData\Local\Microsoft\Windows\Temporary Internet Files\Content.Word\RLogo_RGB.JPG"/>
          <p:cNvPicPr/>
          <p:nvPr userDrawn="1"/>
        </p:nvPicPr>
        <p:blipFill>
          <a:blip r:embed="rId7" cstate="print"/>
          <a:srcRect/>
          <a:stretch>
            <a:fillRect/>
          </a:stretch>
        </p:blipFill>
        <p:spPr bwMode="auto">
          <a:xfrm>
            <a:off x="7379237" y="160716"/>
            <a:ext cx="523311" cy="340456"/>
          </a:xfrm>
          <a:prstGeom prst="rect">
            <a:avLst/>
          </a:prstGeom>
          <a:noFill/>
          <a:ln w="9525">
            <a:noFill/>
            <a:miter lim="800000"/>
            <a:headEnd/>
            <a:tailEnd/>
          </a:ln>
        </p:spPr>
      </p:pic>
    </p:spTree>
    <p:extLst>
      <p:ext uri="{BB962C8B-B14F-4D97-AF65-F5344CB8AC3E}">
        <p14:creationId xmlns:p14="http://schemas.microsoft.com/office/powerpoint/2010/main" val="22479742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accel="51000" fill="hold" nodeType="clickEffect">
                                  <p:stCondLst>
                                    <p:cond delay="0"/>
                                  </p:stCondLst>
                                  <p:childTnLst>
                                    <p:animClr clrSpc="rgb" dir="cw">
                                      <p:cBhvr>
                                        <p:cTn id="6" dur="1000" fill="hold"/>
                                        <p:tgtEl>
                                          <p:spTgt spid="13"/>
                                        </p:tgtEl>
                                        <p:attrNameLst>
                                          <p:attrName>fillcolor</p:attrName>
                                        </p:attrNameLst>
                                      </p:cBhvr>
                                      <p:to>
                                        <a:srgbClr val="FFFFFF"/>
                                      </p:to>
                                    </p:animClr>
                                    <p:set>
                                      <p:cBhvr>
                                        <p:cTn id="7" dur="1000" fill="hold"/>
                                        <p:tgtEl>
                                          <p:spTgt spid="13"/>
                                        </p:tgtEl>
                                        <p:attrNameLst>
                                          <p:attrName>fill.type</p:attrName>
                                        </p:attrNameLst>
                                      </p:cBhvr>
                                      <p:to>
                                        <p:strVal val="solid"/>
                                      </p:to>
                                    </p:set>
                                    <p:set>
                                      <p:cBhvr>
                                        <p:cTn id="8" dur="1000" fill="hold"/>
                                        <p:tgtEl>
                                          <p:spTgt spid="13"/>
                                        </p:tgtEl>
                                        <p:attrNameLst>
                                          <p:attrName>fill.on</p:attrName>
                                        </p:attrNameLst>
                                      </p:cBhvr>
                                      <p:to>
                                        <p:strVal val="true"/>
                                      </p:to>
                                    </p:set>
                                  </p:childTnLst>
                                </p:cTn>
                              </p:par>
                              <p:par>
                                <p:cTn id="9" presetID="10"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tmplLst>
          <p:tmpl>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childTnLst>
                </p:cTn>
              </p:par>
            </p:tnLst>
          </p:tmpl>
        </p:tmplLst>
      </p:bldP>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howcase Navigation 15">
    <p:spTree>
      <p:nvGrpSpPr>
        <p:cNvPr id="1" name=""/>
        <p:cNvGrpSpPr/>
        <p:nvPr/>
      </p:nvGrpSpPr>
      <p:grpSpPr>
        <a:xfrm>
          <a:off x="0" y="0"/>
          <a:ext cx="0" cy="0"/>
          <a:chOff x="0" y="0"/>
          <a:chExt cx="0" cy="0"/>
        </a:xfrm>
      </p:grpSpPr>
      <p:pic>
        <p:nvPicPr>
          <p:cNvPr id="10" name="Afbeelding 9" descr="tno_1.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ijdelijke aanduiding voor dianummer 5"/>
          <p:cNvSpPr>
            <a:spLocks noGrp="1"/>
          </p:cNvSpPr>
          <p:nvPr>
            <p:ph type="sldNum" sz="quarter" idx="12"/>
          </p:nvPr>
        </p:nvSpPr>
        <p:spPr>
          <a:xfrm>
            <a:off x="556486" y="6525344"/>
            <a:ext cx="1800000" cy="168990"/>
          </a:xfrm>
        </p:spPr>
        <p:txBody>
          <a:bodyPr/>
          <a:lstStyle/>
          <a:p>
            <a:fld id="{52236286-4DC8-46DE-9269-8F728FBC0641}" type="slidenum">
              <a:rPr lang="en-GB" smtClean="0">
                <a:solidFill>
                  <a:prstClr val="black"/>
                </a:solidFill>
              </a:rPr>
              <a:pPr/>
              <a:t>‹#›</a:t>
            </a:fld>
            <a:endParaRPr lang="en-GB" dirty="0">
              <a:solidFill>
                <a:prstClr val="black"/>
              </a:solidFill>
            </a:endParaRPr>
          </a:p>
        </p:txBody>
      </p:sp>
      <p:sp>
        <p:nvSpPr>
          <p:cNvPr id="12" name="Rechthoek 11"/>
          <p:cNvSpPr/>
          <p:nvPr userDrawn="1"/>
        </p:nvSpPr>
        <p:spPr>
          <a:xfrm>
            <a:off x="561777" y="1192928"/>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5" name="Tijdelijke aanduiding voor tekst 159"/>
          <p:cNvSpPr>
            <a:spLocks noGrp="1"/>
          </p:cNvSpPr>
          <p:nvPr>
            <p:ph type="body" sz="quarter" idx="11" hasCustomPrompt="1"/>
          </p:nvPr>
        </p:nvSpPr>
        <p:spPr>
          <a:xfrm>
            <a:off x="654540" y="1268565"/>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6" name="Tijdelijke aanduiding voor afbeelding 157"/>
          <p:cNvSpPr>
            <a:spLocks noGrp="1"/>
          </p:cNvSpPr>
          <p:nvPr>
            <p:ph type="pic" sz="quarter" idx="10"/>
          </p:nvPr>
        </p:nvSpPr>
        <p:spPr>
          <a:xfrm>
            <a:off x="654540" y="1799471"/>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70" name="Afbeelding 6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44064" y="1280811"/>
            <a:ext cx="34612" cy="126000"/>
          </a:xfrm>
          <a:prstGeom prst="rect">
            <a:avLst/>
          </a:prstGeom>
        </p:spPr>
      </p:pic>
      <p:sp>
        <p:nvSpPr>
          <p:cNvPr id="71" name="Rechthoek 70"/>
          <p:cNvSpPr/>
          <p:nvPr userDrawn="1"/>
        </p:nvSpPr>
        <p:spPr>
          <a:xfrm>
            <a:off x="2226469" y="1192928"/>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72" name="Tijdelijke aanduiding voor tekst 159"/>
          <p:cNvSpPr>
            <a:spLocks noGrp="1"/>
          </p:cNvSpPr>
          <p:nvPr>
            <p:ph type="body" sz="quarter" idx="13" hasCustomPrompt="1"/>
          </p:nvPr>
        </p:nvSpPr>
        <p:spPr>
          <a:xfrm>
            <a:off x="2319232" y="1268565"/>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73" name="Tijdelijke aanduiding voor afbeelding 157"/>
          <p:cNvSpPr>
            <a:spLocks noGrp="1"/>
          </p:cNvSpPr>
          <p:nvPr>
            <p:ph type="pic" sz="quarter" idx="14"/>
          </p:nvPr>
        </p:nvSpPr>
        <p:spPr>
          <a:xfrm>
            <a:off x="2319232" y="1799471"/>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74" name="Afbeelding 7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08756" y="1280811"/>
            <a:ext cx="34612" cy="126000"/>
          </a:xfrm>
          <a:prstGeom prst="rect">
            <a:avLst/>
          </a:prstGeom>
        </p:spPr>
      </p:pic>
      <p:sp>
        <p:nvSpPr>
          <p:cNvPr id="75" name="Rechthoek 74"/>
          <p:cNvSpPr/>
          <p:nvPr userDrawn="1"/>
        </p:nvSpPr>
        <p:spPr>
          <a:xfrm>
            <a:off x="3889003" y="1192928"/>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76" name="Tijdelijke aanduiding voor tekst 159"/>
          <p:cNvSpPr>
            <a:spLocks noGrp="1"/>
          </p:cNvSpPr>
          <p:nvPr>
            <p:ph type="body" sz="quarter" idx="15" hasCustomPrompt="1"/>
          </p:nvPr>
        </p:nvSpPr>
        <p:spPr>
          <a:xfrm>
            <a:off x="3981766" y="1268565"/>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77" name="Tijdelijke aanduiding voor afbeelding 157"/>
          <p:cNvSpPr>
            <a:spLocks noGrp="1"/>
          </p:cNvSpPr>
          <p:nvPr>
            <p:ph type="pic" sz="quarter" idx="16"/>
          </p:nvPr>
        </p:nvSpPr>
        <p:spPr>
          <a:xfrm>
            <a:off x="3981766" y="1799471"/>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78" name="Afbeelding 7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71290" y="1280811"/>
            <a:ext cx="34612" cy="126000"/>
          </a:xfrm>
          <a:prstGeom prst="rect">
            <a:avLst/>
          </a:prstGeom>
        </p:spPr>
      </p:pic>
      <p:sp>
        <p:nvSpPr>
          <p:cNvPr id="79" name="Rechthoek 78"/>
          <p:cNvSpPr/>
          <p:nvPr userDrawn="1"/>
        </p:nvSpPr>
        <p:spPr>
          <a:xfrm>
            <a:off x="5550520" y="1192928"/>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80" name="Tijdelijke aanduiding voor tekst 159"/>
          <p:cNvSpPr>
            <a:spLocks noGrp="1"/>
          </p:cNvSpPr>
          <p:nvPr>
            <p:ph type="body" sz="quarter" idx="17" hasCustomPrompt="1"/>
          </p:nvPr>
        </p:nvSpPr>
        <p:spPr>
          <a:xfrm>
            <a:off x="5643283" y="1268565"/>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81" name="Tijdelijke aanduiding voor afbeelding 157"/>
          <p:cNvSpPr>
            <a:spLocks noGrp="1"/>
          </p:cNvSpPr>
          <p:nvPr>
            <p:ph type="pic" sz="quarter" idx="18"/>
          </p:nvPr>
        </p:nvSpPr>
        <p:spPr>
          <a:xfrm>
            <a:off x="5643283" y="1799471"/>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82" name="Afbeelding 8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32807" y="1280811"/>
            <a:ext cx="34612" cy="126000"/>
          </a:xfrm>
          <a:prstGeom prst="rect">
            <a:avLst/>
          </a:prstGeom>
        </p:spPr>
      </p:pic>
      <p:sp>
        <p:nvSpPr>
          <p:cNvPr id="83" name="Rechthoek 82"/>
          <p:cNvSpPr/>
          <p:nvPr userDrawn="1"/>
        </p:nvSpPr>
        <p:spPr>
          <a:xfrm>
            <a:off x="7211763" y="1192928"/>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84" name="Tijdelijke aanduiding voor tekst 159"/>
          <p:cNvSpPr>
            <a:spLocks noGrp="1"/>
          </p:cNvSpPr>
          <p:nvPr>
            <p:ph type="body" sz="quarter" idx="19" hasCustomPrompt="1"/>
          </p:nvPr>
        </p:nvSpPr>
        <p:spPr>
          <a:xfrm>
            <a:off x="7304526" y="1268565"/>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85" name="Tijdelijke aanduiding voor afbeelding 157"/>
          <p:cNvSpPr>
            <a:spLocks noGrp="1"/>
          </p:cNvSpPr>
          <p:nvPr>
            <p:ph type="pic" sz="quarter" idx="20"/>
          </p:nvPr>
        </p:nvSpPr>
        <p:spPr>
          <a:xfrm>
            <a:off x="7304526" y="1799471"/>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86" name="Afbeelding 8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94050" y="1280811"/>
            <a:ext cx="34612" cy="126000"/>
          </a:xfrm>
          <a:prstGeom prst="rect">
            <a:avLst/>
          </a:prstGeom>
        </p:spPr>
      </p:pic>
      <p:sp>
        <p:nvSpPr>
          <p:cNvPr id="87" name="Rechthoek 86"/>
          <p:cNvSpPr/>
          <p:nvPr userDrawn="1"/>
        </p:nvSpPr>
        <p:spPr>
          <a:xfrm>
            <a:off x="564952" y="2958852"/>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88" name="Tijdelijke aanduiding voor tekst 159"/>
          <p:cNvSpPr>
            <a:spLocks noGrp="1"/>
          </p:cNvSpPr>
          <p:nvPr>
            <p:ph type="body" sz="quarter" idx="21" hasCustomPrompt="1"/>
          </p:nvPr>
        </p:nvSpPr>
        <p:spPr>
          <a:xfrm>
            <a:off x="657715" y="3034489"/>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89" name="Tijdelijke aanduiding voor afbeelding 157"/>
          <p:cNvSpPr>
            <a:spLocks noGrp="1"/>
          </p:cNvSpPr>
          <p:nvPr>
            <p:ph type="pic" sz="quarter" idx="22"/>
          </p:nvPr>
        </p:nvSpPr>
        <p:spPr>
          <a:xfrm>
            <a:off x="657715" y="3565395"/>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90" name="Afbeelding 8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47239" y="3046735"/>
            <a:ext cx="34612" cy="126000"/>
          </a:xfrm>
          <a:prstGeom prst="rect">
            <a:avLst/>
          </a:prstGeom>
        </p:spPr>
      </p:pic>
      <p:sp>
        <p:nvSpPr>
          <p:cNvPr id="91" name="Rechthoek 90"/>
          <p:cNvSpPr/>
          <p:nvPr userDrawn="1"/>
        </p:nvSpPr>
        <p:spPr>
          <a:xfrm>
            <a:off x="2229644" y="2958852"/>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92" name="Tijdelijke aanduiding voor tekst 159"/>
          <p:cNvSpPr>
            <a:spLocks noGrp="1"/>
          </p:cNvSpPr>
          <p:nvPr>
            <p:ph type="body" sz="quarter" idx="23" hasCustomPrompt="1"/>
          </p:nvPr>
        </p:nvSpPr>
        <p:spPr>
          <a:xfrm>
            <a:off x="2322407" y="3034489"/>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93" name="Tijdelijke aanduiding voor afbeelding 157"/>
          <p:cNvSpPr>
            <a:spLocks noGrp="1"/>
          </p:cNvSpPr>
          <p:nvPr>
            <p:ph type="pic" sz="quarter" idx="24"/>
          </p:nvPr>
        </p:nvSpPr>
        <p:spPr>
          <a:xfrm>
            <a:off x="2322407" y="3565395"/>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94" name="Afbeelding 9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11931" y="3046735"/>
            <a:ext cx="34612" cy="126000"/>
          </a:xfrm>
          <a:prstGeom prst="rect">
            <a:avLst/>
          </a:prstGeom>
        </p:spPr>
      </p:pic>
      <p:sp>
        <p:nvSpPr>
          <p:cNvPr id="95" name="Rechthoek 94"/>
          <p:cNvSpPr/>
          <p:nvPr userDrawn="1"/>
        </p:nvSpPr>
        <p:spPr>
          <a:xfrm>
            <a:off x="3892178" y="2958852"/>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96" name="Tijdelijke aanduiding voor tekst 159"/>
          <p:cNvSpPr>
            <a:spLocks noGrp="1"/>
          </p:cNvSpPr>
          <p:nvPr>
            <p:ph type="body" sz="quarter" idx="25" hasCustomPrompt="1"/>
          </p:nvPr>
        </p:nvSpPr>
        <p:spPr>
          <a:xfrm>
            <a:off x="3984941" y="3034489"/>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97" name="Tijdelijke aanduiding voor afbeelding 157"/>
          <p:cNvSpPr>
            <a:spLocks noGrp="1"/>
          </p:cNvSpPr>
          <p:nvPr>
            <p:ph type="pic" sz="quarter" idx="26"/>
          </p:nvPr>
        </p:nvSpPr>
        <p:spPr>
          <a:xfrm>
            <a:off x="3984941" y="3565395"/>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98" name="Afbeelding 9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74465" y="3046735"/>
            <a:ext cx="34612" cy="126000"/>
          </a:xfrm>
          <a:prstGeom prst="rect">
            <a:avLst/>
          </a:prstGeom>
        </p:spPr>
      </p:pic>
      <p:sp>
        <p:nvSpPr>
          <p:cNvPr id="99" name="Rechthoek 98"/>
          <p:cNvSpPr/>
          <p:nvPr userDrawn="1"/>
        </p:nvSpPr>
        <p:spPr>
          <a:xfrm>
            <a:off x="5553695" y="2958852"/>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00" name="Tijdelijke aanduiding voor tekst 159"/>
          <p:cNvSpPr>
            <a:spLocks noGrp="1"/>
          </p:cNvSpPr>
          <p:nvPr>
            <p:ph type="body" sz="quarter" idx="27" hasCustomPrompt="1"/>
          </p:nvPr>
        </p:nvSpPr>
        <p:spPr>
          <a:xfrm>
            <a:off x="5646458" y="3034489"/>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01" name="Tijdelijke aanduiding voor afbeelding 157"/>
          <p:cNvSpPr>
            <a:spLocks noGrp="1"/>
          </p:cNvSpPr>
          <p:nvPr>
            <p:ph type="pic" sz="quarter" idx="28"/>
          </p:nvPr>
        </p:nvSpPr>
        <p:spPr>
          <a:xfrm>
            <a:off x="5646458" y="3565395"/>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102" name="Afbeelding 10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35982" y="3046735"/>
            <a:ext cx="34612" cy="126000"/>
          </a:xfrm>
          <a:prstGeom prst="rect">
            <a:avLst/>
          </a:prstGeom>
        </p:spPr>
      </p:pic>
      <p:sp>
        <p:nvSpPr>
          <p:cNvPr id="103" name="Rechthoek 102"/>
          <p:cNvSpPr/>
          <p:nvPr userDrawn="1"/>
        </p:nvSpPr>
        <p:spPr>
          <a:xfrm>
            <a:off x="7214938" y="2958852"/>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04" name="Tijdelijke aanduiding voor tekst 159"/>
          <p:cNvSpPr>
            <a:spLocks noGrp="1"/>
          </p:cNvSpPr>
          <p:nvPr>
            <p:ph type="body" sz="quarter" idx="29" hasCustomPrompt="1"/>
          </p:nvPr>
        </p:nvSpPr>
        <p:spPr>
          <a:xfrm>
            <a:off x="7307701" y="3034489"/>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05" name="Tijdelijke aanduiding voor afbeelding 157"/>
          <p:cNvSpPr>
            <a:spLocks noGrp="1"/>
          </p:cNvSpPr>
          <p:nvPr>
            <p:ph type="pic" sz="quarter" idx="30"/>
          </p:nvPr>
        </p:nvSpPr>
        <p:spPr>
          <a:xfrm>
            <a:off x="7307701" y="3565395"/>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106" name="Afbeelding 10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97225" y="3046735"/>
            <a:ext cx="34612" cy="126000"/>
          </a:xfrm>
          <a:prstGeom prst="rect">
            <a:avLst/>
          </a:prstGeom>
        </p:spPr>
      </p:pic>
      <p:sp>
        <p:nvSpPr>
          <p:cNvPr id="107" name="Rechthoek 106"/>
          <p:cNvSpPr/>
          <p:nvPr userDrawn="1"/>
        </p:nvSpPr>
        <p:spPr>
          <a:xfrm>
            <a:off x="569144" y="4716636"/>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08" name="Tijdelijke aanduiding voor tekst 159"/>
          <p:cNvSpPr>
            <a:spLocks noGrp="1"/>
          </p:cNvSpPr>
          <p:nvPr>
            <p:ph type="body" sz="quarter" idx="31" hasCustomPrompt="1"/>
          </p:nvPr>
        </p:nvSpPr>
        <p:spPr>
          <a:xfrm>
            <a:off x="661907" y="4792273"/>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09" name="Tijdelijke aanduiding voor afbeelding 157"/>
          <p:cNvSpPr>
            <a:spLocks noGrp="1"/>
          </p:cNvSpPr>
          <p:nvPr>
            <p:ph type="pic" sz="quarter" idx="32"/>
          </p:nvPr>
        </p:nvSpPr>
        <p:spPr>
          <a:xfrm>
            <a:off x="661907" y="5323179"/>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110" name="Afbeelding 10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51431" y="4804519"/>
            <a:ext cx="34612" cy="126000"/>
          </a:xfrm>
          <a:prstGeom prst="rect">
            <a:avLst/>
          </a:prstGeom>
        </p:spPr>
      </p:pic>
      <p:sp>
        <p:nvSpPr>
          <p:cNvPr id="111" name="Rechthoek 110"/>
          <p:cNvSpPr/>
          <p:nvPr userDrawn="1"/>
        </p:nvSpPr>
        <p:spPr>
          <a:xfrm>
            <a:off x="2233836" y="4716636"/>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12" name="Tijdelijke aanduiding voor tekst 159"/>
          <p:cNvSpPr>
            <a:spLocks noGrp="1"/>
          </p:cNvSpPr>
          <p:nvPr>
            <p:ph type="body" sz="quarter" idx="33" hasCustomPrompt="1"/>
          </p:nvPr>
        </p:nvSpPr>
        <p:spPr>
          <a:xfrm>
            <a:off x="2326599" y="4792273"/>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13" name="Tijdelijke aanduiding voor afbeelding 157"/>
          <p:cNvSpPr>
            <a:spLocks noGrp="1"/>
          </p:cNvSpPr>
          <p:nvPr>
            <p:ph type="pic" sz="quarter" idx="34"/>
          </p:nvPr>
        </p:nvSpPr>
        <p:spPr>
          <a:xfrm>
            <a:off x="2326599" y="5323179"/>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114" name="Afbeelding 1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16123" y="4804519"/>
            <a:ext cx="34612" cy="126000"/>
          </a:xfrm>
          <a:prstGeom prst="rect">
            <a:avLst/>
          </a:prstGeom>
        </p:spPr>
      </p:pic>
      <p:sp>
        <p:nvSpPr>
          <p:cNvPr id="115" name="Rechthoek 114"/>
          <p:cNvSpPr/>
          <p:nvPr userDrawn="1"/>
        </p:nvSpPr>
        <p:spPr>
          <a:xfrm>
            <a:off x="3896370" y="4716636"/>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16" name="Tijdelijke aanduiding voor tekst 159"/>
          <p:cNvSpPr>
            <a:spLocks noGrp="1"/>
          </p:cNvSpPr>
          <p:nvPr>
            <p:ph type="body" sz="quarter" idx="35" hasCustomPrompt="1"/>
          </p:nvPr>
        </p:nvSpPr>
        <p:spPr>
          <a:xfrm>
            <a:off x="3989133" y="4792273"/>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17" name="Tijdelijke aanduiding voor afbeelding 157"/>
          <p:cNvSpPr>
            <a:spLocks noGrp="1"/>
          </p:cNvSpPr>
          <p:nvPr>
            <p:ph type="pic" sz="quarter" idx="36"/>
          </p:nvPr>
        </p:nvSpPr>
        <p:spPr>
          <a:xfrm>
            <a:off x="3989133" y="5323179"/>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118" name="Afbeelding 11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78657" y="4804519"/>
            <a:ext cx="34612" cy="126000"/>
          </a:xfrm>
          <a:prstGeom prst="rect">
            <a:avLst/>
          </a:prstGeom>
        </p:spPr>
      </p:pic>
      <p:sp>
        <p:nvSpPr>
          <p:cNvPr id="119" name="Rechthoek 118"/>
          <p:cNvSpPr/>
          <p:nvPr userDrawn="1"/>
        </p:nvSpPr>
        <p:spPr>
          <a:xfrm>
            <a:off x="5557887" y="4716636"/>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20" name="Tijdelijke aanduiding voor tekst 159"/>
          <p:cNvSpPr>
            <a:spLocks noGrp="1"/>
          </p:cNvSpPr>
          <p:nvPr>
            <p:ph type="body" sz="quarter" idx="37" hasCustomPrompt="1"/>
          </p:nvPr>
        </p:nvSpPr>
        <p:spPr>
          <a:xfrm>
            <a:off x="5650650" y="4792273"/>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21" name="Tijdelijke aanduiding voor afbeelding 157"/>
          <p:cNvSpPr>
            <a:spLocks noGrp="1"/>
          </p:cNvSpPr>
          <p:nvPr>
            <p:ph type="pic" sz="quarter" idx="38"/>
          </p:nvPr>
        </p:nvSpPr>
        <p:spPr>
          <a:xfrm>
            <a:off x="5650650" y="5323179"/>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122" name="Afbeelding 12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40174" y="4804519"/>
            <a:ext cx="34612" cy="126000"/>
          </a:xfrm>
          <a:prstGeom prst="rect">
            <a:avLst/>
          </a:prstGeom>
        </p:spPr>
      </p:pic>
      <p:sp>
        <p:nvSpPr>
          <p:cNvPr id="123" name="Rechthoek 122"/>
          <p:cNvSpPr/>
          <p:nvPr userDrawn="1"/>
        </p:nvSpPr>
        <p:spPr>
          <a:xfrm>
            <a:off x="7219130" y="4716636"/>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24" name="Tijdelijke aanduiding voor tekst 159"/>
          <p:cNvSpPr>
            <a:spLocks noGrp="1"/>
          </p:cNvSpPr>
          <p:nvPr>
            <p:ph type="body" sz="quarter" idx="39" hasCustomPrompt="1"/>
          </p:nvPr>
        </p:nvSpPr>
        <p:spPr>
          <a:xfrm>
            <a:off x="7311893" y="4792273"/>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25" name="Tijdelijke aanduiding voor afbeelding 157"/>
          <p:cNvSpPr>
            <a:spLocks noGrp="1"/>
          </p:cNvSpPr>
          <p:nvPr>
            <p:ph type="pic" sz="quarter" idx="40"/>
          </p:nvPr>
        </p:nvSpPr>
        <p:spPr>
          <a:xfrm>
            <a:off x="7311893" y="5323179"/>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126" name="Afbeelding 12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01417" y="4804519"/>
            <a:ext cx="34612" cy="126000"/>
          </a:xfrm>
          <a:prstGeom prst="rect">
            <a:avLst/>
          </a:prstGeom>
        </p:spPr>
      </p:pic>
      <p:sp>
        <p:nvSpPr>
          <p:cNvPr id="2" name="Tijdelijke aanduiding voor datum 1"/>
          <p:cNvSpPr>
            <a:spLocks noGrp="1"/>
          </p:cNvSpPr>
          <p:nvPr>
            <p:ph type="dt" sz="half" idx="41"/>
          </p:nvPr>
        </p:nvSpPr>
        <p:spPr/>
        <p:txBody>
          <a:bodyPr/>
          <a:lstStyle/>
          <a:p>
            <a:endParaRPr lang="en-GB" dirty="0">
              <a:solidFill>
                <a:prstClr val="black">
                  <a:tint val="75000"/>
                </a:prstClr>
              </a:solidFill>
            </a:endParaRPr>
          </a:p>
        </p:txBody>
      </p:sp>
      <p:pic>
        <p:nvPicPr>
          <p:cNvPr id="67" name="Picture 66"/>
          <p:cNvPicPr/>
          <p:nvPr userDrawn="1"/>
        </p:nvPicPr>
        <p:blipFill>
          <a:blip r:embed="rId4" cstate="print">
            <a:extLst>
              <a:ext uri="{28A0092B-C50C-407E-A947-70E740481C1C}">
                <a14:useLocalDpi xmlns:a14="http://schemas.microsoft.com/office/drawing/2010/main" val="0"/>
              </a:ext>
            </a:extLst>
          </a:blip>
          <a:stretch>
            <a:fillRect/>
          </a:stretch>
        </p:blipFill>
        <p:spPr>
          <a:xfrm>
            <a:off x="5733153" y="473666"/>
            <a:ext cx="1156884" cy="385628"/>
          </a:xfrm>
          <a:prstGeom prst="rect">
            <a:avLst/>
          </a:prstGeom>
        </p:spPr>
      </p:pic>
      <p:pic>
        <p:nvPicPr>
          <p:cNvPr id="68" name="Picture 67"/>
          <p:cNvPicPr/>
          <p:nvPr userDrawn="1"/>
        </p:nvPicPr>
        <p:blipFill rotWithShape="1">
          <a:blip r:embed="rId5" cstate="print">
            <a:extLst>
              <a:ext uri="{28A0092B-C50C-407E-A947-70E740481C1C}">
                <a14:useLocalDpi xmlns:a14="http://schemas.microsoft.com/office/drawing/2010/main" val="0"/>
              </a:ext>
            </a:extLst>
          </a:blip>
          <a:srcRect t="1" b="13999"/>
          <a:stretch/>
        </p:blipFill>
        <p:spPr bwMode="auto">
          <a:xfrm>
            <a:off x="5796137" y="44624"/>
            <a:ext cx="1388270" cy="429042"/>
          </a:xfrm>
          <a:prstGeom prst="rect">
            <a:avLst/>
          </a:prstGeom>
          <a:ln>
            <a:noFill/>
          </a:ln>
          <a:extLst>
            <a:ext uri="{53640926-AAD7-44D8-BBD7-CCE9431645EC}">
              <a14:shadowObscured xmlns:a14="http://schemas.microsoft.com/office/drawing/2010/main"/>
            </a:ext>
          </a:extLst>
        </p:spPr>
      </p:pic>
      <p:sp>
        <p:nvSpPr>
          <p:cNvPr id="69" name="Rectangle 68"/>
          <p:cNvSpPr/>
          <p:nvPr userDrawn="1"/>
        </p:nvSpPr>
        <p:spPr>
          <a:xfrm>
            <a:off x="539552" y="397575"/>
            <a:ext cx="4572000" cy="338554"/>
          </a:xfrm>
          <a:prstGeom prst="rect">
            <a:avLst/>
          </a:prstGeom>
        </p:spPr>
        <p:txBody>
          <a:bodyPr>
            <a:spAutoFit/>
          </a:bodyPr>
          <a:lstStyle/>
          <a:p>
            <a:r>
              <a:rPr lang="en-US" sz="800" dirty="0">
                <a:solidFill>
                  <a:prstClr val="white">
                    <a:lumMod val="85000"/>
                  </a:prstClr>
                </a:solidFill>
              </a:rPr>
              <a:t>Specific Contract No. SI2.736346   </a:t>
            </a:r>
            <a:r>
              <a:rPr lang="en-US" sz="800" dirty="0">
                <a:solidFill>
                  <a:prstClr val="black"/>
                </a:solidFill>
              </a:rPr>
              <a:t/>
            </a:r>
            <a:br>
              <a:rPr lang="en-US" sz="800" dirty="0">
                <a:solidFill>
                  <a:prstClr val="black"/>
                </a:solidFill>
              </a:rPr>
            </a:br>
            <a:r>
              <a:rPr lang="en-US" sz="800" b="1" dirty="0">
                <a:solidFill>
                  <a:srgbClr val="71A4C3"/>
                </a:solidFill>
              </a:rPr>
              <a:t>“Euro 5 sound limits for L-category vehicles”</a:t>
            </a:r>
            <a:endParaRPr lang="en-GB" sz="800" dirty="0">
              <a:solidFill>
                <a:srgbClr val="71A4C3"/>
              </a:solidFill>
            </a:endParaRPr>
          </a:p>
        </p:txBody>
      </p:sp>
      <p:pic>
        <p:nvPicPr>
          <p:cNvPr id="127" name="Picture 2"/>
          <p:cNvPicPr>
            <a:picLocks noChangeAspect="1" noChangeArrowheads="1"/>
          </p:cNvPicPr>
          <p:nvPr userDrawn="1"/>
        </p:nvPicPr>
        <p:blipFill rotWithShape="1">
          <a:blip r:embed="rId6" cstate="print">
            <a:extLst>
              <a:ext uri="{28A0092B-C50C-407E-A947-70E740481C1C}">
                <a14:useLocalDpi xmlns:a14="http://schemas.microsoft.com/office/drawing/2010/main" val="0"/>
              </a:ext>
            </a:extLst>
          </a:blip>
          <a:srcRect t="6313" r="12382"/>
          <a:stretch/>
        </p:blipFill>
        <p:spPr bwMode="auto">
          <a:xfrm>
            <a:off x="0" y="-2384"/>
            <a:ext cx="395536" cy="7165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8" name="Bild 7" descr="C:\Users\jhammer\AppData\Local\Microsoft\Windows\Temporary Internet Files\Content.Word\RLogo_RGB.JPG"/>
          <p:cNvPicPr/>
          <p:nvPr userDrawn="1"/>
        </p:nvPicPr>
        <p:blipFill>
          <a:blip r:embed="rId7" cstate="print"/>
          <a:srcRect/>
          <a:stretch>
            <a:fillRect/>
          </a:stretch>
        </p:blipFill>
        <p:spPr bwMode="auto">
          <a:xfrm>
            <a:off x="7379237" y="160716"/>
            <a:ext cx="523311" cy="340456"/>
          </a:xfrm>
          <a:prstGeom prst="rect">
            <a:avLst/>
          </a:prstGeom>
          <a:noFill/>
          <a:ln w="9525">
            <a:noFill/>
            <a:miter lim="800000"/>
            <a:headEnd/>
            <a:tailEnd/>
          </a:ln>
        </p:spPr>
      </p:pic>
    </p:spTree>
    <p:extLst>
      <p:ext uri="{BB962C8B-B14F-4D97-AF65-F5344CB8AC3E}">
        <p14:creationId xmlns:p14="http://schemas.microsoft.com/office/powerpoint/2010/main" val="3123382030"/>
      </p:ext>
    </p:extLst>
  </p:cSld>
  <p:clrMapOvr>
    <a:masterClrMapping/>
  </p:clrMapOvr>
  <p:transitio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Bullet">
    <p:spTree>
      <p:nvGrpSpPr>
        <p:cNvPr id="1" name=""/>
        <p:cNvGrpSpPr/>
        <p:nvPr/>
      </p:nvGrpSpPr>
      <p:grpSpPr>
        <a:xfrm>
          <a:off x="0" y="0"/>
          <a:ext cx="0" cy="0"/>
          <a:chOff x="0" y="0"/>
          <a:chExt cx="0" cy="0"/>
        </a:xfrm>
      </p:grpSpPr>
      <p:pic>
        <p:nvPicPr>
          <p:cNvPr id="4" name="Afbeelding 3" descr="tno_1.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8443"/>
            <a:ext cx="9144000" cy="6858000"/>
          </a:xfrm>
          <a:prstGeom prst="rect">
            <a:avLst/>
          </a:prstGeom>
        </p:spPr>
      </p:pic>
      <p:sp>
        <p:nvSpPr>
          <p:cNvPr id="2" name="Titel 1"/>
          <p:cNvSpPr>
            <a:spLocks noGrp="1"/>
          </p:cNvSpPr>
          <p:nvPr>
            <p:ph type="title"/>
          </p:nvPr>
        </p:nvSpPr>
        <p:spPr>
          <a:xfrm>
            <a:off x="556486" y="1342800"/>
            <a:ext cx="8054114" cy="720000"/>
          </a:xfrm>
        </p:spPr>
        <p:txBody>
          <a:bodyPr/>
          <a:lstStyle/>
          <a:p>
            <a:r>
              <a:rPr lang="en-US"/>
              <a:t>Click to edit Master title style</a:t>
            </a:r>
            <a:endParaRPr lang="en-GB" dirty="0"/>
          </a:p>
        </p:txBody>
      </p:sp>
      <p:sp>
        <p:nvSpPr>
          <p:cNvPr id="3" name="Tijdelijke aanduiding voor inhoud 2"/>
          <p:cNvSpPr>
            <a:spLocks noGrp="1"/>
          </p:cNvSpPr>
          <p:nvPr>
            <p:ph idx="1"/>
          </p:nvPr>
        </p:nvSpPr>
        <p:spPr>
          <a:xfrm>
            <a:off x="556486" y="2087948"/>
            <a:ext cx="8054114" cy="4182150"/>
          </a:xfrm>
        </p:spPr>
        <p:txBody>
          <a:bodyPr/>
          <a:lstStyle>
            <a:lvl1pPr marL="185738" indent="-185738">
              <a:buSzPct val="100000"/>
              <a:buFontTx/>
              <a:buBlip>
                <a:blip r:embed="rId3"/>
              </a:buBlip>
              <a:defRPr>
                <a:latin typeface="+mn-lt"/>
              </a:defRPr>
            </a:lvl1pPr>
            <a:lvl2pPr marL="357188" indent="-171450">
              <a:buSzPct val="100000"/>
              <a:buFontTx/>
              <a:buBlip>
                <a:blip r:embed="rId3"/>
              </a:buBlip>
              <a:defRPr>
                <a:latin typeface="+mn-lt"/>
              </a:defRPr>
            </a:lvl2pPr>
            <a:lvl3pPr marL="542925" indent="-187325">
              <a:buSzPct val="100000"/>
              <a:buFontTx/>
              <a:buBlip>
                <a:blip r:embed="rId3"/>
              </a:buBlip>
              <a:defRPr>
                <a:latin typeface="+mn-lt"/>
              </a:defRPr>
            </a:lvl3pPr>
            <a:lvl4pPr marL="715963" indent="-173038">
              <a:buSzPct val="100000"/>
              <a:buFontTx/>
              <a:buBlip>
                <a:blip r:embed="rId3"/>
              </a:buBlip>
              <a:defRPr>
                <a:latin typeface="+mn-lt"/>
              </a:defRPr>
            </a:lvl4pPr>
            <a:lvl5pPr marL="901700" indent="-187325">
              <a:buSzPct val="100000"/>
              <a:buFontTx/>
              <a:buBlip>
                <a:blip r:embed="rId3"/>
              </a:buBlip>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Tijdelijke aanduiding voor datum 7"/>
          <p:cNvSpPr>
            <a:spLocks noGrp="1"/>
          </p:cNvSpPr>
          <p:nvPr>
            <p:ph type="dt" sz="half" idx="10"/>
          </p:nvPr>
        </p:nvSpPr>
        <p:spPr/>
        <p:txBody>
          <a:bodyPr/>
          <a:lstStyle/>
          <a:p>
            <a:endParaRPr lang="en-GB" dirty="0"/>
          </a:p>
        </p:txBody>
      </p:sp>
      <p:sp>
        <p:nvSpPr>
          <p:cNvPr id="10" name="Tijdelijke aanduiding voor dianummer 9"/>
          <p:cNvSpPr>
            <a:spLocks noGrp="1"/>
          </p:cNvSpPr>
          <p:nvPr>
            <p:ph type="sldNum" sz="quarter" idx="12"/>
          </p:nvPr>
        </p:nvSpPr>
        <p:spPr>
          <a:xfrm>
            <a:off x="107504" y="6597352"/>
            <a:ext cx="271098" cy="168990"/>
          </a:xfrm>
        </p:spPr>
        <p:txBody>
          <a:bodyPr/>
          <a:lstStyle>
            <a:lvl1pPr>
              <a:defRPr sz="1100"/>
            </a:lvl1pPr>
          </a:lstStyle>
          <a:p>
            <a:fld id="{52236286-4DC8-46DE-9269-8F728FBC0641}" type="slidenum">
              <a:rPr lang="en-GB" smtClean="0"/>
              <a:pPr/>
              <a:t>‹#›</a:t>
            </a:fld>
            <a:endParaRPr lang="en-GB" dirty="0"/>
          </a:p>
        </p:txBody>
      </p:sp>
      <p:pic>
        <p:nvPicPr>
          <p:cNvPr id="12" name="Picture 11"/>
          <p:cNvPicPr/>
          <p:nvPr userDrawn="1"/>
        </p:nvPicPr>
        <p:blipFill>
          <a:blip r:embed="rId4" cstate="print">
            <a:extLst>
              <a:ext uri="{28A0092B-C50C-407E-A947-70E740481C1C}">
                <a14:useLocalDpi xmlns:a14="http://schemas.microsoft.com/office/drawing/2010/main" val="0"/>
              </a:ext>
            </a:extLst>
          </a:blip>
          <a:stretch>
            <a:fillRect/>
          </a:stretch>
        </p:blipFill>
        <p:spPr>
          <a:xfrm>
            <a:off x="5733153" y="473666"/>
            <a:ext cx="1156884" cy="385628"/>
          </a:xfrm>
          <a:prstGeom prst="rect">
            <a:avLst/>
          </a:prstGeom>
        </p:spPr>
      </p:pic>
      <p:pic>
        <p:nvPicPr>
          <p:cNvPr id="13" name="Picture 12"/>
          <p:cNvPicPr/>
          <p:nvPr userDrawn="1"/>
        </p:nvPicPr>
        <p:blipFill rotWithShape="1">
          <a:blip r:embed="rId5" cstate="print">
            <a:extLst>
              <a:ext uri="{28A0092B-C50C-407E-A947-70E740481C1C}">
                <a14:useLocalDpi xmlns:a14="http://schemas.microsoft.com/office/drawing/2010/main" val="0"/>
              </a:ext>
            </a:extLst>
          </a:blip>
          <a:srcRect t="1" b="13999"/>
          <a:stretch/>
        </p:blipFill>
        <p:spPr bwMode="auto">
          <a:xfrm>
            <a:off x="5796137" y="44624"/>
            <a:ext cx="1388270" cy="429042"/>
          </a:xfrm>
          <a:prstGeom prst="rect">
            <a:avLst/>
          </a:prstGeom>
          <a:ln>
            <a:noFill/>
          </a:ln>
          <a:extLst>
            <a:ext uri="{53640926-AAD7-44D8-BBD7-CCE9431645EC}">
              <a14:shadowObscured xmlns:a14="http://schemas.microsoft.com/office/drawing/2010/main"/>
            </a:ext>
          </a:extLst>
        </p:spPr>
      </p:pic>
      <p:sp>
        <p:nvSpPr>
          <p:cNvPr id="5" name="Rectangle 4"/>
          <p:cNvSpPr/>
          <p:nvPr userDrawn="1"/>
        </p:nvSpPr>
        <p:spPr>
          <a:xfrm>
            <a:off x="539552" y="397575"/>
            <a:ext cx="4572000" cy="338554"/>
          </a:xfrm>
          <a:prstGeom prst="rect">
            <a:avLst/>
          </a:prstGeom>
        </p:spPr>
        <p:txBody>
          <a:bodyPr>
            <a:spAutoFit/>
          </a:bodyPr>
          <a:lstStyle/>
          <a:p>
            <a:r>
              <a:rPr lang="en-US" sz="800" kern="1200" dirty="0">
                <a:solidFill>
                  <a:schemeClr val="bg1">
                    <a:lumMod val="85000"/>
                  </a:schemeClr>
                </a:solidFill>
                <a:effectLst/>
                <a:latin typeface="+mn-lt"/>
                <a:ea typeface="+mn-ea"/>
                <a:cs typeface="+mn-cs"/>
              </a:rPr>
              <a:t>Specific Contract No. SI2.736346   </a:t>
            </a:r>
            <a:r>
              <a:rPr lang="en-US" sz="800" kern="1200" dirty="0">
                <a:solidFill>
                  <a:schemeClr val="tx1"/>
                </a:solidFill>
                <a:effectLst/>
                <a:latin typeface="+mn-lt"/>
                <a:ea typeface="+mn-ea"/>
                <a:cs typeface="+mn-cs"/>
              </a:rPr>
              <a:t/>
            </a:r>
            <a:br>
              <a:rPr lang="en-US" sz="800" kern="1200" dirty="0">
                <a:solidFill>
                  <a:schemeClr val="tx1"/>
                </a:solidFill>
                <a:effectLst/>
                <a:latin typeface="+mn-lt"/>
                <a:ea typeface="+mn-ea"/>
                <a:cs typeface="+mn-cs"/>
              </a:rPr>
            </a:br>
            <a:r>
              <a:rPr lang="en-US" sz="800" b="1" kern="1200" dirty="0">
                <a:solidFill>
                  <a:schemeClr val="tx2"/>
                </a:solidFill>
                <a:effectLst/>
                <a:latin typeface="+mn-lt"/>
                <a:ea typeface="+mn-ea"/>
                <a:cs typeface="+mn-cs"/>
              </a:rPr>
              <a:t>“Euro 5 sound</a:t>
            </a:r>
            <a:r>
              <a:rPr lang="en-US" sz="800" b="1" kern="1200" baseline="0" dirty="0">
                <a:solidFill>
                  <a:schemeClr val="tx2"/>
                </a:solidFill>
                <a:effectLst/>
                <a:latin typeface="+mn-lt"/>
                <a:ea typeface="+mn-ea"/>
                <a:cs typeface="+mn-cs"/>
              </a:rPr>
              <a:t> limits</a:t>
            </a:r>
            <a:r>
              <a:rPr lang="en-US" sz="800" b="1" kern="1200" dirty="0">
                <a:solidFill>
                  <a:schemeClr val="tx2"/>
                </a:solidFill>
                <a:effectLst/>
                <a:latin typeface="+mn-lt"/>
                <a:ea typeface="+mn-ea"/>
                <a:cs typeface="+mn-cs"/>
              </a:rPr>
              <a:t> for L-category vehicles”</a:t>
            </a:r>
            <a:endParaRPr lang="en-GB" sz="800" dirty="0">
              <a:solidFill>
                <a:schemeClr val="tx2"/>
              </a:solidFill>
            </a:endParaRPr>
          </a:p>
        </p:txBody>
      </p:sp>
      <p:pic>
        <p:nvPicPr>
          <p:cNvPr id="14" name="Picture 2"/>
          <p:cNvPicPr>
            <a:picLocks noChangeAspect="1" noChangeArrowheads="1"/>
          </p:cNvPicPr>
          <p:nvPr userDrawn="1"/>
        </p:nvPicPr>
        <p:blipFill rotWithShape="1">
          <a:blip r:embed="rId6" cstate="print">
            <a:extLst>
              <a:ext uri="{28A0092B-C50C-407E-A947-70E740481C1C}">
                <a14:useLocalDpi xmlns:a14="http://schemas.microsoft.com/office/drawing/2010/main" val="0"/>
              </a:ext>
            </a:extLst>
          </a:blip>
          <a:srcRect t="6313" r="12382"/>
          <a:stretch/>
        </p:blipFill>
        <p:spPr bwMode="auto">
          <a:xfrm>
            <a:off x="0" y="-2384"/>
            <a:ext cx="395536" cy="7165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Bild 7" descr="C:\Users\jhammer\AppData\Local\Microsoft\Windows\Temporary Internet Files\Content.Word\RLogo_RGB.JPG"/>
          <p:cNvPicPr/>
          <p:nvPr userDrawn="1"/>
        </p:nvPicPr>
        <p:blipFill>
          <a:blip r:embed="rId7" cstate="print"/>
          <a:srcRect/>
          <a:stretch>
            <a:fillRect/>
          </a:stretch>
        </p:blipFill>
        <p:spPr bwMode="auto">
          <a:xfrm>
            <a:off x="7379237" y="160716"/>
            <a:ext cx="523311" cy="340456"/>
          </a:xfrm>
          <a:prstGeom prst="rect">
            <a:avLst/>
          </a:prstGeom>
          <a:noFill/>
          <a:ln w="9525">
            <a:noFill/>
            <a:miter lim="800000"/>
            <a:headEnd/>
            <a:tailEnd/>
          </a:ln>
        </p:spPr>
      </p:pic>
    </p:spTree>
    <p:extLst>
      <p:ext uri="{BB962C8B-B14F-4D97-AF65-F5344CB8AC3E}">
        <p14:creationId xmlns:p14="http://schemas.microsoft.com/office/powerpoint/2010/main" val="4148069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howcase Navigation 6">
    <p:spTree>
      <p:nvGrpSpPr>
        <p:cNvPr id="1" name=""/>
        <p:cNvGrpSpPr/>
        <p:nvPr/>
      </p:nvGrpSpPr>
      <p:grpSpPr>
        <a:xfrm>
          <a:off x="0" y="0"/>
          <a:ext cx="0" cy="0"/>
          <a:chOff x="0" y="0"/>
          <a:chExt cx="0" cy="0"/>
        </a:xfrm>
      </p:grpSpPr>
      <p:pic>
        <p:nvPicPr>
          <p:cNvPr id="10" name="Afbeelding 9" descr="tno_1.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ijdelijke aanduiding voor dianummer 5"/>
          <p:cNvSpPr>
            <a:spLocks noGrp="1"/>
          </p:cNvSpPr>
          <p:nvPr>
            <p:ph type="sldNum" sz="quarter" idx="12"/>
          </p:nvPr>
        </p:nvSpPr>
        <p:spPr>
          <a:xfrm>
            <a:off x="556486" y="6525344"/>
            <a:ext cx="1800000" cy="168990"/>
          </a:xfrm>
        </p:spPr>
        <p:txBody>
          <a:bodyPr/>
          <a:lstStyle/>
          <a:p>
            <a:fld id="{52236286-4DC8-46DE-9269-8F728FBC0641}" type="slidenum">
              <a:rPr lang="en-GB" smtClean="0">
                <a:solidFill>
                  <a:prstClr val="black"/>
                </a:solidFill>
              </a:rPr>
              <a:pPr/>
              <a:t>‹#›</a:t>
            </a:fld>
            <a:endParaRPr lang="en-GB" dirty="0">
              <a:solidFill>
                <a:prstClr val="black"/>
              </a:solidFill>
            </a:endParaRPr>
          </a:p>
        </p:txBody>
      </p:sp>
      <p:sp>
        <p:nvSpPr>
          <p:cNvPr id="66" name="Rechthoek 65"/>
          <p:cNvSpPr/>
          <p:nvPr userDrawn="1"/>
        </p:nvSpPr>
        <p:spPr>
          <a:xfrm>
            <a:off x="561777" y="1192928"/>
            <a:ext cx="2484000"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67" name="Tijdelijke aanduiding voor tekst 159"/>
          <p:cNvSpPr>
            <a:spLocks noGrp="1"/>
          </p:cNvSpPr>
          <p:nvPr>
            <p:ph type="body" sz="quarter" idx="11" hasCustomPrompt="1"/>
          </p:nvPr>
        </p:nvSpPr>
        <p:spPr>
          <a:xfrm>
            <a:off x="654540" y="1268565"/>
            <a:ext cx="2117260"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68" name="Tijdelijke aanduiding voor afbeelding 157"/>
          <p:cNvSpPr>
            <a:spLocks noGrp="1"/>
          </p:cNvSpPr>
          <p:nvPr>
            <p:ph type="pic" sz="quarter" idx="10"/>
          </p:nvPr>
        </p:nvSpPr>
        <p:spPr>
          <a:xfrm>
            <a:off x="654540" y="1799471"/>
            <a:ext cx="2293200" cy="835200"/>
          </a:xfrm>
        </p:spPr>
        <p:txBody>
          <a:bodyPr/>
          <a:lstStyle>
            <a:lvl1pPr marL="0" indent="0">
              <a:lnSpc>
                <a:spcPct val="100000"/>
              </a:lnSpc>
              <a:buFont typeface="Arial"/>
              <a:buNone/>
              <a:defRPr sz="550"/>
            </a:lvl1pPr>
          </a:lstStyle>
          <a:p>
            <a:r>
              <a:rPr lang="en-US" dirty="0"/>
              <a:t>Click icon to add picture</a:t>
            </a:r>
            <a:endParaRPr lang="nl-NL" dirty="0"/>
          </a:p>
        </p:txBody>
      </p:sp>
      <p:pic>
        <p:nvPicPr>
          <p:cNvPr id="69" name="Afbeelding 6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891746" y="1280811"/>
            <a:ext cx="34612" cy="126000"/>
          </a:xfrm>
          <a:prstGeom prst="rect">
            <a:avLst/>
          </a:prstGeom>
        </p:spPr>
      </p:pic>
      <p:sp>
        <p:nvSpPr>
          <p:cNvPr id="150" name="Rechthoek 149"/>
          <p:cNvSpPr/>
          <p:nvPr userDrawn="1"/>
        </p:nvSpPr>
        <p:spPr>
          <a:xfrm>
            <a:off x="3320306" y="1196752"/>
            <a:ext cx="2484000"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51" name="Tijdelijke aanduiding voor tekst 159"/>
          <p:cNvSpPr>
            <a:spLocks noGrp="1"/>
          </p:cNvSpPr>
          <p:nvPr>
            <p:ph type="body" sz="quarter" idx="13" hasCustomPrompt="1"/>
          </p:nvPr>
        </p:nvSpPr>
        <p:spPr>
          <a:xfrm>
            <a:off x="3413069" y="1272389"/>
            <a:ext cx="2117260"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52" name="Tijdelijke aanduiding voor afbeelding 157"/>
          <p:cNvSpPr>
            <a:spLocks noGrp="1"/>
          </p:cNvSpPr>
          <p:nvPr>
            <p:ph type="pic" sz="quarter" idx="14"/>
          </p:nvPr>
        </p:nvSpPr>
        <p:spPr>
          <a:xfrm>
            <a:off x="3413069" y="1803295"/>
            <a:ext cx="2293200" cy="835200"/>
          </a:xfrm>
        </p:spPr>
        <p:txBody>
          <a:bodyPr/>
          <a:lstStyle>
            <a:lvl1pPr marL="0" indent="0">
              <a:lnSpc>
                <a:spcPct val="100000"/>
              </a:lnSpc>
              <a:buFont typeface="Arial"/>
              <a:buNone/>
              <a:defRPr sz="550"/>
            </a:lvl1pPr>
          </a:lstStyle>
          <a:p>
            <a:r>
              <a:rPr lang="en-US" dirty="0"/>
              <a:t>Click icon to add picture</a:t>
            </a:r>
            <a:endParaRPr lang="nl-NL" dirty="0"/>
          </a:p>
        </p:txBody>
      </p:sp>
      <p:pic>
        <p:nvPicPr>
          <p:cNvPr id="153" name="Afbeelding 15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50275" y="1284635"/>
            <a:ext cx="34612" cy="126000"/>
          </a:xfrm>
          <a:prstGeom prst="rect">
            <a:avLst/>
          </a:prstGeom>
        </p:spPr>
      </p:pic>
      <p:sp>
        <p:nvSpPr>
          <p:cNvPr id="154" name="Rechthoek 153"/>
          <p:cNvSpPr/>
          <p:nvPr userDrawn="1"/>
        </p:nvSpPr>
        <p:spPr>
          <a:xfrm>
            <a:off x="6080190" y="1196752"/>
            <a:ext cx="2484000"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55" name="Tijdelijke aanduiding voor tekst 159"/>
          <p:cNvSpPr>
            <a:spLocks noGrp="1"/>
          </p:cNvSpPr>
          <p:nvPr>
            <p:ph type="body" sz="quarter" idx="15" hasCustomPrompt="1"/>
          </p:nvPr>
        </p:nvSpPr>
        <p:spPr>
          <a:xfrm>
            <a:off x="6172953" y="1272389"/>
            <a:ext cx="2117260"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56" name="Tijdelijke aanduiding voor afbeelding 157"/>
          <p:cNvSpPr>
            <a:spLocks noGrp="1"/>
          </p:cNvSpPr>
          <p:nvPr>
            <p:ph type="pic" sz="quarter" idx="16"/>
          </p:nvPr>
        </p:nvSpPr>
        <p:spPr>
          <a:xfrm>
            <a:off x="6172953" y="1803295"/>
            <a:ext cx="2293200" cy="835200"/>
          </a:xfrm>
        </p:spPr>
        <p:txBody>
          <a:bodyPr/>
          <a:lstStyle>
            <a:lvl1pPr marL="0" indent="0">
              <a:lnSpc>
                <a:spcPct val="100000"/>
              </a:lnSpc>
              <a:buFont typeface="Arial"/>
              <a:buNone/>
              <a:defRPr sz="550"/>
            </a:lvl1pPr>
          </a:lstStyle>
          <a:p>
            <a:r>
              <a:rPr lang="en-US" dirty="0"/>
              <a:t>Click icon to add picture</a:t>
            </a:r>
            <a:endParaRPr lang="nl-NL" dirty="0"/>
          </a:p>
        </p:txBody>
      </p:sp>
      <p:pic>
        <p:nvPicPr>
          <p:cNvPr id="157" name="Afbeelding 15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10159" y="1284635"/>
            <a:ext cx="34612" cy="126000"/>
          </a:xfrm>
          <a:prstGeom prst="rect">
            <a:avLst/>
          </a:prstGeom>
        </p:spPr>
      </p:pic>
      <p:sp>
        <p:nvSpPr>
          <p:cNvPr id="158" name="Rechthoek 157"/>
          <p:cNvSpPr/>
          <p:nvPr userDrawn="1"/>
        </p:nvSpPr>
        <p:spPr>
          <a:xfrm>
            <a:off x="567110" y="2959869"/>
            <a:ext cx="2484000"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59" name="Tijdelijke aanduiding voor tekst 159"/>
          <p:cNvSpPr>
            <a:spLocks noGrp="1"/>
          </p:cNvSpPr>
          <p:nvPr>
            <p:ph type="body" sz="quarter" idx="17" hasCustomPrompt="1"/>
          </p:nvPr>
        </p:nvSpPr>
        <p:spPr>
          <a:xfrm>
            <a:off x="659873" y="3035506"/>
            <a:ext cx="2117260"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60" name="Tijdelijke aanduiding voor afbeelding 157"/>
          <p:cNvSpPr>
            <a:spLocks noGrp="1"/>
          </p:cNvSpPr>
          <p:nvPr>
            <p:ph type="pic" sz="quarter" idx="18"/>
          </p:nvPr>
        </p:nvSpPr>
        <p:spPr>
          <a:xfrm>
            <a:off x="659873" y="3566412"/>
            <a:ext cx="2293200" cy="835200"/>
          </a:xfrm>
        </p:spPr>
        <p:txBody>
          <a:bodyPr/>
          <a:lstStyle>
            <a:lvl1pPr marL="0" indent="0">
              <a:lnSpc>
                <a:spcPct val="100000"/>
              </a:lnSpc>
              <a:buFont typeface="Arial"/>
              <a:buNone/>
              <a:defRPr sz="550"/>
            </a:lvl1pPr>
          </a:lstStyle>
          <a:p>
            <a:r>
              <a:rPr lang="en-US" dirty="0"/>
              <a:t>Click icon to add picture</a:t>
            </a:r>
            <a:endParaRPr lang="nl-NL" dirty="0"/>
          </a:p>
        </p:txBody>
      </p:sp>
      <p:pic>
        <p:nvPicPr>
          <p:cNvPr id="161" name="Afbeelding 16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897079" y="3047752"/>
            <a:ext cx="34612" cy="126000"/>
          </a:xfrm>
          <a:prstGeom prst="rect">
            <a:avLst/>
          </a:prstGeom>
        </p:spPr>
      </p:pic>
      <p:sp>
        <p:nvSpPr>
          <p:cNvPr id="162" name="Rechthoek 161"/>
          <p:cNvSpPr/>
          <p:nvPr userDrawn="1"/>
        </p:nvSpPr>
        <p:spPr>
          <a:xfrm>
            <a:off x="3325639" y="2963693"/>
            <a:ext cx="2484000"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63" name="Tijdelijke aanduiding voor tekst 159"/>
          <p:cNvSpPr>
            <a:spLocks noGrp="1"/>
          </p:cNvSpPr>
          <p:nvPr>
            <p:ph type="body" sz="quarter" idx="19" hasCustomPrompt="1"/>
          </p:nvPr>
        </p:nvSpPr>
        <p:spPr>
          <a:xfrm>
            <a:off x="3418402" y="3039330"/>
            <a:ext cx="2117260"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64" name="Tijdelijke aanduiding voor afbeelding 157"/>
          <p:cNvSpPr>
            <a:spLocks noGrp="1"/>
          </p:cNvSpPr>
          <p:nvPr>
            <p:ph type="pic" sz="quarter" idx="20"/>
          </p:nvPr>
        </p:nvSpPr>
        <p:spPr>
          <a:xfrm>
            <a:off x="3418402" y="3570236"/>
            <a:ext cx="2293200" cy="835200"/>
          </a:xfrm>
        </p:spPr>
        <p:txBody>
          <a:bodyPr/>
          <a:lstStyle>
            <a:lvl1pPr marL="0" indent="0">
              <a:lnSpc>
                <a:spcPct val="100000"/>
              </a:lnSpc>
              <a:buFont typeface="Arial"/>
              <a:buNone/>
              <a:defRPr sz="550"/>
            </a:lvl1pPr>
          </a:lstStyle>
          <a:p>
            <a:r>
              <a:rPr lang="en-US" dirty="0"/>
              <a:t>Click icon to add picture</a:t>
            </a:r>
            <a:endParaRPr lang="nl-NL" dirty="0"/>
          </a:p>
        </p:txBody>
      </p:sp>
      <p:pic>
        <p:nvPicPr>
          <p:cNvPr id="165" name="Afbeelding 16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55608" y="3051576"/>
            <a:ext cx="34612" cy="126000"/>
          </a:xfrm>
          <a:prstGeom prst="rect">
            <a:avLst/>
          </a:prstGeom>
        </p:spPr>
      </p:pic>
      <p:sp>
        <p:nvSpPr>
          <p:cNvPr id="166" name="Rechthoek 165"/>
          <p:cNvSpPr/>
          <p:nvPr userDrawn="1"/>
        </p:nvSpPr>
        <p:spPr>
          <a:xfrm>
            <a:off x="6085523" y="2963693"/>
            <a:ext cx="2484000"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67" name="Tijdelijke aanduiding voor tekst 159"/>
          <p:cNvSpPr>
            <a:spLocks noGrp="1"/>
          </p:cNvSpPr>
          <p:nvPr>
            <p:ph type="body" sz="quarter" idx="21" hasCustomPrompt="1"/>
          </p:nvPr>
        </p:nvSpPr>
        <p:spPr>
          <a:xfrm>
            <a:off x="6178286" y="3039330"/>
            <a:ext cx="2117260"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68" name="Tijdelijke aanduiding voor afbeelding 157"/>
          <p:cNvSpPr>
            <a:spLocks noGrp="1"/>
          </p:cNvSpPr>
          <p:nvPr>
            <p:ph type="pic" sz="quarter" idx="22"/>
          </p:nvPr>
        </p:nvSpPr>
        <p:spPr>
          <a:xfrm>
            <a:off x="6178286" y="3570236"/>
            <a:ext cx="2293200" cy="835200"/>
          </a:xfrm>
        </p:spPr>
        <p:txBody>
          <a:bodyPr/>
          <a:lstStyle>
            <a:lvl1pPr marL="0" indent="0">
              <a:lnSpc>
                <a:spcPct val="100000"/>
              </a:lnSpc>
              <a:buFont typeface="Arial"/>
              <a:buNone/>
              <a:defRPr sz="550"/>
            </a:lvl1pPr>
          </a:lstStyle>
          <a:p>
            <a:r>
              <a:rPr lang="en-US" dirty="0"/>
              <a:t>Click icon to add picture</a:t>
            </a:r>
            <a:endParaRPr lang="nl-NL" dirty="0"/>
          </a:p>
        </p:txBody>
      </p:sp>
      <p:pic>
        <p:nvPicPr>
          <p:cNvPr id="169" name="Afbeelding 16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15492" y="3051576"/>
            <a:ext cx="34612" cy="126000"/>
          </a:xfrm>
          <a:prstGeom prst="rect">
            <a:avLst/>
          </a:prstGeom>
        </p:spPr>
      </p:pic>
      <p:sp>
        <p:nvSpPr>
          <p:cNvPr id="170" name="Rechthoek 169"/>
          <p:cNvSpPr/>
          <p:nvPr userDrawn="1"/>
        </p:nvSpPr>
        <p:spPr>
          <a:xfrm>
            <a:off x="570285" y="4715619"/>
            <a:ext cx="2484000"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71" name="Tijdelijke aanduiding voor tekst 159"/>
          <p:cNvSpPr>
            <a:spLocks noGrp="1"/>
          </p:cNvSpPr>
          <p:nvPr>
            <p:ph type="body" sz="quarter" idx="23" hasCustomPrompt="1"/>
          </p:nvPr>
        </p:nvSpPr>
        <p:spPr>
          <a:xfrm>
            <a:off x="663048" y="4791256"/>
            <a:ext cx="2117260"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72" name="Tijdelijke aanduiding voor afbeelding 157"/>
          <p:cNvSpPr>
            <a:spLocks noGrp="1"/>
          </p:cNvSpPr>
          <p:nvPr>
            <p:ph type="pic" sz="quarter" idx="24"/>
          </p:nvPr>
        </p:nvSpPr>
        <p:spPr>
          <a:xfrm>
            <a:off x="663048" y="5322162"/>
            <a:ext cx="2293200" cy="835200"/>
          </a:xfrm>
        </p:spPr>
        <p:txBody>
          <a:bodyPr/>
          <a:lstStyle>
            <a:lvl1pPr marL="0" indent="0">
              <a:lnSpc>
                <a:spcPct val="100000"/>
              </a:lnSpc>
              <a:buFont typeface="Arial"/>
              <a:buNone/>
              <a:defRPr sz="550"/>
            </a:lvl1pPr>
          </a:lstStyle>
          <a:p>
            <a:r>
              <a:rPr lang="en-US" dirty="0"/>
              <a:t>Click icon to add picture</a:t>
            </a:r>
            <a:endParaRPr lang="nl-NL" dirty="0"/>
          </a:p>
        </p:txBody>
      </p:sp>
      <p:pic>
        <p:nvPicPr>
          <p:cNvPr id="173" name="Afbeelding 17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900254" y="4803502"/>
            <a:ext cx="34612" cy="126000"/>
          </a:xfrm>
          <a:prstGeom prst="rect">
            <a:avLst/>
          </a:prstGeom>
        </p:spPr>
      </p:pic>
      <p:sp>
        <p:nvSpPr>
          <p:cNvPr id="174" name="Rechthoek 173"/>
          <p:cNvSpPr/>
          <p:nvPr userDrawn="1"/>
        </p:nvSpPr>
        <p:spPr>
          <a:xfrm>
            <a:off x="3328814" y="4719443"/>
            <a:ext cx="2484000"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75" name="Tijdelijke aanduiding voor tekst 159"/>
          <p:cNvSpPr>
            <a:spLocks noGrp="1"/>
          </p:cNvSpPr>
          <p:nvPr>
            <p:ph type="body" sz="quarter" idx="25" hasCustomPrompt="1"/>
          </p:nvPr>
        </p:nvSpPr>
        <p:spPr>
          <a:xfrm>
            <a:off x="3421577" y="4795080"/>
            <a:ext cx="2117260"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76" name="Tijdelijke aanduiding voor afbeelding 157"/>
          <p:cNvSpPr>
            <a:spLocks noGrp="1"/>
          </p:cNvSpPr>
          <p:nvPr>
            <p:ph type="pic" sz="quarter" idx="26"/>
          </p:nvPr>
        </p:nvSpPr>
        <p:spPr>
          <a:xfrm>
            <a:off x="3421577" y="5325986"/>
            <a:ext cx="2293200" cy="835200"/>
          </a:xfrm>
        </p:spPr>
        <p:txBody>
          <a:bodyPr/>
          <a:lstStyle>
            <a:lvl1pPr marL="0" indent="0">
              <a:lnSpc>
                <a:spcPct val="100000"/>
              </a:lnSpc>
              <a:buFont typeface="Arial"/>
              <a:buNone/>
              <a:defRPr sz="550"/>
            </a:lvl1pPr>
          </a:lstStyle>
          <a:p>
            <a:r>
              <a:rPr lang="en-US" dirty="0"/>
              <a:t>Click icon to add picture</a:t>
            </a:r>
            <a:endParaRPr lang="nl-NL" dirty="0"/>
          </a:p>
        </p:txBody>
      </p:sp>
      <p:pic>
        <p:nvPicPr>
          <p:cNvPr id="177" name="Afbeelding 17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58783" y="4807326"/>
            <a:ext cx="34612" cy="126000"/>
          </a:xfrm>
          <a:prstGeom prst="rect">
            <a:avLst/>
          </a:prstGeom>
        </p:spPr>
      </p:pic>
      <p:sp>
        <p:nvSpPr>
          <p:cNvPr id="178" name="Rechthoek 177"/>
          <p:cNvSpPr/>
          <p:nvPr userDrawn="1"/>
        </p:nvSpPr>
        <p:spPr>
          <a:xfrm>
            <a:off x="6088698" y="4719443"/>
            <a:ext cx="2484000"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79" name="Tijdelijke aanduiding voor tekst 159"/>
          <p:cNvSpPr>
            <a:spLocks noGrp="1"/>
          </p:cNvSpPr>
          <p:nvPr>
            <p:ph type="body" sz="quarter" idx="27" hasCustomPrompt="1"/>
          </p:nvPr>
        </p:nvSpPr>
        <p:spPr>
          <a:xfrm>
            <a:off x="6181461" y="4795080"/>
            <a:ext cx="2117260"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80" name="Tijdelijke aanduiding voor afbeelding 157"/>
          <p:cNvSpPr>
            <a:spLocks noGrp="1"/>
          </p:cNvSpPr>
          <p:nvPr>
            <p:ph type="pic" sz="quarter" idx="28"/>
          </p:nvPr>
        </p:nvSpPr>
        <p:spPr>
          <a:xfrm>
            <a:off x="6181461" y="5325986"/>
            <a:ext cx="2293200" cy="835200"/>
          </a:xfrm>
        </p:spPr>
        <p:txBody>
          <a:bodyPr/>
          <a:lstStyle>
            <a:lvl1pPr marL="0" indent="0">
              <a:lnSpc>
                <a:spcPct val="100000"/>
              </a:lnSpc>
              <a:buFont typeface="Arial"/>
              <a:buNone/>
              <a:defRPr sz="550"/>
            </a:lvl1pPr>
          </a:lstStyle>
          <a:p>
            <a:r>
              <a:rPr lang="en-US" dirty="0"/>
              <a:t>Click icon to add picture</a:t>
            </a:r>
            <a:endParaRPr lang="nl-NL" dirty="0"/>
          </a:p>
        </p:txBody>
      </p:sp>
      <p:pic>
        <p:nvPicPr>
          <p:cNvPr id="181" name="Afbeelding 18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18667" y="4807326"/>
            <a:ext cx="34612" cy="126000"/>
          </a:xfrm>
          <a:prstGeom prst="rect">
            <a:avLst/>
          </a:prstGeom>
        </p:spPr>
      </p:pic>
      <p:sp>
        <p:nvSpPr>
          <p:cNvPr id="2" name="Tijdelijke aanduiding voor datum 1"/>
          <p:cNvSpPr>
            <a:spLocks noGrp="1"/>
          </p:cNvSpPr>
          <p:nvPr>
            <p:ph type="dt" sz="half" idx="29"/>
          </p:nvPr>
        </p:nvSpPr>
        <p:spPr/>
        <p:txBody>
          <a:bodyPr/>
          <a:lstStyle/>
          <a:p>
            <a:endParaRPr lang="en-GB" dirty="0">
              <a:solidFill>
                <a:prstClr val="black">
                  <a:tint val="75000"/>
                </a:prstClr>
              </a:solidFill>
            </a:endParaRPr>
          </a:p>
        </p:txBody>
      </p:sp>
      <p:pic>
        <p:nvPicPr>
          <p:cNvPr id="43" name="Picture 42"/>
          <p:cNvPicPr/>
          <p:nvPr userDrawn="1"/>
        </p:nvPicPr>
        <p:blipFill>
          <a:blip r:embed="rId4" cstate="print">
            <a:extLst>
              <a:ext uri="{28A0092B-C50C-407E-A947-70E740481C1C}">
                <a14:useLocalDpi xmlns:a14="http://schemas.microsoft.com/office/drawing/2010/main" val="0"/>
              </a:ext>
            </a:extLst>
          </a:blip>
          <a:stretch>
            <a:fillRect/>
          </a:stretch>
        </p:blipFill>
        <p:spPr>
          <a:xfrm>
            <a:off x="5733153" y="473666"/>
            <a:ext cx="1156884" cy="385628"/>
          </a:xfrm>
          <a:prstGeom prst="rect">
            <a:avLst/>
          </a:prstGeom>
        </p:spPr>
      </p:pic>
      <p:pic>
        <p:nvPicPr>
          <p:cNvPr id="44" name="Picture 43"/>
          <p:cNvPicPr/>
          <p:nvPr userDrawn="1"/>
        </p:nvPicPr>
        <p:blipFill rotWithShape="1">
          <a:blip r:embed="rId5" cstate="print">
            <a:extLst>
              <a:ext uri="{28A0092B-C50C-407E-A947-70E740481C1C}">
                <a14:useLocalDpi xmlns:a14="http://schemas.microsoft.com/office/drawing/2010/main" val="0"/>
              </a:ext>
            </a:extLst>
          </a:blip>
          <a:srcRect t="1" b="13999"/>
          <a:stretch/>
        </p:blipFill>
        <p:spPr bwMode="auto">
          <a:xfrm>
            <a:off x="5796137" y="44624"/>
            <a:ext cx="1388270" cy="429042"/>
          </a:xfrm>
          <a:prstGeom prst="rect">
            <a:avLst/>
          </a:prstGeom>
          <a:ln>
            <a:noFill/>
          </a:ln>
          <a:extLst>
            <a:ext uri="{53640926-AAD7-44D8-BBD7-CCE9431645EC}">
              <a14:shadowObscured xmlns:a14="http://schemas.microsoft.com/office/drawing/2010/main"/>
            </a:ext>
          </a:extLst>
        </p:spPr>
      </p:pic>
      <p:sp>
        <p:nvSpPr>
          <p:cNvPr id="45" name="Rectangle 44"/>
          <p:cNvSpPr/>
          <p:nvPr userDrawn="1"/>
        </p:nvSpPr>
        <p:spPr>
          <a:xfrm>
            <a:off x="539552" y="397575"/>
            <a:ext cx="4572000" cy="338554"/>
          </a:xfrm>
          <a:prstGeom prst="rect">
            <a:avLst/>
          </a:prstGeom>
        </p:spPr>
        <p:txBody>
          <a:bodyPr>
            <a:spAutoFit/>
          </a:bodyPr>
          <a:lstStyle/>
          <a:p>
            <a:r>
              <a:rPr lang="en-US" sz="800" dirty="0">
                <a:solidFill>
                  <a:prstClr val="white">
                    <a:lumMod val="85000"/>
                  </a:prstClr>
                </a:solidFill>
              </a:rPr>
              <a:t>Specific Contract No. SI2.736346   </a:t>
            </a:r>
            <a:r>
              <a:rPr lang="en-US" sz="800" dirty="0">
                <a:solidFill>
                  <a:prstClr val="black"/>
                </a:solidFill>
              </a:rPr>
              <a:t/>
            </a:r>
            <a:br>
              <a:rPr lang="en-US" sz="800" dirty="0">
                <a:solidFill>
                  <a:prstClr val="black"/>
                </a:solidFill>
              </a:rPr>
            </a:br>
            <a:r>
              <a:rPr lang="en-US" sz="800" b="1" dirty="0">
                <a:solidFill>
                  <a:srgbClr val="71A4C3"/>
                </a:solidFill>
              </a:rPr>
              <a:t>“Euro 5 sound limits for L-category vehicles”</a:t>
            </a:r>
            <a:endParaRPr lang="en-GB" sz="800" dirty="0">
              <a:solidFill>
                <a:srgbClr val="71A4C3"/>
              </a:solidFill>
            </a:endParaRPr>
          </a:p>
        </p:txBody>
      </p:sp>
      <p:pic>
        <p:nvPicPr>
          <p:cNvPr id="46" name="Picture 2"/>
          <p:cNvPicPr>
            <a:picLocks noChangeAspect="1" noChangeArrowheads="1"/>
          </p:cNvPicPr>
          <p:nvPr userDrawn="1"/>
        </p:nvPicPr>
        <p:blipFill rotWithShape="1">
          <a:blip r:embed="rId6" cstate="print">
            <a:extLst>
              <a:ext uri="{28A0092B-C50C-407E-A947-70E740481C1C}">
                <a14:useLocalDpi xmlns:a14="http://schemas.microsoft.com/office/drawing/2010/main" val="0"/>
              </a:ext>
            </a:extLst>
          </a:blip>
          <a:srcRect t="6313" r="12382"/>
          <a:stretch/>
        </p:blipFill>
        <p:spPr bwMode="auto">
          <a:xfrm>
            <a:off x="0" y="-2384"/>
            <a:ext cx="395536" cy="7165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7" name="Bild 7" descr="C:\Users\jhammer\AppData\Local\Microsoft\Windows\Temporary Internet Files\Content.Word\RLogo_RGB.JPG"/>
          <p:cNvPicPr/>
          <p:nvPr userDrawn="1"/>
        </p:nvPicPr>
        <p:blipFill>
          <a:blip r:embed="rId7" cstate="print"/>
          <a:srcRect/>
          <a:stretch>
            <a:fillRect/>
          </a:stretch>
        </p:blipFill>
        <p:spPr bwMode="auto">
          <a:xfrm>
            <a:off x="7379237" y="160716"/>
            <a:ext cx="523311" cy="340456"/>
          </a:xfrm>
          <a:prstGeom prst="rect">
            <a:avLst/>
          </a:prstGeom>
          <a:noFill/>
          <a:ln w="9525">
            <a:noFill/>
            <a:miter lim="800000"/>
            <a:headEnd/>
            <a:tailEnd/>
          </a:ln>
        </p:spPr>
      </p:pic>
    </p:spTree>
    <p:extLst>
      <p:ext uri="{BB962C8B-B14F-4D97-AF65-F5344CB8AC3E}">
        <p14:creationId xmlns:p14="http://schemas.microsoft.com/office/powerpoint/2010/main" val="3340361557"/>
      </p:ext>
    </p:extLst>
  </p:cSld>
  <p:clrMapOvr>
    <a:masterClrMapping/>
  </p:clrMapOvr>
  <p:transition spd="slow">
    <p:fade thruBlk="1"/>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hank you">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1173672" y="1922482"/>
            <a:ext cx="7574792" cy="1866557"/>
          </a:xfrm>
        </p:spPr>
        <p:txBody>
          <a:bodyPr/>
          <a:lstStyle>
            <a:lvl1pPr>
              <a:lnSpc>
                <a:spcPct val="100000"/>
              </a:lnSpc>
              <a:defRPr sz="3000" spc="0">
                <a:solidFill>
                  <a:srgbClr val="FFFFFF"/>
                </a:solidFill>
              </a:defRPr>
            </a:lvl1pPr>
          </a:lstStyle>
          <a:p>
            <a:r>
              <a:rPr lang="en-US"/>
              <a:t>Click to edit Master title style</a:t>
            </a:r>
            <a:endParaRPr lang="en-GB" dirty="0"/>
          </a:p>
        </p:txBody>
      </p:sp>
      <p:grpSp>
        <p:nvGrpSpPr>
          <p:cNvPr id="9" name="Groep 8"/>
          <p:cNvGrpSpPr/>
          <p:nvPr userDrawn="1"/>
        </p:nvGrpSpPr>
        <p:grpSpPr>
          <a:xfrm>
            <a:off x="964017" y="2027964"/>
            <a:ext cx="58382" cy="2466080"/>
            <a:chOff x="964017" y="2027964"/>
            <a:chExt cx="58382" cy="2466080"/>
          </a:xfrm>
        </p:grpSpPr>
        <p:pic>
          <p:nvPicPr>
            <p:cNvPr id="5" name="Afbeelding 4" descr="timeline_pijl_wit.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64017" y="2027964"/>
              <a:ext cx="58382" cy="213591"/>
            </a:xfrm>
            <a:prstGeom prst="rect">
              <a:avLst/>
            </a:prstGeom>
          </p:spPr>
        </p:pic>
        <p:cxnSp>
          <p:nvCxnSpPr>
            <p:cNvPr id="6" name="Rechte verbindingslijn 5"/>
            <p:cNvCxnSpPr/>
            <p:nvPr userDrawn="1"/>
          </p:nvCxnSpPr>
          <p:spPr>
            <a:xfrm flipV="1">
              <a:off x="979257" y="2334044"/>
              <a:ext cx="0" cy="216000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grpSp>
      <p:pic>
        <p:nvPicPr>
          <p:cNvPr id="3" name="Afbeelding 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77" y="4279448"/>
            <a:ext cx="9143245" cy="512022"/>
          </a:xfrm>
          <a:prstGeom prst="rect">
            <a:avLst/>
          </a:prstGeom>
        </p:spPr>
      </p:pic>
      <p:sp>
        <p:nvSpPr>
          <p:cNvPr id="7" name="Rechthoek 6"/>
          <p:cNvSpPr/>
          <p:nvPr userDrawn="1"/>
        </p:nvSpPr>
        <p:spPr>
          <a:xfrm>
            <a:off x="0" y="0"/>
            <a:ext cx="9143622" cy="13428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8" name="Rechthoek 7"/>
          <p:cNvSpPr/>
          <p:nvPr userDrawn="1"/>
        </p:nvSpPr>
        <p:spPr>
          <a:xfrm>
            <a:off x="0" y="5502374"/>
            <a:ext cx="9143622" cy="13428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Tree>
    <p:extLst>
      <p:ext uri="{BB962C8B-B14F-4D97-AF65-F5344CB8AC3E}">
        <p14:creationId xmlns:p14="http://schemas.microsoft.com/office/powerpoint/2010/main" val="1589087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down)">
                                      <p:cBhvr>
                                        <p:cTn id="11" dur="500"/>
                                        <p:tgtEl>
                                          <p:spTgt spid="9"/>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hank you_black">
    <p:bg>
      <p:bgRef idx="1001">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1173672" y="1922482"/>
            <a:ext cx="7574792" cy="1866557"/>
          </a:xfrm>
        </p:spPr>
        <p:txBody>
          <a:bodyPr/>
          <a:lstStyle>
            <a:lvl1pPr>
              <a:lnSpc>
                <a:spcPct val="100000"/>
              </a:lnSpc>
              <a:defRPr sz="3000" spc="0">
                <a:solidFill>
                  <a:schemeClr val="tx2"/>
                </a:solidFill>
              </a:defRPr>
            </a:lvl1pPr>
          </a:lstStyle>
          <a:p>
            <a:r>
              <a:rPr lang="en-US"/>
              <a:t>Click to edit Master title style</a:t>
            </a:r>
            <a:endParaRPr lang="en-GB" dirty="0"/>
          </a:p>
        </p:txBody>
      </p:sp>
      <p:grpSp>
        <p:nvGrpSpPr>
          <p:cNvPr id="4" name="Groep 3"/>
          <p:cNvGrpSpPr/>
          <p:nvPr userDrawn="1"/>
        </p:nvGrpSpPr>
        <p:grpSpPr>
          <a:xfrm>
            <a:off x="964284" y="2027964"/>
            <a:ext cx="57847" cy="2466080"/>
            <a:chOff x="964284" y="2027964"/>
            <a:chExt cx="57847" cy="2466080"/>
          </a:xfrm>
        </p:grpSpPr>
        <p:pic>
          <p:nvPicPr>
            <p:cNvPr id="5" name="Afbeelding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64284" y="2027964"/>
              <a:ext cx="57847" cy="213591"/>
            </a:xfrm>
            <a:prstGeom prst="rect">
              <a:avLst/>
            </a:prstGeom>
          </p:spPr>
        </p:pic>
        <p:cxnSp>
          <p:nvCxnSpPr>
            <p:cNvPr id="6" name="Rechte verbindingslijn 5"/>
            <p:cNvCxnSpPr/>
            <p:nvPr userDrawn="1"/>
          </p:nvCxnSpPr>
          <p:spPr>
            <a:xfrm flipV="1">
              <a:off x="979257" y="2334044"/>
              <a:ext cx="0" cy="2160000"/>
            </a:xfrm>
            <a:prstGeom prst="line">
              <a:avLst/>
            </a:prstGeom>
            <a:ln w="6350">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3" name="Afbeelding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77" y="4279448"/>
            <a:ext cx="9143245" cy="512021"/>
          </a:xfrm>
          <a:prstGeom prst="rect">
            <a:avLst/>
          </a:prstGeom>
        </p:spPr>
      </p:pic>
      <p:sp>
        <p:nvSpPr>
          <p:cNvPr id="7" name="Rechthoek 6"/>
          <p:cNvSpPr/>
          <p:nvPr userDrawn="1"/>
        </p:nvSpPr>
        <p:spPr>
          <a:xfrm>
            <a:off x="0" y="0"/>
            <a:ext cx="9143622" cy="13428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8" name="Rechthoek 7"/>
          <p:cNvSpPr/>
          <p:nvPr userDrawn="1"/>
        </p:nvSpPr>
        <p:spPr>
          <a:xfrm>
            <a:off x="0" y="5502374"/>
            <a:ext cx="9143622" cy="13428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pic>
        <p:nvPicPr>
          <p:cNvPr id="9" name="Picture 2"/>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r="12382"/>
          <a:stretch/>
        </p:blipFill>
        <p:spPr bwMode="auto">
          <a:xfrm>
            <a:off x="7740352" y="1565064"/>
            <a:ext cx="1403648" cy="27140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10"/>
          <p:cNvPicPr/>
          <p:nvPr userDrawn="1"/>
        </p:nvPicPr>
        <p:blipFill>
          <a:blip r:embed="rId5" cstate="print">
            <a:extLst>
              <a:ext uri="{28A0092B-C50C-407E-A947-70E740481C1C}">
                <a14:useLocalDpi xmlns:a14="http://schemas.microsoft.com/office/drawing/2010/main" val="0"/>
              </a:ext>
            </a:extLst>
          </a:blip>
          <a:stretch>
            <a:fillRect/>
          </a:stretch>
        </p:blipFill>
        <p:spPr>
          <a:xfrm>
            <a:off x="5054401" y="3573016"/>
            <a:ext cx="1714500" cy="571500"/>
          </a:xfrm>
          <a:prstGeom prst="rect">
            <a:avLst/>
          </a:prstGeom>
        </p:spPr>
      </p:pic>
      <p:pic>
        <p:nvPicPr>
          <p:cNvPr id="12" name="Picture 11"/>
          <p:cNvPicPr/>
          <p:nvPr userDrawn="1"/>
        </p:nvPicPr>
        <p:blipFill rotWithShape="1">
          <a:blip r:embed="rId6" cstate="print">
            <a:extLst>
              <a:ext uri="{28A0092B-C50C-407E-A947-70E740481C1C}">
                <a14:useLocalDpi xmlns:a14="http://schemas.microsoft.com/office/drawing/2010/main" val="0"/>
              </a:ext>
            </a:extLst>
          </a:blip>
          <a:srcRect t="1" b="13999"/>
          <a:stretch/>
        </p:blipFill>
        <p:spPr bwMode="auto">
          <a:xfrm>
            <a:off x="5101074" y="2999993"/>
            <a:ext cx="1621155" cy="501015"/>
          </a:xfrm>
          <a:prstGeom prst="rect">
            <a:avLst/>
          </a:prstGeom>
          <a:ln>
            <a:noFill/>
          </a:ln>
          <a:extLst>
            <a:ext uri="{53640926-AAD7-44D8-BBD7-CCE9431645EC}">
              <a14:shadowObscured xmlns:a14="http://schemas.microsoft.com/office/drawing/2010/main"/>
            </a:ext>
          </a:extLst>
        </p:spPr>
      </p:pic>
      <p:pic>
        <p:nvPicPr>
          <p:cNvPr id="14" name="Bild 7" descr="C:\Users\jhammer\AppData\Local\Microsoft\Windows\Temporary Internet Files\Content.Word\RLogo_RGB.JPG"/>
          <p:cNvPicPr/>
          <p:nvPr userDrawn="1"/>
        </p:nvPicPr>
        <p:blipFill>
          <a:blip r:embed="rId7" cstate="print"/>
          <a:srcRect/>
          <a:stretch>
            <a:fillRect/>
          </a:stretch>
        </p:blipFill>
        <p:spPr bwMode="auto">
          <a:xfrm>
            <a:off x="5104413" y="4926401"/>
            <a:ext cx="659130" cy="428625"/>
          </a:xfrm>
          <a:prstGeom prst="rect">
            <a:avLst/>
          </a:prstGeom>
          <a:noFill/>
          <a:ln w="9525">
            <a:noFill/>
            <a:miter lim="800000"/>
            <a:headEnd/>
            <a:tailEnd/>
          </a:ln>
        </p:spPr>
      </p:pic>
    </p:spTree>
    <p:extLst>
      <p:ext uri="{BB962C8B-B14F-4D97-AF65-F5344CB8AC3E}">
        <p14:creationId xmlns:p14="http://schemas.microsoft.com/office/powerpoint/2010/main" val="374526854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00"/>
                                        <p:tgtEl>
                                          <p:spTgt spid="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itle_black">
    <p:bg>
      <p:bgRef idx="1001">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1173672" y="1922482"/>
            <a:ext cx="7574792" cy="1866557"/>
          </a:xfrm>
        </p:spPr>
        <p:txBody>
          <a:bodyPr/>
          <a:lstStyle>
            <a:lvl1pPr>
              <a:lnSpc>
                <a:spcPct val="100000"/>
              </a:lnSpc>
              <a:defRPr sz="3000" spc="0">
                <a:solidFill>
                  <a:schemeClr val="tx2"/>
                </a:solidFill>
              </a:defRPr>
            </a:lvl1pPr>
          </a:lstStyle>
          <a:p>
            <a:r>
              <a:rPr lang="en-US"/>
              <a:t>Click to edit Master title style</a:t>
            </a:r>
            <a:endParaRPr lang="en-GB" dirty="0"/>
          </a:p>
        </p:txBody>
      </p:sp>
      <p:grpSp>
        <p:nvGrpSpPr>
          <p:cNvPr id="4" name="Groep 3"/>
          <p:cNvGrpSpPr/>
          <p:nvPr userDrawn="1"/>
        </p:nvGrpSpPr>
        <p:grpSpPr>
          <a:xfrm>
            <a:off x="964284" y="2027964"/>
            <a:ext cx="57847" cy="2466080"/>
            <a:chOff x="964284" y="2027964"/>
            <a:chExt cx="57847" cy="2466080"/>
          </a:xfrm>
        </p:grpSpPr>
        <p:pic>
          <p:nvPicPr>
            <p:cNvPr id="5" name="Afbeelding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64284" y="2027964"/>
              <a:ext cx="57847" cy="213591"/>
            </a:xfrm>
            <a:prstGeom prst="rect">
              <a:avLst/>
            </a:prstGeom>
          </p:spPr>
        </p:pic>
        <p:cxnSp>
          <p:nvCxnSpPr>
            <p:cNvPr id="6" name="Rechte verbindingslijn 5"/>
            <p:cNvCxnSpPr/>
            <p:nvPr userDrawn="1"/>
          </p:nvCxnSpPr>
          <p:spPr>
            <a:xfrm flipV="1">
              <a:off x="979257" y="2334044"/>
              <a:ext cx="0" cy="2160000"/>
            </a:xfrm>
            <a:prstGeom prst="line">
              <a:avLst/>
            </a:prstGeom>
            <a:ln w="6350">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3" name="Afbeelding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77" y="4279448"/>
            <a:ext cx="9143245" cy="512021"/>
          </a:xfrm>
          <a:prstGeom prst="rect">
            <a:avLst/>
          </a:prstGeom>
        </p:spPr>
      </p:pic>
      <p:sp>
        <p:nvSpPr>
          <p:cNvPr id="7" name="Rechthoek 6"/>
          <p:cNvSpPr/>
          <p:nvPr userDrawn="1"/>
        </p:nvSpPr>
        <p:spPr>
          <a:xfrm>
            <a:off x="0" y="0"/>
            <a:ext cx="9143622" cy="13428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8" name="Rechthoek 7"/>
          <p:cNvSpPr/>
          <p:nvPr userDrawn="1"/>
        </p:nvSpPr>
        <p:spPr>
          <a:xfrm>
            <a:off x="0" y="5502374"/>
            <a:ext cx="9143622" cy="13428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pic>
        <p:nvPicPr>
          <p:cNvPr id="1026" name="Picture 2"/>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r="12382"/>
          <a:stretch/>
        </p:blipFill>
        <p:spPr bwMode="auto">
          <a:xfrm>
            <a:off x="7740352" y="1556792"/>
            <a:ext cx="1403648" cy="27140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11"/>
          <p:cNvPicPr/>
          <p:nvPr userDrawn="1"/>
        </p:nvPicPr>
        <p:blipFill>
          <a:blip r:embed="rId5" cstate="print">
            <a:extLst>
              <a:ext uri="{28A0092B-C50C-407E-A947-70E740481C1C}">
                <a14:useLocalDpi xmlns:a14="http://schemas.microsoft.com/office/drawing/2010/main" val="0"/>
              </a:ext>
            </a:extLst>
          </a:blip>
          <a:stretch>
            <a:fillRect/>
          </a:stretch>
        </p:blipFill>
        <p:spPr>
          <a:xfrm>
            <a:off x="5054401" y="3573016"/>
            <a:ext cx="1714500" cy="571500"/>
          </a:xfrm>
          <a:prstGeom prst="rect">
            <a:avLst/>
          </a:prstGeom>
        </p:spPr>
      </p:pic>
      <p:pic>
        <p:nvPicPr>
          <p:cNvPr id="13" name="Picture 12"/>
          <p:cNvPicPr/>
          <p:nvPr userDrawn="1"/>
        </p:nvPicPr>
        <p:blipFill rotWithShape="1">
          <a:blip r:embed="rId6" cstate="print">
            <a:extLst>
              <a:ext uri="{28A0092B-C50C-407E-A947-70E740481C1C}">
                <a14:useLocalDpi xmlns:a14="http://schemas.microsoft.com/office/drawing/2010/main" val="0"/>
              </a:ext>
            </a:extLst>
          </a:blip>
          <a:srcRect t="1" b="13999"/>
          <a:stretch/>
        </p:blipFill>
        <p:spPr bwMode="auto">
          <a:xfrm>
            <a:off x="5101074" y="2999993"/>
            <a:ext cx="1621155" cy="501015"/>
          </a:xfrm>
          <a:prstGeom prst="rect">
            <a:avLst/>
          </a:prstGeom>
          <a:ln>
            <a:noFill/>
          </a:ln>
          <a:extLst>
            <a:ext uri="{53640926-AAD7-44D8-BBD7-CCE9431645EC}">
              <a14:shadowObscured xmlns:a14="http://schemas.microsoft.com/office/drawing/2010/main"/>
            </a:ext>
          </a:extLst>
        </p:spPr>
      </p:pic>
      <p:pic>
        <p:nvPicPr>
          <p:cNvPr id="14" name="Bild 7" descr="C:\Users\jhammer\AppData\Local\Microsoft\Windows\Temporary Internet Files\Content.Word\RLogo_RGB.JPG"/>
          <p:cNvPicPr/>
          <p:nvPr userDrawn="1"/>
        </p:nvPicPr>
        <p:blipFill>
          <a:blip r:embed="rId7" cstate="print"/>
          <a:srcRect/>
          <a:stretch>
            <a:fillRect/>
          </a:stretch>
        </p:blipFill>
        <p:spPr bwMode="auto">
          <a:xfrm>
            <a:off x="5104413" y="4926401"/>
            <a:ext cx="659130" cy="428625"/>
          </a:xfrm>
          <a:prstGeom prst="rect">
            <a:avLst/>
          </a:prstGeom>
          <a:noFill/>
          <a:ln w="9525">
            <a:noFill/>
            <a:miter lim="800000"/>
            <a:headEnd/>
            <a:tailEnd/>
          </a:ln>
        </p:spPr>
      </p:pic>
    </p:spTree>
    <p:extLst>
      <p:ext uri="{BB962C8B-B14F-4D97-AF65-F5344CB8AC3E}">
        <p14:creationId xmlns:p14="http://schemas.microsoft.com/office/powerpoint/2010/main" val="251368732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00"/>
                                        <p:tgtEl>
                                          <p:spTgt spid="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Content Bullet">
    <p:spTree>
      <p:nvGrpSpPr>
        <p:cNvPr id="1" name=""/>
        <p:cNvGrpSpPr/>
        <p:nvPr/>
      </p:nvGrpSpPr>
      <p:grpSpPr>
        <a:xfrm>
          <a:off x="0" y="0"/>
          <a:ext cx="0" cy="0"/>
          <a:chOff x="0" y="0"/>
          <a:chExt cx="0" cy="0"/>
        </a:xfrm>
      </p:grpSpPr>
      <p:pic>
        <p:nvPicPr>
          <p:cNvPr id="4" name="Afbeelding 3" descr="tno_1.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8443"/>
            <a:ext cx="9144000" cy="6858000"/>
          </a:xfrm>
          <a:prstGeom prst="rect">
            <a:avLst/>
          </a:prstGeom>
        </p:spPr>
      </p:pic>
      <p:sp>
        <p:nvSpPr>
          <p:cNvPr id="2" name="Titel 1"/>
          <p:cNvSpPr>
            <a:spLocks noGrp="1"/>
          </p:cNvSpPr>
          <p:nvPr>
            <p:ph type="title"/>
          </p:nvPr>
        </p:nvSpPr>
        <p:spPr>
          <a:xfrm>
            <a:off x="556486" y="1342800"/>
            <a:ext cx="8054114" cy="720000"/>
          </a:xfrm>
        </p:spPr>
        <p:txBody>
          <a:bodyPr/>
          <a:lstStyle/>
          <a:p>
            <a:r>
              <a:rPr lang="en-US"/>
              <a:t>Click to edit Master title style</a:t>
            </a:r>
            <a:endParaRPr lang="en-GB" dirty="0"/>
          </a:p>
        </p:txBody>
      </p:sp>
      <p:sp>
        <p:nvSpPr>
          <p:cNvPr id="3" name="Tijdelijke aanduiding voor inhoud 2"/>
          <p:cNvSpPr>
            <a:spLocks noGrp="1"/>
          </p:cNvSpPr>
          <p:nvPr>
            <p:ph idx="1"/>
          </p:nvPr>
        </p:nvSpPr>
        <p:spPr>
          <a:xfrm>
            <a:off x="556486" y="2087948"/>
            <a:ext cx="8054114" cy="4182150"/>
          </a:xfrm>
        </p:spPr>
        <p:txBody>
          <a:bodyPr/>
          <a:lstStyle>
            <a:lvl1pPr marL="185738" indent="-185738">
              <a:buSzPct val="100000"/>
              <a:buFontTx/>
              <a:buBlip>
                <a:blip r:embed="rId3"/>
              </a:buBlip>
              <a:defRPr>
                <a:latin typeface="+mn-lt"/>
              </a:defRPr>
            </a:lvl1pPr>
            <a:lvl2pPr marL="357188" indent="-171450">
              <a:buSzPct val="100000"/>
              <a:buFontTx/>
              <a:buBlip>
                <a:blip r:embed="rId3"/>
              </a:buBlip>
              <a:defRPr>
                <a:latin typeface="+mn-lt"/>
              </a:defRPr>
            </a:lvl2pPr>
            <a:lvl3pPr marL="542925" indent="-187325">
              <a:buSzPct val="100000"/>
              <a:buFontTx/>
              <a:buBlip>
                <a:blip r:embed="rId3"/>
              </a:buBlip>
              <a:defRPr>
                <a:latin typeface="+mn-lt"/>
              </a:defRPr>
            </a:lvl3pPr>
            <a:lvl4pPr marL="715963" indent="-173038">
              <a:buSzPct val="100000"/>
              <a:buFontTx/>
              <a:buBlip>
                <a:blip r:embed="rId3"/>
              </a:buBlip>
              <a:defRPr>
                <a:latin typeface="+mn-lt"/>
              </a:defRPr>
            </a:lvl4pPr>
            <a:lvl5pPr marL="901700" indent="-187325">
              <a:buSzPct val="100000"/>
              <a:buFontTx/>
              <a:buBlip>
                <a:blip r:embed="rId3"/>
              </a:buBlip>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Tijdelijke aanduiding voor datum 7"/>
          <p:cNvSpPr>
            <a:spLocks noGrp="1"/>
          </p:cNvSpPr>
          <p:nvPr>
            <p:ph type="dt" sz="half" idx="10"/>
          </p:nvPr>
        </p:nvSpPr>
        <p:spPr/>
        <p:txBody>
          <a:bodyPr/>
          <a:lstStyle/>
          <a:p>
            <a:endParaRPr lang="en-GB" dirty="0">
              <a:solidFill>
                <a:prstClr val="black">
                  <a:tint val="75000"/>
                </a:prstClr>
              </a:solidFill>
            </a:endParaRPr>
          </a:p>
        </p:txBody>
      </p:sp>
      <p:sp>
        <p:nvSpPr>
          <p:cNvPr id="10" name="Tijdelijke aanduiding voor dianummer 9"/>
          <p:cNvSpPr>
            <a:spLocks noGrp="1"/>
          </p:cNvSpPr>
          <p:nvPr>
            <p:ph type="sldNum" sz="quarter" idx="12"/>
          </p:nvPr>
        </p:nvSpPr>
        <p:spPr>
          <a:xfrm>
            <a:off x="107504" y="6597352"/>
            <a:ext cx="271098" cy="168990"/>
          </a:xfrm>
        </p:spPr>
        <p:txBody>
          <a:bodyPr/>
          <a:lstStyle>
            <a:lvl1pPr>
              <a:defRPr sz="1100"/>
            </a:lvl1pPr>
          </a:lstStyle>
          <a:p>
            <a:fld id="{52236286-4DC8-46DE-9269-8F728FBC0641}" type="slidenum">
              <a:rPr lang="en-GB" smtClean="0">
                <a:solidFill>
                  <a:prstClr val="black"/>
                </a:solidFill>
              </a:rPr>
              <a:pPr/>
              <a:t>‹#›</a:t>
            </a:fld>
            <a:endParaRPr lang="en-GB" dirty="0">
              <a:solidFill>
                <a:prstClr val="black"/>
              </a:solidFill>
            </a:endParaRPr>
          </a:p>
        </p:txBody>
      </p:sp>
      <p:pic>
        <p:nvPicPr>
          <p:cNvPr id="12" name="Picture 11"/>
          <p:cNvPicPr/>
          <p:nvPr userDrawn="1"/>
        </p:nvPicPr>
        <p:blipFill>
          <a:blip r:embed="rId4" cstate="print">
            <a:extLst>
              <a:ext uri="{28A0092B-C50C-407E-A947-70E740481C1C}">
                <a14:useLocalDpi xmlns:a14="http://schemas.microsoft.com/office/drawing/2010/main" val="0"/>
              </a:ext>
            </a:extLst>
          </a:blip>
          <a:stretch>
            <a:fillRect/>
          </a:stretch>
        </p:blipFill>
        <p:spPr>
          <a:xfrm>
            <a:off x="5733153" y="473666"/>
            <a:ext cx="1156884" cy="385628"/>
          </a:xfrm>
          <a:prstGeom prst="rect">
            <a:avLst/>
          </a:prstGeom>
        </p:spPr>
      </p:pic>
      <p:pic>
        <p:nvPicPr>
          <p:cNvPr id="13" name="Picture 12"/>
          <p:cNvPicPr/>
          <p:nvPr userDrawn="1"/>
        </p:nvPicPr>
        <p:blipFill rotWithShape="1">
          <a:blip r:embed="rId5" cstate="print">
            <a:extLst>
              <a:ext uri="{28A0092B-C50C-407E-A947-70E740481C1C}">
                <a14:useLocalDpi xmlns:a14="http://schemas.microsoft.com/office/drawing/2010/main" val="0"/>
              </a:ext>
            </a:extLst>
          </a:blip>
          <a:srcRect t="1" b="13999"/>
          <a:stretch/>
        </p:blipFill>
        <p:spPr bwMode="auto">
          <a:xfrm>
            <a:off x="5796137" y="44624"/>
            <a:ext cx="1388270" cy="429042"/>
          </a:xfrm>
          <a:prstGeom prst="rect">
            <a:avLst/>
          </a:prstGeom>
          <a:ln>
            <a:noFill/>
          </a:ln>
          <a:extLst>
            <a:ext uri="{53640926-AAD7-44D8-BBD7-CCE9431645EC}">
              <a14:shadowObscured xmlns:a14="http://schemas.microsoft.com/office/drawing/2010/main"/>
            </a:ext>
          </a:extLst>
        </p:spPr>
      </p:pic>
      <p:sp>
        <p:nvSpPr>
          <p:cNvPr id="5" name="Rectangle 4"/>
          <p:cNvSpPr/>
          <p:nvPr userDrawn="1"/>
        </p:nvSpPr>
        <p:spPr>
          <a:xfrm>
            <a:off x="539552" y="397575"/>
            <a:ext cx="4572000" cy="338554"/>
          </a:xfrm>
          <a:prstGeom prst="rect">
            <a:avLst/>
          </a:prstGeom>
        </p:spPr>
        <p:txBody>
          <a:bodyPr>
            <a:spAutoFit/>
          </a:bodyPr>
          <a:lstStyle/>
          <a:p>
            <a:r>
              <a:rPr lang="en-US" sz="800" dirty="0">
                <a:solidFill>
                  <a:prstClr val="white">
                    <a:lumMod val="85000"/>
                  </a:prstClr>
                </a:solidFill>
              </a:rPr>
              <a:t>Specific Contract No. SI2.736346   </a:t>
            </a:r>
            <a:r>
              <a:rPr lang="en-US" sz="800" dirty="0">
                <a:solidFill>
                  <a:prstClr val="black"/>
                </a:solidFill>
              </a:rPr>
              <a:t/>
            </a:r>
            <a:br>
              <a:rPr lang="en-US" sz="800" dirty="0">
                <a:solidFill>
                  <a:prstClr val="black"/>
                </a:solidFill>
              </a:rPr>
            </a:br>
            <a:r>
              <a:rPr lang="en-US" sz="800" b="1" dirty="0">
                <a:solidFill>
                  <a:srgbClr val="71A4C3"/>
                </a:solidFill>
              </a:rPr>
              <a:t>“Euro 5 sound limits for L-category vehicles”</a:t>
            </a:r>
            <a:endParaRPr lang="en-GB" sz="800" dirty="0">
              <a:solidFill>
                <a:srgbClr val="71A4C3"/>
              </a:solidFill>
            </a:endParaRPr>
          </a:p>
        </p:txBody>
      </p:sp>
      <p:pic>
        <p:nvPicPr>
          <p:cNvPr id="14" name="Picture 2"/>
          <p:cNvPicPr>
            <a:picLocks noChangeAspect="1" noChangeArrowheads="1"/>
          </p:cNvPicPr>
          <p:nvPr userDrawn="1"/>
        </p:nvPicPr>
        <p:blipFill rotWithShape="1">
          <a:blip r:embed="rId6" cstate="print">
            <a:extLst>
              <a:ext uri="{28A0092B-C50C-407E-A947-70E740481C1C}">
                <a14:useLocalDpi xmlns:a14="http://schemas.microsoft.com/office/drawing/2010/main" val="0"/>
              </a:ext>
            </a:extLst>
          </a:blip>
          <a:srcRect t="6313" r="12382"/>
          <a:stretch/>
        </p:blipFill>
        <p:spPr bwMode="auto">
          <a:xfrm>
            <a:off x="0" y="-2384"/>
            <a:ext cx="395536" cy="7165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Bild 7" descr="C:\Users\jhammer\AppData\Local\Microsoft\Windows\Temporary Internet Files\Content.Word\RLogo_RGB.JPG"/>
          <p:cNvPicPr/>
          <p:nvPr userDrawn="1"/>
        </p:nvPicPr>
        <p:blipFill>
          <a:blip r:embed="rId7" cstate="print"/>
          <a:srcRect/>
          <a:stretch>
            <a:fillRect/>
          </a:stretch>
        </p:blipFill>
        <p:spPr bwMode="auto">
          <a:xfrm>
            <a:off x="7379237" y="160716"/>
            <a:ext cx="523311" cy="340456"/>
          </a:xfrm>
          <a:prstGeom prst="rect">
            <a:avLst/>
          </a:prstGeom>
          <a:noFill/>
          <a:ln w="9525">
            <a:noFill/>
            <a:miter lim="800000"/>
            <a:headEnd/>
            <a:tailEnd/>
          </a:ln>
        </p:spPr>
      </p:pic>
    </p:spTree>
    <p:extLst>
      <p:ext uri="{BB962C8B-B14F-4D97-AF65-F5344CB8AC3E}">
        <p14:creationId xmlns:p14="http://schemas.microsoft.com/office/powerpoint/2010/main" val="1064630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ent image">
    <p:spTree>
      <p:nvGrpSpPr>
        <p:cNvPr id="1" name=""/>
        <p:cNvGrpSpPr/>
        <p:nvPr/>
      </p:nvGrpSpPr>
      <p:grpSpPr>
        <a:xfrm>
          <a:off x="0" y="0"/>
          <a:ext cx="0" cy="0"/>
          <a:chOff x="0" y="0"/>
          <a:chExt cx="0" cy="0"/>
        </a:xfrm>
      </p:grpSpPr>
      <p:pic>
        <p:nvPicPr>
          <p:cNvPr id="10" name="Afbeelding 9" descr="tno_1.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el 1"/>
          <p:cNvSpPr>
            <a:spLocks noGrp="1"/>
          </p:cNvSpPr>
          <p:nvPr>
            <p:ph type="title"/>
          </p:nvPr>
        </p:nvSpPr>
        <p:spPr>
          <a:xfrm>
            <a:off x="556486" y="1342800"/>
            <a:ext cx="8054114" cy="720000"/>
          </a:xfrm>
        </p:spPr>
        <p:txBody>
          <a:bodyPr/>
          <a:lstStyle/>
          <a:p>
            <a:r>
              <a:rPr lang="en-US"/>
              <a:t>Click to edit Master title style</a:t>
            </a:r>
            <a:endParaRPr lang="en-GB" dirty="0"/>
          </a:p>
        </p:txBody>
      </p:sp>
      <p:sp>
        <p:nvSpPr>
          <p:cNvPr id="6" name="Tijdelijke aanduiding voor dianummer 5"/>
          <p:cNvSpPr>
            <a:spLocks noGrp="1"/>
          </p:cNvSpPr>
          <p:nvPr>
            <p:ph type="sldNum" sz="quarter" idx="12"/>
          </p:nvPr>
        </p:nvSpPr>
        <p:spPr>
          <a:xfrm>
            <a:off x="556486" y="6525344"/>
            <a:ext cx="1800000" cy="168990"/>
          </a:xfrm>
        </p:spPr>
        <p:txBody>
          <a:bodyPr/>
          <a:lstStyle/>
          <a:p>
            <a:fld id="{52236286-4DC8-46DE-9269-8F728FBC0641}" type="slidenum">
              <a:rPr lang="en-GB" smtClean="0">
                <a:solidFill>
                  <a:prstClr val="black"/>
                </a:solidFill>
              </a:rPr>
              <a:pPr/>
              <a:t>‹#›</a:t>
            </a:fld>
            <a:endParaRPr lang="en-GB" dirty="0">
              <a:solidFill>
                <a:prstClr val="black"/>
              </a:solidFill>
            </a:endParaRPr>
          </a:p>
        </p:txBody>
      </p:sp>
      <p:pic>
        <p:nvPicPr>
          <p:cNvPr id="11" name="Afbeelding 10" descr="pijltje_terug.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607226" y="6582838"/>
            <a:ext cx="69230" cy="144000"/>
          </a:xfrm>
          <a:prstGeom prst="rect">
            <a:avLst/>
          </a:prstGeom>
        </p:spPr>
      </p:pic>
      <p:sp>
        <p:nvSpPr>
          <p:cNvPr id="7" name="Tijdelijke aanduiding voor afbeelding 157"/>
          <p:cNvSpPr>
            <a:spLocks noGrp="1"/>
          </p:cNvSpPr>
          <p:nvPr>
            <p:ph type="pic" sz="quarter" idx="10"/>
          </p:nvPr>
        </p:nvSpPr>
        <p:spPr>
          <a:xfrm>
            <a:off x="0" y="2204864"/>
            <a:ext cx="9144000" cy="4176464"/>
          </a:xfrm>
        </p:spPr>
        <p:txBody>
          <a:bodyPr/>
          <a:lstStyle>
            <a:lvl1pPr marL="0" indent="0">
              <a:lnSpc>
                <a:spcPct val="100000"/>
              </a:lnSpc>
              <a:buFont typeface="Arial"/>
              <a:buNone/>
              <a:defRPr sz="1800"/>
            </a:lvl1pPr>
          </a:lstStyle>
          <a:p>
            <a:r>
              <a:rPr lang="en-US" dirty="0"/>
              <a:t>Click icon to add picture</a:t>
            </a:r>
            <a:endParaRPr lang="nl-NL" dirty="0"/>
          </a:p>
        </p:txBody>
      </p:sp>
      <p:pic>
        <p:nvPicPr>
          <p:cNvPr id="9" name="Picture 8"/>
          <p:cNvPicPr/>
          <p:nvPr userDrawn="1"/>
        </p:nvPicPr>
        <p:blipFill>
          <a:blip r:embed="rId4" cstate="print">
            <a:extLst>
              <a:ext uri="{28A0092B-C50C-407E-A947-70E740481C1C}">
                <a14:useLocalDpi xmlns:a14="http://schemas.microsoft.com/office/drawing/2010/main" val="0"/>
              </a:ext>
            </a:extLst>
          </a:blip>
          <a:stretch>
            <a:fillRect/>
          </a:stretch>
        </p:blipFill>
        <p:spPr>
          <a:xfrm>
            <a:off x="5733153" y="473666"/>
            <a:ext cx="1156884" cy="385628"/>
          </a:xfrm>
          <a:prstGeom prst="rect">
            <a:avLst/>
          </a:prstGeom>
        </p:spPr>
      </p:pic>
      <p:pic>
        <p:nvPicPr>
          <p:cNvPr id="12" name="Picture 11"/>
          <p:cNvPicPr/>
          <p:nvPr userDrawn="1"/>
        </p:nvPicPr>
        <p:blipFill rotWithShape="1">
          <a:blip r:embed="rId5" cstate="print">
            <a:extLst>
              <a:ext uri="{28A0092B-C50C-407E-A947-70E740481C1C}">
                <a14:useLocalDpi xmlns:a14="http://schemas.microsoft.com/office/drawing/2010/main" val="0"/>
              </a:ext>
            </a:extLst>
          </a:blip>
          <a:srcRect t="1" b="13999"/>
          <a:stretch/>
        </p:blipFill>
        <p:spPr bwMode="auto">
          <a:xfrm>
            <a:off x="5796137" y="44624"/>
            <a:ext cx="1388270" cy="429042"/>
          </a:xfrm>
          <a:prstGeom prst="rect">
            <a:avLst/>
          </a:prstGeom>
          <a:ln>
            <a:noFill/>
          </a:ln>
          <a:extLst>
            <a:ext uri="{53640926-AAD7-44D8-BBD7-CCE9431645EC}">
              <a14:shadowObscured xmlns:a14="http://schemas.microsoft.com/office/drawing/2010/main"/>
            </a:ext>
          </a:extLst>
        </p:spPr>
      </p:pic>
      <p:sp>
        <p:nvSpPr>
          <p:cNvPr id="13" name="Rectangle 12"/>
          <p:cNvSpPr/>
          <p:nvPr userDrawn="1"/>
        </p:nvSpPr>
        <p:spPr>
          <a:xfrm>
            <a:off x="539552" y="397575"/>
            <a:ext cx="4572000" cy="338554"/>
          </a:xfrm>
          <a:prstGeom prst="rect">
            <a:avLst/>
          </a:prstGeom>
        </p:spPr>
        <p:txBody>
          <a:bodyPr>
            <a:spAutoFit/>
          </a:bodyPr>
          <a:lstStyle/>
          <a:p>
            <a:r>
              <a:rPr lang="en-US" sz="800" dirty="0">
                <a:solidFill>
                  <a:prstClr val="white">
                    <a:lumMod val="85000"/>
                  </a:prstClr>
                </a:solidFill>
              </a:rPr>
              <a:t>Specific Contract No. SI2.736346   </a:t>
            </a:r>
            <a:r>
              <a:rPr lang="en-US" sz="800" dirty="0">
                <a:solidFill>
                  <a:prstClr val="black"/>
                </a:solidFill>
              </a:rPr>
              <a:t/>
            </a:r>
            <a:br>
              <a:rPr lang="en-US" sz="800" dirty="0">
                <a:solidFill>
                  <a:prstClr val="black"/>
                </a:solidFill>
              </a:rPr>
            </a:br>
            <a:r>
              <a:rPr lang="en-US" sz="800" b="1" dirty="0">
                <a:solidFill>
                  <a:srgbClr val="71A4C3"/>
                </a:solidFill>
              </a:rPr>
              <a:t>“Euro 5 sound limits for L-category vehicles”</a:t>
            </a:r>
            <a:endParaRPr lang="en-GB" sz="800" dirty="0">
              <a:solidFill>
                <a:srgbClr val="71A4C3"/>
              </a:solidFill>
            </a:endParaRPr>
          </a:p>
        </p:txBody>
      </p:sp>
      <p:pic>
        <p:nvPicPr>
          <p:cNvPr id="14" name="Picture 2"/>
          <p:cNvPicPr>
            <a:picLocks noChangeAspect="1" noChangeArrowheads="1"/>
          </p:cNvPicPr>
          <p:nvPr userDrawn="1"/>
        </p:nvPicPr>
        <p:blipFill rotWithShape="1">
          <a:blip r:embed="rId6" cstate="print">
            <a:extLst>
              <a:ext uri="{28A0092B-C50C-407E-A947-70E740481C1C}">
                <a14:useLocalDpi xmlns:a14="http://schemas.microsoft.com/office/drawing/2010/main" val="0"/>
              </a:ext>
            </a:extLst>
          </a:blip>
          <a:srcRect t="6313" r="12382"/>
          <a:stretch/>
        </p:blipFill>
        <p:spPr bwMode="auto">
          <a:xfrm>
            <a:off x="0" y="-2384"/>
            <a:ext cx="395536" cy="7165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Bild 7" descr="C:\Users\jhammer\AppData\Local\Microsoft\Windows\Temporary Internet Files\Content.Word\RLogo_RGB.JPG"/>
          <p:cNvPicPr/>
          <p:nvPr userDrawn="1"/>
        </p:nvPicPr>
        <p:blipFill>
          <a:blip r:embed="rId7" cstate="print"/>
          <a:srcRect/>
          <a:stretch>
            <a:fillRect/>
          </a:stretch>
        </p:blipFill>
        <p:spPr bwMode="auto">
          <a:xfrm>
            <a:off x="7379237" y="160716"/>
            <a:ext cx="523311" cy="340456"/>
          </a:xfrm>
          <a:prstGeom prst="rect">
            <a:avLst/>
          </a:prstGeom>
          <a:noFill/>
          <a:ln w="9525">
            <a:noFill/>
            <a:miter lim="800000"/>
            <a:headEnd/>
            <a:tailEnd/>
          </a:ln>
        </p:spPr>
      </p:pic>
    </p:spTree>
    <p:extLst>
      <p:ext uri="{BB962C8B-B14F-4D97-AF65-F5344CB8AC3E}">
        <p14:creationId xmlns:p14="http://schemas.microsoft.com/office/powerpoint/2010/main" val="1915989613"/>
      </p:ext>
    </p:extLst>
  </p:cSld>
  <p:clrMapOvr>
    <a:masterClrMapping/>
  </p:clrMapOvr>
  <p:transition spd="slow">
    <p:fade thruBlk="1"/>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Bullet Image">
    <p:spTree>
      <p:nvGrpSpPr>
        <p:cNvPr id="1" name=""/>
        <p:cNvGrpSpPr/>
        <p:nvPr/>
      </p:nvGrpSpPr>
      <p:grpSpPr>
        <a:xfrm>
          <a:off x="0" y="0"/>
          <a:ext cx="0" cy="0"/>
          <a:chOff x="0" y="0"/>
          <a:chExt cx="0" cy="0"/>
        </a:xfrm>
      </p:grpSpPr>
      <p:pic>
        <p:nvPicPr>
          <p:cNvPr id="4" name="Afbeelding 3" descr="tno_1.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el 1"/>
          <p:cNvSpPr>
            <a:spLocks noGrp="1"/>
          </p:cNvSpPr>
          <p:nvPr>
            <p:ph type="title"/>
          </p:nvPr>
        </p:nvSpPr>
        <p:spPr>
          <a:xfrm>
            <a:off x="556486" y="1342800"/>
            <a:ext cx="8054114" cy="720000"/>
          </a:xfrm>
        </p:spPr>
        <p:txBody>
          <a:bodyPr/>
          <a:lstStyle/>
          <a:p>
            <a:r>
              <a:rPr lang="en-US"/>
              <a:t>Click to edit Master title style</a:t>
            </a:r>
            <a:endParaRPr lang="en-GB" dirty="0"/>
          </a:p>
        </p:txBody>
      </p:sp>
      <p:sp>
        <p:nvSpPr>
          <p:cNvPr id="3" name="Tijdelijke aanduiding voor inhoud 2"/>
          <p:cNvSpPr>
            <a:spLocks noGrp="1"/>
          </p:cNvSpPr>
          <p:nvPr>
            <p:ph idx="1"/>
          </p:nvPr>
        </p:nvSpPr>
        <p:spPr>
          <a:xfrm>
            <a:off x="556486" y="2199600"/>
            <a:ext cx="4014000" cy="4182150"/>
          </a:xfrm>
        </p:spPr>
        <p:txBody>
          <a:bodyPr/>
          <a:lstStyle>
            <a:lvl1pPr marL="185738" indent="-185738">
              <a:buSzPct val="100000"/>
              <a:buFontTx/>
              <a:buBlip>
                <a:blip r:embed="rId3"/>
              </a:buBlip>
              <a:defRPr/>
            </a:lvl1pPr>
            <a:lvl2pPr marL="357188" indent="-171450">
              <a:buSzPct val="100000"/>
              <a:buFontTx/>
              <a:buBlip>
                <a:blip r:embed="rId3"/>
              </a:buBlip>
              <a:defRPr/>
            </a:lvl2pPr>
            <a:lvl3pPr marL="542925" indent="-187325">
              <a:buSzPct val="100000"/>
              <a:buFontTx/>
              <a:buBlip>
                <a:blip r:embed="rId3"/>
              </a:buBlip>
              <a:defRPr/>
            </a:lvl3pPr>
            <a:lvl4pPr marL="715963" indent="-173038">
              <a:buSzPct val="100000"/>
              <a:buFontTx/>
              <a:buBlip>
                <a:blip r:embed="rId3"/>
              </a:buBlip>
              <a:defRPr/>
            </a:lvl4pPr>
            <a:lvl5pPr marL="901700" indent="-187325">
              <a:buSzPct val="100000"/>
              <a:buFontTx/>
              <a:buBlip>
                <a:blip r:embed="rId3"/>
              </a:buBlip>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Tijdelijke aanduiding voor datum 7"/>
          <p:cNvSpPr>
            <a:spLocks noGrp="1"/>
          </p:cNvSpPr>
          <p:nvPr>
            <p:ph type="dt" sz="half" idx="10"/>
          </p:nvPr>
        </p:nvSpPr>
        <p:spPr/>
        <p:txBody>
          <a:bodyPr/>
          <a:lstStyle/>
          <a:p>
            <a:endParaRPr lang="en-GB" dirty="0">
              <a:solidFill>
                <a:prstClr val="black">
                  <a:tint val="75000"/>
                </a:prstClr>
              </a:solidFill>
            </a:endParaRPr>
          </a:p>
        </p:txBody>
      </p:sp>
      <p:sp>
        <p:nvSpPr>
          <p:cNvPr id="10" name="Tijdelijke aanduiding voor dianummer 9"/>
          <p:cNvSpPr>
            <a:spLocks noGrp="1"/>
          </p:cNvSpPr>
          <p:nvPr>
            <p:ph type="sldNum" sz="quarter" idx="12"/>
          </p:nvPr>
        </p:nvSpPr>
        <p:spPr/>
        <p:txBody>
          <a:bodyPr/>
          <a:lstStyle/>
          <a:p>
            <a:fld id="{52236286-4DC8-46DE-9269-8F728FBC0641}" type="slidenum">
              <a:rPr lang="en-GB" smtClean="0">
                <a:solidFill>
                  <a:prstClr val="black"/>
                </a:solidFill>
              </a:rPr>
              <a:pPr/>
              <a:t>‹#›</a:t>
            </a:fld>
            <a:endParaRPr lang="en-GB" dirty="0">
              <a:solidFill>
                <a:prstClr val="black"/>
              </a:solidFill>
            </a:endParaRPr>
          </a:p>
        </p:txBody>
      </p:sp>
      <p:sp>
        <p:nvSpPr>
          <p:cNvPr id="11" name="Tijdelijke aanduiding voor inhoud 2"/>
          <p:cNvSpPr>
            <a:spLocks noGrp="1"/>
          </p:cNvSpPr>
          <p:nvPr>
            <p:ph idx="13" hasCustomPrompt="1"/>
          </p:nvPr>
        </p:nvSpPr>
        <p:spPr>
          <a:xfrm>
            <a:off x="4932000" y="2206800"/>
            <a:ext cx="3672448" cy="4182150"/>
          </a:xfrm>
        </p:spPr>
        <p:txBody>
          <a:bodyPr/>
          <a:lstStyle>
            <a:lvl1pPr marL="0" indent="0">
              <a:buSzPct val="100000"/>
              <a:buFontTx/>
              <a:buNone/>
              <a:defRPr baseline="0"/>
            </a:lvl1pPr>
            <a:lvl2pPr marL="357188" indent="-171450">
              <a:buSzPct val="100000"/>
              <a:buFontTx/>
              <a:buBlip>
                <a:blip r:embed="rId3"/>
              </a:buBlip>
              <a:defRPr/>
            </a:lvl2pPr>
            <a:lvl3pPr marL="542925" indent="-187325">
              <a:buSzPct val="100000"/>
              <a:buFontTx/>
              <a:buBlip>
                <a:blip r:embed="rId3"/>
              </a:buBlip>
              <a:defRPr/>
            </a:lvl3pPr>
            <a:lvl4pPr marL="715963" indent="-173038">
              <a:buSzPct val="100000"/>
              <a:buFontTx/>
              <a:buBlip>
                <a:blip r:embed="rId3"/>
              </a:buBlip>
              <a:defRPr/>
            </a:lvl4pPr>
            <a:lvl5pPr marL="901700" indent="-187325">
              <a:buSzPct val="100000"/>
              <a:buFontTx/>
              <a:buBlip>
                <a:blip r:embed="rId3"/>
              </a:buBlip>
              <a:defRPr/>
            </a:lvl5pPr>
          </a:lstStyle>
          <a:p>
            <a:pPr lvl="0"/>
            <a:r>
              <a:rPr lang="en-GB" dirty="0"/>
              <a:t>Insert image here</a:t>
            </a:r>
          </a:p>
        </p:txBody>
      </p:sp>
      <p:pic>
        <p:nvPicPr>
          <p:cNvPr id="13" name="Picture 12"/>
          <p:cNvPicPr/>
          <p:nvPr userDrawn="1"/>
        </p:nvPicPr>
        <p:blipFill>
          <a:blip r:embed="rId4" cstate="print">
            <a:extLst>
              <a:ext uri="{28A0092B-C50C-407E-A947-70E740481C1C}">
                <a14:useLocalDpi xmlns:a14="http://schemas.microsoft.com/office/drawing/2010/main" val="0"/>
              </a:ext>
            </a:extLst>
          </a:blip>
          <a:stretch>
            <a:fillRect/>
          </a:stretch>
        </p:blipFill>
        <p:spPr>
          <a:xfrm>
            <a:off x="5733153" y="473666"/>
            <a:ext cx="1156884" cy="385628"/>
          </a:xfrm>
          <a:prstGeom prst="rect">
            <a:avLst/>
          </a:prstGeom>
        </p:spPr>
      </p:pic>
      <p:pic>
        <p:nvPicPr>
          <p:cNvPr id="14" name="Picture 13"/>
          <p:cNvPicPr/>
          <p:nvPr userDrawn="1"/>
        </p:nvPicPr>
        <p:blipFill rotWithShape="1">
          <a:blip r:embed="rId5" cstate="print">
            <a:extLst>
              <a:ext uri="{28A0092B-C50C-407E-A947-70E740481C1C}">
                <a14:useLocalDpi xmlns:a14="http://schemas.microsoft.com/office/drawing/2010/main" val="0"/>
              </a:ext>
            </a:extLst>
          </a:blip>
          <a:srcRect t="1" b="13999"/>
          <a:stretch/>
        </p:blipFill>
        <p:spPr bwMode="auto">
          <a:xfrm>
            <a:off x="5796137" y="44624"/>
            <a:ext cx="1388270" cy="429042"/>
          </a:xfrm>
          <a:prstGeom prst="rect">
            <a:avLst/>
          </a:prstGeom>
          <a:ln>
            <a:noFill/>
          </a:ln>
          <a:extLst>
            <a:ext uri="{53640926-AAD7-44D8-BBD7-CCE9431645EC}">
              <a14:shadowObscured xmlns:a14="http://schemas.microsoft.com/office/drawing/2010/main"/>
            </a:ext>
          </a:extLst>
        </p:spPr>
      </p:pic>
      <p:sp>
        <p:nvSpPr>
          <p:cNvPr id="15" name="Rectangle 14"/>
          <p:cNvSpPr/>
          <p:nvPr userDrawn="1"/>
        </p:nvSpPr>
        <p:spPr>
          <a:xfrm>
            <a:off x="539552" y="397575"/>
            <a:ext cx="4572000" cy="338554"/>
          </a:xfrm>
          <a:prstGeom prst="rect">
            <a:avLst/>
          </a:prstGeom>
        </p:spPr>
        <p:txBody>
          <a:bodyPr>
            <a:spAutoFit/>
          </a:bodyPr>
          <a:lstStyle/>
          <a:p>
            <a:r>
              <a:rPr lang="en-US" sz="800" dirty="0">
                <a:solidFill>
                  <a:prstClr val="white">
                    <a:lumMod val="85000"/>
                  </a:prstClr>
                </a:solidFill>
              </a:rPr>
              <a:t>Specific Contract No. SI2.736346   </a:t>
            </a:r>
            <a:r>
              <a:rPr lang="en-US" sz="800" dirty="0">
                <a:solidFill>
                  <a:prstClr val="black"/>
                </a:solidFill>
              </a:rPr>
              <a:t/>
            </a:r>
            <a:br>
              <a:rPr lang="en-US" sz="800" dirty="0">
                <a:solidFill>
                  <a:prstClr val="black"/>
                </a:solidFill>
              </a:rPr>
            </a:br>
            <a:r>
              <a:rPr lang="en-US" sz="800" b="1" dirty="0">
                <a:solidFill>
                  <a:srgbClr val="71A4C3"/>
                </a:solidFill>
              </a:rPr>
              <a:t>“Euro 5 sound limits for L-category vehicles”</a:t>
            </a:r>
            <a:endParaRPr lang="en-GB" sz="800" dirty="0">
              <a:solidFill>
                <a:srgbClr val="71A4C3"/>
              </a:solidFill>
            </a:endParaRPr>
          </a:p>
        </p:txBody>
      </p:sp>
      <p:pic>
        <p:nvPicPr>
          <p:cNvPr id="16" name="Picture 2"/>
          <p:cNvPicPr>
            <a:picLocks noChangeAspect="1" noChangeArrowheads="1"/>
          </p:cNvPicPr>
          <p:nvPr userDrawn="1"/>
        </p:nvPicPr>
        <p:blipFill rotWithShape="1">
          <a:blip r:embed="rId6" cstate="print">
            <a:extLst>
              <a:ext uri="{28A0092B-C50C-407E-A947-70E740481C1C}">
                <a14:useLocalDpi xmlns:a14="http://schemas.microsoft.com/office/drawing/2010/main" val="0"/>
              </a:ext>
            </a:extLst>
          </a:blip>
          <a:srcRect t="6313" r="12382"/>
          <a:stretch/>
        </p:blipFill>
        <p:spPr bwMode="auto">
          <a:xfrm>
            <a:off x="0" y="-2384"/>
            <a:ext cx="395536" cy="7165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 name="Bild 7" descr="C:\Users\jhammer\AppData\Local\Microsoft\Windows\Temporary Internet Files\Content.Word\RLogo_RGB.JPG"/>
          <p:cNvPicPr/>
          <p:nvPr userDrawn="1"/>
        </p:nvPicPr>
        <p:blipFill>
          <a:blip r:embed="rId7" cstate="print"/>
          <a:srcRect/>
          <a:stretch>
            <a:fillRect/>
          </a:stretch>
        </p:blipFill>
        <p:spPr bwMode="auto">
          <a:xfrm>
            <a:off x="7379237" y="160716"/>
            <a:ext cx="523311" cy="340456"/>
          </a:xfrm>
          <a:prstGeom prst="rect">
            <a:avLst/>
          </a:prstGeom>
          <a:noFill/>
          <a:ln w="9525">
            <a:noFill/>
            <a:miter lim="800000"/>
            <a:headEnd/>
            <a:tailEnd/>
          </a:ln>
        </p:spPr>
      </p:pic>
    </p:spTree>
    <p:extLst>
      <p:ext uri="{BB962C8B-B14F-4D97-AF65-F5344CB8AC3E}">
        <p14:creationId xmlns:p14="http://schemas.microsoft.com/office/powerpoint/2010/main" val="902216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hapt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Afbeelding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2" name="Groep 1"/>
          <p:cNvGrpSpPr/>
          <p:nvPr userDrawn="1"/>
        </p:nvGrpSpPr>
        <p:grpSpPr>
          <a:xfrm>
            <a:off x="539552" y="900233"/>
            <a:ext cx="54120" cy="3028186"/>
            <a:chOff x="539552" y="900233"/>
            <a:chExt cx="54120" cy="3028186"/>
          </a:xfrm>
        </p:grpSpPr>
        <p:cxnSp>
          <p:nvCxnSpPr>
            <p:cNvPr id="5" name="Rechte verbindingslijn 4"/>
            <p:cNvCxnSpPr/>
            <p:nvPr userDrawn="1"/>
          </p:nvCxnSpPr>
          <p:spPr>
            <a:xfrm flipV="1">
              <a:off x="551844" y="900233"/>
              <a:ext cx="0" cy="273960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6" name="Afbeelding 5" descr="timeline_pijl_wit.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39552" y="3730419"/>
              <a:ext cx="54120" cy="198000"/>
            </a:xfrm>
            <a:prstGeom prst="rect">
              <a:avLst/>
            </a:prstGeom>
          </p:spPr>
        </p:pic>
      </p:grpSp>
      <p:sp>
        <p:nvSpPr>
          <p:cNvPr id="7" name="Titel 1"/>
          <p:cNvSpPr>
            <a:spLocks noGrp="1"/>
          </p:cNvSpPr>
          <p:nvPr>
            <p:ph type="title"/>
          </p:nvPr>
        </p:nvSpPr>
        <p:spPr>
          <a:xfrm>
            <a:off x="776785" y="737708"/>
            <a:ext cx="8165932" cy="3382344"/>
          </a:xfrm>
        </p:spPr>
        <p:txBody>
          <a:bodyPr anchor="b"/>
          <a:lstStyle>
            <a:lvl1pPr>
              <a:lnSpc>
                <a:spcPct val="90000"/>
              </a:lnSpc>
              <a:defRPr sz="7000" spc="0">
                <a:solidFill>
                  <a:schemeClr val="bg1"/>
                </a:solidFill>
              </a:defRPr>
            </a:lvl1pPr>
          </a:lstStyle>
          <a:p>
            <a:r>
              <a:rPr lang="en-US"/>
              <a:t>Click to edit Master title style</a:t>
            </a:r>
            <a:endParaRPr lang="en-GB" dirty="0"/>
          </a:p>
        </p:txBody>
      </p:sp>
    </p:spTree>
    <p:extLst>
      <p:ext uri="{BB962C8B-B14F-4D97-AF65-F5344CB8AC3E}">
        <p14:creationId xmlns:p14="http://schemas.microsoft.com/office/powerpoint/2010/main" val="3638096397"/>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500"/>
                                        <p:tgtEl>
                                          <p:spTgt spid="2"/>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hapter_blac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Afbeelding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533818"/>
            <a:ext cx="9144000" cy="274319"/>
          </a:xfrm>
          <a:prstGeom prst="rect">
            <a:avLst/>
          </a:prstGeom>
        </p:spPr>
      </p:pic>
      <p:grpSp>
        <p:nvGrpSpPr>
          <p:cNvPr id="3" name="Groep 2"/>
          <p:cNvGrpSpPr/>
          <p:nvPr userDrawn="1"/>
        </p:nvGrpSpPr>
        <p:grpSpPr>
          <a:xfrm>
            <a:off x="539800" y="900233"/>
            <a:ext cx="53624" cy="3028186"/>
            <a:chOff x="539800" y="900233"/>
            <a:chExt cx="53624" cy="3028186"/>
          </a:xfrm>
        </p:grpSpPr>
        <p:cxnSp>
          <p:nvCxnSpPr>
            <p:cNvPr id="5" name="Rechte verbindingslijn 4"/>
            <p:cNvCxnSpPr/>
            <p:nvPr userDrawn="1"/>
          </p:nvCxnSpPr>
          <p:spPr>
            <a:xfrm flipV="1">
              <a:off x="551844" y="900233"/>
              <a:ext cx="0" cy="2739600"/>
            </a:xfrm>
            <a:prstGeom prst="line">
              <a:avLst/>
            </a:prstGeom>
            <a:ln w="6350">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6" name="Afbeelding 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39800" y="3730419"/>
              <a:ext cx="53624" cy="198000"/>
            </a:xfrm>
            <a:prstGeom prst="rect">
              <a:avLst/>
            </a:prstGeom>
          </p:spPr>
        </p:pic>
      </p:grpSp>
      <p:sp>
        <p:nvSpPr>
          <p:cNvPr id="7" name="Titel 1"/>
          <p:cNvSpPr>
            <a:spLocks noGrp="1"/>
          </p:cNvSpPr>
          <p:nvPr userDrawn="1">
            <p:ph type="title"/>
          </p:nvPr>
        </p:nvSpPr>
        <p:spPr>
          <a:xfrm>
            <a:off x="776785" y="737708"/>
            <a:ext cx="8165932" cy="3382344"/>
          </a:xfrm>
        </p:spPr>
        <p:txBody>
          <a:bodyPr anchor="b"/>
          <a:lstStyle>
            <a:lvl1pPr>
              <a:lnSpc>
                <a:spcPct val="90000"/>
              </a:lnSpc>
              <a:defRPr sz="7000" spc="0">
                <a:solidFill>
                  <a:schemeClr val="tx1"/>
                </a:solidFill>
              </a:defRPr>
            </a:lvl1pPr>
          </a:lstStyle>
          <a:p>
            <a:r>
              <a:rPr lang="en-US"/>
              <a:t>Click to edit Master title style</a:t>
            </a:r>
            <a:endParaRPr lang="en-GB" dirty="0"/>
          </a:p>
        </p:txBody>
      </p:sp>
    </p:spTree>
    <p:extLst>
      <p:ext uri="{BB962C8B-B14F-4D97-AF65-F5344CB8AC3E}">
        <p14:creationId xmlns:p14="http://schemas.microsoft.com/office/powerpoint/2010/main" val="1641242644"/>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up)">
                                      <p:cBhvr>
                                        <p:cTn id="11" dur="500"/>
                                        <p:tgtEl>
                                          <p:spTgt spid="3"/>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Showcase_Target">
    <p:bg>
      <p:bgPr>
        <a:solidFill>
          <a:schemeClr val="bg2"/>
        </a:solidFill>
        <a:effectLst/>
      </p:bgPr>
    </p:bg>
    <p:spTree>
      <p:nvGrpSpPr>
        <p:cNvPr id="1" name=""/>
        <p:cNvGrpSpPr/>
        <p:nvPr/>
      </p:nvGrpSpPr>
      <p:grpSpPr>
        <a:xfrm>
          <a:off x="0" y="0"/>
          <a:ext cx="0" cy="0"/>
          <a:chOff x="0" y="0"/>
          <a:chExt cx="0" cy="0"/>
        </a:xfrm>
      </p:grpSpPr>
      <p:sp>
        <p:nvSpPr>
          <p:cNvPr id="11" name="Rechthoek 10"/>
          <p:cNvSpPr/>
          <p:nvPr userDrawn="1"/>
        </p:nvSpPr>
        <p:spPr>
          <a:xfrm>
            <a:off x="0" y="6390853"/>
            <a:ext cx="9143622" cy="46384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pic>
        <p:nvPicPr>
          <p:cNvPr id="4" name="Afbeelding 3" descr="tno_1.png"/>
          <p:cNvPicPr>
            <a:picLocks noChangeAspect="1"/>
          </p:cNvPicPr>
          <p:nvPr userDrawn="1"/>
        </p:nvPicPr>
        <p:blipFill rotWithShape="1">
          <a:blip r:embed="rId2" cstate="print">
            <a:extLst>
              <a:ext uri="{28A0092B-C50C-407E-A947-70E740481C1C}">
                <a14:useLocalDpi xmlns:a14="http://schemas.microsoft.com/office/drawing/2010/main" val="0"/>
              </a:ext>
            </a:extLst>
          </a:blip>
          <a:srcRect b="67917"/>
          <a:stretch/>
        </p:blipFill>
        <p:spPr>
          <a:xfrm>
            <a:off x="0" y="0"/>
            <a:ext cx="9144000" cy="2200275"/>
          </a:xfrm>
          <a:prstGeom prst="rect">
            <a:avLst/>
          </a:prstGeom>
          <a:solidFill>
            <a:srgbClr val="FFFFFF"/>
          </a:solidFill>
        </p:spPr>
      </p:pic>
      <p:sp>
        <p:nvSpPr>
          <p:cNvPr id="2" name="Titel 1"/>
          <p:cNvSpPr>
            <a:spLocks noGrp="1"/>
          </p:cNvSpPr>
          <p:nvPr>
            <p:ph type="title"/>
          </p:nvPr>
        </p:nvSpPr>
        <p:spPr>
          <a:xfrm>
            <a:off x="556486" y="1342800"/>
            <a:ext cx="8054114" cy="720000"/>
          </a:xfrm>
        </p:spPr>
        <p:txBody>
          <a:bodyPr/>
          <a:lstStyle/>
          <a:p>
            <a:r>
              <a:rPr lang="en-US"/>
              <a:t>Click to edit Master title style</a:t>
            </a:r>
            <a:endParaRPr lang="en-GB" dirty="0"/>
          </a:p>
        </p:txBody>
      </p:sp>
      <p:sp>
        <p:nvSpPr>
          <p:cNvPr id="3" name="Tijdelijke aanduiding voor inhoud 2"/>
          <p:cNvSpPr>
            <a:spLocks noGrp="1"/>
          </p:cNvSpPr>
          <p:nvPr>
            <p:ph idx="1"/>
          </p:nvPr>
        </p:nvSpPr>
        <p:spPr>
          <a:xfrm>
            <a:off x="556486" y="2199600"/>
            <a:ext cx="8054114" cy="4182150"/>
          </a:xfrm>
          <a:solidFill>
            <a:srgbClr val="FFFFFF"/>
          </a:solidFill>
        </p:spPr>
        <p:txBody>
          <a:bodyPr/>
          <a:lstStyle>
            <a:lvl1pPr marL="185738" indent="-185738">
              <a:buSzPct val="100000"/>
              <a:buFontTx/>
              <a:buBlip>
                <a:blip r:embed="rId3"/>
              </a:buBlip>
              <a:defRPr/>
            </a:lvl1pPr>
            <a:lvl2pPr marL="357188" indent="-171450">
              <a:buSzPct val="100000"/>
              <a:buFontTx/>
              <a:buBlip>
                <a:blip r:embed="rId3"/>
              </a:buBlip>
              <a:defRPr/>
            </a:lvl2pPr>
            <a:lvl3pPr marL="542925" indent="-187325">
              <a:buSzPct val="100000"/>
              <a:buFontTx/>
              <a:buBlip>
                <a:blip r:embed="rId3"/>
              </a:buBlip>
              <a:defRPr/>
            </a:lvl3pPr>
            <a:lvl4pPr marL="715963" indent="-173038">
              <a:buSzPct val="100000"/>
              <a:buFontTx/>
              <a:buBlip>
                <a:blip r:embed="rId3"/>
              </a:buBlip>
              <a:defRPr/>
            </a:lvl4pPr>
            <a:lvl5pPr marL="901700" indent="-187325">
              <a:buSzPct val="100000"/>
              <a:buFontTx/>
              <a:buBlip>
                <a:blip r:embed="rId3"/>
              </a:buBlip>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Tijdelijke aanduiding voor datum 7"/>
          <p:cNvSpPr>
            <a:spLocks noGrp="1"/>
          </p:cNvSpPr>
          <p:nvPr>
            <p:ph type="dt" sz="half" idx="10"/>
          </p:nvPr>
        </p:nvSpPr>
        <p:spPr/>
        <p:txBody>
          <a:bodyPr/>
          <a:lstStyle/>
          <a:p>
            <a:endParaRPr lang="en-GB" dirty="0">
              <a:solidFill>
                <a:prstClr val="black">
                  <a:tint val="75000"/>
                </a:prstClr>
              </a:solidFill>
            </a:endParaRPr>
          </a:p>
        </p:txBody>
      </p:sp>
      <p:sp>
        <p:nvSpPr>
          <p:cNvPr id="10" name="Tijdelijke aanduiding voor dianummer 9"/>
          <p:cNvSpPr>
            <a:spLocks noGrp="1"/>
          </p:cNvSpPr>
          <p:nvPr>
            <p:ph type="sldNum" sz="quarter" idx="12"/>
          </p:nvPr>
        </p:nvSpPr>
        <p:spPr/>
        <p:txBody>
          <a:bodyPr/>
          <a:lstStyle/>
          <a:p>
            <a:fld id="{52236286-4DC8-46DE-9269-8F728FBC0641}" type="slidenum">
              <a:rPr lang="en-GB" smtClean="0">
                <a:solidFill>
                  <a:prstClr val="black"/>
                </a:solidFill>
              </a:rPr>
              <a:pPr/>
              <a:t>‹#›</a:t>
            </a:fld>
            <a:endParaRPr lang="en-GB" dirty="0">
              <a:solidFill>
                <a:prstClr val="black"/>
              </a:solidFill>
            </a:endParaRPr>
          </a:p>
        </p:txBody>
      </p:sp>
      <p:sp>
        <p:nvSpPr>
          <p:cNvPr id="12" name="Tijdelijke aanduiding voor afbeelding 7"/>
          <p:cNvSpPr>
            <a:spLocks noGrp="1"/>
          </p:cNvSpPr>
          <p:nvPr>
            <p:ph type="pic" sz="quarter" idx="13"/>
          </p:nvPr>
        </p:nvSpPr>
        <p:spPr>
          <a:xfrm>
            <a:off x="8679234" y="6562800"/>
            <a:ext cx="69230" cy="143998"/>
          </a:xfrm>
        </p:spPr>
        <p:txBody>
          <a:bodyPr/>
          <a:lstStyle>
            <a:lvl1pPr marL="0" indent="0">
              <a:buNone/>
              <a:defRPr/>
            </a:lvl1pPr>
          </a:lstStyle>
          <a:p>
            <a:r>
              <a:rPr lang="en-US" dirty="0"/>
              <a:t>Click icon to add picture</a:t>
            </a:r>
            <a:endParaRPr lang="nl-NL" dirty="0"/>
          </a:p>
        </p:txBody>
      </p:sp>
      <p:sp>
        <p:nvSpPr>
          <p:cNvPr id="13" name="Rechthoek 12"/>
          <p:cNvSpPr/>
          <p:nvPr userDrawn="1"/>
        </p:nvSpPr>
        <p:spPr>
          <a:xfrm>
            <a:off x="-7200" y="2200275"/>
            <a:ext cx="9158400" cy="4190578"/>
          </a:xfrm>
          <a:prstGeom prst="rect">
            <a:avLst/>
          </a:prstGeom>
          <a:noFill/>
          <a:ln w="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pic>
        <p:nvPicPr>
          <p:cNvPr id="15" name="Picture 14"/>
          <p:cNvPicPr/>
          <p:nvPr userDrawn="1"/>
        </p:nvPicPr>
        <p:blipFill>
          <a:blip r:embed="rId4" cstate="print">
            <a:extLst>
              <a:ext uri="{28A0092B-C50C-407E-A947-70E740481C1C}">
                <a14:useLocalDpi xmlns:a14="http://schemas.microsoft.com/office/drawing/2010/main" val="0"/>
              </a:ext>
            </a:extLst>
          </a:blip>
          <a:stretch>
            <a:fillRect/>
          </a:stretch>
        </p:blipFill>
        <p:spPr>
          <a:xfrm>
            <a:off x="5733153" y="473666"/>
            <a:ext cx="1156884" cy="385628"/>
          </a:xfrm>
          <a:prstGeom prst="rect">
            <a:avLst/>
          </a:prstGeom>
        </p:spPr>
      </p:pic>
      <p:pic>
        <p:nvPicPr>
          <p:cNvPr id="16" name="Picture 15"/>
          <p:cNvPicPr/>
          <p:nvPr userDrawn="1"/>
        </p:nvPicPr>
        <p:blipFill rotWithShape="1">
          <a:blip r:embed="rId5" cstate="print">
            <a:extLst>
              <a:ext uri="{28A0092B-C50C-407E-A947-70E740481C1C}">
                <a14:useLocalDpi xmlns:a14="http://schemas.microsoft.com/office/drawing/2010/main" val="0"/>
              </a:ext>
            </a:extLst>
          </a:blip>
          <a:srcRect t="1" b="13999"/>
          <a:stretch/>
        </p:blipFill>
        <p:spPr bwMode="auto">
          <a:xfrm>
            <a:off x="5796137" y="44624"/>
            <a:ext cx="1388270" cy="429042"/>
          </a:xfrm>
          <a:prstGeom prst="rect">
            <a:avLst/>
          </a:prstGeom>
          <a:ln>
            <a:noFill/>
          </a:ln>
          <a:extLst>
            <a:ext uri="{53640926-AAD7-44D8-BBD7-CCE9431645EC}">
              <a14:shadowObscured xmlns:a14="http://schemas.microsoft.com/office/drawing/2010/main"/>
            </a:ext>
          </a:extLst>
        </p:spPr>
      </p:pic>
      <p:sp>
        <p:nvSpPr>
          <p:cNvPr id="17" name="Rectangle 16"/>
          <p:cNvSpPr/>
          <p:nvPr userDrawn="1"/>
        </p:nvSpPr>
        <p:spPr>
          <a:xfrm>
            <a:off x="539552" y="397575"/>
            <a:ext cx="4572000" cy="338554"/>
          </a:xfrm>
          <a:prstGeom prst="rect">
            <a:avLst/>
          </a:prstGeom>
        </p:spPr>
        <p:txBody>
          <a:bodyPr>
            <a:spAutoFit/>
          </a:bodyPr>
          <a:lstStyle/>
          <a:p>
            <a:r>
              <a:rPr lang="en-US" sz="800" dirty="0">
                <a:solidFill>
                  <a:prstClr val="white">
                    <a:lumMod val="85000"/>
                  </a:prstClr>
                </a:solidFill>
              </a:rPr>
              <a:t>Specific Contract No. SI2.736346   </a:t>
            </a:r>
            <a:r>
              <a:rPr lang="en-US" sz="800" dirty="0">
                <a:solidFill>
                  <a:prstClr val="black"/>
                </a:solidFill>
              </a:rPr>
              <a:t/>
            </a:r>
            <a:br>
              <a:rPr lang="en-US" sz="800" dirty="0">
                <a:solidFill>
                  <a:prstClr val="black"/>
                </a:solidFill>
              </a:rPr>
            </a:br>
            <a:r>
              <a:rPr lang="en-US" sz="800" b="1" dirty="0">
                <a:solidFill>
                  <a:srgbClr val="71A4C3"/>
                </a:solidFill>
              </a:rPr>
              <a:t>“Euro 5 sound limits for L-category vehicles”</a:t>
            </a:r>
            <a:endParaRPr lang="en-GB" sz="800" dirty="0">
              <a:solidFill>
                <a:srgbClr val="71A4C3"/>
              </a:solidFill>
            </a:endParaRPr>
          </a:p>
        </p:txBody>
      </p:sp>
      <p:pic>
        <p:nvPicPr>
          <p:cNvPr id="18" name="Picture 2"/>
          <p:cNvPicPr>
            <a:picLocks noChangeAspect="1" noChangeArrowheads="1"/>
          </p:cNvPicPr>
          <p:nvPr userDrawn="1"/>
        </p:nvPicPr>
        <p:blipFill rotWithShape="1">
          <a:blip r:embed="rId6" cstate="print">
            <a:extLst>
              <a:ext uri="{28A0092B-C50C-407E-A947-70E740481C1C}">
                <a14:useLocalDpi xmlns:a14="http://schemas.microsoft.com/office/drawing/2010/main" val="0"/>
              </a:ext>
            </a:extLst>
          </a:blip>
          <a:srcRect t="6313" r="12382"/>
          <a:stretch/>
        </p:blipFill>
        <p:spPr bwMode="auto">
          <a:xfrm>
            <a:off x="0" y="-2384"/>
            <a:ext cx="395536" cy="7165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Bild 7" descr="C:\Users\jhammer\AppData\Local\Microsoft\Windows\Temporary Internet Files\Content.Word\RLogo_RGB.JPG"/>
          <p:cNvPicPr/>
          <p:nvPr userDrawn="1"/>
        </p:nvPicPr>
        <p:blipFill>
          <a:blip r:embed="rId7" cstate="print"/>
          <a:srcRect/>
          <a:stretch>
            <a:fillRect/>
          </a:stretch>
        </p:blipFill>
        <p:spPr bwMode="auto">
          <a:xfrm>
            <a:off x="7379237" y="160716"/>
            <a:ext cx="523311" cy="340456"/>
          </a:xfrm>
          <a:prstGeom prst="rect">
            <a:avLst/>
          </a:prstGeom>
          <a:noFill/>
          <a:ln w="9525">
            <a:noFill/>
            <a:miter lim="800000"/>
            <a:headEnd/>
            <a:tailEnd/>
          </a:ln>
        </p:spPr>
      </p:pic>
    </p:spTree>
    <p:extLst>
      <p:ext uri="{BB962C8B-B14F-4D97-AF65-F5344CB8AC3E}">
        <p14:creationId xmlns:p14="http://schemas.microsoft.com/office/powerpoint/2010/main" val="272942703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accel="51000" fill="hold" nodeType="clickEffect">
                                  <p:stCondLst>
                                    <p:cond delay="0"/>
                                  </p:stCondLst>
                                  <p:childTnLst>
                                    <p:animClr clrSpc="rgb" dir="cw">
                                      <p:cBhvr>
                                        <p:cTn id="6" dur="1000" fill="hold"/>
                                        <p:tgtEl>
                                          <p:spTgt spid="13"/>
                                        </p:tgtEl>
                                        <p:attrNameLst>
                                          <p:attrName>fillcolor</p:attrName>
                                        </p:attrNameLst>
                                      </p:cBhvr>
                                      <p:to>
                                        <a:srgbClr val="FFFFFF"/>
                                      </p:to>
                                    </p:animClr>
                                    <p:set>
                                      <p:cBhvr>
                                        <p:cTn id="7" dur="1000" fill="hold"/>
                                        <p:tgtEl>
                                          <p:spTgt spid="13"/>
                                        </p:tgtEl>
                                        <p:attrNameLst>
                                          <p:attrName>fill.type</p:attrName>
                                        </p:attrNameLst>
                                      </p:cBhvr>
                                      <p:to>
                                        <p:strVal val="solid"/>
                                      </p:to>
                                    </p:set>
                                    <p:set>
                                      <p:cBhvr>
                                        <p:cTn id="8" dur="1000" fill="hold"/>
                                        <p:tgtEl>
                                          <p:spTgt spid="13"/>
                                        </p:tgtEl>
                                        <p:attrNameLst>
                                          <p:attrName>fill.on</p:attrName>
                                        </p:attrNameLst>
                                      </p:cBhvr>
                                      <p:to>
                                        <p:strVal val="true"/>
                                      </p:to>
                                    </p:set>
                                  </p:childTnLst>
                                </p:cTn>
                              </p:par>
                              <p:par>
                                <p:cTn id="9" presetID="10"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tmplLst>
          <p:tmpl>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image">
    <p:spTree>
      <p:nvGrpSpPr>
        <p:cNvPr id="1" name=""/>
        <p:cNvGrpSpPr/>
        <p:nvPr/>
      </p:nvGrpSpPr>
      <p:grpSpPr>
        <a:xfrm>
          <a:off x="0" y="0"/>
          <a:ext cx="0" cy="0"/>
          <a:chOff x="0" y="0"/>
          <a:chExt cx="0" cy="0"/>
        </a:xfrm>
      </p:grpSpPr>
      <p:pic>
        <p:nvPicPr>
          <p:cNvPr id="10" name="Afbeelding 9" descr="tno_1.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el 1"/>
          <p:cNvSpPr>
            <a:spLocks noGrp="1"/>
          </p:cNvSpPr>
          <p:nvPr>
            <p:ph type="title"/>
          </p:nvPr>
        </p:nvSpPr>
        <p:spPr>
          <a:xfrm>
            <a:off x="556486" y="1342800"/>
            <a:ext cx="8054114" cy="720000"/>
          </a:xfrm>
        </p:spPr>
        <p:txBody>
          <a:bodyPr/>
          <a:lstStyle/>
          <a:p>
            <a:r>
              <a:rPr lang="en-US"/>
              <a:t>Click to edit Master title style</a:t>
            </a:r>
            <a:endParaRPr lang="en-GB" dirty="0"/>
          </a:p>
        </p:txBody>
      </p:sp>
      <p:sp>
        <p:nvSpPr>
          <p:cNvPr id="6" name="Tijdelijke aanduiding voor dianummer 5"/>
          <p:cNvSpPr>
            <a:spLocks noGrp="1"/>
          </p:cNvSpPr>
          <p:nvPr>
            <p:ph type="sldNum" sz="quarter" idx="12"/>
          </p:nvPr>
        </p:nvSpPr>
        <p:spPr>
          <a:xfrm>
            <a:off x="556486" y="6525344"/>
            <a:ext cx="1800000" cy="168990"/>
          </a:xfrm>
        </p:spPr>
        <p:txBody>
          <a:bodyPr/>
          <a:lstStyle/>
          <a:p>
            <a:fld id="{52236286-4DC8-46DE-9269-8F728FBC0641}" type="slidenum">
              <a:rPr lang="en-GB" smtClean="0"/>
              <a:t>‹#›</a:t>
            </a:fld>
            <a:endParaRPr lang="en-GB" dirty="0"/>
          </a:p>
        </p:txBody>
      </p:sp>
      <p:pic>
        <p:nvPicPr>
          <p:cNvPr id="11" name="Afbeelding 10" descr="pijltje_terug.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607226" y="6582838"/>
            <a:ext cx="69230" cy="144000"/>
          </a:xfrm>
          <a:prstGeom prst="rect">
            <a:avLst/>
          </a:prstGeom>
        </p:spPr>
      </p:pic>
      <p:sp>
        <p:nvSpPr>
          <p:cNvPr id="7" name="Tijdelijke aanduiding voor afbeelding 157"/>
          <p:cNvSpPr>
            <a:spLocks noGrp="1"/>
          </p:cNvSpPr>
          <p:nvPr>
            <p:ph type="pic" sz="quarter" idx="10"/>
          </p:nvPr>
        </p:nvSpPr>
        <p:spPr>
          <a:xfrm>
            <a:off x="0" y="2204864"/>
            <a:ext cx="9144000" cy="4176464"/>
          </a:xfrm>
        </p:spPr>
        <p:txBody>
          <a:bodyPr/>
          <a:lstStyle>
            <a:lvl1pPr marL="0" indent="0">
              <a:lnSpc>
                <a:spcPct val="100000"/>
              </a:lnSpc>
              <a:buFont typeface="Arial"/>
              <a:buNone/>
              <a:defRPr sz="1800"/>
            </a:lvl1pPr>
          </a:lstStyle>
          <a:p>
            <a:r>
              <a:rPr lang="en-US" dirty="0"/>
              <a:t>Click icon to add picture</a:t>
            </a:r>
            <a:endParaRPr lang="nl-NL" dirty="0"/>
          </a:p>
        </p:txBody>
      </p:sp>
      <p:pic>
        <p:nvPicPr>
          <p:cNvPr id="9" name="Picture 8"/>
          <p:cNvPicPr/>
          <p:nvPr userDrawn="1"/>
        </p:nvPicPr>
        <p:blipFill>
          <a:blip r:embed="rId4" cstate="print">
            <a:extLst>
              <a:ext uri="{28A0092B-C50C-407E-A947-70E740481C1C}">
                <a14:useLocalDpi xmlns:a14="http://schemas.microsoft.com/office/drawing/2010/main" val="0"/>
              </a:ext>
            </a:extLst>
          </a:blip>
          <a:stretch>
            <a:fillRect/>
          </a:stretch>
        </p:blipFill>
        <p:spPr>
          <a:xfrm>
            <a:off x="5733153" y="473666"/>
            <a:ext cx="1156884" cy="385628"/>
          </a:xfrm>
          <a:prstGeom prst="rect">
            <a:avLst/>
          </a:prstGeom>
        </p:spPr>
      </p:pic>
      <p:pic>
        <p:nvPicPr>
          <p:cNvPr id="12" name="Picture 11"/>
          <p:cNvPicPr/>
          <p:nvPr userDrawn="1"/>
        </p:nvPicPr>
        <p:blipFill rotWithShape="1">
          <a:blip r:embed="rId5" cstate="print">
            <a:extLst>
              <a:ext uri="{28A0092B-C50C-407E-A947-70E740481C1C}">
                <a14:useLocalDpi xmlns:a14="http://schemas.microsoft.com/office/drawing/2010/main" val="0"/>
              </a:ext>
            </a:extLst>
          </a:blip>
          <a:srcRect t="1" b="13999"/>
          <a:stretch/>
        </p:blipFill>
        <p:spPr bwMode="auto">
          <a:xfrm>
            <a:off x="5796137" y="44624"/>
            <a:ext cx="1388270" cy="429042"/>
          </a:xfrm>
          <a:prstGeom prst="rect">
            <a:avLst/>
          </a:prstGeom>
          <a:ln>
            <a:noFill/>
          </a:ln>
          <a:extLst>
            <a:ext uri="{53640926-AAD7-44D8-BBD7-CCE9431645EC}">
              <a14:shadowObscured xmlns:a14="http://schemas.microsoft.com/office/drawing/2010/main"/>
            </a:ext>
          </a:extLst>
        </p:spPr>
      </p:pic>
      <p:sp>
        <p:nvSpPr>
          <p:cNvPr id="13" name="Rectangle 12"/>
          <p:cNvSpPr/>
          <p:nvPr userDrawn="1"/>
        </p:nvSpPr>
        <p:spPr>
          <a:xfrm>
            <a:off x="539552" y="397575"/>
            <a:ext cx="4572000" cy="338554"/>
          </a:xfrm>
          <a:prstGeom prst="rect">
            <a:avLst/>
          </a:prstGeom>
        </p:spPr>
        <p:txBody>
          <a:bodyPr>
            <a:spAutoFit/>
          </a:bodyPr>
          <a:lstStyle/>
          <a:p>
            <a:r>
              <a:rPr lang="en-US" sz="800" kern="1200" dirty="0">
                <a:solidFill>
                  <a:schemeClr val="bg1">
                    <a:lumMod val="85000"/>
                  </a:schemeClr>
                </a:solidFill>
                <a:effectLst/>
                <a:latin typeface="+mn-lt"/>
                <a:ea typeface="+mn-ea"/>
                <a:cs typeface="+mn-cs"/>
              </a:rPr>
              <a:t>Specific Contract No. SI2.736346   </a:t>
            </a:r>
            <a:r>
              <a:rPr lang="en-US" sz="800" kern="1200" dirty="0">
                <a:solidFill>
                  <a:schemeClr val="tx1"/>
                </a:solidFill>
                <a:effectLst/>
                <a:latin typeface="+mn-lt"/>
                <a:ea typeface="+mn-ea"/>
                <a:cs typeface="+mn-cs"/>
              </a:rPr>
              <a:t/>
            </a:r>
            <a:br>
              <a:rPr lang="en-US" sz="800" kern="1200" dirty="0">
                <a:solidFill>
                  <a:schemeClr val="tx1"/>
                </a:solidFill>
                <a:effectLst/>
                <a:latin typeface="+mn-lt"/>
                <a:ea typeface="+mn-ea"/>
                <a:cs typeface="+mn-cs"/>
              </a:rPr>
            </a:br>
            <a:r>
              <a:rPr lang="en-US" sz="800" b="1" kern="1200" dirty="0">
                <a:solidFill>
                  <a:schemeClr val="tx2"/>
                </a:solidFill>
                <a:effectLst/>
                <a:latin typeface="+mn-lt"/>
                <a:ea typeface="+mn-ea"/>
                <a:cs typeface="+mn-cs"/>
              </a:rPr>
              <a:t>“Euro 5 sound</a:t>
            </a:r>
            <a:r>
              <a:rPr lang="en-US" sz="800" b="1" kern="1200" baseline="0" dirty="0">
                <a:solidFill>
                  <a:schemeClr val="tx2"/>
                </a:solidFill>
                <a:effectLst/>
                <a:latin typeface="+mn-lt"/>
                <a:ea typeface="+mn-ea"/>
                <a:cs typeface="+mn-cs"/>
              </a:rPr>
              <a:t> limits</a:t>
            </a:r>
            <a:r>
              <a:rPr lang="en-US" sz="800" b="1" kern="1200" dirty="0">
                <a:solidFill>
                  <a:schemeClr val="tx2"/>
                </a:solidFill>
                <a:effectLst/>
                <a:latin typeface="+mn-lt"/>
                <a:ea typeface="+mn-ea"/>
                <a:cs typeface="+mn-cs"/>
              </a:rPr>
              <a:t> for L-category vehicles”</a:t>
            </a:r>
            <a:endParaRPr lang="en-GB" sz="800" dirty="0">
              <a:solidFill>
                <a:schemeClr val="tx2"/>
              </a:solidFill>
            </a:endParaRPr>
          </a:p>
        </p:txBody>
      </p:sp>
      <p:pic>
        <p:nvPicPr>
          <p:cNvPr id="14" name="Picture 2"/>
          <p:cNvPicPr>
            <a:picLocks noChangeAspect="1" noChangeArrowheads="1"/>
          </p:cNvPicPr>
          <p:nvPr userDrawn="1"/>
        </p:nvPicPr>
        <p:blipFill rotWithShape="1">
          <a:blip r:embed="rId6" cstate="print">
            <a:extLst>
              <a:ext uri="{28A0092B-C50C-407E-A947-70E740481C1C}">
                <a14:useLocalDpi xmlns:a14="http://schemas.microsoft.com/office/drawing/2010/main" val="0"/>
              </a:ext>
            </a:extLst>
          </a:blip>
          <a:srcRect t="6313" r="12382"/>
          <a:stretch/>
        </p:blipFill>
        <p:spPr bwMode="auto">
          <a:xfrm>
            <a:off x="0" y="-2384"/>
            <a:ext cx="395536" cy="7165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Bild 7" descr="C:\Users\jhammer\AppData\Local\Microsoft\Windows\Temporary Internet Files\Content.Word\RLogo_RGB.JPG"/>
          <p:cNvPicPr/>
          <p:nvPr userDrawn="1"/>
        </p:nvPicPr>
        <p:blipFill>
          <a:blip r:embed="rId7" cstate="print"/>
          <a:srcRect/>
          <a:stretch>
            <a:fillRect/>
          </a:stretch>
        </p:blipFill>
        <p:spPr bwMode="auto">
          <a:xfrm>
            <a:off x="7379237" y="160716"/>
            <a:ext cx="523311" cy="340456"/>
          </a:xfrm>
          <a:prstGeom prst="rect">
            <a:avLst/>
          </a:prstGeom>
          <a:noFill/>
          <a:ln w="9525">
            <a:noFill/>
            <a:miter lim="800000"/>
            <a:headEnd/>
            <a:tailEnd/>
          </a:ln>
        </p:spPr>
      </p:pic>
    </p:spTree>
    <p:extLst>
      <p:ext uri="{BB962C8B-B14F-4D97-AF65-F5344CB8AC3E}">
        <p14:creationId xmlns:p14="http://schemas.microsoft.com/office/powerpoint/2010/main" val="3367781380"/>
      </p:ext>
    </p:extLst>
  </p:cSld>
  <p:clrMapOvr>
    <a:masterClrMapping/>
  </p:clrMapOvr>
  <p:transition spd="slow">
    <p:fade thruBlk="1"/>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howcase Navigation 15">
    <p:spTree>
      <p:nvGrpSpPr>
        <p:cNvPr id="1" name=""/>
        <p:cNvGrpSpPr/>
        <p:nvPr/>
      </p:nvGrpSpPr>
      <p:grpSpPr>
        <a:xfrm>
          <a:off x="0" y="0"/>
          <a:ext cx="0" cy="0"/>
          <a:chOff x="0" y="0"/>
          <a:chExt cx="0" cy="0"/>
        </a:xfrm>
      </p:grpSpPr>
      <p:pic>
        <p:nvPicPr>
          <p:cNvPr id="10" name="Afbeelding 9" descr="tno_1.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ijdelijke aanduiding voor dianummer 5"/>
          <p:cNvSpPr>
            <a:spLocks noGrp="1"/>
          </p:cNvSpPr>
          <p:nvPr>
            <p:ph type="sldNum" sz="quarter" idx="12"/>
          </p:nvPr>
        </p:nvSpPr>
        <p:spPr>
          <a:xfrm>
            <a:off x="556486" y="6525344"/>
            <a:ext cx="1800000" cy="168990"/>
          </a:xfrm>
        </p:spPr>
        <p:txBody>
          <a:bodyPr/>
          <a:lstStyle/>
          <a:p>
            <a:fld id="{52236286-4DC8-46DE-9269-8F728FBC0641}" type="slidenum">
              <a:rPr lang="en-GB" smtClean="0">
                <a:solidFill>
                  <a:prstClr val="black"/>
                </a:solidFill>
              </a:rPr>
              <a:pPr/>
              <a:t>‹#›</a:t>
            </a:fld>
            <a:endParaRPr lang="en-GB" dirty="0">
              <a:solidFill>
                <a:prstClr val="black"/>
              </a:solidFill>
            </a:endParaRPr>
          </a:p>
        </p:txBody>
      </p:sp>
      <p:sp>
        <p:nvSpPr>
          <p:cNvPr id="12" name="Rechthoek 11"/>
          <p:cNvSpPr/>
          <p:nvPr userDrawn="1"/>
        </p:nvSpPr>
        <p:spPr>
          <a:xfrm>
            <a:off x="561777" y="1192928"/>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5" name="Tijdelijke aanduiding voor tekst 159"/>
          <p:cNvSpPr>
            <a:spLocks noGrp="1"/>
          </p:cNvSpPr>
          <p:nvPr>
            <p:ph type="body" sz="quarter" idx="11" hasCustomPrompt="1"/>
          </p:nvPr>
        </p:nvSpPr>
        <p:spPr>
          <a:xfrm>
            <a:off x="654540" y="1268565"/>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6" name="Tijdelijke aanduiding voor afbeelding 157"/>
          <p:cNvSpPr>
            <a:spLocks noGrp="1"/>
          </p:cNvSpPr>
          <p:nvPr>
            <p:ph type="pic" sz="quarter" idx="10"/>
          </p:nvPr>
        </p:nvSpPr>
        <p:spPr>
          <a:xfrm>
            <a:off x="654540" y="1799471"/>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70" name="Afbeelding 6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44064" y="1280811"/>
            <a:ext cx="34612" cy="126000"/>
          </a:xfrm>
          <a:prstGeom prst="rect">
            <a:avLst/>
          </a:prstGeom>
        </p:spPr>
      </p:pic>
      <p:sp>
        <p:nvSpPr>
          <p:cNvPr id="71" name="Rechthoek 70"/>
          <p:cNvSpPr/>
          <p:nvPr userDrawn="1"/>
        </p:nvSpPr>
        <p:spPr>
          <a:xfrm>
            <a:off x="2226469" y="1192928"/>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72" name="Tijdelijke aanduiding voor tekst 159"/>
          <p:cNvSpPr>
            <a:spLocks noGrp="1"/>
          </p:cNvSpPr>
          <p:nvPr>
            <p:ph type="body" sz="quarter" idx="13" hasCustomPrompt="1"/>
          </p:nvPr>
        </p:nvSpPr>
        <p:spPr>
          <a:xfrm>
            <a:off x="2319232" y="1268565"/>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73" name="Tijdelijke aanduiding voor afbeelding 157"/>
          <p:cNvSpPr>
            <a:spLocks noGrp="1"/>
          </p:cNvSpPr>
          <p:nvPr>
            <p:ph type="pic" sz="quarter" idx="14"/>
          </p:nvPr>
        </p:nvSpPr>
        <p:spPr>
          <a:xfrm>
            <a:off x="2319232" y="1799471"/>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74" name="Afbeelding 7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08756" y="1280811"/>
            <a:ext cx="34612" cy="126000"/>
          </a:xfrm>
          <a:prstGeom prst="rect">
            <a:avLst/>
          </a:prstGeom>
        </p:spPr>
      </p:pic>
      <p:sp>
        <p:nvSpPr>
          <p:cNvPr id="75" name="Rechthoek 74"/>
          <p:cNvSpPr/>
          <p:nvPr userDrawn="1"/>
        </p:nvSpPr>
        <p:spPr>
          <a:xfrm>
            <a:off x="3889003" y="1192928"/>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76" name="Tijdelijke aanduiding voor tekst 159"/>
          <p:cNvSpPr>
            <a:spLocks noGrp="1"/>
          </p:cNvSpPr>
          <p:nvPr>
            <p:ph type="body" sz="quarter" idx="15" hasCustomPrompt="1"/>
          </p:nvPr>
        </p:nvSpPr>
        <p:spPr>
          <a:xfrm>
            <a:off x="3981766" y="1268565"/>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77" name="Tijdelijke aanduiding voor afbeelding 157"/>
          <p:cNvSpPr>
            <a:spLocks noGrp="1"/>
          </p:cNvSpPr>
          <p:nvPr>
            <p:ph type="pic" sz="quarter" idx="16"/>
          </p:nvPr>
        </p:nvSpPr>
        <p:spPr>
          <a:xfrm>
            <a:off x="3981766" y="1799471"/>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78" name="Afbeelding 7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71290" y="1280811"/>
            <a:ext cx="34612" cy="126000"/>
          </a:xfrm>
          <a:prstGeom prst="rect">
            <a:avLst/>
          </a:prstGeom>
        </p:spPr>
      </p:pic>
      <p:sp>
        <p:nvSpPr>
          <p:cNvPr id="79" name="Rechthoek 78"/>
          <p:cNvSpPr/>
          <p:nvPr userDrawn="1"/>
        </p:nvSpPr>
        <p:spPr>
          <a:xfrm>
            <a:off x="5550520" y="1192928"/>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80" name="Tijdelijke aanduiding voor tekst 159"/>
          <p:cNvSpPr>
            <a:spLocks noGrp="1"/>
          </p:cNvSpPr>
          <p:nvPr>
            <p:ph type="body" sz="quarter" idx="17" hasCustomPrompt="1"/>
          </p:nvPr>
        </p:nvSpPr>
        <p:spPr>
          <a:xfrm>
            <a:off x="5643283" y="1268565"/>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81" name="Tijdelijke aanduiding voor afbeelding 157"/>
          <p:cNvSpPr>
            <a:spLocks noGrp="1"/>
          </p:cNvSpPr>
          <p:nvPr>
            <p:ph type="pic" sz="quarter" idx="18"/>
          </p:nvPr>
        </p:nvSpPr>
        <p:spPr>
          <a:xfrm>
            <a:off x="5643283" y="1799471"/>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82" name="Afbeelding 8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32807" y="1280811"/>
            <a:ext cx="34612" cy="126000"/>
          </a:xfrm>
          <a:prstGeom prst="rect">
            <a:avLst/>
          </a:prstGeom>
        </p:spPr>
      </p:pic>
      <p:sp>
        <p:nvSpPr>
          <p:cNvPr id="83" name="Rechthoek 82"/>
          <p:cNvSpPr/>
          <p:nvPr userDrawn="1"/>
        </p:nvSpPr>
        <p:spPr>
          <a:xfrm>
            <a:off x="7211763" y="1192928"/>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84" name="Tijdelijke aanduiding voor tekst 159"/>
          <p:cNvSpPr>
            <a:spLocks noGrp="1"/>
          </p:cNvSpPr>
          <p:nvPr>
            <p:ph type="body" sz="quarter" idx="19" hasCustomPrompt="1"/>
          </p:nvPr>
        </p:nvSpPr>
        <p:spPr>
          <a:xfrm>
            <a:off x="7304526" y="1268565"/>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85" name="Tijdelijke aanduiding voor afbeelding 157"/>
          <p:cNvSpPr>
            <a:spLocks noGrp="1"/>
          </p:cNvSpPr>
          <p:nvPr>
            <p:ph type="pic" sz="quarter" idx="20"/>
          </p:nvPr>
        </p:nvSpPr>
        <p:spPr>
          <a:xfrm>
            <a:off x="7304526" y="1799471"/>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86" name="Afbeelding 8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94050" y="1280811"/>
            <a:ext cx="34612" cy="126000"/>
          </a:xfrm>
          <a:prstGeom prst="rect">
            <a:avLst/>
          </a:prstGeom>
        </p:spPr>
      </p:pic>
      <p:sp>
        <p:nvSpPr>
          <p:cNvPr id="87" name="Rechthoek 86"/>
          <p:cNvSpPr/>
          <p:nvPr userDrawn="1"/>
        </p:nvSpPr>
        <p:spPr>
          <a:xfrm>
            <a:off x="564952" y="2958852"/>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88" name="Tijdelijke aanduiding voor tekst 159"/>
          <p:cNvSpPr>
            <a:spLocks noGrp="1"/>
          </p:cNvSpPr>
          <p:nvPr>
            <p:ph type="body" sz="quarter" idx="21" hasCustomPrompt="1"/>
          </p:nvPr>
        </p:nvSpPr>
        <p:spPr>
          <a:xfrm>
            <a:off x="657715" y="3034489"/>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89" name="Tijdelijke aanduiding voor afbeelding 157"/>
          <p:cNvSpPr>
            <a:spLocks noGrp="1"/>
          </p:cNvSpPr>
          <p:nvPr>
            <p:ph type="pic" sz="quarter" idx="22"/>
          </p:nvPr>
        </p:nvSpPr>
        <p:spPr>
          <a:xfrm>
            <a:off x="657715" y="3565395"/>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90" name="Afbeelding 8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47239" y="3046735"/>
            <a:ext cx="34612" cy="126000"/>
          </a:xfrm>
          <a:prstGeom prst="rect">
            <a:avLst/>
          </a:prstGeom>
        </p:spPr>
      </p:pic>
      <p:sp>
        <p:nvSpPr>
          <p:cNvPr id="91" name="Rechthoek 90"/>
          <p:cNvSpPr/>
          <p:nvPr userDrawn="1"/>
        </p:nvSpPr>
        <p:spPr>
          <a:xfrm>
            <a:off x="2229644" y="2958852"/>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92" name="Tijdelijke aanduiding voor tekst 159"/>
          <p:cNvSpPr>
            <a:spLocks noGrp="1"/>
          </p:cNvSpPr>
          <p:nvPr>
            <p:ph type="body" sz="quarter" idx="23" hasCustomPrompt="1"/>
          </p:nvPr>
        </p:nvSpPr>
        <p:spPr>
          <a:xfrm>
            <a:off x="2322407" y="3034489"/>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93" name="Tijdelijke aanduiding voor afbeelding 157"/>
          <p:cNvSpPr>
            <a:spLocks noGrp="1"/>
          </p:cNvSpPr>
          <p:nvPr>
            <p:ph type="pic" sz="quarter" idx="24"/>
          </p:nvPr>
        </p:nvSpPr>
        <p:spPr>
          <a:xfrm>
            <a:off x="2322407" y="3565395"/>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94" name="Afbeelding 9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11931" y="3046735"/>
            <a:ext cx="34612" cy="126000"/>
          </a:xfrm>
          <a:prstGeom prst="rect">
            <a:avLst/>
          </a:prstGeom>
        </p:spPr>
      </p:pic>
      <p:sp>
        <p:nvSpPr>
          <p:cNvPr id="95" name="Rechthoek 94"/>
          <p:cNvSpPr/>
          <p:nvPr userDrawn="1"/>
        </p:nvSpPr>
        <p:spPr>
          <a:xfrm>
            <a:off x="3892178" y="2958852"/>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96" name="Tijdelijke aanduiding voor tekst 159"/>
          <p:cNvSpPr>
            <a:spLocks noGrp="1"/>
          </p:cNvSpPr>
          <p:nvPr>
            <p:ph type="body" sz="quarter" idx="25" hasCustomPrompt="1"/>
          </p:nvPr>
        </p:nvSpPr>
        <p:spPr>
          <a:xfrm>
            <a:off x="3984941" y="3034489"/>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97" name="Tijdelijke aanduiding voor afbeelding 157"/>
          <p:cNvSpPr>
            <a:spLocks noGrp="1"/>
          </p:cNvSpPr>
          <p:nvPr>
            <p:ph type="pic" sz="quarter" idx="26"/>
          </p:nvPr>
        </p:nvSpPr>
        <p:spPr>
          <a:xfrm>
            <a:off x="3984941" y="3565395"/>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98" name="Afbeelding 9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74465" y="3046735"/>
            <a:ext cx="34612" cy="126000"/>
          </a:xfrm>
          <a:prstGeom prst="rect">
            <a:avLst/>
          </a:prstGeom>
        </p:spPr>
      </p:pic>
      <p:sp>
        <p:nvSpPr>
          <p:cNvPr id="99" name="Rechthoek 98"/>
          <p:cNvSpPr/>
          <p:nvPr userDrawn="1"/>
        </p:nvSpPr>
        <p:spPr>
          <a:xfrm>
            <a:off x="5553695" y="2958852"/>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00" name="Tijdelijke aanduiding voor tekst 159"/>
          <p:cNvSpPr>
            <a:spLocks noGrp="1"/>
          </p:cNvSpPr>
          <p:nvPr>
            <p:ph type="body" sz="quarter" idx="27" hasCustomPrompt="1"/>
          </p:nvPr>
        </p:nvSpPr>
        <p:spPr>
          <a:xfrm>
            <a:off x="5646458" y="3034489"/>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01" name="Tijdelijke aanduiding voor afbeelding 157"/>
          <p:cNvSpPr>
            <a:spLocks noGrp="1"/>
          </p:cNvSpPr>
          <p:nvPr>
            <p:ph type="pic" sz="quarter" idx="28"/>
          </p:nvPr>
        </p:nvSpPr>
        <p:spPr>
          <a:xfrm>
            <a:off x="5646458" y="3565395"/>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102" name="Afbeelding 10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35982" y="3046735"/>
            <a:ext cx="34612" cy="126000"/>
          </a:xfrm>
          <a:prstGeom prst="rect">
            <a:avLst/>
          </a:prstGeom>
        </p:spPr>
      </p:pic>
      <p:sp>
        <p:nvSpPr>
          <p:cNvPr id="103" name="Rechthoek 102"/>
          <p:cNvSpPr/>
          <p:nvPr userDrawn="1"/>
        </p:nvSpPr>
        <p:spPr>
          <a:xfrm>
            <a:off x="7214938" y="2958852"/>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04" name="Tijdelijke aanduiding voor tekst 159"/>
          <p:cNvSpPr>
            <a:spLocks noGrp="1"/>
          </p:cNvSpPr>
          <p:nvPr>
            <p:ph type="body" sz="quarter" idx="29" hasCustomPrompt="1"/>
          </p:nvPr>
        </p:nvSpPr>
        <p:spPr>
          <a:xfrm>
            <a:off x="7307701" y="3034489"/>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05" name="Tijdelijke aanduiding voor afbeelding 157"/>
          <p:cNvSpPr>
            <a:spLocks noGrp="1"/>
          </p:cNvSpPr>
          <p:nvPr>
            <p:ph type="pic" sz="quarter" idx="30"/>
          </p:nvPr>
        </p:nvSpPr>
        <p:spPr>
          <a:xfrm>
            <a:off x="7307701" y="3565395"/>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106" name="Afbeelding 10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97225" y="3046735"/>
            <a:ext cx="34612" cy="126000"/>
          </a:xfrm>
          <a:prstGeom prst="rect">
            <a:avLst/>
          </a:prstGeom>
        </p:spPr>
      </p:pic>
      <p:sp>
        <p:nvSpPr>
          <p:cNvPr id="107" name="Rechthoek 106"/>
          <p:cNvSpPr/>
          <p:nvPr userDrawn="1"/>
        </p:nvSpPr>
        <p:spPr>
          <a:xfrm>
            <a:off x="569144" y="4716636"/>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08" name="Tijdelijke aanduiding voor tekst 159"/>
          <p:cNvSpPr>
            <a:spLocks noGrp="1"/>
          </p:cNvSpPr>
          <p:nvPr>
            <p:ph type="body" sz="quarter" idx="31" hasCustomPrompt="1"/>
          </p:nvPr>
        </p:nvSpPr>
        <p:spPr>
          <a:xfrm>
            <a:off x="661907" y="4792273"/>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09" name="Tijdelijke aanduiding voor afbeelding 157"/>
          <p:cNvSpPr>
            <a:spLocks noGrp="1"/>
          </p:cNvSpPr>
          <p:nvPr>
            <p:ph type="pic" sz="quarter" idx="32"/>
          </p:nvPr>
        </p:nvSpPr>
        <p:spPr>
          <a:xfrm>
            <a:off x="661907" y="5323179"/>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110" name="Afbeelding 10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51431" y="4804519"/>
            <a:ext cx="34612" cy="126000"/>
          </a:xfrm>
          <a:prstGeom prst="rect">
            <a:avLst/>
          </a:prstGeom>
        </p:spPr>
      </p:pic>
      <p:sp>
        <p:nvSpPr>
          <p:cNvPr id="111" name="Rechthoek 110"/>
          <p:cNvSpPr/>
          <p:nvPr userDrawn="1"/>
        </p:nvSpPr>
        <p:spPr>
          <a:xfrm>
            <a:off x="2233836" y="4716636"/>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12" name="Tijdelijke aanduiding voor tekst 159"/>
          <p:cNvSpPr>
            <a:spLocks noGrp="1"/>
          </p:cNvSpPr>
          <p:nvPr>
            <p:ph type="body" sz="quarter" idx="33" hasCustomPrompt="1"/>
          </p:nvPr>
        </p:nvSpPr>
        <p:spPr>
          <a:xfrm>
            <a:off x="2326599" y="4792273"/>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13" name="Tijdelijke aanduiding voor afbeelding 157"/>
          <p:cNvSpPr>
            <a:spLocks noGrp="1"/>
          </p:cNvSpPr>
          <p:nvPr>
            <p:ph type="pic" sz="quarter" idx="34"/>
          </p:nvPr>
        </p:nvSpPr>
        <p:spPr>
          <a:xfrm>
            <a:off x="2326599" y="5323179"/>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114" name="Afbeelding 1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16123" y="4804519"/>
            <a:ext cx="34612" cy="126000"/>
          </a:xfrm>
          <a:prstGeom prst="rect">
            <a:avLst/>
          </a:prstGeom>
        </p:spPr>
      </p:pic>
      <p:sp>
        <p:nvSpPr>
          <p:cNvPr id="115" name="Rechthoek 114"/>
          <p:cNvSpPr/>
          <p:nvPr userDrawn="1"/>
        </p:nvSpPr>
        <p:spPr>
          <a:xfrm>
            <a:off x="3896370" y="4716636"/>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16" name="Tijdelijke aanduiding voor tekst 159"/>
          <p:cNvSpPr>
            <a:spLocks noGrp="1"/>
          </p:cNvSpPr>
          <p:nvPr>
            <p:ph type="body" sz="quarter" idx="35" hasCustomPrompt="1"/>
          </p:nvPr>
        </p:nvSpPr>
        <p:spPr>
          <a:xfrm>
            <a:off x="3989133" y="4792273"/>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17" name="Tijdelijke aanduiding voor afbeelding 157"/>
          <p:cNvSpPr>
            <a:spLocks noGrp="1"/>
          </p:cNvSpPr>
          <p:nvPr>
            <p:ph type="pic" sz="quarter" idx="36"/>
          </p:nvPr>
        </p:nvSpPr>
        <p:spPr>
          <a:xfrm>
            <a:off x="3989133" y="5323179"/>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118" name="Afbeelding 11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78657" y="4804519"/>
            <a:ext cx="34612" cy="126000"/>
          </a:xfrm>
          <a:prstGeom prst="rect">
            <a:avLst/>
          </a:prstGeom>
        </p:spPr>
      </p:pic>
      <p:sp>
        <p:nvSpPr>
          <p:cNvPr id="119" name="Rechthoek 118"/>
          <p:cNvSpPr/>
          <p:nvPr userDrawn="1"/>
        </p:nvSpPr>
        <p:spPr>
          <a:xfrm>
            <a:off x="5557887" y="4716636"/>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20" name="Tijdelijke aanduiding voor tekst 159"/>
          <p:cNvSpPr>
            <a:spLocks noGrp="1"/>
          </p:cNvSpPr>
          <p:nvPr>
            <p:ph type="body" sz="quarter" idx="37" hasCustomPrompt="1"/>
          </p:nvPr>
        </p:nvSpPr>
        <p:spPr>
          <a:xfrm>
            <a:off x="5650650" y="4792273"/>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21" name="Tijdelijke aanduiding voor afbeelding 157"/>
          <p:cNvSpPr>
            <a:spLocks noGrp="1"/>
          </p:cNvSpPr>
          <p:nvPr>
            <p:ph type="pic" sz="quarter" idx="38"/>
          </p:nvPr>
        </p:nvSpPr>
        <p:spPr>
          <a:xfrm>
            <a:off x="5650650" y="5323179"/>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122" name="Afbeelding 12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40174" y="4804519"/>
            <a:ext cx="34612" cy="126000"/>
          </a:xfrm>
          <a:prstGeom prst="rect">
            <a:avLst/>
          </a:prstGeom>
        </p:spPr>
      </p:pic>
      <p:sp>
        <p:nvSpPr>
          <p:cNvPr id="123" name="Rechthoek 122"/>
          <p:cNvSpPr/>
          <p:nvPr userDrawn="1"/>
        </p:nvSpPr>
        <p:spPr>
          <a:xfrm>
            <a:off x="7219130" y="4716636"/>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24" name="Tijdelijke aanduiding voor tekst 159"/>
          <p:cNvSpPr>
            <a:spLocks noGrp="1"/>
          </p:cNvSpPr>
          <p:nvPr>
            <p:ph type="body" sz="quarter" idx="39" hasCustomPrompt="1"/>
          </p:nvPr>
        </p:nvSpPr>
        <p:spPr>
          <a:xfrm>
            <a:off x="7311893" y="4792273"/>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25" name="Tijdelijke aanduiding voor afbeelding 157"/>
          <p:cNvSpPr>
            <a:spLocks noGrp="1"/>
          </p:cNvSpPr>
          <p:nvPr>
            <p:ph type="pic" sz="quarter" idx="40"/>
          </p:nvPr>
        </p:nvSpPr>
        <p:spPr>
          <a:xfrm>
            <a:off x="7311893" y="5323179"/>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126" name="Afbeelding 12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01417" y="4804519"/>
            <a:ext cx="34612" cy="126000"/>
          </a:xfrm>
          <a:prstGeom prst="rect">
            <a:avLst/>
          </a:prstGeom>
        </p:spPr>
      </p:pic>
      <p:sp>
        <p:nvSpPr>
          <p:cNvPr id="2" name="Tijdelijke aanduiding voor datum 1"/>
          <p:cNvSpPr>
            <a:spLocks noGrp="1"/>
          </p:cNvSpPr>
          <p:nvPr>
            <p:ph type="dt" sz="half" idx="41"/>
          </p:nvPr>
        </p:nvSpPr>
        <p:spPr/>
        <p:txBody>
          <a:bodyPr/>
          <a:lstStyle/>
          <a:p>
            <a:endParaRPr lang="en-GB" dirty="0">
              <a:solidFill>
                <a:prstClr val="black">
                  <a:tint val="75000"/>
                </a:prstClr>
              </a:solidFill>
            </a:endParaRPr>
          </a:p>
        </p:txBody>
      </p:sp>
      <p:pic>
        <p:nvPicPr>
          <p:cNvPr id="67" name="Picture 66"/>
          <p:cNvPicPr/>
          <p:nvPr userDrawn="1"/>
        </p:nvPicPr>
        <p:blipFill>
          <a:blip r:embed="rId4" cstate="print">
            <a:extLst>
              <a:ext uri="{28A0092B-C50C-407E-A947-70E740481C1C}">
                <a14:useLocalDpi xmlns:a14="http://schemas.microsoft.com/office/drawing/2010/main" val="0"/>
              </a:ext>
            </a:extLst>
          </a:blip>
          <a:stretch>
            <a:fillRect/>
          </a:stretch>
        </p:blipFill>
        <p:spPr>
          <a:xfrm>
            <a:off x="5733153" y="473666"/>
            <a:ext cx="1156884" cy="385628"/>
          </a:xfrm>
          <a:prstGeom prst="rect">
            <a:avLst/>
          </a:prstGeom>
        </p:spPr>
      </p:pic>
      <p:pic>
        <p:nvPicPr>
          <p:cNvPr id="68" name="Picture 67"/>
          <p:cNvPicPr/>
          <p:nvPr userDrawn="1"/>
        </p:nvPicPr>
        <p:blipFill rotWithShape="1">
          <a:blip r:embed="rId5" cstate="print">
            <a:extLst>
              <a:ext uri="{28A0092B-C50C-407E-A947-70E740481C1C}">
                <a14:useLocalDpi xmlns:a14="http://schemas.microsoft.com/office/drawing/2010/main" val="0"/>
              </a:ext>
            </a:extLst>
          </a:blip>
          <a:srcRect t="1" b="13999"/>
          <a:stretch/>
        </p:blipFill>
        <p:spPr bwMode="auto">
          <a:xfrm>
            <a:off x="5796137" y="44624"/>
            <a:ext cx="1388270" cy="429042"/>
          </a:xfrm>
          <a:prstGeom prst="rect">
            <a:avLst/>
          </a:prstGeom>
          <a:ln>
            <a:noFill/>
          </a:ln>
          <a:extLst>
            <a:ext uri="{53640926-AAD7-44D8-BBD7-CCE9431645EC}">
              <a14:shadowObscured xmlns:a14="http://schemas.microsoft.com/office/drawing/2010/main"/>
            </a:ext>
          </a:extLst>
        </p:spPr>
      </p:pic>
      <p:sp>
        <p:nvSpPr>
          <p:cNvPr id="69" name="Rectangle 68"/>
          <p:cNvSpPr/>
          <p:nvPr userDrawn="1"/>
        </p:nvSpPr>
        <p:spPr>
          <a:xfrm>
            <a:off x="539552" y="397575"/>
            <a:ext cx="4572000" cy="338554"/>
          </a:xfrm>
          <a:prstGeom prst="rect">
            <a:avLst/>
          </a:prstGeom>
        </p:spPr>
        <p:txBody>
          <a:bodyPr>
            <a:spAutoFit/>
          </a:bodyPr>
          <a:lstStyle/>
          <a:p>
            <a:r>
              <a:rPr lang="en-US" sz="800" dirty="0">
                <a:solidFill>
                  <a:prstClr val="white">
                    <a:lumMod val="85000"/>
                  </a:prstClr>
                </a:solidFill>
              </a:rPr>
              <a:t>Specific Contract No. SI2.736346   </a:t>
            </a:r>
            <a:r>
              <a:rPr lang="en-US" sz="800" dirty="0">
                <a:solidFill>
                  <a:prstClr val="black"/>
                </a:solidFill>
              </a:rPr>
              <a:t/>
            </a:r>
            <a:br>
              <a:rPr lang="en-US" sz="800" dirty="0">
                <a:solidFill>
                  <a:prstClr val="black"/>
                </a:solidFill>
              </a:rPr>
            </a:br>
            <a:r>
              <a:rPr lang="en-US" sz="800" b="1" dirty="0">
                <a:solidFill>
                  <a:srgbClr val="71A4C3"/>
                </a:solidFill>
              </a:rPr>
              <a:t>“Euro 5 sound limits for L-category vehicles”</a:t>
            </a:r>
            <a:endParaRPr lang="en-GB" sz="800" dirty="0">
              <a:solidFill>
                <a:srgbClr val="71A4C3"/>
              </a:solidFill>
            </a:endParaRPr>
          </a:p>
        </p:txBody>
      </p:sp>
      <p:pic>
        <p:nvPicPr>
          <p:cNvPr id="127" name="Picture 2"/>
          <p:cNvPicPr>
            <a:picLocks noChangeAspect="1" noChangeArrowheads="1"/>
          </p:cNvPicPr>
          <p:nvPr userDrawn="1"/>
        </p:nvPicPr>
        <p:blipFill rotWithShape="1">
          <a:blip r:embed="rId6" cstate="print">
            <a:extLst>
              <a:ext uri="{28A0092B-C50C-407E-A947-70E740481C1C}">
                <a14:useLocalDpi xmlns:a14="http://schemas.microsoft.com/office/drawing/2010/main" val="0"/>
              </a:ext>
            </a:extLst>
          </a:blip>
          <a:srcRect t="6313" r="12382"/>
          <a:stretch/>
        </p:blipFill>
        <p:spPr bwMode="auto">
          <a:xfrm>
            <a:off x="0" y="-2384"/>
            <a:ext cx="395536" cy="7165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8" name="Bild 7" descr="C:\Users\jhammer\AppData\Local\Microsoft\Windows\Temporary Internet Files\Content.Word\RLogo_RGB.JPG"/>
          <p:cNvPicPr/>
          <p:nvPr userDrawn="1"/>
        </p:nvPicPr>
        <p:blipFill>
          <a:blip r:embed="rId7" cstate="print"/>
          <a:srcRect/>
          <a:stretch>
            <a:fillRect/>
          </a:stretch>
        </p:blipFill>
        <p:spPr bwMode="auto">
          <a:xfrm>
            <a:off x="7379237" y="160716"/>
            <a:ext cx="523311" cy="340456"/>
          </a:xfrm>
          <a:prstGeom prst="rect">
            <a:avLst/>
          </a:prstGeom>
          <a:noFill/>
          <a:ln w="9525">
            <a:noFill/>
            <a:miter lim="800000"/>
            <a:headEnd/>
            <a:tailEnd/>
          </a:ln>
        </p:spPr>
      </p:pic>
    </p:spTree>
    <p:extLst>
      <p:ext uri="{BB962C8B-B14F-4D97-AF65-F5344CB8AC3E}">
        <p14:creationId xmlns:p14="http://schemas.microsoft.com/office/powerpoint/2010/main" val="2469542676"/>
      </p:ext>
    </p:extLst>
  </p:cSld>
  <p:clrMapOvr>
    <a:masterClrMapping/>
  </p:clrMapOvr>
  <p:transition spd="slow">
    <p:fade thruBlk="1"/>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howcase Navigation 6">
    <p:spTree>
      <p:nvGrpSpPr>
        <p:cNvPr id="1" name=""/>
        <p:cNvGrpSpPr/>
        <p:nvPr/>
      </p:nvGrpSpPr>
      <p:grpSpPr>
        <a:xfrm>
          <a:off x="0" y="0"/>
          <a:ext cx="0" cy="0"/>
          <a:chOff x="0" y="0"/>
          <a:chExt cx="0" cy="0"/>
        </a:xfrm>
      </p:grpSpPr>
      <p:pic>
        <p:nvPicPr>
          <p:cNvPr id="10" name="Afbeelding 9" descr="tno_1.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ijdelijke aanduiding voor dianummer 5"/>
          <p:cNvSpPr>
            <a:spLocks noGrp="1"/>
          </p:cNvSpPr>
          <p:nvPr>
            <p:ph type="sldNum" sz="quarter" idx="12"/>
          </p:nvPr>
        </p:nvSpPr>
        <p:spPr>
          <a:xfrm>
            <a:off x="556486" y="6525344"/>
            <a:ext cx="1800000" cy="168990"/>
          </a:xfrm>
        </p:spPr>
        <p:txBody>
          <a:bodyPr/>
          <a:lstStyle/>
          <a:p>
            <a:fld id="{52236286-4DC8-46DE-9269-8F728FBC0641}" type="slidenum">
              <a:rPr lang="en-GB" smtClean="0">
                <a:solidFill>
                  <a:prstClr val="black"/>
                </a:solidFill>
              </a:rPr>
              <a:pPr/>
              <a:t>‹#›</a:t>
            </a:fld>
            <a:endParaRPr lang="en-GB" dirty="0">
              <a:solidFill>
                <a:prstClr val="black"/>
              </a:solidFill>
            </a:endParaRPr>
          </a:p>
        </p:txBody>
      </p:sp>
      <p:sp>
        <p:nvSpPr>
          <p:cNvPr id="66" name="Rechthoek 65"/>
          <p:cNvSpPr/>
          <p:nvPr userDrawn="1"/>
        </p:nvSpPr>
        <p:spPr>
          <a:xfrm>
            <a:off x="561777" y="1192928"/>
            <a:ext cx="2484000"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67" name="Tijdelijke aanduiding voor tekst 159"/>
          <p:cNvSpPr>
            <a:spLocks noGrp="1"/>
          </p:cNvSpPr>
          <p:nvPr>
            <p:ph type="body" sz="quarter" idx="11" hasCustomPrompt="1"/>
          </p:nvPr>
        </p:nvSpPr>
        <p:spPr>
          <a:xfrm>
            <a:off x="654540" y="1268565"/>
            <a:ext cx="2117260"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68" name="Tijdelijke aanduiding voor afbeelding 157"/>
          <p:cNvSpPr>
            <a:spLocks noGrp="1"/>
          </p:cNvSpPr>
          <p:nvPr>
            <p:ph type="pic" sz="quarter" idx="10"/>
          </p:nvPr>
        </p:nvSpPr>
        <p:spPr>
          <a:xfrm>
            <a:off x="654540" y="1799471"/>
            <a:ext cx="2293200" cy="835200"/>
          </a:xfrm>
        </p:spPr>
        <p:txBody>
          <a:bodyPr/>
          <a:lstStyle>
            <a:lvl1pPr marL="0" indent="0">
              <a:lnSpc>
                <a:spcPct val="100000"/>
              </a:lnSpc>
              <a:buFont typeface="Arial"/>
              <a:buNone/>
              <a:defRPr sz="550"/>
            </a:lvl1pPr>
          </a:lstStyle>
          <a:p>
            <a:r>
              <a:rPr lang="en-US" dirty="0"/>
              <a:t>Click icon to add picture</a:t>
            </a:r>
            <a:endParaRPr lang="nl-NL" dirty="0"/>
          </a:p>
        </p:txBody>
      </p:sp>
      <p:pic>
        <p:nvPicPr>
          <p:cNvPr id="69" name="Afbeelding 6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891746" y="1280811"/>
            <a:ext cx="34612" cy="126000"/>
          </a:xfrm>
          <a:prstGeom prst="rect">
            <a:avLst/>
          </a:prstGeom>
        </p:spPr>
      </p:pic>
      <p:sp>
        <p:nvSpPr>
          <p:cNvPr id="150" name="Rechthoek 149"/>
          <p:cNvSpPr/>
          <p:nvPr userDrawn="1"/>
        </p:nvSpPr>
        <p:spPr>
          <a:xfrm>
            <a:off x="3320306" y="1196752"/>
            <a:ext cx="2484000"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51" name="Tijdelijke aanduiding voor tekst 159"/>
          <p:cNvSpPr>
            <a:spLocks noGrp="1"/>
          </p:cNvSpPr>
          <p:nvPr>
            <p:ph type="body" sz="quarter" idx="13" hasCustomPrompt="1"/>
          </p:nvPr>
        </p:nvSpPr>
        <p:spPr>
          <a:xfrm>
            <a:off x="3413069" y="1272389"/>
            <a:ext cx="2117260"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52" name="Tijdelijke aanduiding voor afbeelding 157"/>
          <p:cNvSpPr>
            <a:spLocks noGrp="1"/>
          </p:cNvSpPr>
          <p:nvPr>
            <p:ph type="pic" sz="quarter" idx="14"/>
          </p:nvPr>
        </p:nvSpPr>
        <p:spPr>
          <a:xfrm>
            <a:off x="3413069" y="1803295"/>
            <a:ext cx="2293200" cy="835200"/>
          </a:xfrm>
        </p:spPr>
        <p:txBody>
          <a:bodyPr/>
          <a:lstStyle>
            <a:lvl1pPr marL="0" indent="0">
              <a:lnSpc>
                <a:spcPct val="100000"/>
              </a:lnSpc>
              <a:buFont typeface="Arial"/>
              <a:buNone/>
              <a:defRPr sz="550"/>
            </a:lvl1pPr>
          </a:lstStyle>
          <a:p>
            <a:r>
              <a:rPr lang="en-US" dirty="0"/>
              <a:t>Click icon to add picture</a:t>
            </a:r>
            <a:endParaRPr lang="nl-NL" dirty="0"/>
          </a:p>
        </p:txBody>
      </p:sp>
      <p:pic>
        <p:nvPicPr>
          <p:cNvPr id="153" name="Afbeelding 15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50275" y="1284635"/>
            <a:ext cx="34612" cy="126000"/>
          </a:xfrm>
          <a:prstGeom prst="rect">
            <a:avLst/>
          </a:prstGeom>
        </p:spPr>
      </p:pic>
      <p:sp>
        <p:nvSpPr>
          <p:cNvPr id="154" name="Rechthoek 153"/>
          <p:cNvSpPr/>
          <p:nvPr userDrawn="1"/>
        </p:nvSpPr>
        <p:spPr>
          <a:xfrm>
            <a:off x="6080190" y="1196752"/>
            <a:ext cx="2484000"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55" name="Tijdelijke aanduiding voor tekst 159"/>
          <p:cNvSpPr>
            <a:spLocks noGrp="1"/>
          </p:cNvSpPr>
          <p:nvPr>
            <p:ph type="body" sz="quarter" idx="15" hasCustomPrompt="1"/>
          </p:nvPr>
        </p:nvSpPr>
        <p:spPr>
          <a:xfrm>
            <a:off x="6172953" y="1272389"/>
            <a:ext cx="2117260"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56" name="Tijdelijke aanduiding voor afbeelding 157"/>
          <p:cNvSpPr>
            <a:spLocks noGrp="1"/>
          </p:cNvSpPr>
          <p:nvPr>
            <p:ph type="pic" sz="quarter" idx="16"/>
          </p:nvPr>
        </p:nvSpPr>
        <p:spPr>
          <a:xfrm>
            <a:off x="6172953" y="1803295"/>
            <a:ext cx="2293200" cy="835200"/>
          </a:xfrm>
        </p:spPr>
        <p:txBody>
          <a:bodyPr/>
          <a:lstStyle>
            <a:lvl1pPr marL="0" indent="0">
              <a:lnSpc>
                <a:spcPct val="100000"/>
              </a:lnSpc>
              <a:buFont typeface="Arial"/>
              <a:buNone/>
              <a:defRPr sz="550"/>
            </a:lvl1pPr>
          </a:lstStyle>
          <a:p>
            <a:r>
              <a:rPr lang="en-US" dirty="0"/>
              <a:t>Click icon to add picture</a:t>
            </a:r>
            <a:endParaRPr lang="nl-NL" dirty="0"/>
          </a:p>
        </p:txBody>
      </p:sp>
      <p:pic>
        <p:nvPicPr>
          <p:cNvPr id="157" name="Afbeelding 15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10159" y="1284635"/>
            <a:ext cx="34612" cy="126000"/>
          </a:xfrm>
          <a:prstGeom prst="rect">
            <a:avLst/>
          </a:prstGeom>
        </p:spPr>
      </p:pic>
      <p:sp>
        <p:nvSpPr>
          <p:cNvPr id="158" name="Rechthoek 157"/>
          <p:cNvSpPr/>
          <p:nvPr userDrawn="1"/>
        </p:nvSpPr>
        <p:spPr>
          <a:xfrm>
            <a:off x="567110" y="2959869"/>
            <a:ext cx="2484000"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59" name="Tijdelijke aanduiding voor tekst 159"/>
          <p:cNvSpPr>
            <a:spLocks noGrp="1"/>
          </p:cNvSpPr>
          <p:nvPr>
            <p:ph type="body" sz="quarter" idx="17" hasCustomPrompt="1"/>
          </p:nvPr>
        </p:nvSpPr>
        <p:spPr>
          <a:xfrm>
            <a:off x="659873" y="3035506"/>
            <a:ext cx="2117260"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60" name="Tijdelijke aanduiding voor afbeelding 157"/>
          <p:cNvSpPr>
            <a:spLocks noGrp="1"/>
          </p:cNvSpPr>
          <p:nvPr>
            <p:ph type="pic" sz="quarter" idx="18"/>
          </p:nvPr>
        </p:nvSpPr>
        <p:spPr>
          <a:xfrm>
            <a:off x="659873" y="3566412"/>
            <a:ext cx="2293200" cy="835200"/>
          </a:xfrm>
        </p:spPr>
        <p:txBody>
          <a:bodyPr/>
          <a:lstStyle>
            <a:lvl1pPr marL="0" indent="0">
              <a:lnSpc>
                <a:spcPct val="100000"/>
              </a:lnSpc>
              <a:buFont typeface="Arial"/>
              <a:buNone/>
              <a:defRPr sz="550"/>
            </a:lvl1pPr>
          </a:lstStyle>
          <a:p>
            <a:r>
              <a:rPr lang="en-US" dirty="0"/>
              <a:t>Click icon to add picture</a:t>
            </a:r>
            <a:endParaRPr lang="nl-NL" dirty="0"/>
          </a:p>
        </p:txBody>
      </p:sp>
      <p:pic>
        <p:nvPicPr>
          <p:cNvPr id="161" name="Afbeelding 16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897079" y="3047752"/>
            <a:ext cx="34612" cy="126000"/>
          </a:xfrm>
          <a:prstGeom prst="rect">
            <a:avLst/>
          </a:prstGeom>
        </p:spPr>
      </p:pic>
      <p:sp>
        <p:nvSpPr>
          <p:cNvPr id="162" name="Rechthoek 161"/>
          <p:cNvSpPr/>
          <p:nvPr userDrawn="1"/>
        </p:nvSpPr>
        <p:spPr>
          <a:xfrm>
            <a:off x="3325639" y="2963693"/>
            <a:ext cx="2484000"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63" name="Tijdelijke aanduiding voor tekst 159"/>
          <p:cNvSpPr>
            <a:spLocks noGrp="1"/>
          </p:cNvSpPr>
          <p:nvPr>
            <p:ph type="body" sz="quarter" idx="19" hasCustomPrompt="1"/>
          </p:nvPr>
        </p:nvSpPr>
        <p:spPr>
          <a:xfrm>
            <a:off x="3418402" y="3039330"/>
            <a:ext cx="2117260"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64" name="Tijdelijke aanduiding voor afbeelding 157"/>
          <p:cNvSpPr>
            <a:spLocks noGrp="1"/>
          </p:cNvSpPr>
          <p:nvPr>
            <p:ph type="pic" sz="quarter" idx="20"/>
          </p:nvPr>
        </p:nvSpPr>
        <p:spPr>
          <a:xfrm>
            <a:off x="3418402" y="3570236"/>
            <a:ext cx="2293200" cy="835200"/>
          </a:xfrm>
        </p:spPr>
        <p:txBody>
          <a:bodyPr/>
          <a:lstStyle>
            <a:lvl1pPr marL="0" indent="0">
              <a:lnSpc>
                <a:spcPct val="100000"/>
              </a:lnSpc>
              <a:buFont typeface="Arial"/>
              <a:buNone/>
              <a:defRPr sz="550"/>
            </a:lvl1pPr>
          </a:lstStyle>
          <a:p>
            <a:r>
              <a:rPr lang="en-US" dirty="0"/>
              <a:t>Click icon to add picture</a:t>
            </a:r>
            <a:endParaRPr lang="nl-NL" dirty="0"/>
          </a:p>
        </p:txBody>
      </p:sp>
      <p:pic>
        <p:nvPicPr>
          <p:cNvPr id="165" name="Afbeelding 16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55608" y="3051576"/>
            <a:ext cx="34612" cy="126000"/>
          </a:xfrm>
          <a:prstGeom prst="rect">
            <a:avLst/>
          </a:prstGeom>
        </p:spPr>
      </p:pic>
      <p:sp>
        <p:nvSpPr>
          <p:cNvPr id="166" name="Rechthoek 165"/>
          <p:cNvSpPr/>
          <p:nvPr userDrawn="1"/>
        </p:nvSpPr>
        <p:spPr>
          <a:xfrm>
            <a:off x="6085523" y="2963693"/>
            <a:ext cx="2484000"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67" name="Tijdelijke aanduiding voor tekst 159"/>
          <p:cNvSpPr>
            <a:spLocks noGrp="1"/>
          </p:cNvSpPr>
          <p:nvPr>
            <p:ph type="body" sz="quarter" idx="21" hasCustomPrompt="1"/>
          </p:nvPr>
        </p:nvSpPr>
        <p:spPr>
          <a:xfrm>
            <a:off x="6178286" y="3039330"/>
            <a:ext cx="2117260"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68" name="Tijdelijke aanduiding voor afbeelding 157"/>
          <p:cNvSpPr>
            <a:spLocks noGrp="1"/>
          </p:cNvSpPr>
          <p:nvPr>
            <p:ph type="pic" sz="quarter" idx="22"/>
          </p:nvPr>
        </p:nvSpPr>
        <p:spPr>
          <a:xfrm>
            <a:off x="6178286" y="3570236"/>
            <a:ext cx="2293200" cy="835200"/>
          </a:xfrm>
        </p:spPr>
        <p:txBody>
          <a:bodyPr/>
          <a:lstStyle>
            <a:lvl1pPr marL="0" indent="0">
              <a:lnSpc>
                <a:spcPct val="100000"/>
              </a:lnSpc>
              <a:buFont typeface="Arial"/>
              <a:buNone/>
              <a:defRPr sz="550"/>
            </a:lvl1pPr>
          </a:lstStyle>
          <a:p>
            <a:r>
              <a:rPr lang="en-US" dirty="0"/>
              <a:t>Click icon to add picture</a:t>
            </a:r>
            <a:endParaRPr lang="nl-NL" dirty="0"/>
          </a:p>
        </p:txBody>
      </p:sp>
      <p:pic>
        <p:nvPicPr>
          <p:cNvPr id="169" name="Afbeelding 16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15492" y="3051576"/>
            <a:ext cx="34612" cy="126000"/>
          </a:xfrm>
          <a:prstGeom prst="rect">
            <a:avLst/>
          </a:prstGeom>
        </p:spPr>
      </p:pic>
      <p:sp>
        <p:nvSpPr>
          <p:cNvPr id="170" name="Rechthoek 169"/>
          <p:cNvSpPr/>
          <p:nvPr userDrawn="1"/>
        </p:nvSpPr>
        <p:spPr>
          <a:xfrm>
            <a:off x="570285" y="4715619"/>
            <a:ext cx="2484000"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71" name="Tijdelijke aanduiding voor tekst 159"/>
          <p:cNvSpPr>
            <a:spLocks noGrp="1"/>
          </p:cNvSpPr>
          <p:nvPr>
            <p:ph type="body" sz="quarter" idx="23" hasCustomPrompt="1"/>
          </p:nvPr>
        </p:nvSpPr>
        <p:spPr>
          <a:xfrm>
            <a:off x="663048" y="4791256"/>
            <a:ext cx="2117260"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72" name="Tijdelijke aanduiding voor afbeelding 157"/>
          <p:cNvSpPr>
            <a:spLocks noGrp="1"/>
          </p:cNvSpPr>
          <p:nvPr>
            <p:ph type="pic" sz="quarter" idx="24"/>
          </p:nvPr>
        </p:nvSpPr>
        <p:spPr>
          <a:xfrm>
            <a:off x="663048" y="5322162"/>
            <a:ext cx="2293200" cy="835200"/>
          </a:xfrm>
        </p:spPr>
        <p:txBody>
          <a:bodyPr/>
          <a:lstStyle>
            <a:lvl1pPr marL="0" indent="0">
              <a:lnSpc>
                <a:spcPct val="100000"/>
              </a:lnSpc>
              <a:buFont typeface="Arial"/>
              <a:buNone/>
              <a:defRPr sz="550"/>
            </a:lvl1pPr>
          </a:lstStyle>
          <a:p>
            <a:r>
              <a:rPr lang="en-US" dirty="0"/>
              <a:t>Click icon to add picture</a:t>
            </a:r>
            <a:endParaRPr lang="nl-NL" dirty="0"/>
          </a:p>
        </p:txBody>
      </p:sp>
      <p:pic>
        <p:nvPicPr>
          <p:cNvPr id="173" name="Afbeelding 17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900254" y="4803502"/>
            <a:ext cx="34612" cy="126000"/>
          </a:xfrm>
          <a:prstGeom prst="rect">
            <a:avLst/>
          </a:prstGeom>
        </p:spPr>
      </p:pic>
      <p:sp>
        <p:nvSpPr>
          <p:cNvPr id="174" name="Rechthoek 173"/>
          <p:cNvSpPr/>
          <p:nvPr userDrawn="1"/>
        </p:nvSpPr>
        <p:spPr>
          <a:xfrm>
            <a:off x="3328814" y="4719443"/>
            <a:ext cx="2484000"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75" name="Tijdelijke aanduiding voor tekst 159"/>
          <p:cNvSpPr>
            <a:spLocks noGrp="1"/>
          </p:cNvSpPr>
          <p:nvPr>
            <p:ph type="body" sz="quarter" idx="25" hasCustomPrompt="1"/>
          </p:nvPr>
        </p:nvSpPr>
        <p:spPr>
          <a:xfrm>
            <a:off x="3421577" y="4795080"/>
            <a:ext cx="2117260"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76" name="Tijdelijke aanduiding voor afbeelding 157"/>
          <p:cNvSpPr>
            <a:spLocks noGrp="1"/>
          </p:cNvSpPr>
          <p:nvPr>
            <p:ph type="pic" sz="quarter" idx="26"/>
          </p:nvPr>
        </p:nvSpPr>
        <p:spPr>
          <a:xfrm>
            <a:off x="3421577" y="5325986"/>
            <a:ext cx="2293200" cy="835200"/>
          </a:xfrm>
        </p:spPr>
        <p:txBody>
          <a:bodyPr/>
          <a:lstStyle>
            <a:lvl1pPr marL="0" indent="0">
              <a:lnSpc>
                <a:spcPct val="100000"/>
              </a:lnSpc>
              <a:buFont typeface="Arial"/>
              <a:buNone/>
              <a:defRPr sz="550"/>
            </a:lvl1pPr>
          </a:lstStyle>
          <a:p>
            <a:r>
              <a:rPr lang="en-US" dirty="0"/>
              <a:t>Click icon to add picture</a:t>
            </a:r>
            <a:endParaRPr lang="nl-NL" dirty="0"/>
          </a:p>
        </p:txBody>
      </p:sp>
      <p:pic>
        <p:nvPicPr>
          <p:cNvPr id="177" name="Afbeelding 17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58783" y="4807326"/>
            <a:ext cx="34612" cy="126000"/>
          </a:xfrm>
          <a:prstGeom prst="rect">
            <a:avLst/>
          </a:prstGeom>
        </p:spPr>
      </p:pic>
      <p:sp>
        <p:nvSpPr>
          <p:cNvPr id="178" name="Rechthoek 177"/>
          <p:cNvSpPr/>
          <p:nvPr userDrawn="1"/>
        </p:nvSpPr>
        <p:spPr>
          <a:xfrm>
            <a:off x="6088698" y="4719443"/>
            <a:ext cx="2484000"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79" name="Tijdelijke aanduiding voor tekst 159"/>
          <p:cNvSpPr>
            <a:spLocks noGrp="1"/>
          </p:cNvSpPr>
          <p:nvPr>
            <p:ph type="body" sz="quarter" idx="27" hasCustomPrompt="1"/>
          </p:nvPr>
        </p:nvSpPr>
        <p:spPr>
          <a:xfrm>
            <a:off x="6181461" y="4795080"/>
            <a:ext cx="2117260"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80" name="Tijdelijke aanduiding voor afbeelding 157"/>
          <p:cNvSpPr>
            <a:spLocks noGrp="1"/>
          </p:cNvSpPr>
          <p:nvPr>
            <p:ph type="pic" sz="quarter" idx="28"/>
          </p:nvPr>
        </p:nvSpPr>
        <p:spPr>
          <a:xfrm>
            <a:off x="6181461" y="5325986"/>
            <a:ext cx="2293200" cy="835200"/>
          </a:xfrm>
        </p:spPr>
        <p:txBody>
          <a:bodyPr/>
          <a:lstStyle>
            <a:lvl1pPr marL="0" indent="0">
              <a:lnSpc>
                <a:spcPct val="100000"/>
              </a:lnSpc>
              <a:buFont typeface="Arial"/>
              <a:buNone/>
              <a:defRPr sz="550"/>
            </a:lvl1pPr>
          </a:lstStyle>
          <a:p>
            <a:r>
              <a:rPr lang="en-US" dirty="0"/>
              <a:t>Click icon to add picture</a:t>
            </a:r>
            <a:endParaRPr lang="nl-NL" dirty="0"/>
          </a:p>
        </p:txBody>
      </p:sp>
      <p:pic>
        <p:nvPicPr>
          <p:cNvPr id="181" name="Afbeelding 18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18667" y="4807326"/>
            <a:ext cx="34612" cy="126000"/>
          </a:xfrm>
          <a:prstGeom prst="rect">
            <a:avLst/>
          </a:prstGeom>
        </p:spPr>
      </p:pic>
      <p:sp>
        <p:nvSpPr>
          <p:cNvPr id="2" name="Tijdelijke aanduiding voor datum 1"/>
          <p:cNvSpPr>
            <a:spLocks noGrp="1"/>
          </p:cNvSpPr>
          <p:nvPr>
            <p:ph type="dt" sz="half" idx="29"/>
          </p:nvPr>
        </p:nvSpPr>
        <p:spPr/>
        <p:txBody>
          <a:bodyPr/>
          <a:lstStyle/>
          <a:p>
            <a:endParaRPr lang="en-GB" dirty="0">
              <a:solidFill>
                <a:prstClr val="black">
                  <a:tint val="75000"/>
                </a:prstClr>
              </a:solidFill>
            </a:endParaRPr>
          </a:p>
        </p:txBody>
      </p:sp>
      <p:pic>
        <p:nvPicPr>
          <p:cNvPr id="43" name="Picture 42"/>
          <p:cNvPicPr/>
          <p:nvPr userDrawn="1"/>
        </p:nvPicPr>
        <p:blipFill>
          <a:blip r:embed="rId4" cstate="print">
            <a:extLst>
              <a:ext uri="{28A0092B-C50C-407E-A947-70E740481C1C}">
                <a14:useLocalDpi xmlns:a14="http://schemas.microsoft.com/office/drawing/2010/main" val="0"/>
              </a:ext>
            </a:extLst>
          </a:blip>
          <a:stretch>
            <a:fillRect/>
          </a:stretch>
        </p:blipFill>
        <p:spPr>
          <a:xfrm>
            <a:off x="5733153" y="473666"/>
            <a:ext cx="1156884" cy="385628"/>
          </a:xfrm>
          <a:prstGeom prst="rect">
            <a:avLst/>
          </a:prstGeom>
        </p:spPr>
      </p:pic>
      <p:pic>
        <p:nvPicPr>
          <p:cNvPr id="44" name="Picture 43"/>
          <p:cNvPicPr/>
          <p:nvPr userDrawn="1"/>
        </p:nvPicPr>
        <p:blipFill rotWithShape="1">
          <a:blip r:embed="rId5" cstate="print">
            <a:extLst>
              <a:ext uri="{28A0092B-C50C-407E-A947-70E740481C1C}">
                <a14:useLocalDpi xmlns:a14="http://schemas.microsoft.com/office/drawing/2010/main" val="0"/>
              </a:ext>
            </a:extLst>
          </a:blip>
          <a:srcRect t="1" b="13999"/>
          <a:stretch/>
        </p:blipFill>
        <p:spPr bwMode="auto">
          <a:xfrm>
            <a:off x="5796137" y="44624"/>
            <a:ext cx="1388270" cy="429042"/>
          </a:xfrm>
          <a:prstGeom prst="rect">
            <a:avLst/>
          </a:prstGeom>
          <a:ln>
            <a:noFill/>
          </a:ln>
          <a:extLst>
            <a:ext uri="{53640926-AAD7-44D8-BBD7-CCE9431645EC}">
              <a14:shadowObscured xmlns:a14="http://schemas.microsoft.com/office/drawing/2010/main"/>
            </a:ext>
          </a:extLst>
        </p:spPr>
      </p:pic>
      <p:sp>
        <p:nvSpPr>
          <p:cNvPr id="45" name="Rectangle 44"/>
          <p:cNvSpPr/>
          <p:nvPr userDrawn="1"/>
        </p:nvSpPr>
        <p:spPr>
          <a:xfrm>
            <a:off x="539552" y="397575"/>
            <a:ext cx="4572000" cy="338554"/>
          </a:xfrm>
          <a:prstGeom prst="rect">
            <a:avLst/>
          </a:prstGeom>
        </p:spPr>
        <p:txBody>
          <a:bodyPr>
            <a:spAutoFit/>
          </a:bodyPr>
          <a:lstStyle/>
          <a:p>
            <a:r>
              <a:rPr lang="en-US" sz="800" dirty="0">
                <a:solidFill>
                  <a:prstClr val="white">
                    <a:lumMod val="85000"/>
                  </a:prstClr>
                </a:solidFill>
              </a:rPr>
              <a:t>Specific Contract No. SI2.736346   </a:t>
            </a:r>
            <a:r>
              <a:rPr lang="en-US" sz="800" dirty="0">
                <a:solidFill>
                  <a:prstClr val="black"/>
                </a:solidFill>
              </a:rPr>
              <a:t/>
            </a:r>
            <a:br>
              <a:rPr lang="en-US" sz="800" dirty="0">
                <a:solidFill>
                  <a:prstClr val="black"/>
                </a:solidFill>
              </a:rPr>
            </a:br>
            <a:r>
              <a:rPr lang="en-US" sz="800" b="1" dirty="0">
                <a:solidFill>
                  <a:srgbClr val="71A4C3"/>
                </a:solidFill>
              </a:rPr>
              <a:t>“Euro 5 sound limits for L-category vehicles”</a:t>
            </a:r>
            <a:endParaRPr lang="en-GB" sz="800" dirty="0">
              <a:solidFill>
                <a:srgbClr val="71A4C3"/>
              </a:solidFill>
            </a:endParaRPr>
          </a:p>
        </p:txBody>
      </p:sp>
      <p:pic>
        <p:nvPicPr>
          <p:cNvPr id="46" name="Picture 2"/>
          <p:cNvPicPr>
            <a:picLocks noChangeAspect="1" noChangeArrowheads="1"/>
          </p:cNvPicPr>
          <p:nvPr userDrawn="1"/>
        </p:nvPicPr>
        <p:blipFill rotWithShape="1">
          <a:blip r:embed="rId6" cstate="print">
            <a:extLst>
              <a:ext uri="{28A0092B-C50C-407E-A947-70E740481C1C}">
                <a14:useLocalDpi xmlns:a14="http://schemas.microsoft.com/office/drawing/2010/main" val="0"/>
              </a:ext>
            </a:extLst>
          </a:blip>
          <a:srcRect t="6313" r="12382"/>
          <a:stretch/>
        </p:blipFill>
        <p:spPr bwMode="auto">
          <a:xfrm>
            <a:off x="0" y="-2384"/>
            <a:ext cx="395536" cy="7165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7" name="Bild 7" descr="C:\Users\jhammer\AppData\Local\Microsoft\Windows\Temporary Internet Files\Content.Word\RLogo_RGB.JPG"/>
          <p:cNvPicPr/>
          <p:nvPr userDrawn="1"/>
        </p:nvPicPr>
        <p:blipFill>
          <a:blip r:embed="rId7" cstate="print"/>
          <a:srcRect/>
          <a:stretch>
            <a:fillRect/>
          </a:stretch>
        </p:blipFill>
        <p:spPr bwMode="auto">
          <a:xfrm>
            <a:off x="7379237" y="160716"/>
            <a:ext cx="523311" cy="340456"/>
          </a:xfrm>
          <a:prstGeom prst="rect">
            <a:avLst/>
          </a:prstGeom>
          <a:noFill/>
          <a:ln w="9525">
            <a:noFill/>
            <a:miter lim="800000"/>
            <a:headEnd/>
            <a:tailEnd/>
          </a:ln>
        </p:spPr>
      </p:pic>
    </p:spTree>
    <p:extLst>
      <p:ext uri="{BB962C8B-B14F-4D97-AF65-F5344CB8AC3E}">
        <p14:creationId xmlns:p14="http://schemas.microsoft.com/office/powerpoint/2010/main" val="2944520350"/>
      </p:ext>
    </p:extLst>
  </p:cSld>
  <p:clrMapOvr>
    <a:masterClrMapping/>
  </p:clrMapOvr>
  <p:transition spd="slow">
    <p:fade thruBlk="1"/>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hank you">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1173672" y="1922482"/>
            <a:ext cx="7574792" cy="1866557"/>
          </a:xfrm>
        </p:spPr>
        <p:txBody>
          <a:bodyPr/>
          <a:lstStyle>
            <a:lvl1pPr>
              <a:lnSpc>
                <a:spcPct val="100000"/>
              </a:lnSpc>
              <a:defRPr sz="3000" spc="0">
                <a:solidFill>
                  <a:srgbClr val="FFFFFF"/>
                </a:solidFill>
              </a:defRPr>
            </a:lvl1pPr>
          </a:lstStyle>
          <a:p>
            <a:r>
              <a:rPr lang="en-US"/>
              <a:t>Click to edit Master title style</a:t>
            </a:r>
            <a:endParaRPr lang="en-GB" dirty="0"/>
          </a:p>
        </p:txBody>
      </p:sp>
      <p:grpSp>
        <p:nvGrpSpPr>
          <p:cNvPr id="9" name="Groep 8"/>
          <p:cNvGrpSpPr/>
          <p:nvPr userDrawn="1"/>
        </p:nvGrpSpPr>
        <p:grpSpPr>
          <a:xfrm>
            <a:off x="964017" y="2027964"/>
            <a:ext cx="58382" cy="2466080"/>
            <a:chOff x="964017" y="2027964"/>
            <a:chExt cx="58382" cy="2466080"/>
          </a:xfrm>
        </p:grpSpPr>
        <p:pic>
          <p:nvPicPr>
            <p:cNvPr id="5" name="Afbeelding 4" descr="timeline_pijl_wit.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64017" y="2027964"/>
              <a:ext cx="58382" cy="213591"/>
            </a:xfrm>
            <a:prstGeom prst="rect">
              <a:avLst/>
            </a:prstGeom>
          </p:spPr>
        </p:pic>
        <p:cxnSp>
          <p:nvCxnSpPr>
            <p:cNvPr id="6" name="Rechte verbindingslijn 5"/>
            <p:cNvCxnSpPr/>
            <p:nvPr userDrawn="1"/>
          </p:nvCxnSpPr>
          <p:spPr>
            <a:xfrm flipV="1">
              <a:off x="979257" y="2334044"/>
              <a:ext cx="0" cy="216000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grpSp>
      <p:pic>
        <p:nvPicPr>
          <p:cNvPr id="3" name="Afbeelding 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77" y="4279448"/>
            <a:ext cx="9143245" cy="512022"/>
          </a:xfrm>
          <a:prstGeom prst="rect">
            <a:avLst/>
          </a:prstGeom>
        </p:spPr>
      </p:pic>
      <p:sp>
        <p:nvSpPr>
          <p:cNvPr id="7" name="Rechthoek 6"/>
          <p:cNvSpPr/>
          <p:nvPr userDrawn="1"/>
        </p:nvSpPr>
        <p:spPr>
          <a:xfrm>
            <a:off x="0" y="0"/>
            <a:ext cx="9143622" cy="13428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8" name="Rechthoek 7"/>
          <p:cNvSpPr/>
          <p:nvPr userDrawn="1"/>
        </p:nvSpPr>
        <p:spPr>
          <a:xfrm>
            <a:off x="0" y="5502374"/>
            <a:ext cx="9143622" cy="13428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Tree>
    <p:extLst>
      <p:ext uri="{BB962C8B-B14F-4D97-AF65-F5344CB8AC3E}">
        <p14:creationId xmlns:p14="http://schemas.microsoft.com/office/powerpoint/2010/main" val="3352426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down)">
                                      <p:cBhvr>
                                        <p:cTn id="11" dur="500"/>
                                        <p:tgtEl>
                                          <p:spTgt spid="9"/>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Thank you_black">
    <p:bg>
      <p:bgRef idx="1001">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1173672" y="1922482"/>
            <a:ext cx="7574792" cy="1866557"/>
          </a:xfrm>
        </p:spPr>
        <p:txBody>
          <a:bodyPr/>
          <a:lstStyle>
            <a:lvl1pPr>
              <a:lnSpc>
                <a:spcPct val="100000"/>
              </a:lnSpc>
              <a:defRPr sz="3000" spc="0">
                <a:solidFill>
                  <a:schemeClr val="tx2"/>
                </a:solidFill>
              </a:defRPr>
            </a:lvl1pPr>
          </a:lstStyle>
          <a:p>
            <a:r>
              <a:rPr lang="en-US"/>
              <a:t>Click to edit Master title style</a:t>
            </a:r>
            <a:endParaRPr lang="en-GB" dirty="0"/>
          </a:p>
        </p:txBody>
      </p:sp>
      <p:grpSp>
        <p:nvGrpSpPr>
          <p:cNvPr id="4" name="Groep 3"/>
          <p:cNvGrpSpPr/>
          <p:nvPr userDrawn="1"/>
        </p:nvGrpSpPr>
        <p:grpSpPr>
          <a:xfrm>
            <a:off x="964284" y="2027964"/>
            <a:ext cx="57847" cy="2466080"/>
            <a:chOff x="964284" y="2027964"/>
            <a:chExt cx="57847" cy="2466080"/>
          </a:xfrm>
        </p:grpSpPr>
        <p:pic>
          <p:nvPicPr>
            <p:cNvPr id="5" name="Afbeelding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64284" y="2027964"/>
              <a:ext cx="57847" cy="213591"/>
            </a:xfrm>
            <a:prstGeom prst="rect">
              <a:avLst/>
            </a:prstGeom>
          </p:spPr>
        </p:pic>
        <p:cxnSp>
          <p:nvCxnSpPr>
            <p:cNvPr id="6" name="Rechte verbindingslijn 5"/>
            <p:cNvCxnSpPr/>
            <p:nvPr userDrawn="1"/>
          </p:nvCxnSpPr>
          <p:spPr>
            <a:xfrm flipV="1">
              <a:off x="979257" y="2334044"/>
              <a:ext cx="0" cy="2160000"/>
            </a:xfrm>
            <a:prstGeom prst="line">
              <a:avLst/>
            </a:prstGeom>
            <a:ln w="6350">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3" name="Afbeelding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77" y="4279448"/>
            <a:ext cx="9143245" cy="512021"/>
          </a:xfrm>
          <a:prstGeom prst="rect">
            <a:avLst/>
          </a:prstGeom>
        </p:spPr>
      </p:pic>
      <p:sp>
        <p:nvSpPr>
          <p:cNvPr id="7" name="Rechthoek 6"/>
          <p:cNvSpPr/>
          <p:nvPr userDrawn="1"/>
        </p:nvSpPr>
        <p:spPr>
          <a:xfrm>
            <a:off x="0" y="0"/>
            <a:ext cx="9143622" cy="13428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8" name="Rechthoek 7"/>
          <p:cNvSpPr/>
          <p:nvPr userDrawn="1"/>
        </p:nvSpPr>
        <p:spPr>
          <a:xfrm>
            <a:off x="0" y="5502374"/>
            <a:ext cx="9143622" cy="13428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pic>
        <p:nvPicPr>
          <p:cNvPr id="9" name="Picture 2"/>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r="12382"/>
          <a:stretch/>
        </p:blipFill>
        <p:spPr bwMode="auto">
          <a:xfrm>
            <a:off x="7740352" y="1565064"/>
            <a:ext cx="1403648" cy="27140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10"/>
          <p:cNvPicPr/>
          <p:nvPr userDrawn="1"/>
        </p:nvPicPr>
        <p:blipFill>
          <a:blip r:embed="rId5" cstate="print">
            <a:extLst>
              <a:ext uri="{28A0092B-C50C-407E-A947-70E740481C1C}">
                <a14:useLocalDpi xmlns:a14="http://schemas.microsoft.com/office/drawing/2010/main" val="0"/>
              </a:ext>
            </a:extLst>
          </a:blip>
          <a:stretch>
            <a:fillRect/>
          </a:stretch>
        </p:blipFill>
        <p:spPr>
          <a:xfrm>
            <a:off x="5054401" y="3573016"/>
            <a:ext cx="1714500" cy="571500"/>
          </a:xfrm>
          <a:prstGeom prst="rect">
            <a:avLst/>
          </a:prstGeom>
        </p:spPr>
      </p:pic>
      <p:pic>
        <p:nvPicPr>
          <p:cNvPr id="12" name="Picture 11"/>
          <p:cNvPicPr/>
          <p:nvPr userDrawn="1"/>
        </p:nvPicPr>
        <p:blipFill rotWithShape="1">
          <a:blip r:embed="rId6" cstate="print">
            <a:extLst>
              <a:ext uri="{28A0092B-C50C-407E-A947-70E740481C1C}">
                <a14:useLocalDpi xmlns:a14="http://schemas.microsoft.com/office/drawing/2010/main" val="0"/>
              </a:ext>
            </a:extLst>
          </a:blip>
          <a:srcRect t="1" b="13999"/>
          <a:stretch/>
        </p:blipFill>
        <p:spPr bwMode="auto">
          <a:xfrm>
            <a:off x="5101074" y="2999993"/>
            <a:ext cx="1621155" cy="501015"/>
          </a:xfrm>
          <a:prstGeom prst="rect">
            <a:avLst/>
          </a:prstGeom>
          <a:ln>
            <a:noFill/>
          </a:ln>
          <a:extLst>
            <a:ext uri="{53640926-AAD7-44D8-BBD7-CCE9431645EC}">
              <a14:shadowObscured xmlns:a14="http://schemas.microsoft.com/office/drawing/2010/main"/>
            </a:ext>
          </a:extLst>
        </p:spPr>
      </p:pic>
      <p:pic>
        <p:nvPicPr>
          <p:cNvPr id="14" name="Bild 7" descr="C:\Users\jhammer\AppData\Local\Microsoft\Windows\Temporary Internet Files\Content.Word\RLogo_RGB.JPG"/>
          <p:cNvPicPr/>
          <p:nvPr userDrawn="1"/>
        </p:nvPicPr>
        <p:blipFill>
          <a:blip r:embed="rId7" cstate="print"/>
          <a:srcRect/>
          <a:stretch>
            <a:fillRect/>
          </a:stretch>
        </p:blipFill>
        <p:spPr bwMode="auto">
          <a:xfrm>
            <a:off x="5104413" y="4926401"/>
            <a:ext cx="659130" cy="428625"/>
          </a:xfrm>
          <a:prstGeom prst="rect">
            <a:avLst/>
          </a:prstGeom>
          <a:noFill/>
          <a:ln w="9525">
            <a:noFill/>
            <a:miter lim="800000"/>
            <a:headEnd/>
            <a:tailEnd/>
          </a:ln>
        </p:spPr>
      </p:pic>
    </p:spTree>
    <p:extLst>
      <p:ext uri="{BB962C8B-B14F-4D97-AF65-F5344CB8AC3E}">
        <p14:creationId xmlns:p14="http://schemas.microsoft.com/office/powerpoint/2010/main" val="91624637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00"/>
                                        <p:tgtEl>
                                          <p:spTgt spid="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Title_black">
    <p:bg>
      <p:bgRef idx="1001">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1173672" y="1922482"/>
            <a:ext cx="7574792" cy="1866557"/>
          </a:xfrm>
        </p:spPr>
        <p:txBody>
          <a:bodyPr/>
          <a:lstStyle>
            <a:lvl1pPr>
              <a:lnSpc>
                <a:spcPct val="100000"/>
              </a:lnSpc>
              <a:defRPr sz="3000" spc="0">
                <a:solidFill>
                  <a:schemeClr val="tx2"/>
                </a:solidFill>
              </a:defRPr>
            </a:lvl1pPr>
          </a:lstStyle>
          <a:p>
            <a:r>
              <a:rPr lang="en-US"/>
              <a:t>Click to edit Master title style</a:t>
            </a:r>
            <a:endParaRPr lang="en-GB" dirty="0"/>
          </a:p>
        </p:txBody>
      </p:sp>
      <p:grpSp>
        <p:nvGrpSpPr>
          <p:cNvPr id="4" name="Groep 3"/>
          <p:cNvGrpSpPr/>
          <p:nvPr userDrawn="1"/>
        </p:nvGrpSpPr>
        <p:grpSpPr>
          <a:xfrm>
            <a:off x="964284" y="2027964"/>
            <a:ext cx="57847" cy="2466080"/>
            <a:chOff x="964284" y="2027964"/>
            <a:chExt cx="57847" cy="2466080"/>
          </a:xfrm>
        </p:grpSpPr>
        <p:pic>
          <p:nvPicPr>
            <p:cNvPr id="5" name="Afbeelding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64284" y="2027964"/>
              <a:ext cx="57847" cy="213591"/>
            </a:xfrm>
            <a:prstGeom prst="rect">
              <a:avLst/>
            </a:prstGeom>
          </p:spPr>
        </p:pic>
        <p:cxnSp>
          <p:nvCxnSpPr>
            <p:cNvPr id="6" name="Rechte verbindingslijn 5"/>
            <p:cNvCxnSpPr/>
            <p:nvPr userDrawn="1"/>
          </p:nvCxnSpPr>
          <p:spPr>
            <a:xfrm flipV="1">
              <a:off x="979257" y="2334044"/>
              <a:ext cx="0" cy="2160000"/>
            </a:xfrm>
            <a:prstGeom prst="line">
              <a:avLst/>
            </a:prstGeom>
            <a:ln w="6350">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3" name="Afbeelding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77" y="4279448"/>
            <a:ext cx="9143245" cy="512021"/>
          </a:xfrm>
          <a:prstGeom prst="rect">
            <a:avLst/>
          </a:prstGeom>
        </p:spPr>
      </p:pic>
      <p:sp>
        <p:nvSpPr>
          <p:cNvPr id="7" name="Rechthoek 6"/>
          <p:cNvSpPr/>
          <p:nvPr userDrawn="1"/>
        </p:nvSpPr>
        <p:spPr>
          <a:xfrm>
            <a:off x="0" y="0"/>
            <a:ext cx="9143622" cy="13428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8" name="Rechthoek 7"/>
          <p:cNvSpPr/>
          <p:nvPr userDrawn="1"/>
        </p:nvSpPr>
        <p:spPr>
          <a:xfrm>
            <a:off x="0" y="5502374"/>
            <a:ext cx="9143622" cy="13428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pic>
        <p:nvPicPr>
          <p:cNvPr id="1026" name="Picture 2"/>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r="12382"/>
          <a:stretch/>
        </p:blipFill>
        <p:spPr bwMode="auto">
          <a:xfrm>
            <a:off x="7740352" y="1556792"/>
            <a:ext cx="1403648" cy="27140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11"/>
          <p:cNvPicPr/>
          <p:nvPr userDrawn="1"/>
        </p:nvPicPr>
        <p:blipFill>
          <a:blip r:embed="rId5" cstate="print">
            <a:extLst>
              <a:ext uri="{28A0092B-C50C-407E-A947-70E740481C1C}">
                <a14:useLocalDpi xmlns:a14="http://schemas.microsoft.com/office/drawing/2010/main" val="0"/>
              </a:ext>
            </a:extLst>
          </a:blip>
          <a:stretch>
            <a:fillRect/>
          </a:stretch>
        </p:blipFill>
        <p:spPr>
          <a:xfrm>
            <a:off x="5054401" y="3573016"/>
            <a:ext cx="1714500" cy="571500"/>
          </a:xfrm>
          <a:prstGeom prst="rect">
            <a:avLst/>
          </a:prstGeom>
        </p:spPr>
      </p:pic>
      <p:pic>
        <p:nvPicPr>
          <p:cNvPr id="13" name="Picture 12"/>
          <p:cNvPicPr/>
          <p:nvPr userDrawn="1"/>
        </p:nvPicPr>
        <p:blipFill rotWithShape="1">
          <a:blip r:embed="rId6" cstate="print">
            <a:extLst>
              <a:ext uri="{28A0092B-C50C-407E-A947-70E740481C1C}">
                <a14:useLocalDpi xmlns:a14="http://schemas.microsoft.com/office/drawing/2010/main" val="0"/>
              </a:ext>
            </a:extLst>
          </a:blip>
          <a:srcRect t="1" b="13999"/>
          <a:stretch/>
        </p:blipFill>
        <p:spPr bwMode="auto">
          <a:xfrm>
            <a:off x="5101074" y="2999993"/>
            <a:ext cx="1621155" cy="501015"/>
          </a:xfrm>
          <a:prstGeom prst="rect">
            <a:avLst/>
          </a:prstGeom>
          <a:ln>
            <a:noFill/>
          </a:ln>
          <a:extLst>
            <a:ext uri="{53640926-AAD7-44D8-BBD7-CCE9431645EC}">
              <a14:shadowObscured xmlns:a14="http://schemas.microsoft.com/office/drawing/2010/main"/>
            </a:ext>
          </a:extLst>
        </p:spPr>
      </p:pic>
      <p:pic>
        <p:nvPicPr>
          <p:cNvPr id="14" name="Bild 7" descr="C:\Users\jhammer\AppData\Local\Microsoft\Windows\Temporary Internet Files\Content.Word\RLogo_RGB.JPG"/>
          <p:cNvPicPr/>
          <p:nvPr userDrawn="1"/>
        </p:nvPicPr>
        <p:blipFill>
          <a:blip r:embed="rId7" cstate="print"/>
          <a:srcRect/>
          <a:stretch>
            <a:fillRect/>
          </a:stretch>
        </p:blipFill>
        <p:spPr bwMode="auto">
          <a:xfrm>
            <a:off x="5104413" y="4926401"/>
            <a:ext cx="659130" cy="428625"/>
          </a:xfrm>
          <a:prstGeom prst="rect">
            <a:avLst/>
          </a:prstGeom>
          <a:noFill/>
          <a:ln w="9525">
            <a:noFill/>
            <a:miter lim="800000"/>
            <a:headEnd/>
            <a:tailEnd/>
          </a:ln>
        </p:spPr>
      </p:pic>
    </p:spTree>
    <p:extLst>
      <p:ext uri="{BB962C8B-B14F-4D97-AF65-F5344CB8AC3E}">
        <p14:creationId xmlns:p14="http://schemas.microsoft.com/office/powerpoint/2010/main" val="225675755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00"/>
                                        <p:tgtEl>
                                          <p:spTgt spid="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Content Bullet">
    <p:spTree>
      <p:nvGrpSpPr>
        <p:cNvPr id="1" name=""/>
        <p:cNvGrpSpPr/>
        <p:nvPr/>
      </p:nvGrpSpPr>
      <p:grpSpPr>
        <a:xfrm>
          <a:off x="0" y="0"/>
          <a:ext cx="0" cy="0"/>
          <a:chOff x="0" y="0"/>
          <a:chExt cx="0" cy="0"/>
        </a:xfrm>
      </p:grpSpPr>
      <p:pic>
        <p:nvPicPr>
          <p:cNvPr id="4" name="Afbeelding 3" descr="tno_1.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8443"/>
            <a:ext cx="9144000" cy="6858000"/>
          </a:xfrm>
          <a:prstGeom prst="rect">
            <a:avLst/>
          </a:prstGeom>
        </p:spPr>
      </p:pic>
      <p:sp>
        <p:nvSpPr>
          <p:cNvPr id="2" name="Titel 1"/>
          <p:cNvSpPr>
            <a:spLocks noGrp="1"/>
          </p:cNvSpPr>
          <p:nvPr>
            <p:ph type="title"/>
          </p:nvPr>
        </p:nvSpPr>
        <p:spPr>
          <a:xfrm>
            <a:off x="556486" y="1342800"/>
            <a:ext cx="8054114" cy="720000"/>
          </a:xfrm>
        </p:spPr>
        <p:txBody>
          <a:bodyPr/>
          <a:lstStyle/>
          <a:p>
            <a:r>
              <a:rPr lang="en-US"/>
              <a:t>Click to edit Master title style</a:t>
            </a:r>
            <a:endParaRPr lang="en-GB" dirty="0"/>
          </a:p>
        </p:txBody>
      </p:sp>
      <p:sp>
        <p:nvSpPr>
          <p:cNvPr id="3" name="Tijdelijke aanduiding voor inhoud 2"/>
          <p:cNvSpPr>
            <a:spLocks noGrp="1"/>
          </p:cNvSpPr>
          <p:nvPr>
            <p:ph idx="1"/>
          </p:nvPr>
        </p:nvSpPr>
        <p:spPr>
          <a:xfrm>
            <a:off x="556486" y="2087948"/>
            <a:ext cx="8054114" cy="4182150"/>
          </a:xfrm>
        </p:spPr>
        <p:txBody>
          <a:bodyPr/>
          <a:lstStyle>
            <a:lvl1pPr marL="185738" indent="-185738">
              <a:buSzPct val="100000"/>
              <a:buFontTx/>
              <a:buBlip>
                <a:blip r:embed="rId3"/>
              </a:buBlip>
              <a:defRPr>
                <a:latin typeface="+mn-lt"/>
              </a:defRPr>
            </a:lvl1pPr>
            <a:lvl2pPr marL="357188" indent="-171450">
              <a:buSzPct val="100000"/>
              <a:buFontTx/>
              <a:buBlip>
                <a:blip r:embed="rId3"/>
              </a:buBlip>
              <a:defRPr>
                <a:latin typeface="+mn-lt"/>
              </a:defRPr>
            </a:lvl2pPr>
            <a:lvl3pPr marL="542925" indent="-187325">
              <a:buSzPct val="100000"/>
              <a:buFontTx/>
              <a:buBlip>
                <a:blip r:embed="rId3"/>
              </a:buBlip>
              <a:defRPr>
                <a:latin typeface="+mn-lt"/>
              </a:defRPr>
            </a:lvl3pPr>
            <a:lvl4pPr marL="715963" indent="-173038">
              <a:buSzPct val="100000"/>
              <a:buFontTx/>
              <a:buBlip>
                <a:blip r:embed="rId3"/>
              </a:buBlip>
              <a:defRPr>
                <a:latin typeface="+mn-lt"/>
              </a:defRPr>
            </a:lvl4pPr>
            <a:lvl5pPr marL="901700" indent="-187325">
              <a:buSzPct val="100000"/>
              <a:buFontTx/>
              <a:buBlip>
                <a:blip r:embed="rId3"/>
              </a:buBlip>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Tijdelijke aanduiding voor datum 7"/>
          <p:cNvSpPr>
            <a:spLocks noGrp="1"/>
          </p:cNvSpPr>
          <p:nvPr>
            <p:ph type="dt" sz="half" idx="10"/>
          </p:nvPr>
        </p:nvSpPr>
        <p:spPr/>
        <p:txBody>
          <a:bodyPr/>
          <a:lstStyle/>
          <a:p>
            <a:endParaRPr lang="en-GB" dirty="0">
              <a:solidFill>
                <a:prstClr val="black">
                  <a:tint val="75000"/>
                </a:prstClr>
              </a:solidFill>
            </a:endParaRPr>
          </a:p>
        </p:txBody>
      </p:sp>
      <p:sp>
        <p:nvSpPr>
          <p:cNvPr id="10" name="Tijdelijke aanduiding voor dianummer 9"/>
          <p:cNvSpPr>
            <a:spLocks noGrp="1"/>
          </p:cNvSpPr>
          <p:nvPr>
            <p:ph type="sldNum" sz="quarter" idx="12"/>
          </p:nvPr>
        </p:nvSpPr>
        <p:spPr>
          <a:xfrm>
            <a:off x="107504" y="6597352"/>
            <a:ext cx="271098" cy="168990"/>
          </a:xfrm>
        </p:spPr>
        <p:txBody>
          <a:bodyPr/>
          <a:lstStyle>
            <a:lvl1pPr>
              <a:defRPr sz="1100"/>
            </a:lvl1pPr>
          </a:lstStyle>
          <a:p>
            <a:fld id="{52236286-4DC8-46DE-9269-8F728FBC0641}" type="slidenum">
              <a:rPr lang="en-GB" smtClean="0">
                <a:solidFill>
                  <a:prstClr val="black"/>
                </a:solidFill>
              </a:rPr>
              <a:pPr/>
              <a:t>‹#›</a:t>
            </a:fld>
            <a:endParaRPr lang="en-GB" dirty="0">
              <a:solidFill>
                <a:prstClr val="black"/>
              </a:solidFill>
            </a:endParaRPr>
          </a:p>
        </p:txBody>
      </p:sp>
      <p:pic>
        <p:nvPicPr>
          <p:cNvPr id="12" name="Picture 11"/>
          <p:cNvPicPr/>
          <p:nvPr userDrawn="1"/>
        </p:nvPicPr>
        <p:blipFill>
          <a:blip r:embed="rId4" cstate="print">
            <a:extLst>
              <a:ext uri="{28A0092B-C50C-407E-A947-70E740481C1C}">
                <a14:useLocalDpi xmlns:a14="http://schemas.microsoft.com/office/drawing/2010/main" val="0"/>
              </a:ext>
            </a:extLst>
          </a:blip>
          <a:stretch>
            <a:fillRect/>
          </a:stretch>
        </p:blipFill>
        <p:spPr>
          <a:xfrm>
            <a:off x="5733153" y="473666"/>
            <a:ext cx="1156884" cy="385628"/>
          </a:xfrm>
          <a:prstGeom prst="rect">
            <a:avLst/>
          </a:prstGeom>
        </p:spPr>
      </p:pic>
      <p:pic>
        <p:nvPicPr>
          <p:cNvPr id="13" name="Picture 12"/>
          <p:cNvPicPr/>
          <p:nvPr userDrawn="1"/>
        </p:nvPicPr>
        <p:blipFill rotWithShape="1">
          <a:blip r:embed="rId5" cstate="print">
            <a:extLst>
              <a:ext uri="{28A0092B-C50C-407E-A947-70E740481C1C}">
                <a14:useLocalDpi xmlns:a14="http://schemas.microsoft.com/office/drawing/2010/main" val="0"/>
              </a:ext>
            </a:extLst>
          </a:blip>
          <a:srcRect t="1" b="13999"/>
          <a:stretch/>
        </p:blipFill>
        <p:spPr bwMode="auto">
          <a:xfrm>
            <a:off x="5796137" y="44624"/>
            <a:ext cx="1388270" cy="429042"/>
          </a:xfrm>
          <a:prstGeom prst="rect">
            <a:avLst/>
          </a:prstGeom>
          <a:ln>
            <a:noFill/>
          </a:ln>
          <a:extLst>
            <a:ext uri="{53640926-AAD7-44D8-BBD7-CCE9431645EC}">
              <a14:shadowObscured xmlns:a14="http://schemas.microsoft.com/office/drawing/2010/main"/>
            </a:ext>
          </a:extLst>
        </p:spPr>
      </p:pic>
      <p:sp>
        <p:nvSpPr>
          <p:cNvPr id="5" name="Rectangle 4"/>
          <p:cNvSpPr/>
          <p:nvPr userDrawn="1"/>
        </p:nvSpPr>
        <p:spPr>
          <a:xfrm>
            <a:off x="539552" y="397575"/>
            <a:ext cx="4572000" cy="338554"/>
          </a:xfrm>
          <a:prstGeom prst="rect">
            <a:avLst/>
          </a:prstGeom>
        </p:spPr>
        <p:txBody>
          <a:bodyPr>
            <a:spAutoFit/>
          </a:bodyPr>
          <a:lstStyle/>
          <a:p>
            <a:r>
              <a:rPr lang="en-US" sz="800" dirty="0">
                <a:solidFill>
                  <a:prstClr val="white">
                    <a:lumMod val="85000"/>
                  </a:prstClr>
                </a:solidFill>
              </a:rPr>
              <a:t>Specific Contract No. SI2.736346   </a:t>
            </a:r>
            <a:r>
              <a:rPr lang="en-US" sz="800" dirty="0">
                <a:solidFill>
                  <a:prstClr val="black"/>
                </a:solidFill>
              </a:rPr>
              <a:t/>
            </a:r>
            <a:br>
              <a:rPr lang="en-US" sz="800" dirty="0">
                <a:solidFill>
                  <a:prstClr val="black"/>
                </a:solidFill>
              </a:rPr>
            </a:br>
            <a:r>
              <a:rPr lang="en-US" sz="800" b="1" dirty="0">
                <a:solidFill>
                  <a:srgbClr val="71A4C3"/>
                </a:solidFill>
              </a:rPr>
              <a:t>“Euro 5 sound limits for L-category vehicles”</a:t>
            </a:r>
            <a:endParaRPr lang="en-GB" sz="800" dirty="0">
              <a:solidFill>
                <a:srgbClr val="71A4C3"/>
              </a:solidFill>
            </a:endParaRPr>
          </a:p>
        </p:txBody>
      </p:sp>
      <p:pic>
        <p:nvPicPr>
          <p:cNvPr id="14" name="Picture 2"/>
          <p:cNvPicPr>
            <a:picLocks noChangeAspect="1" noChangeArrowheads="1"/>
          </p:cNvPicPr>
          <p:nvPr userDrawn="1"/>
        </p:nvPicPr>
        <p:blipFill rotWithShape="1">
          <a:blip r:embed="rId6" cstate="print">
            <a:extLst>
              <a:ext uri="{28A0092B-C50C-407E-A947-70E740481C1C}">
                <a14:useLocalDpi xmlns:a14="http://schemas.microsoft.com/office/drawing/2010/main" val="0"/>
              </a:ext>
            </a:extLst>
          </a:blip>
          <a:srcRect t="6313" r="12382"/>
          <a:stretch/>
        </p:blipFill>
        <p:spPr bwMode="auto">
          <a:xfrm>
            <a:off x="0" y="-2384"/>
            <a:ext cx="395536" cy="7165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Bild 7" descr="C:\Users\jhammer\AppData\Local\Microsoft\Windows\Temporary Internet Files\Content.Word\RLogo_RGB.JPG"/>
          <p:cNvPicPr/>
          <p:nvPr userDrawn="1"/>
        </p:nvPicPr>
        <p:blipFill>
          <a:blip r:embed="rId7" cstate="print"/>
          <a:srcRect/>
          <a:stretch>
            <a:fillRect/>
          </a:stretch>
        </p:blipFill>
        <p:spPr bwMode="auto">
          <a:xfrm>
            <a:off x="7379237" y="160716"/>
            <a:ext cx="523311" cy="340456"/>
          </a:xfrm>
          <a:prstGeom prst="rect">
            <a:avLst/>
          </a:prstGeom>
          <a:noFill/>
          <a:ln w="9525">
            <a:noFill/>
            <a:miter lim="800000"/>
            <a:headEnd/>
            <a:tailEnd/>
          </a:ln>
        </p:spPr>
      </p:pic>
    </p:spTree>
    <p:extLst>
      <p:ext uri="{BB962C8B-B14F-4D97-AF65-F5344CB8AC3E}">
        <p14:creationId xmlns:p14="http://schemas.microsoft.com/office/powerpoint/2010/main" val="2491343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ontent image">
    <p:spTree>
      <p:nvGrpSpPr>
        <p:cNvPr id="1" name=""/>
        <p:cNvGrpSpPr/>
        <p:nvPr/>
      </p:nvGrpSpPr>
      <p:grpSpPr>
        <a:xfrm>
          <a:off x="0" y="0"/>
          <a:ext cx="0" cy="0"/>
          <a:chOff x="0" y="0"/>
          <a:chExt cx="0" cy="0"/>
        </a:xfrm>
      </p:grpSpPr>
      <p:pic>
        <p:nvPicPr>
          <p:cNvPr id="10" name="Afbeelding 9" descr="tno_1.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el 1"/>
          <p:cNvSpPr>
            <a:spLocks noGrp="1"/>
          </p:cNvSpPr>
          <p:nvPr>
            <p:ph type="title"/>
          </p:nvPr>
        </p:nvSpPr>
        <p:spPr>
          <a:xfrm>
            <a:off x="556486" y="1342800"/>
            <a:ext cx="8054114" cy="720000"/>
          </a:xfrm>
        </p:spPr>
        <p:txBody>
          <a:bodyPr/>
          <a:lstStyle/>
          <a:p>
            <a:r>
              <a:rPr lang="en-US"/>
              <a:t>Click to edit Master title style</a:t>
            </a:r>
            <a:endParaRPr lang="en-GB" dirty="0"/>
          </a:p>
        </p:txBody>
      </p:sp>
      <p:sp>
        <p:nvSpPr>
          <p:cNvPr id="6" name="Tijdelijke aanduiding voor dianummer 5"/>
          <p:cNvSpPr>
            <a:spLocks noGrp="1"/>
          </p:cNvSpPr>
          <p:nvPr>
            <p:ph type="sldNum" sz="quarter" idx="12"/>
          </p:nvPr>
        </p:nvSpPr>
        <p:spPr>
          <a:xfrm>
            <a:off x="556486" y="6525344"/>
            <a:ext cx="1800000" cy="168990"/>
          </a:xfrm>
        </p:spPr>
        <p:txBody>
          <a:bodyPr/>
          <a:lstStyle/>
          <a:p>
            <a:fld id="{52236286-4DC8-46DE-9269-8F728FBC0641}" type="slidenum">
              <a:rPr lang="en-GB" smtClean="0">
                <a:solidFill>
                  <a:prstClr val="black"/>
                </a:solidFill>
              </a:rPr>
              <a:pPr/>
              <a:t>‹#›</a:t>
            </a:fld>
            <a:endParaRPr lang="en-GB" dirty="0">
              <a:solidFill>
                <a:prstClr val="black"/>
              </a:solidFill>
            </a:endParaRPr>
          </a:p>
        </p:txBody>
      </p:sp>
      <p:pic>
        <p:nvPicPr>
          <p:cNvPr id="11" name="Afbeelding 10" descr="pijltje_terug.jp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607226" y="6582838"/>
            <a:ext cx="69230" cy="144000"/>
          </a:xfrm>
          <a:prstGeom prst="rect">
            <a:avLst/>
          </a:prstGeom>
        </p:spPr>
      </p:pic>
      <p:sp>
        <p:nvSpPr>
          <p:cNvPr id="7" name="Tijdelijke aanduiding voor afbeelding 157"/>
          <p:cNvSpPr>
            <a:spLocks noGrp="1"/>
          </p:cNvSpPr>
          <p:nvPr>
            <p:ph type="pic" sz="quarter" idx="10"/>
          </p:nvPr>
        </p:nvSpPr>
        <p:spPr>
          <a:xfrm>
            <a:off x="0" y="2204864"/>
            <a:ext cx="9144000" cy="4176464"/>
          </a:xfrm>
        </p:spPr>
        <p:txBody>
          <a:bodyPr/>
          <a:lstStyle>
            <a:lvl1pPr marL="0" indent="0">
              <a:lnSpc>
                <a:spcPct val="100000"/>
              </a:lnSpc>
              <a:buFont typeface="Arial"/>
              <a:buNone/>
              <a:defRPr sz="1800"/>
            </a:lvl1pPr>
          </a:lstStyle>
          <a:p>
            <a:r>
              <a:rPr lang="en-US" dirty="0"/>
              <a:t>Click icon to add picture</a:t>
            </a:r>
            <a:endParaRPr lang="nl-NL" dirty="0"/>
          </a:p>
        </p:txBody>
      </p:sp>
      <p:pic>
        <p:nvPicPr>
          <p:cNvPr id="9" name="Picture 8"/>
          <p:cNvPicPr/>
          <p:nvPr userDrawn="1"/>
        </p:nvPicPr>
        <p:blipFill>
          <a:blip r:embed="rId4" cstate="print">
            <a:extLst>
              <a:ext uri="{28A0092B-C50C-407E-A947-70E740481C1C}">
                <a14:useLocalDpi xmlns:a14="http://schemas.microsoft.com/office/drawing/2010/main" val="0"/>
              </a:ext>
            </a:extLst>
          </a:blip>
          <a:stretch>
            <a:fillRect/>
          </a:stretch>
        </p:blipFill>
        <p:spPr>
          <a:xfrm>
            <a:off x="5733153" y="473666"/>
            <a:ext cx="1156884" cy="385628"/>
          </a:xfrm>
          <a:prstGeom prst="rect">
            <a:avLst/>
          </a:prstGeom>
        </p:spPr>
      </p:pic>
      <p:pic>
        <p:nvPicPr>
          <p:cNvPr id="12" name="Picture 11"/>
          <p:cNvPicPr/>
          <p:nvPr userDrawn="1"/>
        </p:nvPicPr>
        <p:blipFill rotWithShape="1">
          <a:blip r:embed="rId5" cstate="print">
            <a:extLst>
              <a:ext uri="{28A0092B-C50C-407E-A947-70E740481C1C}">
                <a14:useLocalDpi xmlns:a14="http://schemas.microsoft.com/office/drawing/2010/main" val="0"/>
              </a:ext>
            </a:extLst>
          </a:blip>
          <a:srcRect t="1" b="13999"/>
          <a:stretch/>
        </p:blipFill>
        <p:spPr bwMode="auto">
          <a:xfrm>
            <a:off x="5796137" y="44624"/>
            <a:ext cx="1388270" cy="429042"/>
          </a:xfrm>
          <a:prstGeom prst="rect">
            <a:avLst/>
          </a:prstGeom>
          <a:ln>
            <a:noFill/>
          </a:ln>
          <a:extLst>
            <a:ext uri="{53640926-AAD7-44D8-BBD7-CCE9431645EC}">
              <a14:shadowObscured xmlns:a14="http://schemas.microsoft.com/office/drawing/2010/main"/>
            </a:ext>
          </a:extLst>
        </p:spPr>
      </p:pic>
      <p:sp>
        <p:nvSpPr>
          <p:cNvPr id="13" name="Rectangle 12"/>
          <p:cNvSpPr/>
          <p:nvPr userDrawn="1"/>
        </p:nvSpPr>
        <p:spPr>
          <a:xfrm>
            <a:off x="539552" y="397575"/>
            <a:ext cx="4572000" cy="338554"/>
          </a:xfrm>
          <a:prstGeom prst="rect">
            <a:avLst/>
          </a:prstGeom>
        </p:spPr>
        <p:txBody>
          <a:bodyPr>
            <a:spAutoFit/>
          </a:bodyPr>
          <a:lstStyle/>
          <a:p>
            <a:r>
              <a:rPr lang="en-US" sz="800" dirty="0">
                <a:solidFill>
                  <a:prstClr val="white">
                    <a:lumMod val="85000"/>
                  </a:prstClr>
                </a:solidFill>
              </a:rPr>
              <a:t>Specific Contract No. SI2.736346   </a:t>
            </a:r>
            <a:r>
              <a:rPr lang="en-US" sz="800" dirty="0">
                <a:solidFill>
                  <a:prstClr val="black"/>
                </a:solidFill>
              </a:rPr>
              <a:t/>
            </a:r>
            <a:br>
              <a:rPr lang="en-US" sz="800" dirty="0">
                <a:solidFill>
                  <a:prstClr val="black"/>
                </a:solidFill>
              </a:rPr>
            </a:br>
            <a:r>
              <a:rPr lang="en-US" sz="800" b="1" dirty="0">
                <a:solidFill>
                  <a:srgbClr val="71A4C3"/>
                </a:solidFill>
              </a:rPr>
              <a:t>“Euro 5 sound limits for L-category vehicles”</a:t>
            </a:r>
            <a:endParaRPr lang="en-GB" sz="800" dirty="0">
              <a:solidFill>
                <a:srgbClr val="71A4C3"/>
              </a:solidFill>
            </a:endParaRPr>
          </a:p>
        </p:txBody>
      </p:sp>
      <p:pic>
        <p:nvPicPr>
          <p:cNvPr id="14" name="Picture 2"/>
          <p:cNvPicPr>
            <a:picLocks noChangeAspect="1" noChangeArrowheads="1"/>
          </p:cNvPicPr>
          <p:nvPr userDrawn="1"/>
        </p:nvPicPr>
        <p:blipFill rotWithShape="1">
          <a:blip r:embed="rId6" cstate="print">
            <a:extLst>
              <a:ext uri="{28A0092B-C50C-407E-A947-70E740481C1C}">
                <a14:useLocalDpi xmlns:a14="http://schemas.microsoft.com/office/drawing/2010/main" val="0"/>
              </a:ext>
            </a:extLst>
          </a:blip>
          <a:srcRect t="6313" r="12382"/>
          <a:stretch/>
        </p:blipFill>
        <p:spPr bwMode="auto">
          <a:xfrm>
            <a:off x="0" y="-2384"/>
            <a:ext cx="395536" cy="7165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Bild 7" descr="C:\Users\jhammer\AppData\Local\Microsoft\Windows\Temporary Internet Files\Content.Word\RLogo_RGB.JPG"/>
          <p:cNvPicPr/>
          <p:nvPr userDrawn="1"/>
        </p:nvPicPr>
        <p:blipFill>
          <a:blip r:embed="rId7" cstate="print"/>
          <a:srcRect/>
          <a:stretch>
            <a:fillRect/>
          </a:stretch>
        </p:blipFill>
        <p:spPr bwMode="auto">
          <a:xfrm>
            <a:off x="7379237" y="160716"/>
            <a:ext cx="523311" cy="340456"/>
          </a:xfrm>
          <a:prstGeom prst="rect">
            <a:avLst/>
          </a:prstGeom>
          <a:noFill/>
          <a:ln w="9525">
            <a:noFill/>
            <a:miter lim="800000"/>
            <a:headEnd/>
            <a:tailEnd/>
          </a:ln>
        </p:spPr>
      </p:pic>
    </p:spTree>
    <p:extLst>
      <p:ext uri="{BB962C8B-B14F-4D97-AF65-F5344CB8AC3E}">
        <p14:creationId xmlns:p14="http://schemas.microsoft.com/office/powerpoint/2010/main" val="2739943953"/>
      </p:ext>
    </p:extLst>
  </p:cSld>
  <p:clrMapOvr>
    <a:masterClrMapping/>
  </p:clrMapOvr>
  <p:transition spd="slow">
    <p:fade thruBlk="1"/>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ontent Bullet Image">
    <p:spTree>
      <p:nvGrpSpPr>
        <p:cNvPr id="1" name=""/>
        <p:cNvGrpSpPr/>
        <p:nvPr/>
      </p:nvGrpSpPr>
      <p:grpSpPr>
        <a:xfrm>
          <a:off x="0" y="0"/>
          <a:ext cx="0" cy="0"/>
          <a:chOff x="0" y="0"/>
          <a:chExt cx="0" cy="0"/>
        </a:xfrm>
      </p:grpSpPr>
      <p:pic>
        <p:nvPicPr>
          <p:cNvPr id="4" name="Afbeelding 3" descr="tno_1.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el 1"/>
          <p:cNvSpPr>
            <a:spLocks noGrp="1"/>
          </p:cNvSpPr>
          <p:nvPr>
            <p:ph type="title"/>
          </p:nvPr>
        </p:nvSpPr>
        <p:spPr>
          <a:xfrm>
            <a:off x="556486" y="1342800"/>
            <a:ext cx="8054114" cy="720000"/>
          </a:xfrm>
        </p:spPr>
        <p:txBody>
          <a:bodyPr/>
          <a:lstStyle/>
          <a:p>
            <a:r>
              <a:rPr lang="en-US"/>
              <a:t>Click to edit Master title style</a:t>
            </a:r>
            <a:endParaRPr lang="en-GB" dirty="0"/>
          </a:p>
        </p:txBody>
      </p:sp>
      <p:sp>
        <p:nvSpPr>
          <p:cNvPr id="3" name="Tijdelijke aanduiding voor inhoud 2"/>
          <p:cNvSpPr>
            <a:spLocks noGrp="1"/>
          </p:cNvSpPr>
          <p:nvPr>
            <p:ph idx="1"/>
          </p:nvPr>
        </p:nvSpPr>
        <p:spPr>
          <a:xfrm>
            <a:off x="556486" y="2199600"/>
            <a:ext cx="4014000" cy="4182150"/>
          </a:xfrm>
        </p:spPr>
        <p:txBody>
          <a:bodyPr/>
          <a:lstStyle>
            <a:lvl1pPr marL="185738" indent="-185738">
              <a:buSzPct val="100000"/>
              <a:buFontTx/>
              <a:buBlip>
                <a:blip r:embed="rId3"/>
              </a:buBlip>
              <a:defRPr/>
            </a:lvl1pPr>
            <a:lvl2pPr marL="357188" indent="-171450">
              <a:buSzPct val="100000"/>
              <a:buFontTx/>
              <a:buBlip>
                <a:blip r:embed="rId3"/>
              </a:buBlip>
              <a:defRPr/>
            </a:lvl2pPr>
            <a:lvl3pPr marL="542925" indent="-187325">
              <a:buSzPct val="100000"/>
              <a:buFontTx/>
              <a:buBlip>
                <a:blip r:embed="rId3"/>
              </a:buBlip>
              <a:defRPr/>
            </a:lvl3pPr>
            <a:lvl4pPr marL="715963" indent="-173038">
              <a:buSzPct val="100000"/>
              <a:buFontTx/>
              <a:buBlip>
                <a:blip r:embed="rId3"/>
              </a:buBlip>
              <a:defRPr/>
            </a:lvl4pPr>
            <a:lvl5pPr marL="901700" indent="-187325">
              <a:buSzPct val="100000"/>
              <a:buFontTx/>
              <a:buBlip>
                <a:blip r:embed="rId3"/>
              </a:buBlip>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Tijdelijke aanduiding voor datum 7"/>
          <p:cNvSpPr>
            <a:spLocks noGrp="1"/>
          </p:cNvSpPr>
          <p:nvPr>
            <p:ph type="dt" sz="half" idx="10"/>
          </p:nvPr>
        </p:nvSpPr>
        <p:spPr/>
        <p:txBody>
          <a:bodyPr/>
          <a:lstStyle/>
          <a:p>
            <a:endParaRPr lang="en-GB" dirty="0">
              <a:solidFill>
                <a:prstClr val="black">
                  <a:tint val="75000"/>
                </a:prstClr>
              </a:solidFill>
            </a:endParaRPr>
          </a:p>
        </p:txBody>
      </p:sp>
      <p:sp>
        <p:nvSpPr>
          <p:cNvPr id="10" name="Tijdelijke aanduiding voor dianummer 9"/>
          <p:cNvSpPr>
            <a:spLocks noGrp="1"/>
          </p:cNvSpPr>
          <p:nvPr>
            <p:ph type="sldNum" sz="quarter" idx="12"/>
          </p:nvPr>
        </p:nvSpPr>
        <p:spPr/>
        <p:txBody>
          <a:bodyPr/>
          <a:lstStyle/>
          <a:p>
            <a:fld id="{52236286-4DC8-46DE-9269-8F728FBC0641}" type="slidenum">
              <a:rPr lang="en-GB" smtClean="0">
                <a:solidFill>
                  <a:prstClr val="black"/>
                </a:solidFill>
              </a:rPr>
              <a:pPr/>
              <a:t>‹#›</a:t>
            </a:fld>
            <a:endParaRPr lang="en-GB" dirty="0">
              <a:solidFill>
                <a:prstClr val="black"/>
              </a:solidFill>
            </a:endParaRPr>
          </a:p>
        </p:txBody>
      </p:sp>
      <p:sp>
        <p:nvSpPr>
          <p:cNvPr id="11" name="Tijdelijke aanduiding voor inhoud 2"/>
          <p:cNvSpPr>
            <a:spLocks noGrp="1"/>
          </p:cNvSpPr>
          <p:nvPr>
            <p:ph idx="13" hasCustomPrompt="1"/>
          </p:nvPr>
        </p:nvSpPr>
        <p:spPr>
          <a:xfrm>
            <a:off x="4932000" y="2206800"/>
            <a:ext cx="3672448" cy="4182150"/>
          </a:xfrm>
        </p:spPr>
        <p:txBody>
          <a:bodyPr/>
          <a:lstStyle>
            <a:lvl1pPr marL="0" indent="0">
              <a:buSzPct val="100000"/>
              <a:buFontTx/>
              <a:buNone/>
              <a:defRPr baseline="0"/>
            </a:lvl1pPr>
            <a:lvl2pPr marL="357188" indent="-171450">
              <a:buSzPct val="100000"/>
              <a:buFontTx/>
              <a:buBlip>
                <a:blip r:embed="rId3"/>
              </a:buBlip>
              <a:defRPr/>
            </a:lvl2pPr>
            <a:lvl3pPr marL="542925" indent="-187325">
              <a:buSzPct val="100000"/>
              <a:buFontTx/>
              <a:buBlip>
                <a:blip r:embed="rId3"/>
              </a:buBlip>
              <a:defRPr/>
            </a:lvl3pPr>
            <a:lvl4pPr marL="715963" indent="-173038">
              <a:buSzPct val="100000"/>
              <a:buFontTx/>
              <a:buBlip>
                <a:blip r:embed="rId3"/>
              </a:buBlip>
              <a:defRPr/>
            </a:lvl4pPr>
            <a:lvl5pPr marL="901700" indent="-187325">
              <a:buSzPct val="100000"/>
              <a:buFontTx/>
              <a:buBlip>
                <a:blip r:embed="rId3"/>
              </a:buBlip>
              <a:defRPr/>
            </a:lvl5pPr>
          </a:lstStyle>
          <a:p>
            <a:pPr lvl="0"/>
            <a:r>
              <a:rPr lang="en-GB" dirty="0"/>
              <a:t>Insert image here</a:t>
            </a:r>
          </a:p>
        </p:txBody>
      </p:sp>
      <p:pic>
        <p:nvPicPr>
          <p:cNvPr id="13" name="Picture 12"/>
          <p:cNvPicPr/>
          <p:nvPr userDrawn="1"/>
        </p:nvPicPr>
        <p:blipFill>
          <a:blip r:embed="rId4" cstate="print">
            <a:extLst>
              <a:ext uri="{28A0092B-C50C-407E-A947-70E740481C1C}">
                <a14:useLocalDpi xmlns:a14="http://schemas.microsoft.com/office/drawing/2010/main" val="0"/>
              </a:ext>
            </a:extLst>
          </a:blip>
          <a:stretch>
            <a:fillRect/>
          </a:stretch>
        </p:blipFill>
        <p:spPr>
          <a:xfrm>
            <a:off x="5733153" y="473666"/>
            <a:ext cx="1156884" cy="385628"/>
          </a:xfrm>
          <a:prstGeom prst="rect">
            <a:avLst/>
          </a:prstGeom>
        </p:spPr>
      </p:pic>
      <p:pic>
        <p:nvPicPr>
          <p:cNvPr id="14" name="Picture 13"/>
          <p:cNvPicPr/>
          <p:nvPr userDrawn="1"/>
        </p:nvPicPr>
        <p:blipFill rotWithShape="1">
          <a:blip r:embed="rId5" cstate="print">
            <a:extLst>
              <a:ext uri="{28A0092B-C50C-407E-A947-70E740481C1C}">
                <a14:useLocalDpi xmlns:a14="http://schemas.microsoft.com/office/drawing/2010/main" val="0"/>
              </a:ext>
            </a:extLst>
          </a:blip>
          <a:srcRect t="1" b="13999"/>
          <a:stretch/>
        </p:blipFill>
        <p:spPr bwMode="auto">
          <a:xfrm>
            <a:off x="5796137" y="44624"/>
            <a:ext cx="1388270" cy="429042"/>
          </a:xfrm>
          <a:prstGeom prst="rect">
            <a:avLst/>
          </a:prstGeom>
          <a:ln>
            <a:noFill/>
          </a:ln>
          <a:extLst>
            <a:ext uri="{53640926-AAD7-44D8-BBD7-CCE9431645EC}">
              <a14:shadowObscured xmlns:a14="http://schemas.microsoft.com/office/drawing/2010/main"/>
            </a:ext>
          </a:extLst>
        </p:spPr>
      </p:pic>
      <p:sp>
        <p:nvSpPr>
          <p:cNvPr id="15" name="Rectangle 14"/>
          <p:cNvSpPr/>
          <p:nvPr userDrawn="1"/>
        </p:nvSpPr>
        <p:spPr>
          <a:xfrm>
            <a:off x="539552" y="397575"/>
            <a:ext cx="4572000" cy="338554"/>
          </a:xfrm>
          <a:prstGeom prst="rect">
            <a:avLst/>
          </a:prstGeom>
        </p:spPr>
        <p:txBody>
          <a:bodyPr>
            <a:spAutoFit/>
          </a:bodyPr>
          <a:lstStyle/>
          <a:p>
            <a:r>
              <a:rPr lang="en-US" sz="800" dirty="0">
                <a:solidFill>
                  <a:prstClr val="white">
                    <a:lumMod val="85000"/>
                  </a:prstClr>
                </a:solidFill>
              </a:rPr>
              <a:t>Specific Contract No. SI2.736346   </a:t>
            </a:r>
            <a:r>
              <a:rPr lang="en-US" sz="800" dirty="0">
                <a:solidFill>
                  <a:prstClr val="black"/>
                </a:solidFill>
              </a:rPr>
              <a:t/>
            </a:r>
            <a:br>
              <a:rPr lang="en-US" sz="800" dirty="0">
                <a:solidFill>
                  <a:prstClr val="black"/>
                </a:solidFill>
              </a:rPr>
            </a:br>
            <a:r>
              <a:rPr lang="en-US" sz="800" b="1" dirty="0">
                <a:solidFill>
                  <a:srgbClr val="71A4C3"/>
                </a:solidFill>
              </a:rPr>
              <a:t>“Euro 5 sound limits for L-category vehicles”</a:t>
            </a:r>
            <a:endParaRPr lang="en-GB" sz="800" dirty="0">
              <a:solidFill>
                <a:srgbClr val="71A4C3"/>
              </a:solidFill>
            </a:endParaRPr>
          </a:p>
        </p:txBody>
      </p:sp>
      <p:pic>
        <p:nvPicPr>
          <p:cNvPr id="16" name="Picture 2"/>
          <p:cNvPicPr>
            <a:picLocks noChangeAspect="1" noChangeArrowheads="1"/>
          </p:cNvPicPr>
          <p:nvPr userDrawn="1"/>
        </p:nvPicPr>
        <p:blipFill rotWithShape="1">
          <a:blip r:embed="rId6" cstate="print">
            <a:extLst>
              <a:ext uri="{28A0092B-C50C-407E-A947-70E740481C1C}">
                <a14:useLocalDpi xmlns:a14="http://schemas.microsoft.com/office/drawing/2010/main" val="0"/>
              </a:ext>
            </a:extLst>
          </a:blip>
          <a:srcRect t="6313" r="12382"/>
          <a:stretch/>
        </p:blipFill>
        <p:spPr bwMode="auto">
          <a:xfrm>
            <a:off x="0" y="-2384"/>
            <a:ext cx="395536" cy="7165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 name="Bild 7" descr="C:\Users\jhammer\AppData\Local\Microsoft\Windows\Temporary Internet Files\Content.Word\RLogo_RGB.JPG"/>
          <p:cNvPicPr/>
          <p:nvPr userDrawn="1"/>
        </p:nvPicPr>
        <p:blipFill>
          <a:blip r:embed="rId7" cstate="print"/>
          <a:srcRect/>
          <a:stretch>
            <a:fillRect/>
          </a:stretch>
        </p:blipFill>
        <p:spPr bwMode="auto">
          <a:xfrm>
            <a:off x="7379237" y="160716"/>
            <a:ext cx="523311" cy="340456"/>
          </a:xfrm>
          <a:prstGeom prst="rect">
            <a:avLst/>
          </a:prstGeom>
          <a:noFill/>
          <a:ln w="9525">
            <a:noFill/>
            <a:miter lim="800000"/>
            <a:headEnd/>
            <a:tailEnd/>
          </a:ln>
        </p:spPr>
      </p:pic>
    </p:spTree>
    <p:extLst>
      <p:ext uri="{BB962C8B-B14F-4D97-AF65-F5344CB8AC3E}">
        <p14:creationId xmlns:p14="http://schemas.microsoft.com/office/powerpoint/2010/main" val="968162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hapt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Afbeelding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2" name="Groep 1"/>
          <p:cNvGrpSpPr/>
          <p:nvPr userDrawn="1"/>
        </p:nvGrpSpPr>
        <p:grpSpPr>
          <a:xfrm>
            <a:off x="539552" y="900233"/>
            <a:ext cx="54120" cy="3028186"/>
            <a:chOff x="539552" y="900233"/>
            <a:chExt cx="54120" cy="3028186"/>
          </a:xfrm>
        </p:grpSpPr>
        <p:cxnSp>
          <p:nvCxnSpPr>
            <p:cNvPr id="5" name="Rechte verbindingslijn 4"/>
            <p:cNvCxnSpPr/>
            <p:nvPr userDrawn="1"/>
          </p:nvCxnSpPr>
          <p:spPr>
            <a:xfrm flipV="1">
              <a:off x="551844" y="900233"/>
              <a:ext cx="0" cy="273960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6" name="Afbeelding 5" descr="timeline_pijl_wit.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39552" y="3730419"/>
              <a:ext cx="54120" cy="198000"/>
            </a:xfrm>
            <a:prstGeom prst="rect">
              <a:avLst/>
            </a:prstGeom>
          </p:spPr>
        </p:pic>
      </p:grpSp>
      <p:sp>
        <p:nvSpPr>
          <p:cNvPr id="7" name="Titel 1"/>
          <p:cNvSpPr>
            <a:spLocks noGrp="1"/>
          </p:cNvSpPr>
          <p:nvPr>
            <p:ph type="title"/>
          </p:nvPr>
        </p:nvSpPr>
        <p:spPr>
          <a:xfrm>
            <a:off x="776785" y="737708"/>
            <a:ext cx="8165932" cy="3382344"/>
          </a:xfrm>
        </p:spPr>
        <p:txBody>
          <a:bodyPr anchor="b"/>
          <a:lstStyle>
            <a:lvl1pPr>
              <a:lnSpc>
                <a:spcPct val="90000"/>
              </a:lnSpc>
              <a:defRPr sz="7000" spc="0">
                <a:solidFill>
                  <a:schemeClr val="bg1"/>
                </a:solidFill>
              </a:defRPr>
            </a:lvl1pPr>
          </a:lstStyle>
          <a:p>
            <a:r>
              <a:rPr lang="en-US"/>
              <a:t>Click to edit Master title style</a:t>
            </a:r>
            <a:endParaRPr lang="en-GB" dirty="0"/>
          </a:p>
        </p:txBody>
      </p:sp>
    </p:spTree>
    <p:extLst>
      <p:ext uri="{BB962C8B-B14F-4D97-AF65-F5344CB8AC3E}">
        <p14:creationId xmlns:p14="http://schemas.microsoft.com/office/powerpoint/2010/main" val="3420880566"/>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500"/>
                                        <p:tgtEl>
                                          <p:spTgt spid="2"/>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hapter_blac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Afbeelding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533818"/>
            <a:ext cx="9144000" cy="274319"/>
          </a:xfrm>
          <a:prstGeom prst="rect">
            <a:avLst/>
          </a:prstGeom>
        </p:spPr>
      </p:pic>
      <p:grpSp>
        <p:nvGrpSpPr>
          <p:cNvPr id="3" name="Groep 2"/>
          <p:cNvGrpSpPr/>
          <p:nvPr userDrawn="1"/>
        </p:nvGrpSpPr>
        <p:grpSpPr>
          <a:xfrm>
            <a:off x="539800" y="900233"/>
            <a:ext cx="53624" cy="3028186"/>
            <a:chOff x="539800" y="900233"/>
            <a:chExt cx="53624" cy="3028186"/>
          </a:xfrm>
        </p:grpSpPr>
        <p:cxnSp>
          <p:nvCxnSpPr>
            <p:cNvPr id="5" name="Rechte verbindingslijn 4"/>
            <p:cNvCxnSpPr/>
            <p:nvPr userDrawn="1"/>
          </p:nvCxnSpPr>
          <p:spPr>
            <a:xfrm flipV="1">
              <a:off x="551844" y="900233"/>
              <a:ext cx="0" cy="2739600"/>
            </a:xfrm>
            <a:prstGeom prst="line">
              <a:avLst/>
            </a:prstGeom>
            <a:ln w="6350">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6" name="Afbeelding 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39800" y="3730419"/>
              <a:ext cx="53624" cy="198000"/>
            </a:xfrm>
            <a:prstGeom prst="rect">
              <a:avLst/>
            </a:prstGeom>
          </p:spPr>
        </p:pic>
      </p:grpSp>
      <p:sp>
        <p:nvSpPr>
          <p:cNvPr id="7" name="Titel 1"/>
          <p:cNvSpPr>
            <a:spLocks noGrp="1"/>
          </p:cNvSpPr>
          <p:nvPr userDrawn="1">
            <p:ph type="title"/>
          </p:nvPr>
        </p:nvSpPr>
        <p:spPr>
          <a:xfrm>
            <a:off x="776785" y="737708"/>
            <a:ext cx="8165932" cy="3382344"/>
          </a:xfrm>
        </p:spPr>
        <p:txBody>
          <a:bodyPr anchor="b"/>
          <a:lstStyle>
            <a:lvl1pPr>
              <a:lnSpc>
                <a:spcPct val="90000"/>
              </a:lnSpc>
              <a:defRPr sz="7000" spc="0">
                <a:solidFill>
                  <a:schemeClr val="tx1"/>
                </a:solidFill>
              </a:defRPr>
            </a:lvl1pPr>
          </a:lstStyle>
          <a:p>
            <a:r>
              <a:rPr lang="en-US"/>
              <a:t>Click to edit Master title style</a:t>
            </a:r>
            <a:endParaRPr lang="en-GB" dirty="0"/>
          </a:p>
        </p:txBody>
      </p:sp>
    </p:spTree>
    <p:extLst>
      <p:ext uri="{BB962C8B-B14F-4D97-AF65-F5344CB8AC3E}">
        <p14:creationId xmlns:p14="http://schemas.microsoft.com/office/powerpoint/2010/main" val="3700594883"/>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up)">
                                      <p:cBhvr>
                                        <p:cTn id="11" dur="500"/>
                                        <p:tgtEl>
                                          <p:spTgt spid="3"/>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Bullet Image">
    <p:spTree>
      <p:nvGrpSpPr>
        <p:cNvPr id="1" name=""/>
        <p:cNvGrpSpPr/>
        <p:nvPr/>
      </p:nvGrpSpPr>
      <p:grpSpPr>
        <a:xfrm>
          <a:off x="0" y="0"/>
          <a:ext cx="0" cy="0"/>
          <a:chOff x="0" y="0"/>
          <a:chExt cx="0" cy="0"/>
        </a:xfrm>
      </p:grpSpPr>
      <p:pic>
        <p:nvPicPr>
          <p:cNvPr id="4" name="Afbeelding 3" descr="tno_1.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el 1"/>
          <p:cNvSpPr>
            <a:spLocks noGrp="1"/>
          </p:cNvSpPr>
          <p:nvPr>
            <p:ph type="title"/>
          </p:nvPr>
        </p:nvSpPr>
        <p:spPr>
          <a:xfrm>
            <a:off x="556486" y="1342800"/>
            <a:ext cx="8054114" cy="720000"/>
          </a:xfrm>
        </p:spPr>
        <p:txBody>
          <a:bodyPr/>
          <a:lstStyle/>
          <a:p>
            <a:r>
              <a:rPr lang="en-US"/>
              <a:t>Click to edit Master title style</a:t>
            </a:r>
            <a:endParaRPr lang="en-GB" dirty="0"/>
          </a:p>
        </p:txBody>
      </p:sp>
      <p:sp>
        <p:nvSpPr>
          <p:cNvPr id="3" name="Tijdelijke aanduiding voor inhoud 2"/>
          <p:cNvSpPr>
            <a:spLocks noGrp="1"/>
          </p:cNvSpPr>
          <p:nvPr>
            <p:ph idx="1"/>
          </p:nvPr>
        </p:nvSpPr>
        <p:spPr>
          <a:xfrm>
            <a:off x="556486" y="2199600"/>
            <a:ext cx="4014000" cy="4182150"/>
          </a:xfrm>
        </p:spPr>
        <p:txBody>
          <a:bodyPr/>
          <a:lstStyle>
            <a:lvl1pPr marL="185738" indent="-185738">
              <a:buSzPct val="100000"/>
              <a:buFontTx/>
              <a:buBlip>
                <a:blip r:embed="rId3"/>
              </a:buBlip>
              <a:defRPr/>
            </a:lvl1pPr>
            <a:lvl2pPr marL="357188" indent="-171450">
              <a:buSzPct val="100000"/>
              <a:buFontTx/>
              <a:buBlip>
                <a:blip r:embed="rId3"/>
              </a:buBlip>
              <a:defRPr/>
            </a:lvl2pPr>
            <a:lvl3pPr marL="542925" indent="-187325">
              <a:buSzPct val="100000"/>
              <a:buFontTx/>
              <a:buBlip>
                <a:blip r:embed="rId3"/>
              </a:buBlip>
              <a:defRPr/>
            </a:lvl3pPr>
            <a:lvl4pPr marL="715963" indent="-173038">
              <a:buSzPct val="100000"/>
              <a:buFontTx/>
              <a:buBlip>
                <a:blip r:embed="rId3"/>
              </a:buBlip>
              <a:defRPr/>
            </a:lvl4pPr>
            <a:lvl5pPr marL="901700" indent="-187325">
              <a:buSzPct val="100000"/>
              <a:buFontTx/>
              <a:buBlip>
                <a:blip r:embed="rId3"/>
              </a:buBlip>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Tijdelijke aanduiding voor datum 7"/>
          <p:cNvSpPr>
            <a:spLocks noGrp="1"/>
          </p:cNvSpPr>
          <p:nvPr>
            <p:ph type="dt" sz="half" idx="10"/>
          </p:nvPr>
        </p:nvSpPr>
        <p:spPr/>
        <p:txBody>
          <a:bodyPr/>
          <a:lstStyle/>
          <a:p>
            <a:endParaRPr lang="en-GB" dirty="0"/>
          </a:p>
        </p:txBody>
      </p:sp>
      <p:sp>
        <p:nvSpPr>
          <p:cNvPr id="10" name="Tijdelijke aanduiding voor dianummer 9"/>
          <p:cNvSpPr>
            <a:spLocks noGrp="1"/>
          </p:cNvSpPr>
          <p:nvPr>
            <p:ph type="sldNum" sz="quarter" idx="12"/>
          </p:nvPr>
        </p:nvSpPr>
        <p:spPr/>
        <p:txBody>
          <a:bodyPr/>
          <a:lstStyle/>
          <a:p>
            <a:fld id="{52236286-4DC8-46DE-9269-8F728FBC0641}" type="slidenum">
              <a:rPr lang="en-GB" smtClean="0"/>
              <a:pPr/>
              <a:t>‹#›</a:t>
            </a:fld>
            <a:endParaRPr lang="en-GB" dirty="0"/>
          </a:p>
        </p:txBody>
      </p:sp>
      <p:sp>
        <p:nvSpPr>
          <p:cNvPr id="11" name="Tijdelijke aanduiding voor inhoud 2"/>
          <p:cNvSpPr>
            <a:spLocks noGrp="1"/>
          </p:cNvSpPr>
          <p:nvPr>
            <p:ph idx="13" hasCustomPrompt="1"/>
          </p:nvPr>
        </p:nvSpPr>
        <p:spPr>
          <a:xfrm>
            <a:off x="4932000" y="2206800"/>
            <a:ext cx="3672448" cy="4182150"/>
          </a:xfrm>
        </p:spPr>
        <p:txBody>
          <a:bodyPr/>
          <a:lstStyle>
            <a:lvl1pPr marL="0" indent="0">
              <a:buSzPct val="100000"/>
              <a:buFontTx/>
              <a:buNone/>
              <a:defRPr baseline="0"/>
            </a:lvl1pPr>
            <a:lvl2pPr marL="357188" indent="-171450">
              <a:buSzPct val="100000"/>
              <a:buFontTx/>
              <a:buBlip>
                <a:blip r:embed="rId3"/>
              </a:buBlip>
              <a:defRPr/>
            </a:lvl2pPr>
            <a:lvl3pPr marL="542925" indent="-187325">
              <a:buSzPct val="100000"/>
              <a:buFontTx/>
              <a:buBlip>
                <a:blip r:embed="rId3"/>
              </a:buBlip>
              <a:defRPr/>
            </a:lvl3pPr>
            <a:lvl4pPr marL="715963" indent="-173038">
              <a:buSzPct val="100000"/>
              <a:buFontTx/>
              <a:buBlip>
                <a:blip r:embed="rId3"/>
              </a:buBlip>
              <a:defRPr/>
            </a:lvl4pPr>
            <a:lvl5pPr marL="901700" indent="-187325">
              <a:buSzPct val="100000"/>
              <a:buFontTx/>
              <a:buBlip>
                <a:blip r:embed="rId3"/>
              </a:buBlip>
              <a:defRPr/>
            </a:lvl5pPr>
          </a:lstStyle>
          <a:p>
            <a:pPr lvl="0"/>
            <a:r>
              <a:rPr lang="en-GB" dirty="0"/>
              <a:t>Insert image here</a:t>
            </a:r>
          </a:p>
        </p:txBody>
      </p:sp>
      <p:pic>
        <p:nvPicPr>
          <p:cNvPr id="13" name="Picture 12"/>
          <p:cNvPicPr/>
          <p:nvPr userDrawn="1"/>
        </p:nvPicPr>
        <p:blipFill>
          <a:blip r:embed="rId4" cstate="print">
            <a:extLst>
              <a:ext uri="{28A0092B-C50C-407E-A947-70E740481C1C}">
                <a14:useLocalDpi xmlns:a14="http://schemas.microsoft.com/office/drawing/2010/main" val="0"/>
              </a:ext>
            </a:extLst>
          </a:blip>
          <a:stretch>
            <a:fillRect/>
          </a:stretch>
        </p:blipFill>
        <p:spPr>
          <a:xfrm>
            <a:off x="5733153" y="473666"/>
            <a:ext cx="1156884" cy="385628"/>
          </a:xfrm>
          <a:prstGeom prst="rect">
            <a:avLst/>
          </a:prstGeom>
        </p:spPr>
      </p:pic>
      <p:pic>
        <p:nvPicPr>
          <p:cNvPr id="14" name="Picture 13"/>
          <p:cNvPicPr/>
          <p:nvPr userDrawn="1"/>
        </p:nvPicPr>
        <p:blipFill rotWithShape="1">
          <a:blip r:embed="rId5" cstate="print">
            <a:extLst>
              <a:ext uri="{28A0092B-C50C-407E-A947-70E740481C1C}">
                <a14:useLocalDpi xmlns:a14="http://schemas.microsoft.com/office/drawing/2010/main" val="0"/>
              </a:ext>
            </a:extLst>
          </a:blip>
          <a:srcRect t="1" b="13999"/>
          <a:stretch/>
        </p:blipFill>
        <p:spPr bwMode="auto">
          <a:xfrm>
            <a:off x="5796137" y="44624"/>
            <a:ext cx="1388270" cy="429042"/>
          </a:xfrm>
          <a:prstGeom prst="rect">
            <a:avLst/>
          </a:prstGeom>
          <a:ln>
            <a:noFill/>
          </a:ln>
          <a:extLst>
            <a:ext uri="{53640926-AAD7-44D8-BBD7-CCE9431645EC}">
              <a14:shadowObscured xmlns:a14="http://schemas.microsoft.com/office/drawing/2010/main"/>
            </a:ext>
          </a:extLst>
        </p:spPr>
      </p:pic>
      <p:sp>
        <p:nvSpPr>
          <p:cNvPr id="15" name="Rectangle 14"/>
          <p:cNvSpPr/>
          <p:nvPr userDrawn="1"/>
        </p:nvSpPr>
        <p:spPr>
          <a:xfrm>
            <a:off x="539552" y="397575"/>
            <a:ext cx="4572000" cy="338554"/>
          </a:xfrm>
          <a:prstGeom prst="rect">
            <a:avLst/>
          </a:prstGeom>
        </p:spPr>
        <p:txBody>
          <a:bodyPr>
            <a:spAutoFit/>
          </a:bodyPr>
          <a:lstStyle/>
          <a:p>
            <a:r>
              <a:rPr lang="en-US" sz="800" kern="1200" dirty="0">
                <a:solidFill>
                  <a:schemeClr val="bg1">
                    <a:lumMod val="85000"/>
                  </a:schemeClr>
                </a:solidFill>
                <a:effectLst/>
                <a:latin typeface="+mn-lt"/>
                <a:ea typeface="+mn-ea"/>
                <a:cs typeface="+mn-cs"/>
              </a:rPr>
              <a:t>Specific Contract No. SI2.736346   </a:t>
            </a:r>
            <a:r>
              <a:rPr lang="en-US" sz="800" kern="1200" dirty="0">
                <a:solidFill>
                  <a:schemeClr val="tx1"/>
                </a:solidFill>
                <a:effectLst/>
                <a:latin typeface="+mn-lt"/>
                <a:ea typeface="+mn-ea"/>
                <a:cs typeface="+mn-cs"/>
              </a:rPr>
              <a:t/>
            </a:r>
            <a:br>
              <a:rPr lang="en-US" sz="800" kern="1200" dirty="0">
                <a:solidFill>
                  <a:schemeClr val="tx1"/>
                </a:solidFill>
                <a:effectLst/>
                <a:latin typeface="+mn-lt"/>
                <a:ea typeface="+mn-ea"/>
                <a:cs typeface="+mn-cs"/>
              </a:rPr>
            </a:br>
            <a:r>
              <a:rPr lang="en-US" sz="800" b="1" kern="1200" dirty="0">
                <a:solidFill>
                  <a:schemeClr val="tx2"/>
                </a:solidFill>
                <a:effectLst/>
                <a:latin typeface="+mn-lt"/>
                <a:ea typeface="+mn-ea"/>
                <a:cs typeface="+mn-cs"/>
              </a:rPr>
              <a:t>“Euro 5 sound</a:t>
            </a:r>
            <a:r>
              <a:rPr lang="en-US" sz="800" b="1" kern="1200" baseline="0" dirty="0">
                <a:solidFill>
                  <a:schemeClr val="tx2"/>
                </a:solidFill>
                <a:effectLst/>
                <a:latin typeface="+mn-lt"/>
                <a:ea typeface="+mn-ea"/>
                <a:cs typeface="+mn-cs"/>
              </a:rPr>
              <a:t> limits</a:t>
            </a:r>
            <a:r>
              <a:rPr lang="en-US" sz="800" b="1" kern="1200" dirty="0">
                <a:solidFill>
                  <a:schemeClr val="tx2"/>
                </a:solidFill>
                <a:effectLst/>
                <a:latin typeface="+mn-lt"/>
                <a:ea typeface="+mn-ea"/>
                <a:cs typeface="+mn-cs"/>
              </a:rPr>
              <a:t> for L-category vehicles”</a:t>
            </a:r>
            <a:endParaRPr lang="en-GB" sz="800" dirty="0">
              <a:solidFill>
                <a:schemeClr val="tx2"/>
              </a:solidFill>
            </a:endParaRPr>
          </a:p>
        </p:txBody>
      </p:sp>
      <p:pic>
        <p:nvPicPr>
          <p:cNvPr id="16" name="Picture 2"/>
          <p:cNvPicPr>
            <a:picLocks noChangeAspect="1" noChangeArrowheads="1"/>
          </p:cNvPicPr>
          <p:nvPr userDrawn="1"/>
        </p:nvPicPr>
        <p:blipFill rotWithShape="1">
          <a:blip r:embed="rId6" cstate="print">
            <a:extLst>
              <a:ext uri="{28A0092B-C50C-407E-A947-70E740481C1C}">
                <a14:useLocalDpi xmlns:a14="http://schemas.microsoft.com/office/drawing/2010/main" val="0"/>
              </a:ext>
            </a:extLst>
          </a:blip>
          <a:srcRect t="6313" r="12382"/>
          <a:stretch/>
        </p:blipFill>
        <p:spPr bwMode="auto">
          <a:xfrm>
            <a:off x="0" y="-2384"/>
            <a:ext cx="395536" cy="7165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 name="Bild 7" descr="C:\Users\jhammer\AppData\Local\Microsoft\Windows\Temporary Internet Files\Content.Word\RLogo_RGB.JPG"/>
          <p:cNvPicPr/>
          <p:nvPr userDrawn="1"/>
        </p:nvPicPr>
        <p:blipFill>
          <a:blip r:embed="rId7" cstate="print"/>
          <a:srcRect/>
          <a:stretch>
            <a:fillRect/>
          </a:stretch>
        </p:blipFill>
        <p:spPr bwMode="auto">
          <a:xfrm>
            <a:off x="7379237" y="160716"/>
            <a:ext cx="523311" cy="340456"/>
          </a:xfrm>
          <a:prstGeom prst="rect">
            <a:avLst/>
          </a:prstGeom>
          <a:noFill/>
          <a:ln w="9525">
            <a:noFill/>
            <a:miter lim="800000"/>
            <a:headEnd/>
            <a:tailEnd/>
          </a:ln>
        </p:spPr>
      </p:pic>
    </p:spTree>
    <p:extLst>
      <p:ext uri="{BB962C8B-B14F-4D97-AF65-F5344CB8AC3E}">
        <p14:creationId xmlns:p14="http://schemas.microsoft.com/office/powerpoint/2010/main" val="107365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Showcase_Target">
    <p:bg>
      <p:bgPr>
        <a:solidFill>
          <a:schemeClr val="bg2"/>
        </a:solidFill>
        <a:effectLst/>
      </p:bgPr>
    </p:bg>
    <p:spTree>
      <p:nvGrpSpPr>
        <p:cNvPr id="1" name=""/>
        <p:cNvGrpSpPr/>
        <p:nvPr/>
      </p:nvGrpSpPr>
      <p:grpSpPr>
        <a:xfrm>
          <a:off x="0" y="0"/>
          <a:ext cx="0" cy="0"/>
          <a:chOff x="0" y="0"/>
          <a:chExt cx="0" cy="0"/>
        </a:xfrm>
      </p:grpSpPr>
      <p:sp>
        <p:nvSpPr>
          <p:cNvPr id="11" name="Rechthoek 10"/>
          <p:cNvSpPr/>
          <p:nvPr userDrawn="1"/>
        </p:nvSpPr>
        <p:spPr>
          <a:xfrm>
            <a:off x="0" y="6390853"/>
            <a:ext cx="9143622" cy="46384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pic>
        <p:nvPicPr>
          <p:cNvPr id="4" name="Afbeelding 3" descr="tno_1.png"/>
          <p:cNvPicPr>
            <a:picLocks noChangeAspect="1"/>
          </p:cNvPicPr>
          <p:nvPr userDrawn="1"/>
        </p:nvPicPr>
        <p:blipFill rotWithShape="1">
          <a:blip r:embed="rId2" cstate="print">
            <a:extLst>
              <a:ext uri="{28A0092B-C50C-407E-A947-70E740481C1C}">
                <a14:useLocalDpi xmlns:a14="http://schemas.microsoft.com/office/drawing/2010/main" val="0"/>
              </a:ext>
            </a:extLst>
          </a:blip>
          <a:srcRect b="67917"/>
          <a:stretch/>
        </p:blipFill>
        <p:spPr>
          <a:xfrm>
            <a:off x="0" y="0"/>
            <a:ext cx="9144000" cy="2200275"/>
          </a:xfrm>
          <a:prstGeom prst="rect">
            <a:avLst/>
          </a:prstGeom>
          <a:solidFill>
            <a:srgbClr val="FFFFFF"/>
          </a:solidFill>
        </p:spPr>
      </p:pic>
      <p:sp>
        <p:nvSpPr>
          <p:cNvPr id="2" name="Titel 1"/>
          <p:cNvSpPr>
            <a:spLocks noGrp="1"/>
          </p:cNvSpPr>
          <p:nvPr>
            <p:ph type="title"/>
          </p:nvPr>
        </p:nvSpPr>
        <p:spPr>
          <a:xfrm>
            <a:off x="556486" y="1342800"/>
            <a:ext cx="8054114" cy="720000"/>
          </a:xfrm>
        </p:spPr>
        <p:txBody>
          <a:bodyPr/>
          <a:lstStyle/>
          <a:p>
            <a:r>
              <a:rPr lang="en-US"/>
              <a:t>Click to edit Master title style</a:t>
            </a:r>
            <a:endParaRPr lang="en-GB" dirty="0"/>
          </a:p>
        </p:txBody>
      </p:sp>
      <p:sp>
        <p:nvSpPr>
          <p:cNvPr id="3" name="Tijdelijke aanduiding voor inhoud 2"/>
          <p:cNvSpPr>
            <a:spLocks noGrp="1"/>
          </p:cNvSpPr>
          <p:nvPr>
            <p:ph idx="1"/>
          </p:nvPr>
        </p:nvSpPr>
        <p:spPr>
          <a:xfrm>
            <a:off x="556486" y="2199600"/>
            <a:ext cx="8054114" cy="4182150"/>
          </a:xfrm>
          <a:solidFill>
            <a:srgbClr val="FFFFFF"/>
          </a:solidFill>
        </p:spPr>
        <p:txBody>
          <a:bodyPr/>
          <a:lstStyle>
            <a:lvl1pPr marL="185738" indent="-185738">
              <a:buSzPct val="100000"/>
              <a:buFontTx/>
              <a:buBlip>
                <a:blip r:embed="rId3"/>
              </a:buBlip>
              <a:defRPr/>
            </a:lvl1pPr>
            <a:lvl2pPr marL="357188" indent="-171450">
              <a:buSzPct val="100000"/>
              <a:buFontTx/>
              <a:buBlip>
                <a:blip r:embed="rId3"/>
              </a:buBlip>
              <a:defRPr/>
            </a:lvl2pPr>
            <a:lvl3pPr marL="542925" indent="-187325">
              <a:buSzPct val="100000"/>
              <a:buFontTx/>
              <a:buBlip>
                <a:blip r:embed="rId3"/>
              </a:buBlip>
              <a:defRPr/>
            </a:lvl3pPr>
            <a:lvl4pPr marL="715963" indent="-173038">
              <a:buSzPct val="100000"/>
              <a:buFontTx/>
              <a:buBlip>
                <a:blip r:embed="rId3"/>
              </a:buBlip>
              <a:defRPr/>
            </a:lvl4pPr>
            <a:lvl5pPr marL="901700" indent="-187325">
              <a:buSzPct val="100000"/>
              <a:buFontTx/>
              <a:buBlip>
                <a:blip r:embed="rId3"/>
              </a:buBlip>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Tijdelijke aanduiding voor datum 7"/>
          <p:cNvSpPr>
            <a:spLocks noGrp="1"/>
          </p:cNvSpPr>
          <p:nvPr>
            <p:ph type="dt" sz="half" idx="10"/>
          </p:nvPr>
        </p:nvSpPr>
        <p:spPr/>
        <p:txBody>
          <a:bodyPr/>
          <a:lstStyle/>
          <a:p>
            <a:endParaRPr lang="en-GB" dirty="0">
              <a:solidFill>
                <a:prstClr val="black">
                  <a:tint val="75000"/>
                </a:prstClr>
              </a:solidFill>
            </a:endParaRPr>
          </a:p>
        </p:txBody>
      </p:sp>
      <p:sp>
        <p:nvSpPr>
          <p:cNvPr id="10" name="Tijdelijke aanduiding voor dianummer 9"/>
          <p:cNvSpPr>
            <a:spLocks noGrp="1"/>
          </p:cNvSpPr>
          <p:nvPr>
            <p:ph type="sldNum" sz="quarter" idx="12"/>
          </p:nvPr>
        </p:nvSpPr>
        <p:spPr/>
        <p:txBody>
          <a:bodyPr/>
          <a:lstStyle/>
          <a:p>
            <a:fld id="{52236286-4DC8-46DE-9269-8F728FBC0641}" type="slidenum">
              <a:rPr lang="en-GB" smtClean="0">
                <a:solidFill>
                  <a:prstClr val="black"/>
                </a:solidFill>
              </a:rPr>
              <a:pPr/>
              <a:t>‹#›</a:t>
            </a:fld>
            <a:endParaRPr lang="en-GB" dirty="0">
              <a:solidFill>
                <a:prstClr val="black"/>
              </a:solidFill>
            </a:endParaRPr>
          </a:p>
        </p:txBody>
      </p:sp>
      <p:sp>
        <p:nvSpPr>
          <p:cNvPr id="12" name="Tijdelijke aanduiding voor afbeelding 7"/>
          <p:cNvSpPr>
            <a:spLocks noGrp="1"/>
          </p:cNvSpPr>
          <p:nvPr>
            <p:ph type="pic" sz="quarter" idx="13"/>
          </p:nvPr>
        </p:nvSpPr>
        <p:spPr>
          <a:xfrm>
            <a:off x="8679234" y="6562800"/>
            <a:ext cx="69230" cy="143998"/>
          </a:xfrm>
        </p:spPr>
        <p:txBody>
          <a:bodyPr/>
          <a:lstStyle>
            <a:lvl1pPr marL="0" indent="0">
              <a:buNone/>
              <a:defRPr/>
            </a:lvl1pPr>
          </a:lstStyle>
          <a:p>
            <a:r>
              <a:rPr lang="en-US" dirty="0"/>
              <a:t>Click icon to add picture</a:t>
            </a:r>
            <a:endParaRPr lang="nl-NL" dirty="0"/>
          </a:p>
        </p:txBody>
      </p:sp>
      <p:sp>
        <p:nvSpPr>
          <p:cNvPr id="13" name="Rechthoek 12"/>
          <p:cNvSpPr/>
          <p:nvPr userDrawn="1"/>
        </p:nvSpPr>
        <p:spPr>
          <a:xfrm>
            <a:off x="-7200" y="2200275"/>
            <a:ext cx="9158400" cy="4190578"/>
          </a:xfrm>
          <a:prstGeom prst="rect">
            <a:avLst/>
          </a:prstGeom>
          <a:noFill/>
          <a:ln w="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pic>
        <p:nvPicPr>
          <p:cNvPr id="15" name="Picture 14"/>
          <p:cNvPicPr/>
          <p:nvPr userDrawn="1"/>
        </p:nvPicPr>
        <p:blipFill>
          <a:blip r:embed="rId4" cstate="print">
            <a:extLst>
              <a:ext uri="{28A0092B-C50C-407E-A947-70E740481C1C}">
                <a14:useLocalDpi xmlns:a14="http://schemas.microsoft.com/office/drawing/2010/main" val="0"/>
              </a:ext>
            </a:extLst>
          </a:blip>
          <a:stretch>
            <a:fillRect/>
          </a:stretch>
        </p:blipFill>
        <p:spPr>
          <a:xfrm>
            <a:off x="5733153" y="473666"/>
            <a:ext cx="1156884" cy="385628"/>
          </a:xfrm>
          <a:prstGeom prst="rect">
            <a:avLst/>
          </a:prstGeom>
        </p:spPr>
      </p:pic>
      <p:pic>
        <p:nvPicPr>
          <p:cNvPr id="16" name="Picture 15"/>
          <p:cNvPicPr/>
          <p:nvPr userDrawn="1"/>
        </p:nvPicPr>
        <p:blipFill rotWithShape="1">
          <a:blip r:embed="rId5" cstate="print">
            <a:extLst>
              <a:ext uri="{28A0092B-C50C-407E-A947-70E740481C1C}">
                <a14:useLocalDpi xmlns:a14="http://schemas.microsoft.com/office/drawing/2010/main" val="0"/>
              </a:ext>
            </a:extLst>
          </a:blip>
          <a:srcRect t="1" b="13999"/>
          <a:stretch/>
        </p:blipFill>
        <p:spPr bwMode="auto">
          <a:xfrm>
            <a:off x="5796137" y="44624"/>
            <a:ext cx="1388270" cy="429042"/>
          </a:xfrm>
          <a:prstGeom prst="rect">
            <a:avLst/>
          </a:prstGeom>
          <a:ln>
            <a:noFill/>
          </a:ln>
          <a:extLst>
            <a:ext uri="{53640926-AAD7-44D8-BBD7-CCE9431645EC}">
              <a14:shadowObscured xmlns:a14="http://schemas.microsoft.com/office/drawing/2010/main"/>
            </a:ext>
          </a:extLst>
        </p:spPr>
      </p:pic>
      <p:sp>
        <p:nvSpPr>
          <p:cNvPr id="17" name="Rectangle 16"/>
          <p:cNvSpPr/>
          <p:nvPr userDrawn="1"/>
        </p:nvSpPr>
        <p:spPr>
          <a:xfrm>
            <a:off x="539552" y="397575"/>
            <a:ext cx="4572000" cy="338554"/>
          </a:xfrm>
          <a:prstGeom prst="rect">
            <a:avLst/>
          </a:prstGeom>
        </p:spPr>
        <p:txBody>
          <a:bodyPr>
            <a:spAutoFit/>
          </a:bodyPr>
          <a:lstStyle/>
          <a:p>
            <a:r>
              <a:rPr lang="en-US" sz="800" dirty="0">
                <a:solidFill>
                  <a:prstClr val="white">
                    <a:lumMod val="85000"/>
                  </a:prstClr>
                </a:solidFill>
              </a:rPr>
              <a:t>Specific Contract No. SI2.736346   </a:t>
            </a:r>
            <a:r>
              <a:rPr lang="en-US" sz="800" dirty="0">
                <a:solidFill>
                  <a:prstClr val="black"/>
                </a:solidFill>
              </a:rPr>
              <a:t/>
            </a:r>
            <a:br>
              <a:rPr lang="en-US" sz="800" dirty="0">
                <a:solidFill>
                  <a:prstClr val="black"/>
                </a:solidFill>
              </a:rPr>
            </a:br>
            <a:r>
              <a:rPr lang="en-US" sz="800" b="1" dirty="0">
                <a:solidFill>
                  <a:srgbClr val="71A4C3"/>
                </a:solidFill>
              </a:rPr>
              <a:t>“Euro 5 sound limits for L-category vehicles”</a:t>
            </a:r>
            <a:endParaRPr lang="en-GB" sz="800" dirty="0">
              <a:solidFill>
                <a:srgbClr val="71A4C3"/>
              </a:solidFill>
            </a:endParaRPr>
          </a:p>
        </p:txBody>
      </p:sp>
      <p:pic>
        <p:nvPicPr>
          <p:cNvPr id="18" name="Picture 2"/>
          <p:cNvPicPr>
            <a:picLocks noChangeAspect="1" noChangeArrowheads="1"/>
          </p:cNvPicPr>
          <p:nvPr userDrawn="1"/>
        </p:nvPicPr>
        <p:blipFill rotWithShape="1">
          <a:blip r:embed="rId6" cstate="print">
            <a:extLst>
              <a:ext uri="{28A0092B-C50C-407E-A947-70E740481C1C}">
                <a14:useLocalDpi xmlns:a14="http://schemas.microsoft.com/office/drawing/2010/main" val="0"/>
              </a:ext>
            </a:extLst>
          </a:blip>
          <a:srcRect t="6313" r="12382"/>
          <a:stretch/>
        </p:blipFill>
        <p:spPr bwMode="auto">
          <a:xfrm>
            <a:off x="0" y="-2384"/>
            <a:ext cx="395536" cy="7165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Bild 7" descr="C:\Users\jhammer\AppData\Local\Microsoft\Windows\Temporary Internet Files\Content.Word\RLogo_RGB.JPG"/>
          <p:cNvPicPr/>
          <p:nvPr userDrawn="1"/>
        </p:nvPicPr>
        <p:blipFill>
          <a:blip r:embed="rId7" cstate="print"/>
          <a:srcRect/>
          <a:stretch>
            <a:fillRect/>
          </a:stretch>
        </p:blipFill>
        <p:spPr bwMode="auto">
          <a:xfrm>
            <a:off x="7379237" y="160716"/>
            <a:ext cx="523311" cy="340456"/>
          </a:xfrm>
          <a:prstGeom prst="rect">
            <a:avLst/>
          </a:prstGeom>
          <a:noFill/>
          <a:ln w="9525">
            <a:noFill/>
            <a:miter lim="800000"/>
            <a:headEnd/>
            <a:tailEnd/>
          </a:ln>
        </p:spPr>
      </p:pic>
    </p:spTree>
    <p:extLst>
      <p:ext uri="{BB962C8B-B14F-4D97-AF65-F5344CB8AC3E}">
        <p14:creationId xmlns:p14="http://schemas.microsoft.com/office/powerpoint/2010/main" val="277539804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accel="51000" fill="hold" nodeType="clickEffect">
                                  <p:stCondLst>
                                    <p:cond delay="0"/>
                                  </p:stCondLst>
                                  <p:childTnLst>
                                    <p:animClr clrSpc="rgb" dir="cw">
                                      <p:cBhvr>
                                        <p:cTn id="6" dur="1000" fill="hold"/>
                                        <p:tgtEl>
                                          <p:spTgt spid="13"/>
                                        </p:tgtEl>
                                        <p:attrNameLst>
                                          <p:attrName>fillcolor</p:attrName>
                                        </p:attrNameLst>
                                      </p:cBhvr>
                                      <p:to>
                                        <a:srgbClr val="FFFFFF"/>
                                      </p:to>
                                    </p:animClr>
                                    <p:set>
                                      <p:cBhvr>
                                        <p:cTn id="7" dur="1000" fill="hold"/>
                                        <p:tgtEl>
                                          <p:spTgt spid="13"/>
                                        </p:tgtEl>
                                        <p:attrNameLst>
                                          <p:attrName>fill.type</p:attrName>
                                        </p:attrNameLst>
                                      </p:cBhvr>
                                      <p:to>
                                        <p:strVal val="solid"/>
                                      </p:to>
                                    </p:set>
                                    <p:set>
                                      <p:cBhvr>
                                        <p:cTn id="8" dur="1000" fill="hold"/>
                                        <p:tgtEl>
                                          <p:spTgt spid="13"/>
                                        </p:tgtEl>
                                        <p:attrNameLst>
                                          <p:attrName>fill.on</p:attrName>
                                        </p:attrNameLst>
                                      </p:cBhvr>
                                      <p:to>
                                        <p:strVal val="true"/>
                                      </p:to>
                                    </p:set>
                                  </p:childTnLst>
                                </p:cTn>
                              </p:par>
                              <p:par>
                                <p:cTn id="9" presetID="10"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tmplLst>
          <p:tmpl>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childTnLst>
                </p:cTn>
              </p:par>
            </p:tnLst>
          </p:tmpl>
        </p:tmplLst>
      </p:bldP>
    </p:bld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Showcase Navigation 15">
    <p:spTree>
      <p:nvGrpSpPr>
        <p:cNvPr id="1" name=""/>
        <p:cNvGrpSpPr/>
        <p:nvPr/>
      </p:nvGrpSpPr>
      <p:grpSpPr>
        <a:xfrm>
          <a:off x="0" y="0"/>
          <a:ext cx="0" cy="0"/>
          <a:chOff x="0" y="0"/>
          <a:chExt cx="0" cy="0"/>
        </a:xfrm>
      </p:grpSpPr>
      <p:pic>
        <p:nvPicPr>
          <p:cNvPr id="10" name="Afbeelding 9" descr="tno_1.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ijdelijke aanduiding voor dianummer 5"/>
          <p:cNvSpPr>
            <a:spLocks noGrp="1"/>
          </p:cNvSpPr>
          <p:nvPr>
            <p:ph type="sldNum" sz="quarter" idx="12"/>
          </p:nvPr>
        </p:nvSpPr>
        <p:spPr>
          <a:xfrm>
            <a:off x="556486" y="6525344"/>
            <a:ext cx="1800000" cy="168990"/>
          </a:xfrm>
        </p:spPr>
        <p:txBody>
          <a:bodyPr/>
          <a:lstStyle/>
          <a:p>
            <a:fld id="{52236286-4DC8-46DE-9269-8F728FBC0641}" type="slidenum">
              <a:rPr lang="en-GB" smtClean="0">
                <a:solidFill>
                  <a:prstClr val="black"/>
                </a:solidFill>
              </a:rPr>
              <a:pPr/>
              <a:t>‹#›</a:t>
            </a:fld>
            <a:endParaRPr lang="en-GB" dirty="0">
              <a:solidFill>
                <a:prstClr val="black"/>
              </a:solidFill>
            </a:endParaRPr>
          </a:p>
        </p:txBody>
      </p:sp>
      <p:sp>
        <p:nvSpPr>
          <p:cNvPr id="12" name="Rechthoek 11"/>
          <p:cNvSpPr/>
          <p:nvPr userDrawn="1"/>
        </p:nvSpPr>
        <p:spPr>
          <a:xfrm>
            <a:off x="561777" y="1192928"/>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5" name="Tijdelijke aanduiding voor tekst 159"/>
          <p:cNvSpPr>
            <a:spLocks noGrp="1"/>
          </p:cNvSpPr>
          <p:nvPr>
            <p:ph type="body" sz="quarter" idx="11" hasCustomPrompt="1"/>
          </p:nvPr>
        </p:nvSpPr>
        <p:spPr>
          <a:xfrm>
            <a:off x="654540" y="1268565"/>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6" name="Tijdelijke aanduiding voor afbeelding 157"/>
          <p:cNvSpPr>
            <a:spLocks noGrp="1"/>
          </p:cNvSpPr>
          <p:nvPr>
            <p:ph type="pic" sz="quarter" idx="10"/>
          </p:nvPr>
        </p:nvSpPr>
        <p:spPr>
          <a:xfrm>
            <a:off x="654540" y="1799471"/>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70" name="Afbeelding 6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44064" y="1280811"/>
            <a:ext cx="34612" cy="126000"/>
          </a:xfrm>
          <a:prstGeom prst="rect">
            <a:avLst/>
          </a:prstGeom>
        </p:spPr>
      </p:pic>
      <p:sp>
        <p:nvSpPr>
          <p:cNvPr id="71" name="Rechthoek 70"/>
          <p:cNvSpPr/>
          <p:nvPr userDrawn="1"/>
        </p:nvSpPr>
        <p:spPr>
          <a:xfrm>
            <a:off x="2226469" y="1192928"/>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72" name="Tijdelijke aanduiding voor tekst 159"/>
          <p:cNvSpPr>
            <a:spLocks noGrp="1"/>
          </p:cNvSpPr>
          <p:nvPr>
            <p:ph type="body" sz="quarter" idx="13" hasCustomPrompt="1"/>
          </p:nvPr>
        </p:nvSpPr>
        <p:spPr>
          <a:xfrm>
            <a:off x="2319232" y="1268565"/>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73" name="Tijdelijke aanduiding voor afbeelding 157"/>
          <p:cNvSpPr>
            <a:spLocks noGrp="1"/>
          </p:cNvSpPr>
          <p:nvPr>
            <p:ph type="pic" sz="quarter" idx="14"/>
          </p:nvPr>
        </p:nvSpPr>
        <p:spPr>
          <a:xfrm>
            <a:off x="2319232" y="1799471"/>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74" name="Afbeelding 7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08756" y="1280811"/>
            <a:ext cx="34612" cy="126000"/>
          </a:xfrm>
          <a:prstGeom prst="rect">
            <a:avLst/>
          </a:prstGeom>
        </p:spPr>
      </p:pic>
      <p:sp>
        <p:nvSpPr>
          <p:cNvPr id="75" name="Rechthoek 74"/>
          <p:cNvSpPr/>
          <p:nvPr userDrawn="1"/>
        </p:nvSpPr>
        <p:spPr>
          <a:xfrm>
            <a:off x="3889003" y="1192928"/>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76" name="Tijdelijke aanduiding voor tekst 159"/>
          <p:cNvSpPr>
            <a:spLocks noGrp="1"/>
          </p:cNvSpPr>
          <p:nvPr>
            <p:ph type="body" sz="quarter" idx="15" hasCustomPrompt="1"/>
          </p:nvPr>
        </p:nvSpPr>
        <p:spPr>
          <a:xfrm>
            <a:off x="3981766" y="1268565"/>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77" name="Tijdelijke aanduiding voor afbeelding 157"/>
          <p:cNvSpPr>
            <a:spLocks noGrp="1"/>
          </p:cNvSpPr>
          <p:nvPr>
            <p:ph type="pic" sz="quarter" idx="16"/>
          </p:nvPr>
        </p:nvSpPr>
        <p:spPr>
          <a:xfrm>
            <a:off x="3981766" y="1799471"/>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78" name="Afbeelding 7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71290" y="1280811"/>
            <a:ext cx="34612" cy="126000"/>
          </a:xfrm>
          <a:prstGeom prst="rect">
            <a:avLst/>
          </a:prstGeom>
        </p:spPr>
      </p:pic>
      <p:sp>
        <p:nvSpPr>
          <p:cNvPr id="79" name="Rechthoek 78"/>
          <p:cNvSpPr/>
          <p:nvPr userDrawn="1"/>
        </p:nvSpPr>
        <p:spPr>
          <a:xfrm>
            <a:off x="5550520" y="1192928"/>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80" name="Tijdelijke aanduiding voor tekst 159"/>
          <p:cNvSpPr>
            <a:spLocks noGrp="1"/>
          </p:cNvSpPr>
          <p:nvPr>
            <p:ph type="body" sz="quarter" idx="17" hasCustomPrompt="1"/>
          </p:nvPr>
        </p:nvSpPr>
        <p:spPr>
          <a:xfrm>
            <a:off x="5643283" y="1268565"/>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81" name="Tijdelijke aanduiding voor afbeelding 157"/>
          <p:cNvSpPr>
            <a:spLocks noGrp="1"/>
          </p:cNvSpPr>
          <p:nvPr>
            <p:ph type="pic" sz="quarter" idx="18"/>
          </p:nvPr>
        </p:nvSpPr>
        <p:spPr>
          <a:xfrm>
            <a:off x="5643283" y="1799471"/>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82" name="Afbeelding 8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32807" y="1280811"/>
            <a:ext cx="34612" cy="126000"/>
          </a:xfrm>
          <a:prstGeom prst="rect">
            <a:avLst/>
          </a:prstGeom>
        </p:spPr>
      </p:pic>
      <p:sp>
        <p:nvSpPr>
          <p:cNvPr id="83" name="Rechthoek 82"/>
          <p:cNvSpPr/>
          <p:nvPr userDrawn="1"/>
        </p:nvSpPr>
        <p:spPr>
          <a:xfrm>
            <a:off x="7211763" y="1192928"/>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84" name="Tijdelijke aanduiding voor tekst 159"/>
          <p:cNvSpPr>
            <a:spLocks noGrp="1"/>
          </p:cNvSpPr>
          <p:nvPr>
            <p:ph type="body" sz="quarter" idx="19" hasCustomPrompt="1"/>
          </p:nvPr>
        </p:nvSpPr>
        <p:spPr>
          <a:xfrm>
            <a:off x="7304526" y="1268565"/>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85" name="Tijdelijke aanduiding voor afbeelding 157"/>
          <p:cNvSpPr>
            <a:spLocks noGrp="1"/>
          </p:cNvSpPr>
          <p:nvPr>
            <p:ph type="pic" sz="quarter" idx="20"/>
          </p:nvPr>
        </p:nvSpPr>
        <p:spPr>
          <a:xfrm>
            <a:off x="7304526" y="1799471"/>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86" name="Afbeelding 8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94050" y="1280811"/>
            <a:ext cx="34612" cy="126000"/>
          </a:xfrm>
          <a:prstGeom prst="rect">
            <a:avLst/>
          </a:prstGeom>
        </p:spPr>
      </p:pic>
      <p:sp>
        <p:nvSpPr>
          <p:cNvPr id="87" name="Rechthoek 86"/>
          <p:cNvSpPr/>
          <p:nvPr userDrawn="1"/>
        </p:nvSpPr>
        <p:spPr>
          <a:xfrm>
            <a:off x="564952" y="2958852"/>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88" name="Tijdelijke aanduiding voor tekst 159"/>
          <p:cNvSpPr>
            <a:spLocks noGrp="1"/>
          </p:cNvSpPr>
          <p:nvPr>
            <p:ph type="body" sz="quarter" idx="21" hasCustomPrompt="1"/>
          </p:nvPr>
        </p:nvSpPr>
        <p:spPr>
          <a:xfrm>
            <a:off x="657715" y="3034489"/>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89" name="Tijdelijke aanduiding voor afbeelding 157"/>
          <p:cNvSpPr>
            <a:spLocks noGrp="1"/>
          </p:cNvSpPr>
          <p:nvPr>
            <p:ph type="pic" sz="quarter" idx="22"/>
          </p:nvPr>
        </p:nvSpPr>
        <p:spPr>
          <a:xfrm>
            <a:off x="657715" y="3565395"/>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90" name="Afbeelding 8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47239" y="3046735"/>
            <a:ext cx="34612" cy="126000"/>
          </a:xfrm>
          <a:prstGeom prst="rect">
            <a:avLst/>
          </a:prstGeom>
        </p:spPr>
      </p:pic>
      <p:sp>
        <p:nvSpPr>
          <p:cNvPr id="91" name="Rechthoek 90"/>
          <p:cNvSpPr/>
          <p:nvPr userDrawn="1"/>
        </p:nvSpPr>
        <p:spPr>
          <a:xfrm>
            <a:off x="2229644" y="2958852"/>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92" name="Tijdelijke aanduiding voor tekst 159"/>
          <p:cNvSpPr>
            <a:spLocks noGrp="1"/>
          </p:cNvSpPr>
          <p:nvPr>
            <p:ph type="body" sz="quarter" idx="23" hasCustomPrompt="1"/>
          </p:nvPr>
        </p:nvSpPr>
        <p:spPr>
          <a:xfrm>
            <a:off x="2322407" y="3034489"/>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93" name="Tijdelijke aanduiding voor afbeelding 157"/>
          <p:cNvSpPr>
            <a:spLocks noGrp="1"/>
          </p:cNvSpPr>
          <p:nvPr>
            <p:ph type="pic" sz="quarter" idx="24"/>
          </p:nvPr>
        </p:nvSpPr>
        <p:spPr>
          <a:xfrm>
            <a:off x="2322407" y="3565395"/>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94" name="Afbeelding 9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11931" y="3046735"/>
            <a:ext cx="34612" cy="126000"/>
          </a:xfrm>
          <a:prstGeom prst="rect">
            <a:avLst/>
          </a:prstGeom>
        </p:spPr>
      </p:pic>
      <p:sp>
        <p:nvSpPr>
          <p:cNvPr id="95" name="Rechthoek 94"/>
          <p:cNvSpPr/>
          <p:nvPr userDrawn="1"/>
        </p:nvSpPr>
        <p:spPr>
          <a:xfrm>
            <a:off x="3892178" y="2958852"/>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96" name="Tijdelijke aanduiding voor tekst 159"/>
          <p:cNvSpPr>
            <a:spLocks noGrp="1"/>
          </p:cNvSpPr>
          <p:nvPr>
            <p:ph type="body" sz="quarter" idx="25" hasCustomPrompt="1"/>
          </p:nvPr>
        </p:nvSpPr>
        <p:spPr>
          <a:xfrm>
            <a:off x="3984941" y="3034489"/>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97" name="Tijdelijke aanduiding voor afbeelding 157"/>
          <p:cNvSpPr>
            <a:spLocks noGrp="1"/>
          </p:cNvSpPr>
          <p:nvPr>
            <p:ph type="pic" sz="quarter" idx="26"/>
          </p:nvPr>
        </p:nvSpPr>
        <p:spPr>
          <a:xfrm>
            <a:off x="3984941" y="3565395"/>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98" name="Afbeelding 9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74465" y="3046735"/>
            <a:ext cx="34612" cy="126000"/>
          </a:xfrm>
          <a:prstGeom prst="rect">
            <a:avLst/>
          </a:prstGeom>
        </p:spPr>
      </p:pic>
      <p:sp>
        <p:nvSpPr>
          <p:cNvPr id="99" name="Rechthoek 98"/>
          <p:cNvSpPr/>
          <p:nvPr userDrawn="1"/>
        </p:nvSpPr>
        <p:spPr>
          <a:xfrm>
            <a:off x="5553695" y="2958852"/>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00" name="Tijdelijke aanduiding voor tekst 159"/>
          <p:cNvSpPr>
            <a:spLocks noGrp="1"/>
          </p:cNvSpPr>
          <p:nvPr>
            <p:ph type="body" sz="quarter" idx="27" hasCustomPrompt="1"/>
          </p:nvPr>
        </p:nvSpPr>
        <p:spPr>
          <a:xfrm>
            <a:off x="5646458" y="3034489"/>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01" name="Tijdelijke aanduiding voor afbeelding 157"/>
          <p:cNvSpPr>
            <a:spLocks noGrp="1"/>
          </p:cNvSpPr>
          <p:nvPr>
            <p:ph type="pic" sz="quarter" idx="28"/>
          </p:nvPr>
        </p:nvSpPr>
        <p:spPr>
          <a:xfrm>
            <a:off x="5646458" y="3565395"/>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102" name="Afbeelding 10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35982" y="3046735"/>
            <a:ext cx="34612" cy="126000"/>
          </a:xfrm>
          <a:prstGeom prst="rect">
            <a:avLst/>
          </a:prstGeom>
        </p:spPr>
      </p:pic>
      <p:sp>
        <p:nvSpPr>
          <p:cNvPr id="103" name="Rechthoek 102"/>
          <p:cNvSpPr/>
          <p:nvPr userDrawn="1"/>
        </p:nvSpPr>
        <p:spPr>
          <a:xfrm>
            <a:off x="7214938" y="2958852"/>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04" name="Tijdelijke aanduiding voor tekst 159"/>
          <p:cNvSpPr>
            <a:spLocks noGrp="1"/>
          </p:cNvSpPr>
          <p:nvPr>
            <p:ph type="body" sz="quarter" idx="29" hasCustomPrompt="1"/>
          </p:nvPr>
        </p:nvSpPr>
        <p:spPr>
          <a:xfrm>
            <a:off x="7307701" y="3034489"/>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05" name="Tijdelijke aanduiding voor afbeelding 157"/>
          <p:cNvSpPr>
            <a:spLocks noGrp="1"/>
          </p:cNvSpPr>
          <p:nvPr>
            <p:ph type="pic" sz="quarter" idx="30"/>
          </p:nvPr>
        </p:nvSpPr>
        <p:spPr>
          <a:xfrm>
            <a:off x="7307701" y="3565395"/>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106" name="Afbeelding 10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97225" y="3046735"/>
            <a:ext cx="34612" cy="126000"/>
          </a:xfrm>
          <a:prstGeom prst="rect">
            <a:avLst/>
          </a:prstGeom>
        </p:spPr>
      </p:pic>
      <p:sp>
        <p:nvSpPr>
          <p:cNvPr id="107" name="Rechthoek 106"/>
          <p:cNvSpPr/>
          <p:nvPr userDrawn="1"/>
        </p:nvSpPr>
        <p:spPr>
          <a:xfrm>
            <a:off x="569144" y="4716636"/>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08" name="Tijdelijke aanduiding voor tekst 159"/>
          <p:cNvSpPr>
            <a:spLocks noGrp="1"/>
          </p:cNvSpPr>
          <p:nvPr>
            <p:ph type="body" sz="quarter" idx="31" hasCustomPrompt="1"/>
          </p:nvPr>
        </p:nvSpPr>
        <p:spPr>
          <a:xfrm>
            <a:off x="661907" y="4792273"/>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09" name="Tijdelijke aanduiding voor afbeelding 157"/>
          <p:cNvSpPr>
            <a:spLocks noGrp="1"/>
          </p:cNvSpPr>
          <p:nvPr>
            <p:ph type="pic" sz="quarter" idx="32"/>
          </p:nvPr>
        </p:nvSpPr>
        <p:spPr>
          <a:xfrm>
            <a:off x="661907" y="5323179"/>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110" name="Afbeelding 10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51431" y="4804519"/>
            <a:ext cx="34612" cy="126000"/>
          </a:xfrm>
          <a:prstGeom prst="rect">
            <a:avLst/>
          </a:prstGeom>
        </p:spPr>
      </p:pic>
      <p:sp>
        <p:nvSpPr>
          <p:cNvPr id="111" name="Rechthoek 110"/>
          <p:cNvSpPr/>
          <p:nvPr userDrawn="1"/>
        </p:nvSpPr>
        <p:spPr>
          <a:xfrm>
            <a:off x="2233836" y="4716636"/>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12" name="Tijdelijke aanduiding voor tekst 159"/>
          <p:cNvSpPr>
            <a:spLocks noGrp="1"/>
          </p:cNvSpPr>
          <p:nvPr>
            <p:ph type="body" sz="quarter" idx="33" hasCustomPrompt="1"/>
          </p:nvPr>
        </p:nvSpPr>
        <p:spPr>
          <a:xfrm>
            <a:off x="2326599" y="4792273"/>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13" name="Tijdelijke aanduiding voor afbeelding 157"/>
          <p:cNvSpPr>
            <a:spLocks noGrp="1"/>
          </p:cNvSpPr>
          <p:nvPr>
            <p:ph type="pic" sz="quarter" idx="34"/>
          </p:nvPr>
        </p:nvSpPr>
        <p:spPr>
          <a:xfrm>
            <a:off x="2326599" y="5323179"/>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114" name="Afbeelding 1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16123" y="4804519"/>
            <a:ext cx="34612" cy="126000"/>
          </a:xfrm>
          <a:prstGeom prst="rect">
            <a:avLst/>
          </a:prstGeom>
        </p:spPr>
      </p:pic>
      <p:sp>
        <p:nvSpPr>
          <p:cNvPr id="115" name="Rechthoek 114"/>
          <p:cNvSpPr/>
          <p:nvPr userDrawn="1"/>
        </p:nvSpPr>
        <p:spPr>
          <a:xfrm>
            <a:off x="3896370" y="4716636"/>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16" name="Tijdelijke aanduiding voor tekst 159"/>
          <p:cNvSpPr>
            <a:spLocks noGrp="1"/>
          </p:cNvSpPr>
          <p:nvPr>
            <p:ph type="body" sz="quarter" idx="35" hasCustomPrompt="1"/>
          </p:nvPr>
        </p:nvSpPr>
        <p:spPr>
          <a:xfrm>
            <a:off x="3989133" y="4792273"/>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17" name="Tijdelijke aanduiding voor afbeelding 157"/>
          <p:cNvSpPr>
            <a:spLocks noGrp="1"/>
          </p:cNvSpPr>
          <p:nvPr>
            <p:ph type="pic" sz="quarter" idx="36"/>
          </p:nvPr>
        </p:nvSpPr>
        <p:spPr>
          <a:xfrm>
            <a:off x="3989133" y="5323179"/>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118" name="Afbeelding 11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78657" y="4804519"/>
            <a:ext cx="34612" cy="126000"/>
          </a:xfrm>
          <a:prstGeom prst="rect">
            <a:avLst/>
          </a:prstGeom>
        </p:spPr>
      </p:pic>
      <p:sp>
        <p:nvSpPr>
          <p:cNvPr id="119" name="Rechthoek 118"/>
          <p:cNvSpPr/>
          <p:nvPr userDrawn="1"/>
        </p:nvSpPr>
        <p:spPr>
          <a:xfrm>
            <a:off x="5557887" y="4716636"/>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20" name="Tijdelijke aanduiding voor tekst 159"/>
          <p:cNvSpPr>
            <a:spLocks noGrp="1"/>
          </p:cNvSpPr>
          <p:nvPr>
            <p:ph type="body" sz="quarter" idx="37" hasCustomPrompt="1"/>
          </p:nvPr>
        </p:nvSpPr>
        <p:spPr>
          <a:xfrm>
            <a:off x="5650650" y="4792273"/>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21" name="Tijdelijke aanduiding voor afbeelding 157"/>
          <p:cNvSpPr>
            <a:spLocks noGrp="1"/>
          </p:cNvSpPr>
          <p:nvPr>
            <p:ph type="pic" sz="quarter" idx="38"/>
          </p:nvPr>
        </p:nvSpPr>
        <p:spPr>
          <a:xfrm>
            <a:off x="5650650" y="5323179"/>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122" name="Afbeelding 12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40174" y="4804519"/>
            <a:ext cx="34612" cy="126000"/>
          </a:xfrm>
          <a:prstGeom prst="rect">
            <a:avLst/>
          </a:prstGeom>
        </p:spPr>
      </p:pic>
      <p:sp>
        <p:nvSpPr>
          <p:cNvPr id="123" name="Rechthoek 122"/>
          <p:cNvSpPr/>
          <p:nvPr userDrawn="1"/>
        </p:nvSpPr>
        <p:spPr>
          <a:xfrm>
            <a:off x="7219130" y="4716636"/>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24" name="Tijdelijke aanduiding voor tekst 159"/>
          <p:cNvSpPr>
            <a:spLocks noGrp="1"/>
          </p:cNvSpPr>
          <p:nvPr>
            <p:ph type="body" sz="quarter" idx="39" hasCustomPrompt="1"/>
          </p:nvPr>
        </p:nvSpPr>
        <p:spPr>
          <a:xfrm>
            <a:off x="7311893" y="4792273"/>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25" name="Tijdelijke aanduiding voor afbeelding 157"/>
          <p:cNvSpPr>
            <a:spLocks noGrp="1"/>
          </p:cNvSpPr>
          <p:nvPr>
            <p:ph type="pic" sz="quarter" idx="40"/>
          </p:nvPr>
        </p:nvSpPr>
        <p:spPr>
          <a:xfrm>
            <a:off x="7311893" y="5323179"/>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126" name="Afbeelding 12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01417" y="4804519"/>
            <a:ext cx="34612" cy="126000"/>
          </a:xfrm>
          <a:prstGeom prst="rect">
            <a:avLst/>
          </a:prstGeom>
        </p:spPr>
      </p:pic>
      <p:sp>
        <p:nvSpPr>
          <p:cNvPr id="2" name="Tijdelijke aanduiding voor datum 1"/>
          <p:cNvSpPr>
            <a:spLocks noGrp="1"/>
          </p:cNvSpPr>
          <p:nvPr>
            <p:ph type="dt" sz="half" idx="41"/>
          </p:nvPr>
        </p:nvSpPr>
        <p:spPr/>
        <p:txBody>
          <a:bodyPr/>
          <a:lstStyle/>
          <a:p>
            <a:endParaRPr lang="en-GB" dirty="0">
              <a:solidFill>
                <a:prstClr val="black">
                  <a:tint val="75000"/>
                </a:prstClr>
              </a:solidFill>
            </a:endParaRPr>
          </a:p>
        </p:txBody>
      </p:sp>
      <p:pic>
        <p:nvPicPr>
          <p:cNvPr id="67" name="Picture 66"/>
          <p:cNvPicPr/>
          <p:nvPr userDrawn="1"/>
        </p:nvPicPr>
        <p:blipFill>
          <a:blip r:embed="rId4" cstate="print">
            <a:extLst>
              <a:ext uri="{28A0092B-C50C-407E-A947-70E740481C1C}">
                <a14:useLocalDpi xmlns:a14="http://schemas.microsoft.com/office/drawing/2010/main" val="0"/>
              </a:ext>
            </a:extLst>
          </a:blip>
          <a:stretch>
            <a:fillRect/>
          </a:stretch>
        </p:blipFill>
        <p:spPr>
          <a:xfrm>
            <a:off x="5733153" y="473666"/>
            <a:ext cx="1156884" cy="385628"/>
          </a:xfrm>
          <a:prstGeom prst="rect">
            <a:avLst/>
          </a:prstGeom>
        </p:spPr>
      </p:pic>
      <p:pic>
        <p:nvPicPr>
          <p:cNvPr id="68" name="Picture 67"/>
          <p:cNvPicPr/>
          <p:nvPr userDrawn="1"/>
        </p:nvPicPr>
        <p:blipFill rotWithShape="1">
          <a:blip r:embed="rId5" cstate="print">
            <a:extLst>
              <a:ext uri="{28A0092B-C50C-407E-A947-70E740481C1C}">
                <a14:useLocalDpi xmlns:a14="http://schemas.microsoft.com/office/drawing/2010/main" val="0"/>
              </a:ext>
            </a:extLst>
          </a:blip>
          <a:srcRect t="1" b="13999"/>
          <a:stretch/>
        </p:blipFill>
        <p:spPr bwMode="auto">
          <a:xfrm>
            <a:off x="5796137" y="44624"/>
            <a:ext cx="1388270" cy="429042"/>
          </a:xfrm>
          <a:prstGeom prst="rect">
            <a:avLst/>
          </a:prstGeom>
          <a:ln>
            <a:noFill/>
          </a:ln>
          <a:extLst>
            <a:ext uri="{53640926-AAD7-44D8-BBD7-CCE9431645EC}">
              <a14:shadowObscured xmlns:a14="http://schemas.microsoft.com/office/drawing/2010/main"/>
            </a:ext>
          </a:extLst>
        </p:spPr>
      </p:pic>
      <p:sp>
        <p:nvSpPr>
          <p:cNvPr id="69" name="Rectangle 68"/>
          <p:cNvSpPr/>
          <p:nvPr userDrawn="1"/>
        </p:nvSpPr>
        <p:spPr>
          <a:xfrm>
            <a:off x="539552" y="397575"/>
            <a:ext cx="4572000" cy="338554"/>
          </a:xfrm>
          <a:prstGeom prst="rect">
            <a:avLst/>
          </a:prstGeom>
        </p:spPr>
        <p:txBody>
          <a:bodyPr>
            <a:spAutoFit/>
          </a:bodyPr>
          <a:lstStyle/>
          <a:p>
            <a:r>
              <a:rPr lang="en-US" sz="800" dirty="0">
                <a:solidFill>
                  <a:prstClr val="white">
                    <a:lumMod val="85000"/>
                  </a:prstClr>
                </a:solidFill>
              </a:rPr>
              <a:t>Specific Contract No. SI2.736346   </a:t>
            </a:r>
            <a:r>
              <a:rPr lang="en-US" sz="800" dirty="0">
                <a:solidFill>
                  <a:prstClr val="black"/>
                </a:solidFill>
              </a:rPr>
              <a:t/>
            </a:r>
            <a:br>
              <a:rPr lang="en-US" sz="800" dirty="0">
                <a:solidFill>
                  <a:prstClr val="black"/>
                </a:solidFill>
              </a:rPr>
            </a:br>
            <a:r>
              <a:rPr lang="en-US" sz="800" b="1" dirty="0">
                <a:solidFill>
                  <a:srgbClr val="71A4C3"/>
                </a:solidFill>
              </a:rPr>
              <a:t>“Euro 5 sound limits for L-category vehicles”</a:t>
            </a:r>
            <a:endParaRPr lang="en-GB" sz="800" dirty="0">
              <a:solidFill>
                <a:srgbClr val="71A4C3"/>
              </a:solidFill>
            </a:endParaRPr>
          </a:p>
        </p:txBody>
      </p:sp>
      <p:pic>
        <p:nvPicPr>
          <p:cNvPr id="127" name="Picture 2"/>
          <p:cNvPicPr>
            <a:picLocks noChangeAspect="1" noChangeArrowheads="1"/>
          </p:cNvPicPr>
          <p:nvPr userDrawn="1"/>
        </p:nvPicPr>
        <p:blipFill rotWithShape="1">
          <a:blip r:embed="rId6" cstate="print">
            <a:extLst>
              <a:ext uri="{28A0092B-C50C-407E-A947-70E740481C1C}">
                <a14:useLocalDpi xmlns:a14="http://schemas.microsoft.com/office/drawing/2010/main" val="0"/>
              </a:ext>
            </a:extLst>
          </a:blip>
          <a:srcRect t="6313" r="12382"/>
          <a:stretch/>
        </p:blipFill>
        <p:spPr bwMode="auto">
          <a:xfrm>
            <a:off x="0" y="-2384"/>
            <a:ext cx="395536" cy="7165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8" name="Bild 7" descr="C:\Users\jhammer\AppData\Local\Microsoft\Windows\Temporary Internet Files\Content.Word\RLogo_RGB.JPG"/>
          <p:cNvPicPr/>
          <p:nvPr userDrawn="1"/>
        </p:nvPicPr>
        <p:blipFill>
          <a:blip r:embed="rId7" cstate="print"/>
          <a:srcRect/>
          <a:stretch>
            <a:fillRect/>
          </a:stretch>
        </p:blipFill>
        <p:spPr bwMode="auto">
          <a:xfrm>
            <a:off x="7379237" y="160716"/>
            <a:ext cx="523311" cy="340456"/>
          </a:xfrm>
          <a:prstGeom prst="rect">
            <a:avLst/>
          </a:prstGeom>
          <a:noFill/>
          <a:ln w="9525">
            <a:noFill/>
            <a:miter lim="800000"/>
            <a:headEnd/>
            <a:tailEnd/>
          </a:ln>
        </p:spPr>
      </p:pic>
    </p:spTree>
    <p:extLst>
      <p:ext uri="{BB962C8B-B14F-4D97-AF65-F5344CB8AC3E}">
        <p14:creationId xmlns:p14="http://schemas.microsoft.com/office/powerpoint/2010/main" val="1521525819"/>
      </p:ext>
    </p:extLst>
  </p:cSld>
  <p:clrMapOvr>
    <a:masterClrMapping/>
  </p:clrMapOvr>
  <p:transition spd="slow">
    <p:fade thruBlk="1"/>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Showcase Navigation 6">
    <p:spTree>
      <p:nvGrpSpPr>
        <p:cNvPr id="1" name=""/>
        <p:cNvGrpSpPr/>
        <p:nvPr/>
      </p:nvGrpSpPr>
      <p:grpSpPr>
        <a:xfrm>
          <a:off x="0" y="0"/>
          <a:ext cx="0" cy="0"/>
          <a:chOff x="0" y="0"/>
          <a:chExt cx="0" cy="0"/>
        </a:xfrm>
      </p:grpSpPr>
      <p:pic>
        <p:nvPicPr>
          <p:cNvPr id="10" name="Afbeelding 9" descr="tno_1.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ijdelijke aanduiding voor dianummer 5"/>
          <p:cNvSpPr>
            <a:spLocks noGrp="1"/>
          </p:cNvSpPr>
          <p:nvPr>
            <p:ph type="sldNum" sz="quarter" idx="12"/>
          </p:nvPr>
        </p:nvSpPr>
        <p:spPr>
          <a:xfrm>
            <a:off x="556486" y="6525344"/>
            <a:ext cx="1800000" cy="168990"/>
          </a:xfrm>
        </p:spPr>
        <p:txBody>
          <a:bodyPr/>
          <a:lstStyle/>
          <a:p>
            <a:fld id="{52236286-4DC8-46DE-9269-8F728FBC0641}" type="slidenum">
              <a:rPr lang="en-GB" smtClean="0">
                <a:solidFill>
                  <a:prstClr val="black"/>
                </a:solidFill>
              </a:rPr>
              <a:pPr/>
              <a:t>‹#›</a:t>
            </a:fld>
            <a:endParaRPr lang="en-GB" dirty="0">
              <a:solidFill>
                <a:prstClr val="black"/>
              </a:solidFill>
            </a:endParaRPr>
          </a:p>
        </p:txBody>
      </p:sp>
      <p:sp>
        <p:nvSpPr>
          <p:cNvPr id="66" name="Rechthoek 65"/>
          <p:cNvSpPr/>
          <p:nvPr userDrawn="1"/>
        </p:nvSpPr>
        <p:spPr>
          <a:xfrm>
            <a:off x="561777" y="1192928"/>
            <a:ext cx="2484000"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67" name="Tijdelijke aanduiding voor tekst 159"/>
          <p:cNvSpPr>
            <a:spLocks noGrp="1"/>
          </p:cNvSpPr>
          <p:nvPr>
            <p:ph type="body" sz="quarter" idx="11" hasCustomPrompt="1"/>
          </p:nvPr>
        </p:nvSpPr>
        <p:spPr>
          <a:xfrm>
            <a:off x="654540" y="1268565"/>
            <a:ext cx="2117260"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68" name="Tijdelijke aanduiding voor afbeelding 157"/>
          <p:cNvSpPr>
            <a:spLocks noGrp="1"/>
          </p:cNvSpPr>
          <p:nvPr>
            <p:ph type="pic" sz="quarter" idx="10"/>
          </p:nvPr>
        </p:nvSpPr>
        <p:spPr>
          <a:xfrm>
            <a:off x="654540" y="1799471"/>
            <a:ext cx="2293200" cy="835200"/>
          </a:xfrm>
        </p:spPr>
        <p:txBody>
          <a:bodyPr/>
          <a:lstStyle>
            <a:lvl1pPr marL="0" indent="0">
              <a:lnSpc>
                <a:spcPct val="100000"/>
              </a:lnSpc>
              <a:buFont typeface="Arial"/>
              <a:buNone/>
              <a:defRPr sz="550"/>
            </a:lvl1pPr>
          </a:lstStyle>
          <a:p>
            <a:r>
              <a:rPr lang="en-US" dirty="0"/>
              <a:t>Click icon to add picture</a:t>
            </a:r>
            <a:endParaRPr lang="nl-NL" dirty="0"/>
          </a:p>
        </p:txBody>
      </p:sp>
      <p:pic>
        <p:nvPicPr>
          <p:cNvPr id="69" name="Afbeelding 6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891746" y="1280811"/>
            <a:ext cx="34612" cy="126000"/>
          </a:xfrm>
          <a:prstGeom prst="rect">
            <a:avLst/>
          </a:prstGeom>
        </p:spPr>
      </p:pic>
      <p:sp>
        <p:nvSpPr>
          <p:cNvPr id="150" name="Rechthoek 149"/>
          <p:cNvSpPr/>
          <p:nvPr userDrawn="1"/>
        </p:nvSpPr>
        <p:spPr>
          <a:xfrm>
            <a:off x="3320306" y="1196752"/>
            <a:ext cx="2484000"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51" name="Tijdelijke aanduiding voor tekst 159"/>
          <p:cNvSpPr>
            <a:spLocks noGrp="1"/>
          </p:cNvSpPr>
          <p:nvPr>
            <p:ph type="body" sz="quarter" idx="13" hasCustomPrompt="1"/>
          </p:nvPr>
        </p:nvSpPr>
        <p:spPr>
          <a:xfrm>
            <a:off x="3413069" y="1272389"/>
            <a:ext cx="2117260"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52" name="Tijdelijke aanduiding voor afbeelding 157"/>
          <p:cNvSpPr>
            <a:spLocks noGrp="1"/>
          </p:cNvSpPr>
          <p:nvPr>
            <p:ph type="pic" sz="quarter" idx="14"/>
          </p:nvPr>
        </p:nvSpPr>
        <p:spPr>
          <a:xfrm>
            <a:off x="3413069" y="1803295"/>
            <a:ext cx="2293200" cy="835200"/>
          </a:xfrm>
        </p:spPr>
        <p:txBody>
          <a:bodyPr/>
          <a:lstStyle>
            <a:lvl1pPr marL="0" indent="0">
              <a:lnSpc>
                <a:spcPct val="100000"/>
              </a:lnSpc>
              <a:buFont typeface="Arial"/>
              <a:buNone/>
              <a:defRPr sz="550"/>
            </a:lvl1pPr>
          </a:lstStyle>
          <a:p>
            <a:r>
              <a:rPr lang="en-US" dirty="0"/>
              <a:t>Click icon to add picture</a:t>
            </a:r>
            <a:endParaRPr lang="nl-NL" dirty="0"/>
          </a:p>
        </p:txBody>
      </p:sp>
      <p:pic>
        <p:nvPicPr>
          <p:cNvPr id="153" name="Afbeelding 15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50275" y="1284635"/>
            <a:ext cx="34612" cy="126000"/>
          </a:xfrm>
          <a:prstGeom prst="rect">
            <a:avLst/>
          </a:prstGeom>
        </p:spPr>
      </p:pic>
      <p:sp>
        <p:nvSpPr>
          <p:cNvPr id="154" name="Rechthoek 153"/>
          <p:cNvSpPr/>
          <p:nvPr userDrawn="1"/>
        </p:nvSpPr>
        <p:spPr>
          <a:xfrm>
            <a:off x="6080190" y="1196752"/>
            <a:ext cx="2484000"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55" name="Tijdelijke aanduiding voor tekst 159"/>
          <p:cNvSpPr>
            <a:spLocks noGrp="1"/>
          </p:cNvSpPr>
          <p:nvPr>
            <p:ph type="body" sz="quarter" idx="15" hasCustomPrompt="1"/>
          </p:nvPr>
        </p:nvSpPr>
        <p:spPr>
          <a:xfrm>
            <a:off x="6172953" y="1272389"/>
            <a:ext cx="2117260"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56" name="Tijdelijke aanduiding voor afbeelding 157"/>
          <p:cNvSpPr>
            <a:spLocks noGrp="1"/>
          </p:cNvSpPr>
          <p:nvPr>
            <p:ph type="pic" sz="quarter" idx="16"/>
          </p:nvPr>
        </p:nvSpPr>
        <p:spPr>
          <a:xfrm>
            <a:off x="6172953" y="1803295"/>
            <a:ext cx="2293200" cy="835200"/>
          </a:xfrm>
        </p:spPr>
        <p:txBody>
          <a:bodyPr/>
          <a:lstStyle>
            <a:lvl1pPr marL="0" indent="0">
              <a:lnSpc>
                <a:spcPct val="100000"/>
              </a:lnSpc>
              <a:buFont typeface="Arial"/>
              <a:buNone/>
              <a:defRPr sz="550"/>
            </a:lvl1pPr>
          </a:lstStyle>
          <a:p>
            <a:r>
              <a:rPr lang="en-US" dirty="0"/>
              <a:t>Click icon to add picture</a:t>
            </a:r>
            <a:endParaRPr lang="nl-NL" dirty="0"/>
          </a:p>
        </p:txBody>
      </p:sp>
      <p:pic>
        <p:nvPicPr>
          <p:cNvPr id="157" name="Afbeelding 15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10159" y="1284635"/>
            <a:ext cx="34612" cy="126000"/>
          </a:xfrm>
          <a:prstGeom prst="rect">
            <a:avLst/>
          </a:prstGeom>
        </p:spPr>
      </p:pic>
      <p:sp>
        <p:nvSpPr>
          <p:cNvPr id="158" name="Rechthoek 157"/>
          <p:cNvSpPr/>
          <p:nvPr userDrawn="1"/>
        </p:nvSpPr>
        <p:spPr>
          <a:xfrm>
            <a:off x="567110" y="2959869"/>
            <a:ext cx="2484000"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59" name="Tijdelijke aanduiding voor tekst 159"/>
          <p:cNvSpPr>
            <a:spLocks noGrp="1"/>
          </p:cNvSpPr>
          <p:nvPr>
            <p:ph type="body" sz="quarter" idx="17" hasCustomPrompt="1"/>
          </p:nvPr>
        </p:nvSpPr>
        <p:spPr>
          <a:xfrm>
            <a:off x="659873" y="3035506"/>
            <a:ext cx="2117260"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60" name="Tijdelijke aanduiding voor afbeelding 157"/>
          <p:cNvSpPr>
            <a:spLocks noGrp="1"/>
          </p:cNvSpPr>
          <p:nvPr>
            <p:ph type="pic" sz="quarter" idx="18"/>
          </p:nvPr>
        </p:nvSpPr>
        <p:spPr>
          <a:xfrm>
            <a:off x="659873" y="3566412"/>
            <a:ext cx="2293200" cy="835200"/>
          </a:xfrm>
        </p:spPr>
        <p:txBody>
          <a:bodyPr/>
          <a:lstStyle>
            <a:lvl1pPr marL="0" indent="0">
              <a:lnSpc>
                <a:spcPct val="100000"/>
              </a:lnSpc>
              <a:buFont typeface="Arial"/>
              <a:buNone/>
              <a:defRPr sz="550"/>
            </a:lvl1pPr>
          </a:lstStyle>
          <a:p>
            <a:r>
              <a:rPr lang="en-US" dirty="0"/>
              <a:t>Click icon to add picture</a:t>
            </a:r>
            <a:endParaRPr lang="nl-NL" dirty="0"/>
          </a:p>
        </p:txBody>
      </p:sp>
      <p:pic>
        <p:nvPicPr>
          <p:cNvPr id="161" name="Afbeelding 16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897079" y="3047752"/>
            <a:ext cx="34612" cy="126000"/>
          </a:xfrm>
          <a:prstGeom prst="rect">
            <a:avLst/>
          </a:prstGeom>
        </p:spPr>
      </p:pic>
      <p:sp>
        <p:nvSpPr>
          <p:cNvPr id="162" name="Rechthoek 161"/>
          <p:cNvSpPr/>
          <p:nvPr userDrawn="1"/>
        </p:nvSpPr>
        <p:spPr>
          <a:xfrm>
            <a:off x="3325639" y="2963693"/>
            <a:ext cx="2484000"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63" name="Tijdelijke aanduiding voor tekst 159"/>
          <p:cNvSpPr>
            <a:spLocks noGrp="1"/>
          </p:cNvSpPr>
          <p:nvPr>
            <p:ph type="body" sz="quarter" idx="19" hasCustomPrompt="1"/>
          </p:nvPr>
        </p:nvSpPr>
        <p:spPr>
          <a:xfrm>
            <a:off x="3418402" y="3039330"/>
            <a:ext cx="2117260"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64" name="Tijdelijke aanduiding voor afbeelding 157"/>
          <p:cNvSpPr>
            <a:spLocks noGrp="1"/>
          </p:cNvSpPr>
          <p:nvPr>
            <p:ph type="pic" sz="quarter" idx="20"/>
          </p:nvPr>
        </p:nvSpPr>
        <p:spPr>
          <a:xfrm>
            <a:off x="3418402" y="3570236"/>
            <a:ext cx="2293200" cy="835200"/>
          </a:xfrm>
        </p:spPr>
        <p:txBody>
          <a:bodyPr/>
          <a:lstStyle>
            <a:lvl1pPr marL="0" indent="0">
              <a:lnSpc>
                <a:spcPct val="100000"/>
              </a:lnSpc>
              <a:buFont typeface="Arial"/>
              <a:buNone/>
              <a:defRPr sz="550"/>
            </a:lvl1pPr>
          </a:lstStyle>
          <a:p>
            <a:r>
              <a:rPr lang="en-US" dirty="0"/>
              <a:t>Click icon to add picture</a:t>
            </a:r>
            <a:endParaRPr lang="nl-NL" dirty="0"/>
          </a:p>
        </p:txBody>
      </p:sp>
      <p:pic>
        <p:nvPicPr>
          <p:cNvPr id="165" name="Afbeelding 16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55608" y="3051576"/>
            <a:ext cx="34612" cy="126000"/>
          </a:xfrm>
          <a:prstGeom prst="rect">
            <a:avLst/>
          </a:prstGeom>
        </p:spPr>
      </p:pic>
      <p:sp>
        <p:nvSpPr>
          <p:cNvPr id="166" name="Rechthoek 165"/>
          <p:cNvSpPr/>
          <p:nvPr userDrawn="1"/>
        </p:nvSpPr>
        <p:spPr>
          <a:xfrm>
            <a:off x="6085523" y="2963693"/>
            <a:ext cx="2484000"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67" name="Tijdelijke aanduiding voor tekst 159"/>
          <p:cNvSpPr>
            <a:spLocks noGrp="1"/>
          </p:cNvSpPr>
          <p:nvPr>
            <p:ph type="body" sz="quarter" idx="21" hasCustomPrompt="1"/>
          </p:nvPr>
        </p:nvSpPr>
        <p:spPr>
          <a:xfrm>
            <a:off x="6178286" y="3039330"/>
            <a:ext cx="2117260"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68" name="Tijdelijke aanduiding voor afbeelding 157"/>
          <p:cNvSpPr>
            <a:spLocks noGrp="1"/>
          </p:cNvSpPr>
          <p:nvPr>
            <p:ph type="pic" sz="quarter" idx="22"/>
          </p:nvPr>
        </p:nvSpPr>
        <p:spPr>
          <a:xfrm>
            <a:off x="6178286" y="3570236"/>
            <a:ext cx="2293200" cy="835200"/>
          </a:xfrm>
        </p:spPr>
        <p:txBody>
          <a:bodyPr/>
          <a:lstStyle>
            <a:lvl1pPr marL="0" indent="0">
              <a:lnSpc>
                <a:spcPct val="100000"/>
              </a:lnSpc>
              <a:buFont typeface="Arial"/>
              <a:buNone/>
              <a:defRPr sz="550"/>
            </a:lvl1pPr>
          </a:lstStyle>
          <a:p>
            <a:r>
              <a:rPr lang="en-US" dirty="0"/>
              <a:t>Click icon to add picture</a:t>
            </a:r>
            <a:endParaRPr lang="nl-NL" dirty="0"/>
          </a:p>
        </p:txBody>
      </p:sp>
      <p:pic>
        <p:nvPicPr>
          <p:cNvPr id="169" name="Afbeelding 16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15492" y="3051576"/>
            <a:ext cx="34612" cy="126000"/>
          </a:xfrm>
          <a:prstGeom prst="rect">
            <a:avLst/>
          </a:prstGeom>
        </p:spPr>
      </p:pic>
      <p:sp>
        <p:nvSpPr>
          <p:cNvPr id="170" name="Rechthoek 169"/>
          <p:cNvSpPr/>
          <p:nvPr userDrawn="1"/>
        </p:nvSpPr>
        <p:spPr>
          <a:xfrm>
            <a:off x="570285" y="4715619"/>
            <a:ext cx="2484000"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71" name="Tijdelijke aanduiding voor tekst 159"/>
          <p:cNvSpPr>
            <a:spLocks noGrp="1"/>
          </p:cNvSpPr>
          <p:nvPr>
            <p:ph type="body" sz="quarter" idx="23" hasCustomPrompt="1"/>
          </p:nvPr>
        </p:nvSpPr>
        <p:spPr>
          <a:xfrm>
            <a:off x="663048" y="4791256"/>
            <a:ext cx="2117260"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72" name="Tijdelijke aanduiding voor afbeelding 157"/>
          <p:cNvSpPr>
            <a:spLocks noGrp="1"/>
          </p:cNvSpPr>
          <p:nvPr>
            <p:ph type="pic" sz="quarter" idx="24"/>
          </p:nvPr>
        </p:nvSpPr>
        <p:spPr>
          <a:xfrm>
            <a:off x="663048" y="5322162"/>
            <a:ext cx="2293200" cy="835200"/>
          </a:xfrm>
        </p:spPr>
        <p:txBody>
          <a:bodyPr/>
          <a:lstStyle>
            <a:lvl1pPr marL="0" indent="0">
              <a:lnSpc>
                <a:spcPct val="100000"/>
              </a:lnSpc>
              <a:buFont typeface="Arial"/>
              <a:buNone/>
              <a:defRPr sz="550"/>
            </a:lvl1pPr>
          </a:lstStyle>
          <a:p>
            <a:r>
              <a:rPr lang="en-US" dirty="0"/>
              <a:t>Click icon to add picture</a:t>
            </a:r>
            <a:endParaRPr lang="nl-NL" dirty="0"/>
          </a:p>
        </p:txBody>
      </p:sp>
      <p:pic>
        <p:nvPicPr>
          <p:cNvPr id="173" name="Afbeelding 17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900254" y="4803502"/>
            <a:ext cx="34612" cy="126000"/>
          </a:xfrm>
          <a:prstGeom prst="rect">
            <a:avLst/>
          </a:prstGeom>
        </p:spPr>
      </p:pic>
      <p:sp>
        <p:nvSpPr>
          <p:cNvPr id="174" name="Rechthoek 173"/>
          <p:cNvSpPr/>
          <p:nvPr userDrawn="1"/>
        </p:nvSpPr>
        <p:spPr>
          <a:xfrm>
            <a:off x="3328814" y="4719443"/>
            <a:ext cx="2484000"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75" name="Tijdelijke aanduiding voor tekst 159"/>
          <p:cNvSpPr>
            <a:spLocks noGrp="1"/>
          </p:cNvSpPr>
          <p:nvPr>
            <p:ph type="body" sz="quarter" idx="25" hasCustomPrompt="1"/>
          </p:nvPr>
        </p:nvSpPr>
        <p:spPr>
          <a:xfrm>
            <a:off x="3421577" y="4795080"/>
            <a:ext cx="2117260"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76" name="Tijdelijke aanduiding voor afbeelding 157"/>
          <p:cNvSpPr>
            <a:spLocks noGrp="1"/>
          </p:cNvSpPr>
          <p:nvPr>
            <p:ph type="pic" sz="quarter" idx="26"/>
          </p:nvPr>
        </p:nvSpPr>
        <p:spPr>
          <a:xfrm>
            <a:off x="3421577" y="5325986"/>
            <a:ext cx="2293200" cy="835200"/>
          </a:xfrm>
        </p:spPr>
        <p:txBody>
          <a:bodyPr/>
          <a:lstStyle>
            <a:lvl1pPr marL="0" indent="0">
              <a:lnSpc>
                <a:spcPct val="100000"/>
              </a:lnSpc>
              <a:buFont typeface="Arial"/>
              <a:buNone/>
              <a:defRPr sz="550"/>
            </a:lvl1pPr>
          </a:lstStyle>
          <a:p>
            <a:r>
              <a:rPr lang="en-US" dirty="0"/>
              <a:t>Click icon to add picture</a:t>
            </a:r>
            <a:endParaRPr lang="nl-NL" dirty="0"/>
          </a:p>
        </p:txBody>
      </p:sp>
      <p:pic>
        <p:nvPicPr>
          <p:cNvPr id="177" name="Afbeelding 17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58783" y="4807326"/>
            <a:ext cx="34612" cy="126000"/>
          </a:xfrm>
          <a:prstGeom prst="rect">
            <a:avLst/>
          </a:prstGeom>
        </p:spPr>
      </p:pic>
      <p:sp>
        <p:nvSpPr>
          <p:cNvPr id="178" name="Rechthoek 177"/>
          <p:cNvSpPr/>
          <p:nvPr userDrawn="1"/>
        </p:nvSpPr>
        <p:spPr>
          <a:xfrm>
            <a:off x="6088698" y="4719443"/>
            <a:ext cx="2484000"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79" name="Tijdelijke aanduiding voor tekst 159"/>
          <p:cNvSpPr>
            <a:spLocks noGrp="1"/>
          </p:cNvSpPr>
          <p:nvPr>
            <p:ph type="body" sz="quarter" idx="27" hasCustomPrompt="1"/>
          </p:nvPr>
        </p:nvSpPr>
        <p:spPr>
          <a:xfrm>
            <a:off x="6181461" y="4795080"/>
            <a:ext cx="2117260"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80" name="Tijdelijke aanduiding voor afbeelding 157"/>
          <p:cNvSpPr>
            <a:spLocks noGrp="1"/>
          </p:cNvSpPr>
          <p:nvPr>
            <p:ph type="pic" sz="quarter" idx="28"/>
          </p:nvPr>
        </p:nvSpPr>
        <p:spPr>
          <a:xfrm>
            <a:off x="6181461" y="5325986"/>
            <a:ext cx="2293200" cy="835200"/>
          </a:xfrm>
        </p:spPr>
        <p:txBody>
          <a:bodyPr/>
          <a:lstStyle>
            <a:lvl1pPr marL="0" indent="0">
              <a:lnSpc>
                <a:spcPct val="100000"/>
              </a:lnSpc>
              <a:buFont typeface="Arial"/>
              <a:buNone/>
              <a:defRPr sz="550"/>
            </a:lvl1pPr>
          </a:lstStyle>
          <a:p>
            <a:r>
              <a:rPr lang="en-US" dirty="0"/>
              <a:t>Click icon to add picture</a:t>
            </a:r>
            <a:endParaRPr lang="nl-NL" dirty="0"/>
          </a:p>
        </p:txBody>
      </p:sp>
      <p:pic>
        <p:nvPicPr>
          <p:cNvPr id="181" name="Afbeelding 18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18667" y="4807326"/>
            <a:ext cx="34612" cy="126000"/>
          </a:xfrm>
          <a:prstGeom prst="rect">
            <a:avLst/>
          </a:prstGeom>
        </p:spPr>
      </p:pic>
      <p:sp>
        <p:nvSpPr>
          <p:cNvPr id="2" name="Tijdelijke aanduiding voor datum 1"/>
          <p:cNvSpPr>
            <a:spLocks noGrp="1"/>
          </p:cNvSpPr>
          <p:nvPr>
            <p:ph type="dt" sz="half" idx="29"/>
          </p:nvPr>
        </p:nvSpPr>
        <p:spPr/>
        <p:txBody>
          <a:bodyPr/>
          <a:lstStyle/>
          <a:p>
            <a:endParaRPr lang="en-GB" dirty="0">
              <a:solidFill>
                <a:prstClr val="black">
                  <a:tint val="75000"/>
                </a:prstClr>
              </a:solidFill>
            </a:endParaRPr>
          </a:p>
        </p:txBody>
      </p:sp>
      <p:pic>
        <p:nvPicPr>
          <p:cNvPr id="43" name="Picture 42"/>
          <p:cNvPicPr/>
          <p:nvPr userDrawn="1"/>
        </p:nvPicPr>
        <p:blipFill>
          <a:blip r:embed="rId4" cstate="print">
            <a:extLst>
              <a:ext uri="{28A0092B-C50C-407E-A947-70E740481C1C}">
                <a14:useLocalDpi xmlns:a14="http://schemas.microsoft.com/office/drawing/2010/main" val="0"/>
              </a:ext>
            </a:extLst>
          </a:blip>
          <a:stretch>
            <a:fillRect/>
          </a:stretch>
        </p:blipFill>
        <p:spPr>
          <a:xfrm>
            <a:off x="5733153" y="473666"/>
            <a:ext cx="1156884" cy="385628"/>
          </a:xfrm>
          <a:prstGeom prst="rect">
            <a:avLst/>
          </a:prstGeom>
        </p:spPr>
      </p:pic>
      <p:pic>
        <p:nvPicPr>
          <p:cNvPr id="44" name="Picture 43"/>
          <p:cNvPicPr/>
          <p:nvPr userDrawn="1"/>
        </p:nvPicPr>
        <p:blipFill rotWithShape="1">
          <a:blip r:embed="rId5" cstate="print">
            <a:extLst>
              <a:ext uri="{28A0092B-C50C-407E-A947-70E740481C1C}">
                <a14:useLocalDpi xmlns:a14="http://schemas.microsoft.com/office/drawing/2010/main" val="0"/>
              </a:ext>
            </a:extLst>
          </a:blip>
          <a:srcRect t="1" b="13999"/>
          <a:stretch/>
        </p:blipFill>
        <p:spPr bwMode="auto">
          <a:xfrm>
            <a:off x="5796137" y="44624"/>
            <a:ext cx="1388270" cy="429042"/>
          </a:xfrm>
          <a:prstGeom prst="rect">
            <a:avLst/>
          </a:prstGeom>
          <a:ln>
            <a:noFill/>
          </a:ln>
          <a:extLst>
            <a:ext uri="{53640926-AAD7-44D8-BBD7-CCE9431645EC}">
              <a14:shadowObscured xmlns:a14="http://schemas.microsoft.com/office/drawing/2010/main"/>
            </a:ext>
          </a:extLst>
        </p:spPr>
      </p:pic>
      <p:sp>
        <p:nvSpPr>
          <p:cNvPr id="45" name="Rectangle 44"/>
          <p:cNvSpPr/>
          <p:nvPr userDrawn="1"/>
        </p:nvSpPr>
        <p:spPr>
          <a:xfrm>
            <a:off x="539552" y="397575"/>
            <a:ext cx="4572000" cy="338554"/>
          </a:xfrm>
          <a:prstGeom prst="rect">
            <a:avLst/>
          </a:prstGeom>
        </p:spPr>
        <p:txBody>
          <a:bodyPr>
            <a:spAutoFit/>
          </a:bodyPr>
          <a:lstStyle/>
          <a:p>
            <a:r>
              <a:rPr lang="en-US" sz="800" dirty="0">
                <a:solidFill>
                  <a:prstClr val="white">
                    <a:lumMod val="85000"/>
                  </a:prstClr>
                </a:solidFill>
              </a:rPr>
              <a:t>Specific Contract No. SI2.736346   </a:t>
            </a:r>
            <a:r>
              <a:rPr lang="en-US" sz="800" dirty="0">
                <a:solidFill>
                  <a:prstClr val="black"/>
                </a:solidFill>
              </a:rPr>
              <a:t/>
            </a:r>
            <a:br>
              <a:rPr lang="en-US" sz="800" dirty="0">
                <a:solidFill>
                  <a:prstClr val="black"/>
                </a:solidFill>
              </a:rPr>
            </a:br>
            <a:r>
              <a:rPr lang="en-US" sz="800" b="1" dirty="0">
                <a:solidFill>
                  <a:srgbClr val="71A4C3"/>
                </a:solidFill>
              </a:rPr>
              <a:t>“Euro 5 sound limits for L-category vehicles”</a:t>
            </a:r>
            <a:endParaRPr lang="en-GB" sz="800" dirty="0">
              <a:solidFill>
                <a:srgbClr val="71A4C3"/>
              </a:solidFill>
            </a:endParaRPr>
          </a:p>
        </p:txBody>
      </p:sp>
      <p:pic>
        <p:nvPicPr>
          <p:cNvPr id="46" name="Picture 2"/>
          <p:cNvPicPr>
            <a:picLocks noChangeAspect="1" noChangeArrowheads="1"/>
          </p:cNvPicPr>
          <p:nvPr userDrawn="1"/>
        </p:nvPicPr>
        <p:blipFill rotWithShape="1">
          <a:blip r:embed="rId6" cstate="print">
            <a:extLst>
              <a:ext uri="{28A0092B-C50C-407E-A947-70E740481C1C}">
                <a14:useLocalDpi xmlns:a14="http://schemas.microsoft.com/office/drawing/2010/main" val="0"/>
              </a:ext>
            </a:extLst>
          </a:blip>
          <a:srcRect t="6313" r="12382"/>
          <a:stretch/>
        </p:blipFill>
        <p:spPr bwMode="auto">
          <a:xfrm>
            <a:off x="0" y="-2384"/>
            <a:ext cx="395536" cy="7165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7" name="Bild 7" descr="C:\Users\jhammer\AppData\Local\Microsoft\Windows\Temporary Internet Files\Content.Word\RLogo_RGB.JPG"/>
          <p:cNvPicPr/>
          <p:nvPr userDrawn="1"/>
        </p:nvPicPr>
        <p:blipFill>
          <a:blip r:embed="rId7" cstate="print"/>
          <a:srcRect/>
          <a:stretch>
            <a:fillRect/>
          </a:stretch>
        </p:blipFill>
        <p:spPr bwMode="auto">
          <a:xfrm>
            <a:off x="7379237" y="160716"/>
            <a:ext cx="523311" cy="340456"/>
          </a:xfrm>
          <a:prstGeom prst="rect">
            <a:avLst/>
          </a:prstGeom>
          <a:noFill/>
          <a:ln w="9525">
            <a:noFill/>
            <a:miter lim="800000"/>
            <a:headEnd/>
            <a:tailEnd/>
          </a:ln>
        </p:spPr>
      </p:pic>
    </p:spTree>
    <p:extLst>
      <p:ext uri="{BB962C8B-B14F-4D97-AF65-F5344CB8AC3E}">
        <p14:creationId xmlns:p14="http://schemas.microsoft.com/office/powerpoint/2010/main" val="527991455"/>
      </p:ext>
    </p:extLst>
  </p:cSld>
  <p:clrMapOvr>
    <a:masterClrMapping/>
  </p:clrMapOvr>
  <p:transition spd="slow">
    <p:fade thruBlk="1"/>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Thank you">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1173672" y="1922482"/>
            <a:ext cx="7574792" cy="1866557"/>
          </a:xfrm>
        </p:spPr>
        <p:txBody>
          <a:bodyPr/>
          <a:lstStyle>
            <a:lvl1pPr>
              <a:lnSpc>
                <a:spcPct val="100000"/>
              </a:lnSpc>
              <a:defRPr sz="3000" spc="0">
                <a:solidFill>
                  <a:srgbClr val="FFFFFF"/>
                </a:solidFill>
              </a:defRPr>
            </a:lvl1pPr>
          </a:lstStyle>
          <a:p>
            <a:r>
              <a:rPr lang="en-US"/>
              <a:t>Click to edit Master title style</a:t>
            </a:r>
            <a:endParaRPr lang="en-GB" dirty="0"/>
          </a:p>
        </p:txBody>
      </p:sp>
      <p:grpSp>
        <p:nvGrpSpPr>
          <p:cNvPr id="9" name="Groep 8"/>
          <p:cNvGrpSpPr/>
          <p:nvPr userDrawn="1"/>
        </p:nvGrpSpPr>
        <p:grpSpPr>
          <a:xfrm>
            <a:off x="964017" y="2027964"/>
            <a:ext cx="58382" cy="2466080"/>
            <a:chOff x="964017" y="2027964"/>
            <a:chExt cx="58382" cy="2466080"/>
          </a:xfrm>
        </p:grpSpPr>
        <p:pic>
          <p:nvPicPr>
            <p:cNvPr id="5" name="Afbeelding 4" descr="timeline_pijl_wit.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64017" y="2027964"/>
              <a:ext cx="58382" cy="213591"/>
            </a:xfrm>
            <a:prstGeom prst="rect">
              <a:avLst/>
            </a:prstGeom>
          </p:spPr>
        </p:pic>
        <p:cxnSp>
          <p:nvCxnSpPr>
            <p:cNvPr id="6" name="Rechte verbindingslijn 5"/>
            <p:cNvCxnSpPr/>
            <p:nvPr userDrawn="1"/>
          </p:nvCxnSpPr>
          <p:spPr>
            <a:xfrm flipV="1">
              <a:off x="979257" y="2334044"/>
              <a:ext cx="0" cy="216000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grpSp>
      <p:pic>
        <p:nvPicPr>
          <p:cNvPr id="3" name="Afbeelding 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77" y="4279448"/>
            <a:ext cx="9143245" cy="512022"/>
          </a:xfrm>
          <a:prstGeom prst="rect">
            <a:avLst/>
          </a:prstGeom>
        </p:spPr>
      </p:pic>
      <p:sp>
        <p:nvSpPr>
          <p:cNvPr id="7" name="Rechthoek 6"/>
          <p:cNvSpPr/>
          <p:nvPr userDrawn="1"/>
        </p:nvSpPr>
        <p:spPr>
          <a:xfrm>
            <a:off x="0" y="0"/>
            <a:ext cx="9143622" cy="13428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8" name="Rechthoek 7"/>
          <p:cNvSpPr/>
          <p:nvPr userDrawn="1"/>
        </p:nvSpPr>
        <p:spPr>
          <a:xfrm>
            <a:off x="0" y="5502374"/>
            <a:ext cx="9143622" cy="13428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Tree>
    <p:extLst>
      <p:ext uri="{BB962C8B-B14F-4D97-AF65-F5344CB8AC3E}">
        <p14:creationId xmlns:p14="http://schemas.microsoft.com/office/powerpoint/2010/main" val="3053129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down)">
                                      <p:cBhvr>
                                        <p:cTn id="11" dur="500"/>
                                        <p:tgtEl>
                                          <p:spTgt spid="9"/>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Thank you_black">
    <p:bg>
      <p:bgRef idx="1001">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1173672" y="1922482"/>
            <a:ext cx="7574792" cy="1866557"/>
          </a:xfrm>
        </p:spPr>
        <p:txBody>
          <a:bodyPr/>
          <a:lstStyle>
            <a:lvl1pPr>
              <a:lnSpc>
                <a:spcPct val="100000"/>
              </a:lnSpc>
              <a:defRPr sz="3000" spc="0">
                <a:solidFill>
                  <a:schemeClr val="tx2"/>
                </a:solidFill>
              </a:defRPr>
            </a:lvl1pPr>
          </a:lstStyle>
          <a:p>
            <a:r>
              <a:rPr lang="en-US"/>
              <a:t>Click to edit Master title style</a:t>
            </a:r>
            <a:endParaRPr lang="en-GB" dirty="0"/>
          </a:p>
        </p:txBody>
      </p:sp>
      <p:grpSp>
        <p:nvGrpSpPr>
          <p:cNvPr id="4" name="Groep 3"/>
          <p:cNvGrpSpPr/>
          <p:nvPr userDrawn="1"/>
        </p:nvGrpSpPr>
        <p:grpSpPr>
          <a:xfrm>
            <a:off x="964284" y="2027964"/>
            <a:ext cx="57847" cy="2466080"/>
            <a:chOff x="964284" y="2027964"/>
            <a:chExt cx="57847" cy="2466080"/>
          </a:xfrm>
        </p:grpSpPr>
        <p:pic>
          <p:nvPicPr>
            <p:cNvPr id="5" name="Afbeelding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64284" y="2027964"/>
              <a:ext cx="57847" cy="213591"/>
            </a:xfrm>
            <a:prstGeom prst="rect">
              <a:avLst/>
            </a:prstGeom>
          </p:spPr>
        </p:pic>
        <p:cxnSp>
          <p:nvCxnSpPr>
            <p:cNvPr id="6" name="Rechte verbindingslijn 5"/>
            <p:cNvCxnSpPr/>
            <p:nvPr userDrawn="1"/>
          </p:nvCxnSpPr>
          <p:spPr>
            <a:xfrm flipV="1">
              <a:off x="979257" y="2334044"/>
              <a:ext cx="0" cy="2160000"/>
            </a:xfrm>
            <a:prstGeom prst="line">
              <a:avLst/>
            </a:prstGeom>
            <a:ln w="6350">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3" name="Afbeelding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77" y="4279448"/>
            <a:ext cx="9143245" cy="512021"/>
          </a:xfrm>
          <a:prstGeom prst="rect">
            <a:avLst/>
          </a:prstGeom>
        </p:spPr>
      </p:pic>
      <p:sp>
        <p:nvSpPr>
          <p:cNvPr id="7" name="Rechthoek 6"/>
          <p:cNvSpPr/>
          <p:nvPr userDrawn="1"/>
        </p:nvSpPr>
        <p:spPr>
          <a:xfrm>
            <a:off x="0" y="0"/>
            <a:ext cx="9143622" cy="13428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8" name="Rechthoek 7"/>
          <p:cNvSpPr/>
          <p:nvPr userDrawn="1"/>
        </p:nvSpPr>
        <p:spPr>
          <a:xfrm>
            <a:off x="0" y="5502374"/>
            <a:ext cx="9143622" cy="13428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pic>
        <p:nvPicPr>
          <p:cNvPr id="9" name="Picture 2"/>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r="12382"/>
          <a:stretch/>
        </p:blipFill>
        <p:spPr bwMode="auto">
          <a:xfrm>
            <a:off x="7740352" y="1565064"/>
            <a:ext cx="1403648" cy="27140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10"/>
          <p:cNvPicPr/>
          <p:nvPr userDrawn="1"/>
        </p:nvPicPr>
        <p:blipFill>
          <a:blip r:embed="rId5" cstate="print">
            <a:extLst>
              <a:ext uri="{28A0092B-C50C-407E-A947-70E740481C1C}">
                <a14:useLocalDpi xmlns:a14="http://schemas.microsoft.com/office/drawing/2010/main" val="0"/>
              </a:ext>
            </a:extLst>
          </a:blip>
          <a:stretch>
            <a:fillRect/>
          </a:stretch>
        </p:blipFill>
        <p:spPr>
          <a:xfrm>
            <a:off x="5054401" y="3573016"/>
            <a:ext cx="1714500" cy="571500"/>
          </a:xfrm>
          <a:prstGeom prst="rect">
            <a:avLst/>
          </a:prstGeom>
        </p:spPr>
      </p:pic>
      <p:pic>
        <p:nvPicPr>
          <p:cNvPr id="12" name="Picture 11"/>
          <p:cNvPicPr/>
          <p:nvPr userDrawn="1"/>
        </p:nvPicPr>
        <p:blipFill rotWithShape="1">
          <a:blip r:embed="rId6" cstate="print">
            <a:extLst>
              <a:ext uri="{28A0092B-C50C-407E-A947-70E740481C1C}">
                <a14:useLocalDpi xmlns:a14="http://schemas.microsoft.com/office/drawing/2010/main" val="0"/>
              </a:ext>
            </a:extLst>
          </a:blip>
          <a:srcRect t="1" b="13999"/>
          <a:stretch/>
        </p:blipFill>
        <p:spPr bwMode="auto">
          <a:xfrm>
            <a:off x="5101074" y="2999993"/>
            <a:ext cx="1621155" cy="501015"/>
          </a:xfrm>
          <a:prstGeom prst="rect">
            <a:avLst/>
          </a:prstGeom>
          <a:ln>
            <a:noFill/>
          </a:ln>
          <a:extLst>
            <a:ext uri="{53640926-AAD7-44D8-BBD7-CCE9431645EC}">
              <a14:shadowObscured xmlns:a14="http://schemas.microsoft.com/office/drawing/2010/main"/>
            </a:ext>
          </a:extLst>
        </p:spPr>
      </p:pic>
      <p:pic>
        <p:nvPicPr>
          <p:cNvPr id="14" name="Bild 7" descr="C:\Users\jhammer\AppData\Local\Microsoft\Windows\Temporary Internet Files\Content.Word\RLogo_RGB.JPG"/>
          <p:cNvPicPr/>
          <p:nvPr userDrawn="1"/>
        </p:nvPicPr>
        <p:blipFill>
          <a:blip r:embed="rId7" cstate="print"/>
          <a:srcRect/>
          <a:stretch>
            <a:fillRect/>
          </a:stretch>
        </p:blipFill>
        <p:spPr bwMode="auto">
          <a:xfrm>
            <a:off x="5104413" y="4926401"/>
            <a:ext cx="659130" cy="428625"/>
          </a:xfrm>
          <a:prstGeom prst="rect">
            <a:avLst/>
          </a:prstGeom>
          <a:noFill/>
          <a:ln w="9525">
            <a:noFill/>
            <a:miter lim="800000"/>
            <a:headEnd/>
            <a:tailEnd/>
          </a:ln>
        </p:spPr>
      </p:pic>
    </p:spTree>
    <p:extLst>
      <p:ext uri="{BB962C8B-B14F-4D97-AF65-F5344CB8AC3E}">
        <p14:creationId xmlns:p14="http://schemas.microsoft.com/office/powerpoint/2010/main" val="394651876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00"/>
                                        <p:tgtEl>
                                          <p:spTgt spid="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pt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Afbeelding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2" name="Groep 1"/>
          <p:cNvGrpSpPr/>
          <p:nvPr userDrawn="1"/>
        </p:nvGrpSpPr>
        <p:grpSpPr>
          <a:xfrm>
            <a:off x="539552" y="900233"/>
            <a:ext cx="54120" cy="3028186"/>
            <a:chOff x="539552" y="900233"/>
            <a:chExt cx="54120" cy="3028186"/>
          </a:xfrm>
        </p:grpSpPr>
        <p:cxnSp>
          <p:nvCxnSpPr>
            <p:cNvPr id="5" name="Rechte verbindingslijn 4"/>
            <p:cNvCxnSpPr/>
            <p:nvPr userDrawn="1"/>
          </p:nvCxnSpPr>
          <p:spPr>
            <a:xfrm flipV="1">
              <a:off x="551844" y="900233"/>
              <a:ext cx="0" cy="273960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6" name="Afbeelding 5" descr="timeline_pijl_wit.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39552" y="3730419"/>
              <a:ext cx="54120" cy="198000"/>
            </a:xfrm>
            <a:prstGeom prst="rect">
              <a:avLst/>
            </a:prstGeom>
          </p:spPr>
        </p:pic>
      </p:grpSp>
      <p:sp>
        <p:nvSpPr>
          <p:cNvPr id="7" name="Titel 1"/>
          <p:cNvSpPr>
            <a:spLocks noGrp="1"/>
          </p:cNvSpPr>
          <p:nvPr>
            <p:ph type="title"/>
          </p:nvPr>
        </p:nvSpPr>
        <p:spPr>
          <a:xfrm>
            <a:off x="776785" y="737708"/>
            <a:ext cx="8165932" cy="3382344"/>
          </a:xfrm>
        </p:spPr>
        <p:txBody>
          <a:bodyPr anchor="b"/>
          <a:lstStyle>
            <a:lvl1pPr>
              <a:lnSpc>
                <a:spcPct val="90000"/>
              </a:lnSpc>
              <a:defRPr sz="7000" spc="0">
                <a:solidFill>
                  <a:schemeClr val="bg1"/>
                </a:solidFill>
              </a:defRPr>
            </a:lvl1pPr>
          </a:lstStyle>
          <a:p>
            <a:r>
              <a:rPr lang="en-US"/>
              <a:t>Click to edit Master title style</a:t>
            </a:r>
            <a:endParaRPr lang="en-GB" dirty="0"/>
          </a:p>
        </p:txBody>
      </p:sp>
    </p:spTree>
    <p:extLst>
      <p:ext uri="{BB962C8B-B14F-4D97-AF65-F5344CB8AC3E}">
        <p14:creationId xmlns:p14="http://schemas.microsoft.com/office/powerpoint/2010/main" val="1632345140"/>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500"/>
                                        <p:tgtEl>
                                          <p:spTgt spid="2"/>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pter_blac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Afbeelding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533818"/>
            <a:ext cx="9144000" cy="274319"/>
          </a:xfrm>
          <a:prstGeom prst="rect">
            <a:avLst/>
          </a:prstGeom>
        </p:spPr>
      </p:pic>
      <p:grpSp>
        <p:nvGrpSpPr>
          <p:cNvPr id="3" name="Groep 2"/>
          <p:cNvGrpSpPr/>
          <p:nvPr userDrawn="1"/>
        </p:nvGrpSpPr>
        <p:grpSpPr>
          <a:xfrm>
            <a:off x="539800" y="900233"/>
            <a:ext cx="53624" cy="3028186"/>
            <a:chOff x="539800" y="900233"/>
            <a:chExt cx="53624" cy="3028186"/>
          </a:xfrm>
        </p:grpSpPr>
        <p:cxnSp>
          <p:nvCxnSpPr>
            <p:cNvPr id="5" name="Rechte verbindingslijn 4"/>
            <p:cNvCxnSpPr/>
            <p:nvPr userDrawn="1"/>
          </p:nvCxnSpPr>
          <p:spPr>
            <a:xfrm flipV="1">
              <a:off x="551844" y="900233"/>
              <a:ext cx="0" cy="2739600"/>
            </a:xfrm>
            <a:prstGeom prst="line">
              <a:avLst/>
            </a:prstGeom>
            <a:ln w="6350">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6" name="Afbeelding 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39800" y="3730419"/>
              <a:ext cx="53624" cy="198000"/>
            </a:xfrm>
            <a:prstGeom prst="rect">
              <a:avLst/>
            </a:prstGeom>
          </p:spPr>
        </p:pic>
      </p:grpSp>
      <p:sp>
        <p:nvSpPr>
          <p:cNvPr id="7" name="Titel 1"/>
          <p:cNvSpPr>
            <a:spLocks noGrp="1"/>
          </p:cNvSpPr>
          <p:nvPr userDrawn="1">
            <p:ph type="title"/>
          </p:nvPr>
        </p:nvSpPr>
        <p:spPr>
          <a:xfrm>
            <a:off x="776785" y="737708"/>
            <a:ext cx="8165932" cy="3382344"/>
          </a:xfrm>
        </p:spPr>
        <p:txBody>
          <a:bodyPr anchor="b"/>
          <a:lstStyle>
            <a:lvl1pPr>
              <a:lnSpc>
                <a:spcPct val="90000"/>
              </a:lnSpc>
              <a:defRPr sz="7000" spc="0">
                <a:solidFill>
                  <a:schemeClr val="tx1"/>
                </a:solidFill>
              </a:defRPr>
            </a:lvl1pPr>
          </a:lstStyle>
          <a:p>
            <a:r>
              <a:rPr lang="en-US"/>
              <a:t>Click to edit Master title style</a:t>
            </a:r>
            <a:endParaRPr lang="en-GB" dirty="0"/>
          </a:p>
        </p:txBody>
      </p:sp>
    </p:spTree>
    <p:extLst>
      <p:ext uri="{BB962C8B-B14F-4D97-AF65-F5344CB8AC3E}">
        <p14:creationId xmlns:p14="http://schemas.microsoft.com/office/powerpoint/2010/main" val="4258286136"/>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up)">
                                      <p:cBhvr>
                                        <p:cTn id="11" dur="500"/>
                                        <p:tgtEl>
                                          <p:spTgt spid="3"/>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howcase_Target">
    <p:bg>
      <p:bgPr>
        <a:solidFill>
          <a:schemeClr val="bg2"/>
        </a:solidFill>
        <a:effectLst/>
      </p:bgPr>
    </p:bg>
    <p:spTree>
      <p:nvGrpSpPr>
        <p:cNvPr id="1" name=""/>
        <p:cNvGrpSpPr/>
        <p:nvPr/>
      </p:nvGrpSpPr>
      <p:grpSpPr>
        <a:xfrm>
          <a:off x="0" y="0"/>
          <a:ext cx="0" cy="0"/>
          <a:chOff x="0" y="0"/>
          <a:chExt cx="0" cy="0"/>
        </a:xfrm>
      </p:grpSpPr>
      <p:sp>
        <p:nvSpPr>
          <p:cNvPr id="11" name="Rechthoek 10"/>
          <p:cNvSpPr/>
          <p:nvPr userDrawn="1"/>
        </p:nvSpPr>
        <p:spPr>
          <a:xfrm>
            <a:off x="0" y="6390853"/>
            <a:ext cx="9143622" cy="46384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4" name="Afbeelding 3" descr="tno_1.png"/>
          <p:cNvPicPr>
            <a:picLocks noChangeAspect="1"/>
          </p:cNvPicPr>
          <p:nvPr userDrawn="1"/>
        </p:nvPicPr>
        <p:blipFill rotWithShape="1">
          <a:blip r:embed="rId2" cstate="print">
            <a:extLst>
              <a:ext uri="{28A0092B-C50C-407E-A947-70E740481C1C}">
                <a14:useLocalDpi xmlns:a14="http://schemas.microsoft.com/office/drawing/2010/main" val="0"/>
              </a:ext>
            </a:extLst>
          </a:blip>
          <a:srcRect b="67917"/>
          <a:stretch/>
        </p:blipFill>
        <p:spPr>
          <a:xfrm>
            <a:off x="0" y="0"/>
            <a:ext cx="9144000" cy="2200275"/>
          </a:xfrm>
          <a:prstGeom prst="rect">
            <a:avLst/>
          </a:prstGeom>
          <a:solidFill>
            <a:srgbClr val="FFFFFF"/>
          </a:solidFill>
        </p:spPr>
      </p:pic>
      <p:sp>
        <p:nvSpPr>
          <p:cNvPr id="2" name="Titel 1"/>
          <p:cNvSpPr>
            <a:spLocks noGrp="1"/>
          </p:cNvSpPr>
          <p:nvPr>
            <p:ph type="title"/>
          </p:nvPr>
        </p:nvSpPr>
        <p:spPr>
          <a:xfrm>
            <a:off x="556486" y="1342800"/>
            <a:ext cx="8054114" cy="720000"/>
          </a:xfrm>
        </p:spPr>
        <p:txBody>
          <a:bodyPr/>
          <a:lstStyle/>
          <a:p>
            <a:r>
              <a:rPr lang="en-US"/>
              <a:t>Click to edit Master title style</a:t>
            </a:r>
            <a:endParaRPr lang="en-GB" dirty="0"/>
          </a:p>
        </p:txBody>
      </p:sp>
      <p:sp>
        <p:nvSpPr>
          <p:cNvPr id="3" name="Tijdelijke aanduiding voor inhoud 2"/>
          <p:cNvSpPr>
            <a:spLocks noGrp="1"/>
          </p:cNvSpPr>
          <p:nvPr>
            <p:ph idx="1"/>
          </p:nvPr>
        </p:nvSpPr>
        <p:spPr>
          <a:xfrm>
            <a:off x="556486" y="2199600"/>
            <a:ext cx="8054114" cy="4182150"/>
          </a:xfrm>
          <a:solidFill>
            <a:srgbClr val="FFFFFF"/>
          </a:solidFill>
        </p:spPr>
        <p:txBody>
          <a:bodyPr/>
          <a:lstStyle>
            <a:lvl1pPr marL="185738" indent="-185738">
              <a:buSzPct val="100000"/>
              <a:buFontTx/>
              <a:buBlip>
                <a:blip r:embed="rId3"/>
              </a:buBlip>
              <a:defRPr/>
            </a:lvl1pPr>
            <a:lvl2pPr marL="357188" indent="-171450">
              <a:buSzPct val="100000"/>
              <a:buFontTx/>
              <a:buBlip>
                <a:blip r:embed="rId3"/>
              </a:buBlip>
              <a:defRPr/>
            </a:lvl2pPr>
            <a:lvl3pPr marL="542925" indent="-187325">
              <a:buSzPct val="100000"/>
              <a:buFontTx/>
              <a:buBlip>
                <a:blip r:embed="rId3"/>
              </a:buBlip>
              <a:defRPr/>
            </a:lvl3pPr>
            <a:lvl4pPr marL="715963" indent="-173038">
              <a:buSzPct val="100000"/>
              <a:buFontTx/>
              <a:buBlip>
                <a:blip r:embed="rId3"/>
              </a:buBlip>
              <a:defRPr/>
            </a:lvl4pPr>
            <a:lvl5pPr marL="901700" indent="-187325">
              <a:buSzPct val="100000"/>
              <a:buFontTx/>
              <a:buBlip>
                <a:blip r:embed="rId3"/>
              </a:buBlip>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Tijdelijke aanduiding voor datum 7"/>
          <p:cNvSpPr>
            <a:spLocks noGrp="1"/>
          </p:cNvSpPr>
          <p:nvPr>
            <p:ph type="dt" sz="half" idx="10"/>
          </p:nvPr>
        </p:nvSpPr>
        <p:spPr/>
        <p:txBody>
          <a:bodyPr/>
          <a:lstStyle/>
          <a:p>
            <a:endParaRPr lang="en-GB" dirty="0"/>
          </a:p>
        </p:txBody>
      </p:sp>
      <p:sp>
        <p:nvSpPr>
          <p:cNvPr id="10" name="Tijdelijke aanduiding voor dianummer 9"/>
          <p:cNvSpPr>
            <a:spLocks noGrp="1"/>
          </p:cNvSpPr>
          <p:nvPr>
            <p:ph type="sldNum" sz="quarter" idx="12"/>
          </p:nvPr>
        </p:nvSpPr>
        <p:spPr/>
        <p:txBody>
          <a:bodyPr/>
          <a:lstStyle/>
          <a:p>
            <a:fld id="{52236286-4DC8-46DE-9269-8F728FBC0641}" type="slidenum">
              <a:rPr lang="en-GB" smtClean="0"/>
              <a:pPr/>
              <a:t>‹#›</a:t>
            </a:fld>
            <a:endParaRPr lang="en-GB" dirty="0"/>
          </a:p>
        </p:txBody>
      </p:sp>
      <p:sp>
        <p:nvSpPr>
          <p:cNvPr id="12" name="Tijdelijke aanduiding voor afbeelding 7"/>
          <p:cNvSpPr>
            <a:spLocks noGrp="1"/>
          </p:cNvSpPr>
          <p:nvPr>
            <p:ph type="pic" sz="quarter" idx="13"/>
          </p:nvPr>
        </p:nvSpPr>
        <p:spPr>
          <a:xfrm>
            <a:off x="8679234" y="6562800"/>
            <a:ext cx="69230" cy="143998"/>
          </a:xfrm>
        </p:spPr>
        <p:txBody>
          <a:bodyPr/>
          <a:lstStyle>
            <a:lvl1pPr marL="0" indent="0">
              <a:buNone/>
              <a:defRPr/>
            </a:lvl1pPr>
          </a:lstStyle>
          <a:p>
            <a:r>
              <a:rPr lang="en-US" dirty="0"/>
              <a:t>Click icon to add picture</a:t>
            </a:r>
            <a:endParaRPr lang="nl-NL" dirty="0"/>
          </a:p>
        </p:txBody>
      </p:sp>
      <p:sp>
        <p:nvSpPr>
          <p:cNvPr id="13" name="Rechthoek 12"/>
          <p:cNvSpPr/>
          <p:nvPr userDrawn="1"/>
        </p:nvSpPr>
        <p:spPr>
          <a:xfrm>
            <a:off x="-7200" y="2200275"/>
            <a:ext cx="9158400" cy="4190578"/>
          </a:xfrm>
          <a:prstGeom prst="rect">
            <a:avLst/>
          </a:prstGeom>
          <a:noFill/>
          <a:ln w="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5" name="Picture 14"/>
          <p:cNvPicPr/>
          <p:nvPr userDrawn="1"/>
        </p:nvPicPr>
        <p:blipFill>
          <a:blip r:embed="rId4" cstate="print">
            <a:extLst>
              <a:ext uri="{28A0092B-C50C-407E-A947-70E740481C1C}">
                <a14:useLocalDpi xmlns:a14="http://schemas.microsoft.com/office/drawing/2010/main" val="0"/>
              </a:ext>
            </a:extLst>
          </a:blip>
          <a:stretch>
            <a:fillRect/>
          </a:stretch>
        </p:blipFill>
        <p:spPr>
          <a:xfrm>
            <a:off x="5733153" y="473666"/>
            <a:ext cx="1156884" cy="385628"/>
          </a:xfrm>
          <a:prstGeom prst="rect">
            <a:avLst/>
          </a:prstGeom>
        </p:spPr>
      </p:pic>
      <p:pic>
        <p:nvPicPr>
          <p:cNvPr id="16" name="Picture 15"/>
          <p:cNvPicPr/>
          <p:nvPr userDrawn="1"/>
        </p:nvPicPr>
        <p:blipFill rotWithShape="1">
          <a:blip r:embed="rId5" cstate="print">
            <a:extLst>
              <a:ext uri="{28A0092B-C50C-407E-A947-70E740481C1C}">
                <a14:useLocalDpi xmlns:a14="http://schemas.microsoft.com/office/drawing/2010/main" val="0"/>
              </a:ext>
            </a:extLst>
          </a:blip>
          <a:srcRect t="1" b="13999"/>
          <a:stretch/>
        </p:blipFill>
        <p:spPr bwMode="auto">
          <a:xfrm>
            <a:off x="5796137" y="44624"/>
            <a:ext cx="1388270" cy="429042"/>
          </a:xfrm>
          <a:prstGeom prst="rect">
            <a:avLst/>
          </a:prstGeom>
          <a:ln>
            <a:noFill/>
          </a:ln>
          <a:extLst>
            <a:ext uri="{53640926-AAD7-44D8-BBD7-CCE9431645EC}">
              <a14:shadowObscured xmlns:a14="http://schemas.microsoft.com/office/drawing/2010/main"/>
            </a:ext>
          </a:extLst>
        </p:spPr>
      </p:pic>
      <p:sp>
        <p:nvSpPr>
          <p:cNvPr id="17" name="Rectangle 16"/>
          <p:cNvSpPr/>
          <p:nvPr userDrawn="1"/>
        </p:nvSpPr>
        <p:spPr>
          <a:xfrm>
            <a:off x="539552" y="397575"/>
            <a:ext cx="4572000" cy="338554"/>
          </a:xfrm>
          <a:prstGeom prst="rect">
            <a:avLst/>
          </a:prstGeom>
        </p:spPr>
        <p:txBody>
          <a:bodyPr>
            <a:spAutoFit/>
          </a:bodyPr>
          <a:lstStyle/>
          <a:p>
            <a:r>
              <a:rPr lang="en-US" sz="800" kern="1200" dirty="0">
                <a:solidFill>
                  <a:schemeClr val="bg1">
                    <a:lumMod val="85000"/>
                  </a:schemeClr>
                </a:solidFill>
                <a:effectLst/>
                <a:latin typeface="+mn-lt"/>
                <a:ea typeface="+mn-ea"/>
                <a:cs typeface="+mn-cs"/>
              </a:rPr>
              <a:t>Specific Contract No. SI2.736346   </a:t>
            </a:r>
            <a:r>
              <a:rPr lang="en-US" sz="800" kern="1200" dirty="0">
                <a:solidFill>
                  <a:schemeClr val="tx1"/>
                </a:solidFill>
                <a:effectLst/>
                <a:latin typeface="+mn-lt"/>
                <a:ea typeface="+mn-ea"/>
                <a:cs typeface="+mn-cs"/>
              </a:rPr>
              <a:t/>
            </a:r>
            <a:br>
              <a:rPr lang="en-US" sz="800" kern="1200" dirty="0">
                <a:solidFill>
                  <a:schemeClr val="tx1"/>
                </a:solidFill>
                <a:effectLst/>
                <a:latin typeface="+mn-lt"/>
                <a:ea typeface="+mn-ea"/>
                <a:cs typeface="+mn-cs"/>
              </a:rPr>
            </a:br>
            <a:r>
              <a:rPr lang="en-US" sz="800" b="1" kern="1200" dirty="0">
                <a:solidFill>
                  <a:schemeClr val="tx2"/>
                </a:solidFill>
                <a:effectLst/>
                <a:latin typeface="+mn-lt"/>
                <a:ea typeface="+mn-ea"/>
                <a:cs typeface="+mn-cs"/>
              </a:rPr>
              <a:t>“Euro 5 sound</a:t>
            </a:r>
            <a:r>
              <a:rPr lang="en-US" sz="800" b="1" kern="1200" baseline="0" dirty="0">
                <a:solidFill>
                  <a:schemeClr val="tx2"/>
                </a:solidFill>
                <a:effectLst/>
                <a:latin typeface="+mn-lt"/>
                <a:ea typeface="+mn-ea"/>
                <a:cs typeface="+mn-cs"/>
              </a:rPr>
              <a:t> limits</a:t>
            </a:r>
            <a:r>
              <a:rPr lang="en-US" sz="800" b="1" kern="1200" dirty="0">
                <a:solidFill>
                  <a:schemeClr val="tx2"/>
                </a:solidFill>
                <a:effectLst/>
                <a:latin typeface="+mn-lt"/>
                <a:ea typeface="+mn-ea"/>
                <a:cs typeface="+mn-cs"/>
              </a:rPr>
              <a:t> for L-category vehicles”</a:t>
            </a:r>
            <a:endParaRPr lang="en-GB" sz="800" dirty="0">
              <a:solidFill>
                <a:schemeClr val="tx2"/>
              </a:solidFill>
            </a:endParaRPr>
          </a:p>
        </p:txBody>
      </p:sp>
      <p:pic>
        <p:nvPicPr>
          <p:cNvPr id="18" name="Picture 2"/>
          <p:cNvPicPr>
            <a:picLocks noChangeAspect="1" noChangeArrowheads="1"/>
          </p:cNvPicPr>
          <p:nvPr userDrawn="1"/>
        </p:nvPicPr>
        <p:blipFill rotWithShape="1">
          <a:blip r:embed="rId6" cstate="print">
            <a:extLst>
              <a:ext uri="{28A0092B-C50C-407E-A947-70E740481C1C}">
                <a14:useLocalDpi xmlns:a14="http://schemas.microsoft.com/office/drawing/2010/main" val="0"/>
              </a:ext>
            </a:extLst>
          </a:blip>
          <a:srcRect t="6313" r="12382"/>
          <a:stretch/>
        </p:blipFill>
        <p:spPr bwMode="auto">
          <a:xfrm>
            <a:off x="0" y="-2384"/>
            <a:ext cx="395536" cy="7165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Bild 7" descr="C:\Users\jhammer\AppData\Local\Microsoft\Windows\Temporary Internet Files\Content.Word\RLogo_RGB.JPG"/>
          <p:cNvPicPr/>
          <p:nvPr userDrawn="1"/>
        </p:nvPicPr>
        <p:blipFill>
          <a:blip r:embed="rId7" cstate="print"/>
          <a:srcRect/>
          <a:stretch>
            <a:fillRect/>
          </a:stretch>
        </p:blipFill>
        <p:spPr bwMode="auto">
          <a:xfrm>
            <a:off x="7379237" y="160716"/>
            <a:ext cx="523311" cy="340456"/>
          </a:xfrm>
          <a:prstGeom prst="rect">
            <a:avLst/>
          </a:prstGeom>
          <a:noFill/>
          <a:ln w="9525">
            <a:noFill/>
            <a:miter lim="800000"/>
            <a:headEnd/>
            <a:tailEnd/>
          </a:ln>
        </p:spPr>
      </p:pic>
    </p:spTree>
    <p:extLst>
      <p:ext uri="{BB962C8B-B14F-4D97-AF65-F5344CB8AC3E}">
        <p14:creationId xmlns:p14="http://schemas.microsoft.com/office/powerpoint/2010/main" val="164935778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accel="51000" fill="hold" nodeType="clickEffect">
                                  <p:stCondLst>
                                    <p:cond delay="0"/>
                                  </p:stCondLst>
                                  <p:childTnLst>
                                    <p:animClr clrSpc="rgb" dir="cw">
                                      <p:cBhvr>
                                        <p:cTn id="6" dur="1000" fill="hold"/>
                                        <p:tgtEl>
                                          <p:spTgt spid="13"/>
                                        </p:tgtEl>
                                        <p:attrNameLst>
                                          <p:attrName>fillcolor</p:attrName>
                                        </p:attrNameLst>
                                      </p:cBhvr>
                                      <p:to>
                                        <a:srgbClr val="FFFFFF"/>
                                      </p:to>
                                    </p:animClr>
                                    <p:set>
                                      <p:cBhvr>
                                        <p:cTn id="7" dur="1000" fill="hold"/>
                                        <p:tgtEl>
                                          <p:spTgt spid="13"/>
                                        </p:tgtEl>
                                        <p:attrNameLst>
                                          <p:attrName>fill.type</p:attrName>
                                        </p:attrNameLst>
                                      </p:cBhvr>
                                      <p:to>
                                        <p:strVal val="solid"/>
                                      </p:to>
                                    </p:set>
                                    <p:set>
                                      <p:cBhvr>
                                        <p:cTn id="8" dur="1000" fill="hold"/>
                                        <p:tgtEl>
                                          <p:spTgt spid="13"/>
                                        </p:tgtEl>
                                        <p:attrNameLst>
                                          <p:attrName>fill.on</p:attrName>
                                        </p:attrNameLst>
                                      </p:cBhvr>
                                      <p:to>
                                        <p:strVal val="true"/>
                                      </p:to>
                                    </p:set>
                                  </p:childTnLst>
                                </p:cTn>
                              </p:par>
                              <p:par>
                                <p:cTn id="9" presetID="10"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tmplLst>
          <p:tmpl>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childTnLst>
                </p:cTn>
              </p:par>
            </p:tnLst>
          </p:tmpl>
        </p:tmplLst>
      </p:bldP>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howcase Navigation 15">
    <p:spTree>
      <p:nvGrpSpPr>
        <p:cNvPr id="1" name=""/>
        <p:cNvGrpSpPr/>
        <p:nvPr/>
      </p:nvGrpSpPr>
      <p:grpSpPr>
        <a:xfrm>
          <a:off x="0" y="0"/>
          <a:ext cx="0" cy="0"/>
          <a:chOff x="0" y="0"/>
          <a:chExt cx="0" cy="0"/>
        </a:xfrm>
      </p:grpSpPr>
      <p:pic>
        <p:nvPicPr>
          <p:cNvPr id="10" name="Afbeelding 9" descr="tno_1.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ijdelijke aanduiding voor dianummer 5"/>
          <p:cNvSpPr>
            <a:spLocks noGrp="1"/>
          </p:cNvSpPr>
          <p:nvPr>
            <p:ph type="sldNum" sz="quarter" idx="12"/>
          </p:nvPr>
        </p:nvSpPr>
        <p:spPr>
          <a:xfrm>
            <a:off x="556486" y="6525344"/>
            <a:ext cx="1800000" cy="168990"/>
          </a:xfrm>
        </p:spPr>
        <p:txBody>
          <a:bodyPr/>
          <a:lstStyle/>
          <a:p>
            <a:fld id="{52236286-4DC8-46DE-9269-8F728FBC0641}" type="slidenum">
              <a:rPr lang="en-GB" smtClean="0"/>
              <a:t>‹#›</a:t>
            </a:fld>
            <a:endParaRPr lang="en-GB" dirty="0"/>
          </a:p>
        </p:txBody>
      </p:sp>
      <p:sp>
        <p:nvSpPr>
          <p:cNvPr id="12" name="Rechthoek 11"/>
          <p:cNvSpPr/>
          <p:nvPr userDrawn="1"/>
        </p:nvSpPr>
        <p:spPr>
          <a:xfrm>
            <a:off x="561777" y="1192928"/>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5" name="Tijdelijke aanduiding voor tekst 159"/>
          <p:cNvSpPr>
            <a:spLocks noGrp="1"/>
          </p:cNvSpPr>
          <p:nvPr>
            <p:ph type="body" sz="quarter" idx="11" hasCustomPrompt="1"/>
          </p:nvPr>
        </p:nvSpPr>
        <p:spPr>
          <a:xfrm>
            <a:off x="654540" y="1268565"/>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6" name="Tijdelijke aanduiding voor afbeelding 157"/>
          <p:cNvSpPr>
            <a:spLocks noGrp="1"/>
          </p:cNvSpPr>
          <p:nvPr>
            <p:ph type="pic" sz="quarter" idx="10"/>
          </p:nvPr>
        </p:nvSpPr>
        <p:spPr>
          <a:xfrm>
            <a:off x="654540" y="1799471"/>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70" name="Afbeelding 6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44064" y="1280811"/>
            <a:ext cx="34612" cy="126000"/>
          </a:xfrm>
          <a:prstGeom prst="rect">
            <a:avLst/>
          </a:prstGeom>
        </p:spPr>
      </p:pic>
      <p:sp>
        <p:nvSpPr>
          <p:cNvPr id="71" name="Rechthoek 70"/>
          <p:cNvSpPr/>
          <p:nvPr userDrawn="1"/>
        </p:nvSpPr>
        <p:spPr>
          <a:xfrm>
            <a:off x="2226469" y="1192928"/>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72" name="Tijdelijke aanduiding voor tekst 159"/>
          <p:cNvSpPr>
            <a:spLocks noGrp="1"/>
          </p:cNvSpPr>
          <p:nvPr>
            <p:ph type="body" sz="quarter" idx="13" hasCustomPrompt="1"/>
          </p:nvPr>
        </p:nvSpPr>
        <p:spPr>
          <a:xfrm>
            <a:off x="2319232" y="1268565"/>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73" name="Tijdelijke aanduiding voor afbeelding 157"/>
          <p:cNvSpPr>
            <a:spLocks noGrp="1"/>
          </p:cNvSpPr>
          <p:nvPr>
            <p:ph type="pic" sz="quarter" idx="14"/>
          </p:nvPr>
        </p:nvSpPr>
        <p:spPr>
          <a:xfrm>
            <a:off x="2319232" y="1799471"/>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74" name="Afbeelding 7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08756" y="1280811"/>
            <a:ext cx="34612" cy="126000"/>
          </a:xfrm>
          <a:prstGeom prst="rect">
            <a:avLst/>
          </a:prstGeom>
        </p:spPr>
      </p:pic>
      <p:sp>
        <p:nvSpPr>
          <p:cNvPr id="75" name="Rechthoek 74"/>
          <p:cNvSpPr/>
          <p:nvPr userDrawn="1"/>
        </p:nvSpPr>
        <p:spPr>
          <a:xfrm>
            <a:off x="3889003" y="1192928"/>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76" name="Tijdelijke aanduiding voor tekst 159"/>
          <p:cNvSpPr>
            <a:spLocks noGrp="1"/>
          </p:cNvSpPr>
          <p:nvPr>
            <p:ph type="body" sz="quarter" idx="15" hasCustomPrompt="1"/>
          </p:nvPr>
        </p:nvSpPr>
        <p:spPr>
          <a:xfrm>
            <a:off x="3981766" y="1268565"/>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77" name="Tijdelijke aanduiding voor afbeelding 157"/>
          <p:cNvSpPr>
            <a:spLocks noGrp="1"/>
          </p:cNvSpPr>
          <p:nvPr>
            <p:ph type="pic" sz="quarter" idx="16"/>
          </p:nvPr>
        </p:nvSpPr>
        <p:spPr>
          <a:xfrm>
            <a:off x="3981766" y="1799471"/>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78" name="Afbeelding 7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71290" y="1280811"/>
            <a:ext cx="34612" cy="126000"/>
          </a:xfrm>
          <a:prstGeom prst="rect">
            <a:avLst/>
          </a:prstGeom>
        </p:spPr>
      </p:pic>
      <p:sp>
        <p:nvSpPr>
          <p:cNvPr id="79" name="Rechthoek 78"/>
          <p:cNvSpPr/>
          <p:nvPr userDrawn="1"/>
        </p:nvSpPr>
        <p:spPr>
          <a:xfrm>
            <a:off x="5550520" y="1192928"/>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80" name="Tijdelijke aanduiding voor tekst 159"/>
          <p:cNvSpPr>
            <a:spLocks noGrp="1"/>
          </p:cNvSpPr>
          <p:nvPr>
            <p:ph type="body" sz="quarter" idx="17" hasCustomPrompt="1"/>
          </p:nvPr>
        </p:nvSpPr>
        <p:spPr>
          <a:xfrm>
            <a:off x="5643283" y="1268565"/>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81" name="Tijdelijke aanduiding voor afbeelding 157"/>
          <p:cNvSpPr>
            <a:spLocks noGrp="1"/>
          </p:cNvSpPr>
          <p:nvPr>
            <p:ph type="pic" sz="quarter" idx="18"/>
          </p:nvPr>
        </p:nvSpPr>
        <p:spPr>
          <a:xfrm>
            <a:off x="5643283" y="1799471"/>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82" name="Afbeelding 8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32807" y="1280811"/>
            <a:ext cx="34612" cy="126000"/>
          </a:xfrm>
          <a:prstGeom prst="rect">
            <a:avLst/>
          </a:prstGeom>
        </p:spPr>
      </p:pic>
      <p:sp>
        <p:nvSpPr>
          <p:cNvPr id="83" name="Rechthoek 82"/>
          <p:cNvSpPr/>
          <p:nvPr userDrawn="1"/>
        </p:nvSpPr>
        <p:spPr>
          <a:xfrm>
            <a:off x="7211763" y="1192928"/>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84" name="Tijdelijke aanduiding voor tekst 159"/>
          <p:cNvSpPr>
            <a:spLocks noGrp="1"/>
          </p:cNvSpPr>
          <p:nvPr>
            <p:ph type="body" sz="quarter" idx="19" hasCustomPrompt="1"/>
          </p:nvPr>
        </p:nvSpPr>
        <p:spPr>
          <a:xfrm>
            <a:off x="7304526" y="1268565"/>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85" name="Tijdelijke aanduiding voor afbeelding 157"/>
          <p:cNvSpPr>
            <a:spLocks noGrp="1"/>
          </p:cNvSpPr>
          <p:nvPr>
            <p:ph type="pic" sz="quarter" idx="20"/>
          </p:nvPr>
        </p:nvSpPr>
        <p:spPr>
          <a:xfrm>
            <a:off x="7304526" y="1799471"/>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86" name="Afbeelding 8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94050" y="1280811"/>
            <a:ext cx="34612" cy="126000"/>
          </a:xfrm>
          <a:prstGeom prst="rect">
            <a:avLst/>
          </a:prstGeom>
        </p:spPr>
      </p:pic>
      <p:sp>
        <p:nvSpPr>
          <p:cNvPr id="87" name="Rechthoek 86"/>
          <p:cNvSpPr/>
          <p:nvPr userDrawn="1"/>
        </p:nvSpPr>
        <p:spPr>
          <a:xfrm>
            <a:off x="564952" y="2958852"/>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88" name="Tijdelijke aanduiding voor tekst 159"/>
          <p:cNvSpPr>
            <a:spLocks noGrp="1"/>
          </p:cNvSpPr>
          <p:nvPr>
            <p:ph type="body" sz="quarter" idx="21" hasCustomPrompt="1"/>
          </p:nvPr>
        </p:nvSpPr>
        <p:spPr>
          <a:xfrm>
            <a:off x="657715" y="3034489"/>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89" name="Tijdelijke aanduiding voor afbeelding 157"/>
          <p:cNvSpPr>
            <a:spLocks noGrp="1"/>
          </p:cNvSpPr>
          <p:nvPr>
            <p:ph type="pic" sz="quarter" idx="22"/>
          </p:nvPr>
        </p:nvSpPr>
        <p:spPr>
          <a:xfrm>
            <a:off x="657715" y="3565395"/>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90" name="Afbeelding 8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47239" y="3046735"/>
            <a:ext cx="34612" cy="126000"/>
          </a:xfrm>
          <a:prstGeom prst="rect">
            <a:avLst/>
          </a:prstGeom>
        </p:spPr>
      </p:pic>
      <p:sp>
        <p:nvSpPr>
          <p:cNvPr id="91" name="Rechthoek 90"/>
          <p:cNvSpPr/>
          <p:nvPr userDrawn="1"/>
        </p:nvSpPr>
        <p:spPr>
          <a:xfrm>
            <a:off x="2229644" y="2958852"/>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92" name="Tijdelijke aanduiding voor tekst 159"/>
          <p:cNvSpPr>
            <a:spLocks noGrp="1"/>
          </p:cNvSpPr>
          <p:nvPr>
            <p:ph type="body" sz="quarter" idx="23" hasCustomPrompt="1"/>
          </p:nvPr>
        </p:nvSpPr>
        <p:spPr>
          <a:xfrm>
            <a:off x="2322407" y="3034489"/>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93" name="Tijdelijke aanduiding voor afbeelding 157"/>
          <p:cNvSpPr>
            <a:spLocks noGrp="1"/>
          </p:cNvSpPr>
          <p:nvPr>
            <p:ph type="pic" sz="quarter" idx="24"/>
          </p:nvPr>
        </p:nvSpPr>
        <p:spPr>
          <a:xfrm>
            <a:off x="2322407" y="3565395"/>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94" name="Afbeelding 9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11931" y="3046735"/>
            <a:ext cx="34612" cy="126000"/>
          </a:xfrm>
          <a:prstGeom prst="rect">
            <a:avLst/>
          </a:prstGeom>
        </p:spPr>
      </p:pic>
      <p:sp>
        <p:nvSpPr>
          <p:cNvPr id="95" name="Rechthoek 94"/>
          <p:cNvSpPr/>
          <p:nvPr userDrawn="1"/>
        </p:nvSpPr>
        <p:spPr>
          <a:xfrm>
            <a:off x="3892178" y="2958852"/>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96" name="Tijdelijke aanduiding voor tekst 159"/>
          <p:cNvSpPr>
            <a:spLocks noGrp="1"/>
          </p:cNvSpPr>
          <p:nvPr>
            <p:ph type="body" sz="quarter" idx="25" hasCustomPrompt="1"/>
          </p:nvPr>
        </p:nvSpPr>
        <p:spPr>
          <a:xfrm>
            <a:off x="3984941" y="3034489"/>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97" name="Tijdelijke aanduiding voor afbeelding 157"/>
          <p:cNvSpPr>
            <a:spLocks noGrp="1"/>
          </p:cNvSpPr>
          <p:nvPr>
            <p:ph type="pic" sz="quarter" idx="26"/>
          </p:nvPr>
        </p:nvSpPr>
        <p:spPr>
          <a:xfrm>
            <a:off x="3984941" y="3565395"/>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98" name="Afbeelding 9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74465" y="3046735"/>
            <a:ext cx="34612" cy="126000"/>
          </a:xfrm>
          <a:prstGeom prst="rect">
            <a:avLst/>
          </a:prstGeom>
        </p:spPr>
      </p:pic>
      <p:sp>
        <p:nvSpPr>
          <p:cNvPr id="99" name="Rechthoek 98"/>
          <p:cNvSpPr/>
          <p:nvPr userDrawn="1"/>
        </p:nvSpPr>
        <p:spPr>
          <a:xfrm>
            <a:off x="5553695" y="2958852"/>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00" name="Tijdelijke aanduiding voor tekst 159"/>
          <p:cNvSpPr>
            <a:spLocks noGrp="1"/>
          </p:cNvSpPr>
          <p:nvPr>
            <p:ph type="body" sz="quarter" idx="27" hasCustomPrompt="1"/>
          </p:nvPr>
        </p:nvSpPr>
        <p:spPr>
          <a:xfrm>
            <a:off x="5646458" y="3034489"/>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01" name="Tijdelijke aanduiding voor afbeelding 157"/>
          <p:cNvSpPr>
            <a:spLocks noGrp="1"/>
          </p:cNvSpPr>
          <p:nvPr>
            <p:ph type="pic" sz="quarter" idx="28"/>
          </p:nvPr>
        </p:nvSpPr>
        <p:spPr>
          <a:xfrm>
            <a:off x="5646458" y="3565395"/>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102" name="Afbeelding 10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35982" y="3046735"/>
            <a:ext cx="34612" cy="126000"/>
          </a:xfrm>
          <a:prstGeom prst="rect">
            <a:avLst/>
          </a:prstGeom>
        </p:spPr>
      </p:pic>
      <p:sp>
        <p:nvSpPr>
          <p:cNvPr id="103" name="Rechthoek 102"/>
          <p:cNvSpPr/>
          <p:nvPr userDrawn="1"/>
        </p:nvSpPr>
        <p:spPr>
          <a:xfrm>
            <a:off x="7214938" y="2958852"/>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04" name="Tijdelijke aanduiding voor tekst 159"/>
          <p:cNvSpPr>
            <a:spLocks noGrp="1"/>
          </p:cNvSpPr>
          <p:nvPr>
            <p:ph type="body" sz="quarter" idx="29" hasCustomPrompt="1"/>
          </p:nvPr>
        </p:nvSpPr>
        <p:spPr>
          <a:xfrm>
            <a:off x="7307701" y="3034489"/>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05" name="Tijdelijke aanduiding voor afbeelding 157"/>
          <p:cNvSpPr>
            <a:spLocks noGrp="1"/>
          </p:cNvSpPr>
          <p:nvPr>
            <p:ph type="pic" sz="quarter" idx="30"/>
          </p:nvPr>
        </p:nvSpPr>
        <p:spPr>
          <a:xfrm>
            <a:off x="7307701" y="3565395"/>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106" name="Afbeelding 10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97225" y="3046735"/>
            <a:ext cx="34612" cy="126000"/>
          </a:xfrm>
          <a:prstGeom prst="rect">
            <a:avLst/>
          </a:prstGeom>
        </p:spPr>
      </p:pic>
      <p:sp>
        <p:nvSpPr>
          <p:cNvPr id="107" name="Rechthoek 106"/>
          <p:cNvSpPr/>
          <p:nvPr userDrawn="1"/>
        </p:nvSpPr>
        <p:spPr>
          <a:xfrm>
            <a:off x="569144" y="4716636"/>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08" name="Tijdelijke aanduiding voor tekst 159"/>
          <p:cNvSpPr>
            <a:spLocks noGrp="1"/>
          </p:cNvSpPr>
          <p:nvPr>
            <p:ph type="body" sz="quarter" idx="31" hasCustomPrompt="1"/>
          </p:nvPr>
        </p:nvSpPr>
        <p:spPr>
          <a:xfrm>
            <a:off x="661907" y="4792273"/>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09" name="Tijdelijke aanduiding voor afbeelding 157"/>
          <p:cNvSpPr>
            <a:spLocks noGrp="1"/>
          </p:cNvSpPr>
          <p:nvPr>
            <p:ph type="pic" sz="quarter" idx="32"/>
          </p:nvPr>
        </p:nvSpPr>
        <p:spPr>
          <a:xfrm>
            <a:off x="661907" y="5323179"/>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110" name="Afbeelding 10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51431" y="4804519"/>
            <a:ext cx="34612" cy="126000"/>
          </a:xfrm>
          <a:prstGeom prst="rect">
            <a:avLst/>
          </a:prstGeom>
        </p:spPr>
      </p:pic>
      <p:sp>
        <p:nvSpPr>
          <p:cNvPr id="111" name="Rechthoek 110"/>
          <p:cNvSpPr/>
          <p:nvPr userDrawn="1"/>
        </p:nvSpPr>
        <p:spPr>
          <a:xfrm>
            <a:off x="2233836" y="4716636"/>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12" name="Tijdelijke aanduiding voor tekst 159"/>
          <p:cNvSpPr>
            <a:spLocks noGrp="1"/>
          </p:cNvSpPr>
          <p:nvPr>
            <p:ph type="body" sz="quarter" idx="33" hasCustomPrompt="1"/>
          </p:nvPr>
        </p:nvSpPr>
        <p:spPr>
          <a:xfrm>
            <a:off x="2326599" y="4792273"/>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13" name="Tijdelijke aanduiding voor afbeelding 157"/>
          <p:cNvSpPr>
            <a:spLocks noGrp="1"/>
          </p:cNvSpPr>
          <p:nvPr>
            <p:ph type="pic" sz="quarter" idx="34"/>
          </p:nvPr>
        </p:nvSpPr>
        <p:spPr>
          <a:xfrm>
            <a:off x="2326599" y="5323179"/>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114" name="Afbeelding 1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16123" y="4804519"/>
            <a:ext cx="34612" cy="126000"/>
          </a:xfrm>
          <a:prstGeom prst="rect">
            <a:avLst/>
          </a:prstGeom>
        </p:spPr>
      </p:pic>
      <p:sp>
        <p:nvSpPr>
          <p:cNvPr id="115" name="Rechthoek 114"/>
          <p:cNvSpPr/>
          <p:nvPr userDrawn="1"/>
        </p:nvSpPr>
        <p:spPr>
          <a:xfrm>
            <a:off x="3896370" y="4716636"/>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16" name="Tijdelijke aanduiding voor tekst 159"/>
          <p:cNvSpPr>
            <a:spLocks noGrp="1"/>
          </p:cNvSpPr>
          <p:nvPr>
            <p:ph type="body" sz="quarter" idx="35" hasCustomPrompt="1"/>
          </p:nvPr>
        </p:nvSpPr>
        <p:spPr>
          <a:xfrm>
            <a:off x="3989133" y="4792273"/>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17" name="Tijdelijke aanduiding voor afbeelding 157"/>
          <p:cNvSpPr>
            <a:spLocks noGrp="1"/>
          </p:cNvSpPr>
          <p:nvPr>
            <p:ph type="pic" sz="quarter" idx="36"/>
          </p:nvPr>
        </p:nvSpPr>
        <p:spPr>
          <a:xfrm>
            <a:off x="3989133" y="5323179"/>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118" name="Afbeelding 11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78657" y="4804519"/>
            <a:ext cx="34612" cy="126000"/>
          </a:xfrm>
          <a:prstGeom prst="rect">
            <a:avLst/>
          </a:prstGeom>
        </p:spPr>
      </p:pic>
      <p:sp>
        <p:nvSpPr>
          <p:cNvPr id="119" name="Rechthoek 118"/>
          <p:cNvSpPr/>
          <p:nvPr userDrawn="1"/>
        </p:nvSpPr>
        <p:spPr>
          <a:xfrm>
            <a:off x="5557887" y="4716636"/>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20" name="Tijdelijke aanduiding voor tekst 159"/>
          <p:cNvSpPr>
            <a:spLocks noGrp="1"/>
          </p:cNvSpPr>
          <p:nvPr>
            <p:ph type="body" sz="quarter" idx="37" hasCustomPrompt="1"/>
          </p:nvPr>
        </p:nvSpPr>
        <p:spPr>
          <a:xfrm>
            <a:off x="5650650" y="4792273"/>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21" name="Tijdelijke aanduiding voor afbeelding 157"/>
          <p:cNvSpPr>
            <a:spLocks noGrp="1"/>
          </p:cNvSpPr>
          <p:nvPr>
            <p:ph type="pic" sz="quarter" idx="38"/>
          </p:nvPr>
        </p:nvSpPr>
        <p:spPr>
          <a:xfrm>
            <a:off x="5650650" y="5323179"/>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122" name="Afbeelding 12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40174" y="4804519"/>
            <a:ext cx="34612" cy="126000"/>
          </a:xfrm>
          <a:prstGeom prst="rect">
            <a:avLst/>
          </a:prstGeom>
        </p:spPr>
      </p:pic>
      <p:sp>
        <p:nvSpPr>
          <p:cNvPr id="123" name="Rechthoek 122"/>
          <p:cNvSpPr/>
          <p:nvPr userDrawn="1"/>
        </p:nvSpPr>
        <p:spPr>
          <a:xfrm>
            <a:off x="7219130" y="4716636"/>
            <a:ext cx="1418085"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24" name="Tijdelijke aanduiding voor tekst 159"/>
          <p:cNvSpPr>
            <a:spLocks noGrp="1"/>
          </p:cNvSpPr>
          <p:nvPr>
            <p:ph type="body" sz="quarter" idx="39" hasCustomPrompt="1"/>
          </p:nvPr>
        </p:nvSpPr>
        <p:spPr>
          <a:xfrm>
            <a:off x="7311893" y="4792273"/>
            <a:ext cx="1152128"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25" name="Tijdelijke aanduiding voor afbeelding 157"/>
          <p:cNvSpPr>
            <a:spLocks noGrp="1"/>
          </p:cNvSpPr>
          <p:nvPr>
            <p:ph type="pic" sz="quarter" idx="40"/>
          </p:nvPr>
        </p:nvSpPr>
        <p:spPr>
          <a:xfrm>
            <a:off x="7311893" y="5323179"/>
            <a:ext cx="1224136" cy="835200"/>
          </a:xfrm>
        </p:spPr>
        <p:txBody>
          <a:bodyPr/>
          <a:lstStyle>
            <a:lvl1pPr marL="0" indent="0">
              <a:lnSpc>
                <a:spcPct val="100000"/>
              </a:lnSpc>
              <a:buFont typeface="Arial"/>
              <a:buNone/>
              <a:defRPr sz="550"/>
            </a:lvl1pPr>
          </a:lstStyle>
          <a:p>
            <a:r>
              <a:rPr lang="en-US" dirty="0"/>
              <a:t>Click icon to add picture</a:t>
            </a:r>
            <a:endParaRPr lang="nl-NL"/>
          </a:p>
        </p:txBody>
      </p:sp>
      <p:pic>
        <p:nvPicPr>
          <p:cNvPr id="126" name="Afbeelding 12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01417" y="4804519"/>
            <a:ext cx="34612" cy="126000"/>
          </a:xfrm>
          <a:prstGeom prst="rect">
            <a:avLst/>
          </a:prstGeom>
        </p:spPr>
      </p:pic>
      <p:sp>
        <p:nvSpPr>
          <p:cNvPr id="2" name="Tijdelijke aanduiding voor datum 1"/>
          <p:cNvSpPr>
            <a:spLocks noGrp="1"/>
          </p:cNvSpPr>
          <p:nvPr>
            <p:ph type="dt" sz="half" idx="41"/>
          </p:nvPr>
        </p:nvSpPr>
        <p:spPr/>
        <p:txBody>
          <a:bodyPr/>
          <a:lstStyle/>
          <a:p>
            <a:endParaRPr lang="en-GB" dirty="0"/>
          </a:p>
        </p:txBody>
      </p:sp>
      <p:pic>
        <p:nvPicPr>
          <p:cNvPr id="67" name="Picture 66"/>
          <p:cNvPicPr/>
          <p:nvPr userDrawn="1"/>
        </p:nvPicPr>
        <p:blipFill>
          <a:blip r:embed="rId4" cstate="print">
            <a:extLst>
              <a:ext uri="{28A0092B-C50C-407E-A947-70E740481C1C}">
                <a14:useLocalDpi xmlns:a14="http://schemas.microsoft.com/office/drawing/2010/main" val="0"/>
              </a:ext>
            </a:extLst>
          </a:blip>
          <a:stretch>
            <a:fillRect/>
          </a:stretch>
        </p:blipFill>
        <p:spPr>
          <a:xfrm>
            <a:off x="5733153" y="473666"/>
            <a:ext cx="1156884" cy="385628"/>
          </a:xfrm>
          <a:prstGeom prst="rect">
            <a:avLst/>
          </a:prstGeom>
        </p:spPr>
      </p:pic>
      <p:pic>
        <p:nvPicPr>
          <p:cNvPr id="68" name="Picture 67"/>
          <p:cNvPicPr/>
          <p:nvPr userDrawn="1"/>
        </p:nvPicPr>
        <p:blipFill rotWithShape="1">
          <a:blip r:embed="rId5" cstate="print">
            <a:extLst>
              <a:ext uri="{28A0092B-C50C-407E-A947-70E740481C1C}">
                <a14:useLocalDpi xmlns:a14="http://schemas.microsoft.com/office/drawing/2010/main" val="0"/>
              </a:ext>
            </a:extLst>
          </a:blip>
          <a:srcRect t="1" b="13999"/>
          <a:stretch/>
        </p:blipFill>
        <p:spPr bwMode="auto">
          <a:xfrm>
            <a:off x="5796137" y="44624"/>
            <a:ext cx="1388270" cy="429042"/>
          </a:xfrm>
          <a:prstGeom prst="rect">
            <a:avLst/>
          </a:prstGeom>
          <a:ln>
            <a:noFill/>
          </a:ln>
          <a:extLst>
            <a:ext uri="{53640926-AAD7-44D8-BBD7-CCE9431645EC}">
              <a14:shadowObscured xmlns:a14="http://schemas.microsoft.com/office/drawing/2010/main"/>
            </a:ext>
          </a:extLst>
        </p:spPr>
      </p:pic>
      <p:sp>
        <p:nvSpPr>
          <p:cNvPr id="69" name="Rectangle 68"/>
          <p:cNvSpPr/>
          <p:nvPr userDrawn="1"/>
        </p:nvSpPr>
        <p:spPr>
          <a:xfrm>
            <a:off x="539552" y="397575"/>
            <a:ext cx="4572000" cy="338554"/>
          </a:xfrm>
          <a:prstGeom prst="rect">
            <a:avLst/>
          </a:prstGeom>
        </p:spPr>
        <p:txBody>
          <a:bodyPr>
            <a:spAutoFit/>
          </a:bodyPr>
          <a:lstStyle/>
          <a:p>
            <a:r>
              <a:rPr lang="en-US" sz="800" kern="1200" dirty="0">
                <a:solidFill>
                  <a:schemeClr val="bg1">
                    <a:lumMod val="85000"/>
                  </a:schemeClr>
                </a:solidFill>
                <a:effectLst/>
                <a:latin typeface="+mn-lt"/>
                <a:ea typeface="+mn-ea"/>
                <a:cs typeface="+mn-cs"/>
              </a:rPr>
              <a:t>Specific Contract No. SI2.736346   </a:t>
            </a:r>
            <a:r>
              <a:rPr lang="en-US" sz="800" kern="1200" dirty="0">
                <a:solidFill>
                  <a:schemeClr val="tx1"/>
                </a:solidFill>
                <a:effectLst/>
                <a:latin typeface="+mn-lt"/>
                <a:ea typeface="+mn-ea"/>
                <a:cs typeface="+mn-cs"/>
              </a:rPr>
              <a:t/>
            </a:r>
            <a:br>
              <a:rPr lang="en-US" sz="800" kern="1200" dirty="0">
                <a:solidFill>
                  <a:schemeClr val="tx1"/>
                </a:solidFill>
                <a:effectLst/>
                <a:latin typeface="+mn-lt"/>
                <a:ea typeface="+mn-ea"/>
                <a:cs typeface="+mn-cs"/>
              </a:rPr>
            </a:br>
            <a:r>
              <a:rPr lang="en-US" sz="800" b="1" kern="1200" dirty="0">
                <a:solidFill>
                  <a:schemeClr val="tx2"/>
                </a:solidFill>
                <a:effectLst/>
                <a:latin typeface="+mn-lt"/>
                <a:ea typeface="+mn-ea"/>
                <a:cs typeface="+mn-cs"/>
              </a:rPr>
              <a:t>“Euro 5 sound</a:t>
            </a:r>
            <a:r>
              <a:rPr lang="en-US" sz="800" b="1" kern="1200" baseline="0" dirty="0">
                <a:solidFill>
                  <a:schemeClr val="tx2"/>
                </a:solidFill>
                <a:effectLst/>
                <a:latin typeface="+mn-lt"/>
                <a:ea typeface="+mn-ea"/>
                <a:cs typeface="+mn-cs"/>
              </a:rPr>
              <a:t> limits</a:t>
            </a:r>
            <a:r>
              <a:rPr lang="en-US" sz="800" b="1" kern="1200" dirty="0">
                <a:solidFill>
                  <a:schemeClr val="tx2"/>
                </a:solidFill>
                <a:effectLst/>
                <a:latin typeface="+mn-lt"/>
                <a:ea typeface="+mn-ea"/>
                <a:cs typeface="+mn-cs"/>
              </a:rPr>
              <a:t> for L-category vehicles”</a:t>
            </a:r>
            <a:endParaRPr lang="en-GB" sz="800" dirty="0">
              <a:solidFill>
                <a:schemeClr val="tx2"/>
              </a:solidFill>
            </a:endParaRPr>
          </a:p>
        </p:txBody>
      </p:sp>
      <p:pic>
        <p:nvPicPr>
          <p:cNvPr id="127" name="Picture 2"/>
          <p:cNvPicPr>
            <a:picLocks noChangeAspect="1" noChangeArrowheads="1"/>
          </p:cNvPicPr>
          <p:nvPr userDrawn="1"/>
        </p:nvPicPr>
        <p:blipFill rotWithShape="1">
          <a:blip r:embed="rId6" cstate="print">
            <a:extLst>
              <a:ext uri="{28A0092B-C50C-407E-A947-70E740481C1C}">
                <a14:useLocalDpi xmlns:a14="http://schemas.microsoft.com/office/drawing/2010/main" val="0"/>
              </a:ext>
            </a:extLst>
          </a:blip>
          <a:srcRect t="6313" r="12382"/>
          <a:stretch/>
        </p:blipFill>
        <p:spPr bwMode="auto">
          <a:xfrm>
            <a:off x="0" y="-2384"/>
            <a:ext cx="395536" cy="7165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8" name="Bild 7" descr="C:\Users\jhammer\AppData\Local\Microsoft\Windows\Temporary Internet Files\Content.Word\RLogo_RGB.JPG"/>
          <p:cNvPicPr/>
          <p:nvPr userDrawn="1"/>
        </p:nvPicPr>
        <p:blipFill>
          <a:blip r:embed="rId7" cstate="print"/>
          <a:srcRect/>
          <a:stretch>
            <a:fillRect/>
          </a:stretch>
        </p:blipFill>
        <p:spPr bwMode="auto">
          <a:xfrm>
            <a:off x="7379237" y="160716"/>
            <a:ext cx="523311" cy="340456"/>
          </a:xfrm>
          <a:prstGeom prst="rect">
            <a:avLst/>
          </a:prstGeom>
          <a:noFill/>
          <a:ln w="9525">
            <a:noFill/>
            <a:miter lim="800000"/>
            <a:headEnd/>
            <a:tailEnd/>
          </a:ln>
        </p:spPr>
      </p:pic>
    </p:spTree>
    <p:extLst>
      <p:ext uri="{BB962C8B-B14F-4D97-AF65-F5344CB8AC3E}">
        <p14:creationId xmlns:p14="http://schemas.microsoft.com/office/powerpoint/2010/main" val="3296008366"/>
      </p:ext>
    </p:extLst>
  </p:cSld>
  <p:clrMapOvr>
    <a:masterClrMapping/>
  </p:clrMapOvr>
  <p:transition spd="slow">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howcase Navigation 6">
    <p:spTree>
      <p:nvGrpSpPr>
        <p:cNvPr id="1" name=""/>
        <p:cNvGrpSpPr/>
        <p:nvPr/>
      </p:nvGrpSpPr>
      <p:grpSpPr>
        <a:xfrm>
          <a:off x="0" y="0"/>
          <a:ext cx="0" cy="0"/>
          <a:chOff x="0" y="0"/>
          <a:chExt cx="0" cy="0"/>
        </a:xfrm>
      </p:grpSpPr>
      <p:pic>
        <p:nvPicPr>
          <p:cNvPr id="10" name="Afbeelding 9" descr="tno_1.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ijdelijke aanduiding voor dianummer 5"/>
          <p:cNvSpPr>
            <a:spLocks noGrp="1"/>
          </p:cNvSpPr>
          <p:nvPr>
            <p:ph type="sldNum" sz="quarter" idx="12"/>
          </p:nvPr>
        </p:nvSpPr>
        <p:spPr>
          <a:xfrm>
            <a:off x="556486" y="6525344"/>
            <a:ext cx="1800000" cy="168990"/>
          </a:xfrm>
        </p:spPr>
        <p:txBody>
          <a:bodyPr/>
          <a:lstStyle/>
          <a:p>
            <a:fld id="{52236286-4DC8-46DE-9269-8F728FBC0641}" type="slidenum">
              <a:rPr lang="en-GB" smtClean="0"/>
              <a:t>‹#›</a:t>
            </a:fld>
            <a:endParaRPr lang="en-GB" dirty="0"/>
          </a:p>
        </p:txBody>
      </p:sp>
      <p:sp>
        <p:nvSpPr>
          <p:cNvPr id="66" name="Rechthoek 65"/>
          <p:cNvSpPr/>
          <p:nvPr userDrawn="1"/>
        </p:nvSpPr>
        <p:spPr>
          <a:xfrm>
            <a:off x="561777" y="1192928"/>
            <a:ext cx="2484000"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67" name="Tijdelijke aanduiding voor tekst 159"/>
          <p:cNvSpPr>
            <a:spLocks noGrp="1"/>
          </p:cNvSpPr>
          <p:nvPr>
            <p:ph type="body" sz="quarter" idx="11" hasCustomPrompt="1"/>
          </p:nvPr>
        </p:nvSpPr>
        <p:spPr>
          <a:xfrm>
            <a:off x="654540" y="1268565"/>
            <a:ext cx="2117260"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68" name="Tijdelijke aanduiding voor afbeelding 157"/>
          <p:cNvSpPr>
            <a:spLocks noGrp="1"/>
          </p:cNvSpPr>
          <p:nvPr>
            <p:ph type="pic" sz="quarter" idx="10"/>
          </p:nvPr>
        </p:nvSpPr>
        <p:spPr>
          <a:xfrm>
            <a:off x="654540" y="1799471"/>
            <a:ext cx="2293200" cy="835200"/>
          </a:xfrm>
        </p:spPr>
        <p:txBody>
          <a:bodyPr/>
          <a:lstStyle>
            <a:lvl1pPr marL="0" indent="0">
              <a:lnSpc>
                <a:spcPct val="100000"/>
              </a:lnSpc>
              <a:buFont typeface="Arial"/>
              <a:buNone/>
              <a:defRPr sz="550"/>
            </a:lvl1pPr>
          </a:lstStyle>
          <a:p>
            <a:r>
              <a:rPr lang="en-US" dirty="0"/>
              <a:t>Click icon to add picture</a:t>
            </a:r>
            <a:endParaRPr lang="nl-NL" dirty="0"/>
          </a:p>
        </p:txBody>
      </p:sp>
      <p:pic>
        <p:nvPicPr>
          <p:cNvPr id="69" name="Afbeelding 6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891746" y="1280811"/>
            <a:ext cx="34612" cy="126000"/>
          </a:xfrm>
          <a:prstGeom prst="rect">
            <a:avLst/>
          </a:prstGeom>
        </p:spPr>
      </p:pic>
      <p:sp>
        <p:nvSpPr>
          <p:cNvPr id="150" name="Rechthoek 149"/>
          <p:cNvSpPr/>
          <p:nvPr userDrawn="1"/>
        </p:nvSpPr>
        <p:spPr>
          <a:xfrm>
            <a:off x="3320306" y="1196752"/>
            <a:ext cx="2484000"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51" name="Tijdelijke aanduiding voor tekst 159"/>
          <p:cNvSpPr>
            <a:spLocks noGrp="1"/>
          </p:cNvSpPr>
          <p:nvPr>
            <p:ph type="body" sz="quarter" idx="13" hasCustomPrompt="1"/>
          </p:nvPr>
        </p:nvSpPr>
        <p:spPr>
          <a:xfrm>
            <a:off x="3413069" y="1272389"/>
            <a:ext cx="2117260"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52" name="Tijdelijke aanduiding voor afbeelding 157"/>
          <p:cNvSpPr>
            <a:spLocks noGrp="1"/>
          </p:cNvSpPr>
          <p:nvPr>
            <p:ph type="pic" sz="quarter" idx="14"/>
          </p:nvPr>
        </p:nvSpPr>
        <p:spPr>
          <a:xfrm>
            <a:off x="3413069" y="1803295"/>
            <a:ext cx="2293200" cy="835200"/>
          </a:xfrm>
        </p:spPr>
        <p:txBody>
          <a:bodyPr/>
          <a:lstStyle>
            <a:lvl1pPr marL="0" indent="0">
              <a:lnSpc>
                <a:spcPct val="100000"/>
              </a:lnSpc>
              <a:buFont typeface="Arial"/>
              <a:buNone/>
              <a:defRPr sz="550"/>
            </a:lvl1pPr>
          </a:lstStyle>
          <a:p>
            <a:r>
              <a:rPr lang="en-US" dirty="0"/>
              <a:t>Click icon to add picture</a:t>
            </a:r>
            <a:endParaRPr lang="nl-NL" dirty="0"/>
          </a:p>
        </p:txBody>
      </p:sp>
      <p:pic>
        <p:nvPicPr>
          <p:cNvPr id="153" name="Afbeelding 15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50275" y="1284635"/>
            <a:ext cx="34612" cy="126000"/>
          </a:xfrm>
          <a:prstGeom prst="rect">
            <a:avLst/>
          </a:prstGeom>
        </p:spPr>
      </p:pic>
      <p:sp>
        <p:nvSpPr>
          <p:cNvPr id="154" name="Rechthoek 153"/>
          <p:cNvSpPr/>
          <p:nvPr userDrawn="1"/>
        </p:nvSpPr>
        <p:spPr>
          <a:xfrm>
            <a:off x="6080190" y="1196752"/>
            <a:ext cx="2484000"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55" name="Tijdelijke aanduiding voor tekst 159"/>
          <p:cNvSpPr>
            <a:spLocks noGrp="1"/>
          </p:cNvSpPr>
          <p:nvPr>
            <p:ph type="body" sz="quarter" idx="15" hasCustomPrompt="1"/>
          </p:nvPr>
        </p:nvSpPr>
        <p:spPr>
          <a:xfrm>
            <a:off x="6172953" y="1272389"/>
            <a:ext cx="2117260"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56" name="Tijdelijke aanduiding voor afbeelding 157"/>
          <p:cNvSpPr>
            <a:spLocks noGrp="1"/>
          </p:cNvSpPr>
          <p:nvPr>
            <p:ph type="pic" sz="quarter" idx="16"/>
          </p:nvPr>
        </p:nvSpPr>
        <p:spPr>
          <a:xfrm>
            <a:off x="6172953" y="1803295"/>
            <a:ext cx="2293200" cy="835200"/>
          </a:xfrm>
        </p:spPr>
        <p:txBody>
          <a:bodyPr/>
          <a:lstStyle>
            <a:lvl1pPr marL="0" indent="0">
              <a:lnSpc>
                <a:spcPct val="100000"/>
              </a:lnSpc>
              <a:buFont typeface="Arial"/>
              <a:buNone/>
              <a:defRPr sz="550"/>
            </a:lvl1pPr>
          </a:lstStyle>
          <a:p>
            <a:r>
              <a:rPr lang="en-US" dirty="0"/>
              <a:t>Click icon to add picture</a:t>
            </a:r>
            <a:endParaRPr lang="nl-NL" dirty="0"/>
          </a:p>
        </p:txBody>
      </p:sp>
      <p:pic>
        <p:nvPicPr>
          <p:cNvPr id="157" name="Afbeelding 15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10159" y="1284635"/>
            <a:ext cx="34612" cy="126000"/>
          </a:xfrm>
          <a:prstGeom prst="rect">
            <a:avLst/>
          </a:prstGeom>
        </p:spPr>
      </p:pic>
      <p:sp>
        <p:nvSpPr>
          <p:cNvPr id="158" name="Rechthoek 157"/>
          <p:cNvSpPr/>
          <p:nvPr userDrawn="1"/>
        </p:nvSpPr>
        <p:spPr>
          <a:xfrm>
            <a:off x="567110" y="2959869"/>
            <a:ext cx="2484000"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59" name="Tijdelijke aanduiding voor tekst 159"/>
          <p:cNvSpPr>
            <a:spLocks noGrp="1"/>
          </p:cNvSpPr>
          <p:nvPr>
            <p:ph type="body" sz="quarter" idx="17" hasCustomPrompt="1"/>
          </p:nvPr>
        </p:nvSpPr>
        <p:spPr>
          <a:xfrm>
            <a:off x="659873" y="3035506"/>
            <a:ext cx="2117260"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60" name="Tijdelijke aanduiding voor afbeelding 157"/>
          <p:cNvSpPr>
            <a:spLocks noGrp="1"/>
          </p:cNvSpPr>
          <p:nvPr>
            <p:ph type="pic" sz="quarter" idx="18"/>
          </p:nvPr>
        </p:nvSpPr>
        <p:spPr>
          <a:xfrm>
            <a:off x="659873" y="3566412"/>
            <a:ext cx="2293200" cy="835200"/>
          </a:xfrm>
        </p:spPr>
        <p:txBody>
          <a:bodyPr/>
          <a:lstStyle>
            <a:lvl1pPr marL="0" indent="0">
              <a:lnSpc>
                <a:spcPct val="100000"/>
              </a:lnSpc>
              <a:buFont typeface="Arial"/>
              <a:buNone/>
              <a:defRPr sz="550"/>
            </a:lvl1pPr>
          </a:lstStyle>
          <a:p>
            <a:r>
              <a:rPr lang="en-US" dirty="0"/>
              <a:t>Click icon to add picture</a:t>
            </a:r>
            <a:endParaRPr lang="nl-NL" dirty="0"/>
          </a:p>
        </p:txBody>
      </p:sp>
      <p:pic>
        <p:nvPicPr>
          <p:cNvPr id="161" name="Afbeelding 16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897079" y="3047752"/>
            <a:ext cx="34612" cy="126000"/>
          </a:xfrm>
          <a:prstGeom prst="rect">
            <a:avLst/>
          </a:prstGeom>
        </p:spPr>
      </p:pic>
      <p:sp>
        <p:nvSpPr>
          <p:cNvPr id="162" name="Rechthoek 161"/>
          <p:cNvSpPr/>
          <p:nvPr userDrawn="1"/>
        </p:nvSpPr>
        <p:spPr>
          <a:xfrm>
            <a:off x="3325639" y="2963693"/>
            <a:ext cx="2484000"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63" name="Tijdelijke aanduiding voor tekst 159"/>
          <p:cNvSpPr>
            <a:spLocks noGrp="1"/>
          </p:cNvSpPr>
          <p:nvPr>
            <p:ph type="body" sz="quarter" idx="19" hasCustomPrompt="1"/>
          </p:nvPr>
        </p:nvSpPr>
        <p:spPr>
          <a:xfrm>
            <a:off x="3418402" y="3039330"/>
            <a:ext cx="2117260"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64" name="Tijdelijke aanduiding voor afbeelding 157"/>
          <p:cNvSpPr>
            <a:spLocks noGrp="1"/>
          </p:cNvSpPr>
          <p:nvPr>
            <p:ph type="pic" sz="quarter" idx="20"/>
          </p:nvPr>
        </p:nvSpPr>
        <p:spPr>
          <a:xfrm>
            <a:off x="3418402" y="3570236"/>
            <a:ext cx="2293200" cy="835200"/>
          </a:xfrm>
        </p:spPr>
        <p:txBody>
          <a:bodyPr/>
          <a:lstStyle>
            <a:lvl1pPr marL="0" indent="0">
              <a:lnSpc>
                <a:spcPct val="100000"/>
              </a:lnSpc>
              <a:buFont typeface="Arial"/>
              <a:buNone/>
              <a:defRPr sz="550"/>
            </a:lvl1pPr>
          </a:lstStyle>
          <a:p>
            <a:r>
              <a:rPr lang="en-US" dirty="0"/>
              <a:t>Click icon to add picture</a:t>
            </a:r>
            <a:endParaRPr lang="nl-NL" dirty="0"/>
          </a:p>
        </p:txBody>
      </p:sp>
      <p:pic>
        <p:nvPicPr>
          <p:cNvPr id="165" name="Afbeelding 16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55608" y="3051576"/>
            <a:ext cx="34612" cy="126000"/>
          </a:xfrm>
          <a:prstGeom prst="rect">
            <a:avLst/>
          </a:prstGeom>
        </p:spPr>
      </p:pic>
      <p:sp>
        <p:nvSpPr>
          <p:cNvPr id="166" name="Rechthoek 165"/>
          <p:cNvSpPr/>
          <p:nvPr userDrawn="1"/>
        </p:nvSpPr>
        <p:spPr>
          <a:xfrm>
            <a:off x="6085523" y="2963693"/>
            <a:ext cx="2484000"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67" name="Tijdelijke aanduiding voor tekst 159"/>
          <p:cNvSpPr>
            <a:spLocks noGrp="1"/>
          </p:cNvSpPr>
          <p:nvPr>
            <p:ph type="body" sz="quarter" idx="21" hasCustomPrompt="1"/>
          </p:nvPr>
        </p:nvSpPr>
        <p:spPr>
          <a:xfrm>
            <a:off x="6178286" y="3039330"/>
            <a:ext cx="2117260"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68" name="Tijdelijke aanduiding voor afbeelding 157"/>
          <p:cNvSpPr>
            <a:spLocks noGrp="1"/>
          </p:cNvSpPr>
          <p:nvPr>
            <p:ph type="pic" sz="quarter" idx="22"/>
          </p:nvPr>
        </p:nvSpPr>
        <p:spPr>
          <a:xfrm>
            <a:off x="6178286" y="3570236"/>
            <a:ext cx="2293200" cy="835200"/>
          </a:xfrm>
        </p:spPr>
        <p:txBody>
          <a:bodyPr/>
          <a:lstStyle>
            <a:lvl1pPr marL="0" indent="0">
              <a:lnSpc>
                <a:spcPct val="100000"/>
              </a:lnSpc>
              <a:buFont typeface="Arial"/>
              <a:buNone/>
              <a:defRPr sz="550"/>
            </a:lvl1pPr>
          </a:lstStyle>
          <a:p>
            <a:r>
              <a:rPr lang="en-US" dirty="0"/>
              <a:t>Click icon to add picture</a:t>
            </a:r>
            <a:endParaRPr lang="nl-NL" dirty="0"/>
          </a:p>
        </p:txBody>
      </p:sp>
      <p:pic>
        <p:nvPicPr>
          <p:cNvPr id="169" name="Afbeelding 16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15492" y="3051576"/>
            <a:ext cx="34612" cy="126000"/>
          </a:xfrm>
          <a:prstGeom prst="rect">
            <a:avLst/>
          </a:prstGeom>
        </p:spPr>
      </p:pic>
      <p:sp>
        <p:nvSpPr>
          <p:cNvPr id="170" name="Rechthoek 169"/>
          <p:cNvSpPr/>
          <p:nvPr userDrawn="1"/>
        </p:nvSpPr>
        <p:spPr>
          <a:xfrm>
            <a:off x="570285" y="4715619"/>
            <a:ext cx="2484000"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71" name="Tijdelijke aanduiding voor tekst 159"/>
          <p:cNvSpPr>
            <a:spLocks noGrp="1"/>
          </p:cNvSpPr>
          <p:nvPr>
            <p:ph type="body" sz="quarter" idx="23" hasCustomPrompt="1"/>
          </p:nvPr>
        </p:nvSpPr>
        <p:spPr>
          <a:xfrm>
            <a:off x="663048" y="4791256"/>
            <a:ext cx="2117260"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72" name="Tijdelijke aanduiding voor afbeelding 157"/>
          <p:cNvSpPr>
            <a:spLocks noGrp="1"/>
          </p:cNvSpPr>
          <p:nvPr>
            <p:ph type="pic" sz="quarter" idx="24"/>
          </p:nvPr>
        </p:nvSpPr>
        <p:spPr>
          <a:xfrm>
            <a:off x="663048" y="5322162"/>
            <a:ext cx="2293200" cy="835200"/>
          </a:xfrm>
        </p:spPr>
        <p:txBody>
          <a:bodyPr/>
          <a:lstStyle>
            <a:lvl1pPr marL="0" indent="0">
              <a:lnSpc>
                <a:spcPct val="100000"/>
              </a:lnSpc>
              <a:buFont typeface="Arial"/>
              <a:buNone/>
              <a:defRPr sz="550"/>
            </a:lvl1pPr>
          </a:lstStyle>
          <a:p>
            <a:r>
              <a:rPr lang="en-US" dirty="0"/>
              <a:t>Click icon to add picture</a:t>
            </a:r>
            <a:endParaRPr lang="nl-NL" dirty="0"/>
          </a:p>
        </p:txBody>
      </p:sp>
      <p:pic>
        <p:nvPicPr>
          <p:cNvPr id="173" name="Afbeelding 17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900254" y="4803502"/>
            <a:ext cx="34612" cy="126000"/>
          </a:xfrm>
          <a:prstGeom prst="rect">
            <a:avLst/>
          </a:prstGeom>
        </p:spPr>
      </p:pic>
      <p:sp>
        <p:nvSpPr>
          <p:cNvPr id="174" name="Rechthoek 173"/>
          <p:cNvSpPr/>
          <p:nvPr userDrawn="1"/>
        </p:nvSpPr>
        <p:spPr>
          <a:xfrm>
            <a:off x="3328814" y="4719443"/>
            <a:ext cx="2484000"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75" name="Tijdelijke aanduiding voor tekst 159"/>
          <p:cNvSpPr>
            <a:spLocks noGrp="1"/>
          </p:cNvSpPr>
          <p:nvPr>
            <p:ph type="body" sz="quarter" idx="25" hasCustomPrompt="1"/>
          </p:nvPr>
        </p:nvSpPr>
        <p:spPr>
          <a:xfrm>
            <a:off x="3421577" y="4795080"/>
            <a:ext cx="2117260"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76" name="Tijdelijke aanduiding voor afbeelding 157"/>
          <p:cNvSpPr>
            <a:spLocks noGrp="1"/>
          </p:cNvSpPr>
          <p:nvPr>
            <p:ph type="pic" sz="quarter" idx="26"/>
          </p:nvPr>
        </p:nvSpPr>
        <p:spPr>
          <a:xfrm>
            <a:off x="3421577" y="5325986"/>
            <a:ext cx="2293200" cy="835200"/>
          </a:xfrm>
        </p:spPr>
        <p:txBody>
          <a:bodyPr/>
          <a:lstStyle>
            <a:lvl1pPr marL="0" indent="0">
              <a:lnSpc>
                <a:spcPct val="100000"/>
              </a:lnSpc>
              <a:buFont typeface="Arial"/>
              <a:buNone/>
              <a:defRPr sz="550"/>
            </a:lvl1pPr>
          </a:lstStyle>
          <a:p>
            <a:r>
              <a:rPr lang="en-US" dirty="0"/>
              <a:t>Click icon to add picture</a:t>
            </a:r>
            <a:endParaRPr lang="nl-NL" dirty="0"/>
          </a:p>
        </p:txBody>
      </p:sp>
      <p:pic>
        <p:nvPicPr>
          <p:cNvPr id="177" name="Afbeelding 17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58783" y="4807326"/>
            <a:ext cx="34612" cy="126000"/>
          </a:xfrm>
          <a:prstGeom prst="rect">
            <a:avLst/>
          </a:prstGeom>
        </p:spPr>
      </p:pic>
      <p:sp>
        <p:nvSpPr>
          <p:cNvPr id="178" name="Rechthoek 177"/>
          <p:cNvSpPr/>
          <p:nvPr userDrawn="1"/>
        </p:nvSpPr>
        <p:spPr>
          <a:xfrm>
            <a:off x="6088698" y="4719443"/>
            <a:ext cx="2484000" cy="1537200"/>
          </a:xfrm>
          <a:prstGeom prst="rect">
            <a:avLst/>
          </a:prstGeom>
          <a:noFill/>
          <a:ln w="3810">
            <a:solidFill>
              <a:schemeClr val="bg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79" name="Tijdelijke aanduiding voor tekst 159"/>
          <p:cNvSpPr>
            <a:spLocks noGrp="1"/>
          </p:cNvSpPr>
          <p:nvPr>
            <p:ph type="body" sz="quarter" idx="27" hasCustomPrompt="1"/>
          </p:nvPr>
        </p:nvSpPr>
        <p:spPr>
          <a:xfrm>
            <a:off x="6181461" y="4795080"/>
            <a:ext cx="2117260" cy="456366"/>
          </a:xfrm>
        </p:spPr>
        <p:txBody>
          <a:bodyPr anchor="t"/>
          <a:lstStyle>
            <a:lvl1pPr marL="0" indent="0">
              <a:lnSpc>
                <a:spcPct val="100000"/>
              </a:lnSpc>
              <a:buFont typeface="Arial"/>
              <a:buNone/>
              <a:defRPr sz="1000" b="1" cap="all">
                <a:solidFill>
                  <a:schemeClr val="tx2"/>
                </a:solidFill>
                <a:latin typeface="Arial Black"/>
                <a:cs typeface="Arial Black"/>
              </a:defRPr>
            </a:lvl1pPr>
            <a:lvl2pPr marL="361950" indent="0">
              <a:buFont typeface="Arial"/>
              <a:buNone/>
              <a:defRPr sz="900" b="1">
                <a:solidFill>
                  <a:schemeClr val="tx2"/>
                </a:solidFill>
              </a:defRPr>
            </a:lvl2pPr>
            <a:lvl3pPr marL="806450" indent="0">
              <a:buFont typeface="Arial"/>
              <a:buNone/>
              <a:defRPr sz="900" b="1">
                <a:solidFill>
                  <a:schemeClr val="tx2"/>
                </a:solidFill>
              </a:defRPr>
            </a:lvl3pPr>
            <a:lvl4pPr marL="1257300" indent="0">
              <a:buFont typeface="Arial"/>
              <a:buNone/>
              <a:defRPr sz="900" b="1">
                <a:solidFill>
                  <a:schemeClr val="tx2"/>
                </a:solidFill>
              </a:defRPr>
            </a:lvl4pPr>
            <a:lvl5pPr marL="1701800" indent="0">
              <a:buFont typeface="Arial"/>
              <a:buNone/>
              <a:defRPr sz="900" b="1">
                <a:solidFill>
                  <a:schemeClr val="tx2"/>
                </a:solidFill>
              </a:defRPr>
            </a:lvl5pPr>
          </a:lstStyle>
          <a:p>
            <a:pPr lvl="0"/>
            <a:r>
              <a:rPr lang="en-GB" dirty="0" err="1"/>
              <a:t>Klik</a:t>
            </a:r>
            <a:r>
              <a:rPr lang="en-GB" dirty="0"/>
              <a:t> om </a:t>
            </a:r>
            <a:r>
              <a:rPr lang="en-GB" dirty="0" err="1"/>
              <a:t>titel</a:t>
            </a:r>
            <a:r>
              <a:rPr lang="en-GB" dirty="0"/>
              <a:t> </a:t>
            </a:r>
            <a:r>
              <a:rPr lang="en-GB" dirty="0" err="1"/>
              <a:t>aan</a:t>
            </a:r>
            <a:r>
              <a:rPr lang="en-GB" dirty="0"/>
              <a:t> te </a:t>
            </a:r>
            <a:r>
              <a:rPr lang="en-GB" dirty="0" err="1"/>
              <a:t>passen</a:t>
            </a:r>
            <a:endParaRPr lang="en-GB" dirty="0"/>
          </a:p>
        </p:txBody>
      </p:sp>
      <p:sp>
        <p:nvSpPr>
          <p:cNvPr id="180" name="Tijdelijke aanduiding voor afbeelding 157"/>
          <p:cNvSpPr>
            <a:spLocks noGrp="1"/>
          </p:cNvSpPr>
          <p:nvPr>
            <p:ph type="pic" sz="quarter" idx="28"/>
          </p:nvPr>
        </p:nvSpPr>
        <p:spPr>
          <a:xfrm>
            <a:off x="6181461" y="5325986"/>
            <a:ext cx="2293200" cy="835200"/>
          </a:xfrm>
        </p:spPr>
        <p:txBody>
          <a:bodyPr/>
          <a:lstStyle>
            <a:lvl1pPr marL="0" indent="0">
              <a:lnSpc>
                <a:spcPct val="100000"/>
              </a:lnSpc>
              <a:buFont typeface="Arial"/>
              <a:buNone/>
              <a:defRPr sz="550"/>
            </a:lvl1pPr>
          </a:lstStyle>
          <a:p>
            <a:r>
              <a:rPr lang="en-US" dirty="0"/>
              <a:t>Click icon to add picture</a:t>
            </a:r>
            <a:endParaRPr lang="nl-NL" dirty="0"/>
          </a:p>
        </p:txBody>
      </p:sp>
      <p:pic>
        <p:nvPicPr>
          <p:cNvPr id="181" name="Afbeelding 18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18667" y="4807326"/>
            <a:ext cx="34612" cy="126000"/>
          </a:xfrm>
          <a:prstGeom prst="rect">
            <a:avLst/>
          </a:prstGeom>
        </p:spPr>
      </p:pic>
      <p:sp>
        <p:nvSpPr>
          <p:cNvPr id="2" name="Tijdelijke aanduiding voor datum 1"/>
          <p:cNvSpPr>
            <a:spLocks noGrp="1"/>
          </p:cNvSpPr>
          <p:nvPr>
            <p:ph type="dt" sz="half" idx="29"/>
          </p:nvPr>
        </p:nvSpPr>
        <p:spPr/>
        <p:txBody>
          <a:bodyPr/>
          <a:lstStyle/>
          <a:p>
            <a:endParaRPr lang="en-GB" dirty="0"/>
          </a:p>
        </p:txBody>
      </p:sp>
      <p:pic>
        <p:nvPicPr>
          <p:cNvPr id="43" name="Picture 42"/>
          <p:cNvPicPr/>
          <p:nvPr userDrawn="1"/>
        </p:nvPicPr>
        <p:blipFill>
          <a:blip r:embed="rId4" cstate="print">
            <a:extLst>
              <a:ext uri="{28A0092B-C50C-407E-A947-70E740481C1C}">
                <a14:useLocalDpi xmlns:a14="http://schemas.microsoft.com/office/drawing/2010/main" val="0"/>
              </a:ext>
            </a:extLst>
          </a:blip>
          <a:stretch>
            <a:fillRect/>
          </a:stretch>
        </p:blipFill>
        <p:spPr>
          <a:xfrm>
            <a:off x="5733153" y="473666"/>
            <a:ext cx="1156884" cy="385628"/>
          </a:xfrm>
          <a:prstGeom prst="rect">
            <a:avLst/>
          </a:prstGeom>
        </p:spPr>
      </p:pic>
      <p:pic>
        <p:nvPicPr>
          <p:cNvPr id="44" name="Picture 43"/>
          <p:cNvPicPr/>
          <p:nvPr userDrawn="1"/>
        </p:nvPicPr>
        <p:blipFill rotWithShape="1">
          <a:blip r:embed="rId5" cstate="print">
            <a:extLst>
              <a:ext uri="{28A0092B-C50C-407E-A947-70E740481C1C}">
                <a14:useLocalDpi xmlns:a14="http://schemas.microsoft.com/office/drawing/2010/main" val="0"/>
              </a:ext>
            </a:extLst>
          </a:blip>
          <a:srcRect t="1" b="13999"/>
          <a:stretch/>
        </p:blipFill>
        <p:spPr bwMode="auto">
          <a:xfrm>
            <a:off x="5796137" y="44624"/>
            <a:ext cx="1388270" cy="429042"/>
          </a:xfrm>
          <a:prstGeom prst="rect">
            <a:avLst/>
          </a:prstGeom>
          <a:ln>
            <a:noFill/>
          </a:ln>
          <a:extLst>
            <a:ext uri="{53640926-AAD7-44D8-BBD7-CCE9431645EC}">
              <a14:shadowObscured xmlns:a14="http://schemas.microsoft.com/office/drawing/2010/main"/>
            </a:ext>
          </a:extLst>
        </p:spPr>
      </p:pic>
      <p:sp>
        <p:nvSpPr>
          <p:cNvPr id="45" name="Rectangle 44"/>
          <p:cNvSpPr/>
          <p:nvPr userDrawn="1"/>
        </p:nvSpPr>
        <p:spPr>
          <a:xfrm>
            <a:off x="539552" y="397575"/>
            <a:ext cx="4572000" cy="338554"/>
          </a:xfrm>
          <a:prstGeom prst="rect">
            <a:avLst/>
          </a:prstGeom>
        </p:spPr>
        <p:txBody>
          <a:bodyPr>
            <a:spAutoFit/>
          </a:bodyPr>
          <a:lstStyle/>
          <a:p>
            <a:r>
              <a:rPr lang="en-US" sz="800" kern="1200" dirty="0">
                <a:solidFill>
                  <a:schemeClr val="bg1">
                    <a:lumMod val="85000"/>
                  </a:schemeClr>
                </a:solidFill>
                <a:effectLst/>
                <a:latin typeface="+mn-lt"/>
                <a:ea typeface="+mn-ea"/>
                <a:cs typeface="+mn-cs"/>
              </a:rPr>
              <a:t>Specific Contract No. SI2.736346   </a:t>
            </a:r>
            <a:r>
              <a:rPr lang="en-US" sz="800" kern="1200" dirty="0">
                <a:solidFill>
                  <a:schemeClr val="tx1"/>
                </a:solidFill>
                <a:effectLst/>
                <a:latin typeface="+mn-lt"/>
                <a:ea typeface="+mn-ea"/>
                <a:cs typeface="+mn-cs"/>
              </a:rPr>
              <a:t/>
            </a:r>
            <a:br>
              <a:rPr lang="en-US" sz="800" kern="1200" dirty="0">
                <a:solidFill>
                  <a:schemeClr val="tx1"/>
                </a:solidFill>
                <a:effectLst/>
                <a:latin typeface="+mn-lt"/>
                <a:ea typeface="+mn-ea"/>
                <a:cs typeface="+mn-cs"/>
              </a:rPr>
            </a:br>
            <a:r>
              <a:rPr lang="en-US" sz="800" b="1" kern="1200" dirty="0">
                <a:solidFill>
                  <a:schemeClr val="tx2"/>
                </a:solidFill>
                <a:effectLst/>
                <a:latin typeface="+mn-lt"/>
                <a:ea typeface="+mn-ea"/>
                <a:cs typeface="+mn-cs"/>
              </a:rPr>
              <a:t>“Euro 5 sound</a:t>
            </a:r>
            <a:r>
              <a:rPr lang="en-US" sz="800" b="1" kern="1200" baseline="0" dirty="0">
                <a:solidFill>
                  <a:schemeClr val="tx2"/>
                </a:solidFill>
                <a:effectLst/>
                <a:latin typeface="+mn-lt"/>
                <a:ea typeface="+mn-ea"/>
                <a:cs typeface="+mn-cs"/>
              </a:rPr>
              <a:t> limits</a:t>
            </a:r>
            <a:r>
              <a:rPr lang="en-US" sz="800" b="1" kern="1200" dirty="0">
                <a:solidFill>
                  <a:schemeClr val="tx2"/>
                </a:solidFill>
                <a:effectLst/>
                <a:latin typeface="+mn-lt"/>
                <a:ea typeface="+mn-ea"/>
                <a:cs typeface="+mn-cs"/>
              </a:rPr>
              <a:t> for L-category vehicles”</a:t>
            </a:r>
            <a:endParaRPr lang="en-GB" sz="800" dirty="0">
              <a:solidFill>
                <a:schemeClr val="tx2"/>
              </a:solidFill>
            </a:endParaRPr>
          </a:p>
        </p:txBody>
      </p:sp>
      <p:pic>
        <p:nvPicPr>
          <p:cNvPr id="46" name="Picture 2"/>
          <p:cNvPicPr>
            <a:picLocks noChangeAspect="1" noChangeArrowheads="1"/>
          </p:cNvPicPr>
          <p:nvPr userDrawn="1"/>
        </p:nvPicPr>
        <p:blipFill rotWithShape="1">
          <a:blip r:embed="rId6" cstate="print">
            <a:extLst>
              <a:ext uri="{28A0092B-C50C-407E-A947-70E740481C1C}">
                <a14:useLocalDpi xmlns:a14="http://schemas.microsoft.com/office/drawing/2010/main" val="0"/>
              </a:ext>
            </a:extLst>
          </a:blip>
          <a:srcRect t="6313" r="12382"/>
          <a:stretch/>
        </p:blipFill>
        <p:spPr bwMode="auto">
          <a:xfrm>
            <a:off x="0" y="-2384"/>
            <a:ext cx="395536" cy="7165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7" name="Bild 7" descr="C:\Users\jhammer\AppData\Local\Microsoft\Windows\Temporary Internet Files\Content.Word\RLogo_RGB.JPG"/>
          <p:cNvPicPr/>
          <p:nvPr userDrawn="1"/>
        </p:nvPicPr>
        <p:blipFill>
          <a:blip r:embed="rId7" cstate="print"/>
          <a:srcRect/>
          <a:stretch>
            <a:fillRect/>
          </a:stretch>
        </p:blipFill>
        <p:spPr bwMode="auto">
          <a:xfrm>
            <a:off x="7379237" y="160716"/>
            <a:ext cx="523311" cy="340456"/>
          </a:xfrm>
          <a:prstGeom prst="rect">
            <a:avLst/>
          </a:prstGeom>
          <a:noFill/>
          <a:ln w="9525">
            <a:noFill/>
            <a:miter lim="800000"/>
            <a:headEnd/>
            <a:tailEnd/>
          </a:ln>
        </p:spPr>
      </p:pic>
    </p:spTree>
    <p:extLst>
      <p:ext uri="{BB962C8B-B14F-4D97-AF65-F5344CB8AC3E}">
        <p14:creationId xmlns:p14="http://schemas.microsoft.com/office/powerpoint/2010/main" val="1500791170"/>
      </p:ext>
    </p:extLst>
  </p:cSld>
  <p:clrMapOvr>
    <a:masterClrMapping/>
  </p:clrMapOvr>
  <p:transition spd="slow">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556486" y="1342800"/>
            <a:ext cx="8047962" cy="720000"/>
          </a:xfrm>
          <a:prstGeom prst="rect">
            <a:avLst/>
          </a:prstGeom>
        </p:spPr>
        <p:txBody>
          <a:bodyPr vert="horz" lIns="0" tIns="0" rIns="0" bIns="0" rtlCol="0" anchor="t" anchorCtr="0">
            <a:noAutofit/>
          </a:bodyPr>
          <a:lstStyle/>
          <a:p>
            <a:r>
              <a:rPr lang="en-GB" dirty="0" err="1"/>
              <a:t>Klik</a:t>
            </a:r>
            <a:r>
              <a:rPr lang="en-GB" dirty="0"/>
              <a:t> om de </a:t>
            </a:r>
            <a:r>
              <a:rPr lang="en-GB" dirty="0" err="1"/>
              <a:t>stijl</a:t>
            </a:r>
            <a:r>
              <a:rPr lang="en-GB" dirty="0"/>
              <a:t> te </a:t>
            </a:r>
            <a:r>
              <a:rPr lang="en-GB" dirty="0" err="1"/>
              <a:t>bewerken</a:t>
            </a:r>
            <a:endParaRPr lang="en-GB" dirty="0"/>
          </a:p>
        </p:txBody>
      </p:sp>
      <p:sp>
        <p:nvSpPr>
          <p:cNvPr id="3" name="Tijdelijke aanduiding voor tekst 2"/>
          <p:cNvSpPr>
            <a:spLocks noGrp="1"/>
          </p:cNvSpPr>
          <p:nvPr>
            <p:ph type="body" idx="1"/>
          </p:nvPr>
        </p:nvSpPr>
        <p:spPr>
          <a:xfrm>
            <a:off x="556486" y="2199600"/>
            <a:ext cx="8044589" cy="4320480"/>
          </a:xfrm>
          <a:prstGeom prst="rect">
            <a:avLst/>
          </a:prstGeom>
        </p:spPr>
        <p:txBody>
          <a:bodyPr vert="horz" lIns="0" tIns="0" rIns="0" bIns="0" rtlCol="0">
            <a:noAutofit/>
          </a:bodyPr>
          <a:lstStyle/>
          <a:p>
            <a:pPr lvl="0"/>
            <a:r>
              <a:rPr lang="en-GB" dirty="0" err="1"/>
              <a:t>Klik</a:t>
            </a:r>
            <a:r>
              <a:rPr lang="en-GB" dirty="0"/>
              <a:t> om de </a:t>
            </a:r>
            <a:r>
              <a:rPr lang="en-GB" dirty="0" err="1"/>
              <a:t>modelstijlen</a:t>
            </a:r>
            <a:r>
              <a:rPr lang="en-GB" dirty="0"/>
              <a:t> te </a:t>
            </a:r>
            <a:r>
              <a:rPr lang="en-GB" dirty="0" err="1"/>
              <a:t>bewerken</a:t>
            </a:r>
            <a:endParaRPr lang="en-GB" dirty="0"/>
          </a:p>
          <a:p>
            <a:pPr lvl="1"/>
            <a:r>
              <a:rPr lang="en-GB" dirty="0" err="1"/>
              <a:t>Tweede</a:t>
            </a:r>
            <a:r>
              <a:rPr lang="en-GB" dirty="0"/>
              <a:t> </a:t>
            </a:r>
            <a:r>
              <a:rPr lang="en-GB" dirty="0" err="1"/>
              <a:t>niveau</a:t>
            </a:r>
            <a:endParaRPr lang="en-GB" dirty="0"/>
          </a:p>
          <a:p>
            <a:pPr lvl="2"/>
            <a:r>
              <a:rPr lang="en-GB" dirty="0" err="1"/>
              <a:t>Derde</a:t>
            </a:r>
            <a:r>
              <a:rPr lang="en-GB" dirty="0"/>
              <a:t> </a:t>
            </a:r>
            <a:r>
              <a:rPr lang="en-GB" dirty="0" err="1"/>
              <a:t>niveau</a:t>
            </a:r>
            <a:endParaRPr lang="en-GB" dirty="0"/>
          </a:p>
          <a:p>
            <a:pPr lvl="3"/>
            <a:r>
              <a:rPr lang="en-GB" dirty="0" err="1"/>
              <a:t>Vierde</a:t>
            </a:r>
            <a:r>
              <a:rPr lang="en-GB" dirty="0"/>
              <a:t> </a:t>
            </a:r>
            <a:r>
              <a:rPr lang="en-GB" dirty="0" err="1"/>
              <a:t>niveau</a:t>
            </a:r>
            <a:endParaRPr lang="en-GB" dirty="0"/>
          </a:p>
          <a:p>
            <a:pPr lvl="4"/>
            <a:r>
              <a:rPr lang="en-GB" dirty="0" err="1"/>
              <a:t>Vijfde</a:t>
            </a:r>
            <a:r>
              <a:rPr lang="en-GB" dirty="0"/>
              <a:t> </a:t>
            </a:r>
            <a:r>
              <a:rPr lang="en-GB" dirty="0" err="1"/>
              <a:t>niveau</a:t>
            </a:r>
            <a:endParaRPr lang="en-GB" dirty="0"/>
          </a:p>
        </p:txBody>
      </p:sp>
      <p:sp>
        <p:nvSpPr>
          <p:cNvPr id="6" name="Tijdelijke aanduiding voor dianummer 5"/>
          <p:cNvSpPr>
            <a:spLocks noGrp="1"/>
          </p:cNvSpPr>
          <p:nvPr>
            <p:ph type="sldNum" sz="quarter" idx="4"/>
          </p:nvPr>
        </p:nvSpPr>
        <p:spPr>
          <a:xfrm>
            <a:off x="556486" y="6525344"/>
            <a:ext cx="271098" cy="168990"/>
          </a:xfrm>
          <a:prstGeom prst="rect">
            <a:avLst/>
          </a:prstGeom>
        </p:spPr>
        <p:txBody>
          <a:bodyPr vert="horz" lIns="0" tIns="0" rIns="0" bIns="0" rtlCol="0" anchor="b" anchorCtr="0"/>
          <a:lstStyle>
            <a:lvl1pPr algn="l">
              <a:defRPr sz="700" b="1">
                <a:solidFill>
                  <a:schemeClr val="tx1"/>
                </a:solidFill>
                <a:latin typeface="Arial" pitchFamily="34" charset="0"/>
                <a:cs typeface="Arial" pitchFamily="34" charset="0"/>
              </a:defRPr>
            </a:lvl1pPr>
          </a:lstStyle>
          <a:p>
            <a:fld id="{52236286-4DC8-46DE-9269-8F728FBC0641}" type="slidenum">
              <a:rPr lang="en-GB" smtClean="0"/>
              <a:pPr/>
              <a:t>‹#›</a:t>
            </a:fld>
            <a:endParaRPr lang="en-GB" dirty="0"/>
          </a:p>
        </p:txBody>
      </p:sp>
      <p:sp>
        <p:nvSpPr>
          <p:cNvPr id="4" name="Tijdelijke aanduiding voor datum 3"/>
          <p:cNvSpPr>
            <a:spLocks noGrp="1"/>
          </p:cNvSpPr>
          <p:nvPr>
            <p:ph type="dt" sz="half" idx="2"/>
          </p:nvPr>
        </p:nvSpPr>
        <p:spPr>
          <a:xfrm>
            <a:off x="6463258" y="6526800"/>
            <a:ext cx="2133600" cy="169200"/>
          </a:xfrm>
          <a:prstGeom prst="rect">
            <a:avLst/>
          </a:prstGeom>
        </p:spPr>
        <p:txBody>
          <a:bodyPr vert="horz" wrap="none" lIns="0" tIns="0" rIns="0" bIns="0" rtlCol="0" anchor="b" anchorCtr="0"/>
          <a:lstStyle>
            <a:lvl1pPr algn="r">
              <a:defRPr sz="700" b="1">
                <a:solidFill>
                  <a:schemeClr val="tx1">
                    <a:tint val="75000"/>
                  </a:schemeClr>
                </a:solidFill>
                <a:latin typeface="+mn-lt"/>
              </a:defRPr>
            </a:lvl1pPr>
          </a:lstStyle>
          <a:p>
            <a:endParaRPr lang="en-GB" dirty="0"/>
          </a:p>
        </p:txBody>
      </p:sp>
    </p:spTree>
    <p:extLst>
      <p:ext uri="{BB962C8B-B14F-4D97-AF65-F5344CB8AC3E}">
        <p14:creationId xmlns:p14="http://schemas.microsoft.com/office/powerpoint/2010/main" val="4174333714"/>
      </p:ext>
    </p:extLst>
  </p:cSld>
  <p:clrMap bg1="lt1" tx1="dk1" bg2="lt2" tx2="dk2" accent1="accent1" accent2="accent2" accent3="accent3" accent4="accent4" accent5="accent5" accent6="accent6" hlink="hlink" folHlink="folHlink"/>
  <p:sldLayoutIdLst>
    <p:sldLayoutId id="2147483694" r:id="rId1"/>
    <p:sldLayoutId id="2147483650" r:id="rId2"/>
    <p:sldLayoutId id="2147483661" r:id="rId3"/>
    <p:sldLayoutId id="2147483699" r:id="rId4"/>
    <p:sldLayoutId id="2147483688" r:id="rId5"/>
    <p:sldLayoutId id="2147483695" r:id="rId6"/>
    <p:sldLayoutId id="2147483698" r:id="rId7"/>
    <p:sldLayoutId id="2147483691" r:id="rId8"/>
    <p:sldLayoutId id="2147483692" r:id="rId9"/>
    <p:sldLayoutId id="2147483693" r:id="rId10"/>
    <p:sldLayoutId id="2147483697" r:id="rId11"/>
  </p:sldLayoutIdLst>
  <p:transition spd="slow">
    <p:fade thruBlk="1"/>
  </p:transition>
  <p:hf hdr="0" ftr="0" dt="0"/>
  <p:txStyles>
    <p:titleStyle>
      <a:lvl1pPr algn="l" defTabSz="914400" rtl="0" eaLnBrk="1" latinLnBrk="0" hangingPunct="1">
        <a:lnSpc>
          <a:spcPts val="2800"/>
        </a:lnSpc>
        <a:spcBef>
          <a:spcPct val="0"/>
        </a:spcBef>
        <a:buNone/>
        <a:defRPr sz="2800" b="1" kern="1200" cap="all" spc="0">
          <a:solidFill>
            <a:schemeClr val="tx2"/>
          </a:solidFill>
          <a:latin typeface="Arial Black"/>
          <a:ea typeface="+mj-ea"/>
          <a:cs typeface="Arial Black"/>
        </a:defRPr>
      </a:lvl1pPr>
    </p:titleStyle>
    <p:bodyStyle>
      <a:lvl1pPr marL="185738" indent="-185738" algn="l" defTabSz="914400" rtl="0" eaLnBrk="1" latinLnBrk="0" hangingPunct="1">
        <a:lnSpc>
          <a:spcPts val="2810"/>
        </a:lnSpc>
        <a:spcBef>
          <a:spcPts val="0"/>
        </a:spcBef>
        <a:buSzPct val="100000"/>
        <a:buFontTx/>
        <a:buBlip>
          <a:blip r:embed="rId13"/>
        </a:buBlip>
        <a:defRPr sz="1800" kern="1200">
          <a:solidFill>
            <a:schemeClr val="tx1"/>
          </a:solidFill>
          <a:latin typeface="Arial" pitchFamily="34" charset="0"/>
          <a:ea typeface="+mn-ea"/>
          <a:cs typeface="Arial" pitchFamily="34" charset="0"/>
        </a:defRPr>
      </a:lvl1pPr>
      <a:lvl2pPr marL="357188" indent="-171450" algn="l" defTabSz="914400" rtl="0" eaLnBrk="1" latinLnBrk="0" hangingPunct="1">
        <a:lnSpc>
          <a:spcPts val="2810"/>
        </a:lnSpc>
        <a:spcBef>
          <a:spcPts val="0"/>
        </a:spcBef>
        <a:buSzPct val="100000"/>
        <a:buFontTx/>
        <a:buBlip>
          <a:blip r:embed="rId13"/>
        </a:buBlip>
        <a:defRPr sz="1800" kern="1200">
          <a:solidFill>
            <a:schemeClr val="tx1"/>
          </a:solidFill>
          <a:latin typeface="Arial" pitchFamily="34" charset="0"/>
          <a:ea typeface="+mn-ea"/>
          <a:cs typeface="Arial" pitchFamily="34" charset="0"/>
        </a:defRPr>
      </a:lvl2pPr>
      <a:lvl3pPr marL="542925" indent="-185738" algn="l" defTabSz="914400" rtl="0" eaLnBrk="1" latinLnBrk="0" hangingPunct="1">
        <a:lnSpc>
          <a:spcPts val="2810"/>
        </a:lnSpc>
        <a:spcBef>
          <a:spcPts val="0"/>
        </a:spcBef>
        <a:buSzPct val="100000"/>
        <a:buFontTx/>
        <a:buBlip>
          <a:blip r:embed="rId13"/>
        </a:buBlip>
        <a:defRPr sz="1800" kern="1200">
          <a:solidFill>
            <a:schemeClr val="tx1"/>
          </a:solidFill>
          <a:latin typeface="Arial" pitchFamily="34" charset="0"/>
          <a:ea typeface="+mn-ea"/>
          <a:cs typeface="Arial" pitchFamily="34" charset="0"/>
        </a:defRPr>
      </a:lvl3pPr>
      <a:lvl4pPr marL="715963" indent="-173038" algn="l" defTabSz="914400" rtl="0" eaLnBrk="1" latinLnBrk="0" hangingPunct="1">
        <a:lnSpc>
          <a:spcPts val="2810"/>
        </a:lnSpc>
        <a:spcBef>
          <a:spcPts val="0"/>
        </a:spcBef>
        <a:buSzPct val="100000"/>
        <a:buFontTx/>
        <a:buBlip>
          <a:blip r:embed="rId13"/>
        </a:buBlip>
        <a:defRPr sz="1800" kern="1200">
          <a:solidFill>
            <a:schemeClr val="tx1"/>
          </a:solidFill>
          <a:latin typeface="Arial" pitchFamily="34" charset="0"/>
          <a:ea typeface="+mn-ea"/>
          <a:cs typeface="Arial" pitchFamily="34" charset="0"/>
        </a:defRPr>
      </a:lvl4pPr>
      <a:lvl5pPr marL="901700" indent="-185738" algn="l" defTabSz="914400" rtl="0" eaLnBrk="1" latinLnBrk="0" hangingPunct="1">
        <a:lnSpc>
          <a:spcPts val="2810"/>
        </a:lnSpc>
        <a:spcBef>
          <a:spcPts val="0"/>
        </a:spcBef>
        <a:buSzPct val="100000"/>
        <a:buFontTx/>
        <a:buBlip>
          <a:blip r:embed="rId13"/>
        </a:buBlip>
        <a:defRPr sz="1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556486" y="1342800"/>
            <a:ext cx="8047962" cy="720000"/>
          </a:xfrm>
          <a:prstGeom prst="rect">
            <a:avLst/>
          </a:prstGeom>
        </p:spPr>
        <p:txBody>
          <a:bodyPr vert="horz" lIns="0" tIns="0" rIns="0" bIns="0" rtlCol="0" anchor="t" anchorCtr="0">
            <a:noAutofit/>
          </a:bodyPr>
          <a:lstStyle/>
          <a:p>
            <a:r>
              <a:rPr lang="en-GB" dirty="0" err="1"/>
              <a:t>Klik</a:t>
            </a:r>
            <a:r>
              <a:rPr lang="en-GB" dirty="0"/>
              <a:t> om de </a:t>
            </a:r>
            <a:r>
              <a:rPr lang="en-GB" dirty="0" err="1"/>
              <a:t>stijl</a:t>
            </a:r>
            <a:r>
              <a:rPr lang="en-GB" dirty="0"/>
              <a:t> te </a:t>
            </a:r>
            <a:r>
              <a:rPr lang="en-GB" dirty="0" err="1"/>
              <a:t>bewerken</a:t>
            </a:r>
            <a:endParaRPr lang="en-GB" dirty="0"/>
          </a:p>
        </p:txBody>
      </p:sp>
      <p:sp>
        <p:nvSpPr>
          <p:cNvPr id="3" name="Tijdelijke aanduiding voor tekst 2"/>
          <p:cNvSpPr>
            <a:spLocks noGrp="1"/>
          </p:cNvSpPr>
          <p:nvPr>
            <p:ph type="body" idx="1"/>
          </p:nvPr>
        </p:nvSpPr>
        <p:spPr>
          <a:xfrm>
            <a:off x="556486" y="2199600"/>
            <a:ext cx="8044589" cy="4320480"/>
          </a:xfrm>
          <a:prstGeom prst="rect">
            <a:avLst/>
          </a:prstGeom>
        </p:spPr>
        <p:txBody>
          <a:bodyPr vert="horz" lIns="0" tIns="0" rIns="0" bIns="0" rtlCol="0">
            <a:noAutofit/>
          </a:bodyPr>
          <a:lstStyle/>
          <a:p>
            <a:pPr lvl="0"/>
            <a:r>
              <a:rPr lang="en-GB" dirty="0" err="1"/>
              <a:t>Klik</a:t>
            </a:r>
            <a:r>
              <a:rPr lang="en-GB" dirty="0"/>
              <a:t> om de </a:t>
            </a:r>
            <a:r>
              <a:rPr lang="en-GB" dirty="0" err="1"/>
              <a:t>modelstijlen</a:t>
            </a:r>
            <a:r>
              <a:rPr lang="en-GB" dirty="0"/>
              <a:t> te </a:t>
            </a:r>
            <a:r>
              <a:rPr lang="en-GB" dirty="0" err="1"/>
              <a:t>bewerken</a:t>
            </a:r>
            <a:endParaRPr lang="en-GB" dirty="0"/>
          </a:p>
          <a:p>
            <a:pPr lvl="1"/>
            <a:r>
              <a:rPr lang="en-GB" dirty="0" err="1"/>
              <a:t>Tweede</a:t>
            </a:r>
            <a:r>
              <a:rPr lang="en-GB" dirty="0"/>
              <a:t> </a:t>
            </a:r>
            <a:r>
              <a:rPr lang="en-GB" dirty="0" err="1"/>
              <a:t>niveau</a:t>
            </a:r>
            <a:endParaRPr lang="en-GB" dirty="0"/>
          </a:p>
          <a:p>
            <a:pPr lvl="2"/>
            <a:r>
              <a:rPr lang="en-GB" dirty="0" err="1"/>
              <a:t>Derde</a:t>
            </a:r>
            <a:r>
              <a:rPr lang="en-GB" dirty="0"/>
              <a:t> </a:t>
            </a:r>
            <a:r>
              <a:rPr lang="en-GB" dirty="0" err="1"/>
              <a:t>niveau</a:t>
            </a:r>
            <a:endParaRPr lang="en-GB" dirty="0"/>
          </a:p>
          <a:p>
            <a:pPr lvl="3"/>
            <a:r>
              <a:rPr lang="en-GB" dirty="0" err="1"/>
              <a:t>Vierde</a:t>
            </a:r>
            <a:r>
              <a:rPr lang="en-GB" dirty="0"/>
              <a:t> </a:t>
            </a:r>
            <a:r>
              <a:rPr lang="en-GB" dirty="0" err="1"/>
              <a:t>niveau</a:t>
            </a:r>
            <a:endParaRPr lang="en-GB" dirty="0"/>
          </a:p>
          <a:p>
            <a:pPr lvl="4"/>
            <a:r>
              <a:rPr lang="en-GB" dirty="0" err="1"/>
              <a:t>Vijfde</a:t>
            </a:r>
            <a:r>
              <a:rPr lang="en-GB" dirty="0"/>
              <a:t> </a:t>
            </a:r>
            <a:r>
              <a:rPr lang="en-GB" dirty="0" err="1"/>
              <a:t>niveau</a:t>
            </a:r>
            <a:endParaRPr lang="en-GB" dirty="0"/>
          </a:p>
        </p:txBody>
      </p:sp>
      <p:sp>
        <p:nvSpPr>
          <p:cNvPr id="6" name="Tijdelijke aanduiding voor dianummer 5"/>
          <p:cNvSpPr>
            <a:spLocks noGrp="1"/>
          </p:cNvSpPr>
          <p:nvPr>
            <p:ph type="sldNum" sz="quarter" idx="4"/>
          </p:nvPr>
        </p:nvSpPr>
        <p:spPr>
          <a:xfrm>
            <a:off x="556486" y="6525344"/>
            <a:ext cx="271098" cy="168990"/>
          </a:xfrm>
          <a:prstGeom prst="rect">
            <a:avLst/>
          </a:prstGeom>
        </p:spPr>
        <p:txBody>
          <a:bodyPr vert="horz" lIns="0" tIns="0" rIns="0" bIns="0" rtlCol="0" anchor="b" anchorCtr="0"/>
          <a:lstStyle>
            <a:lvl1pPr algn="l">
              <a:defRPr sz="700" b="1">
                <a:solidFill>
                  <a:schemeClr val="tx1"/>
                </a:solidFill>
                <a:latin typeface="Arial" pitchFamily="34" charset="0"/>
                <a:cs typeface="Arial" pitchFamily="34" charset="0"/>
              </a:defRPr>
            </a:lvl1pPr>
          </a:lstStyle>
          <a:p>
            <a:fld id="{52236286-4DC8-46DE-9269-8F728FBC0641}" type="slidenum">
              <a:rPr lang="en-GB" smtClean="0">
                <a:solidFill>
                  <a:prstClr val="black"/>
                </a:solidFill>
              </a:rPr>
              <a:pPr/>
              <a:t>‹#›</a:t>
            </a:fld>
            <a:endParaRPr lang="en-GB" dirty="0">
              <a:solidFill>
                <a:prstClr val="black"/>
              </a:solidFill>
            </a:endParaRPr>
          </a:p>
        </p:txBody>
      </p:sp>
      <p:sp>
        <p:nvSpPr>
          <p:cNvPr id="4" name="Tijdelijke aanduiding voor datum 3"/>
          <p:cNvSpPr>
            <a:spLocks noGrp="1"/>
          </p:cNvSpPr>
          <p:nvPr>
            <p:ph type="dt" sz="half" idx="2"/>
          </p:nvPr>
        </p:nvSpPr>
        <p:spPr>
          <a:xfrm>
            <a:off x="6463258" y="6526800"/>
            <a:ext cx="2133600" cy="169200"/>
          </a:xfrm>
          <a:prstGeom prst="rect">
            <a:avLst/>
          </a:prstGeom>
        </p:spPr>
        <p:txBody>
          <a:bodyPr vert="horz" wrap="none" lIns="0" tIns="0" rIns="0" bIns="0" rtlCol="0" anchor="b" anchorCtr="0"/>
          <a:lstStyle>
            <a:lvl1pPr algn="r">
              <a:defRPr sz="700" b="1">
                <a:solidFill>
                  <a:schemeClr val="tx1">
                    <a:tint val="75000"/>
                  </a:schemeClr>
                </a:solidFill>
                <a:latin typeface="+mn-lt"/>
              </a:defRPr>
            </a:lvl1pPr>
          </a:lstStyle>
          <a:p>
            <a:endParaRPr lang="en-GB" dirty="0">
              <a:solidFill>
                <a:prstClr val="black">
                  <a:tint val="75000"/>
                </a:prstClr>
              </a:solidFill>
            </a:endParaRPr>
          </a:p>
        </p:txBody>
      </p:sp>
    </p:spTree>
    <p:extLst>
      <p:ext uri="{BB962C8B-B14F-4D97-AF65-F5344CB8AC3E}">
        <p14:creationId xmlns:p14="http://schemas.microsoft.com/office/powerpoint/2010/main" val="3091577452"/>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ransition spd="slow">
    <p:fade thruBlk="1"/>
  </p:transition>
  <p:hf hdr="0" ftr="0" dt="0"/>
  <p:txStyles>
    <p:titleStyle>
      <a:lvl1pPr algn="l" defTabSz="914400" rtl="0" eaLnBrk="1" latinLnBrk="0" hangingPunct="1">
        <a:lnSpc>
          <a:spcPts val="2800"/>
        </a:lnSpc>
        <a:spcBef>
          <a:spcPct val="0"/>
        </a:spcBef>
        <a:buNone/>
        <a:defRPr sz="2800" b="1" kern="1200" cap="all" spc="0">
          <a:solidFill>
            <a:schemeClr val="tx2"/>
          </a:solidFill>
          <a:latin typeface="Arial Black"/>
          <a:ea typeface="+mj-ea"/>
          <a:cs typeface="Arial Black"/>
        </a:defRPr>
      </a:lvl1pPr>
    </p:titleStyle>
    <p:bodyStyle>
      <a:lvl1pPr marL="185738" indent="-185738" algn="l" defTabSz="914400" rtl="0" eaLnBrk="1" latinLnBrk="0" hangingPunct="1">
        <a:lnSpc>
          <a:spcPts val="2810"/>
        </a:lnSpc>
        <a:spcBef>
          <a:spcPts val="0"/>
        </a:spcBef>
        <a:buSzPct val="100000"/>
        <a:buFontTx/>
        <a:buBlip>
          <a:blip r:embed="rId13"/>
        </a:buBlip>
        <a:defRPr sz="1800" kern="1200">
          <a:solidFill>
            <a:schemeClr val="tx1"/>
          </a:solidFill>
          <a:latin typeface="Arial" pitchFamily="34" charset="0"/>
          <a:ea typeface="+mn-ea"/>
          <a:cs typeface="Arial" pitchFamily="34" charset="0"/>
        </a:defRPr>
      </a:lvl1pPr>
      <a:lvl2pPr marL="357188" indent="-171450" algn="l" defTabSz="914400" rtl="0" eaLnBrk="1" latinLnBrk="0" hangingPunct="1">
        <a:lnSpc>
          <a:spcPts val="2810"/>
        </a:lnSpc>
        <a:spcBef>
          <a:spcPts val="0"/>
        </a:spcBef>
        <a:buSzPct val="100000"/>
        <a:buFontTx/>
        <a:buBlip>
          <a:blip r:embed="rId13"/>
        </a:buBlip>
        <a:defRPr sz="1800" kern="1200">
          <a:solidFill>
            <a:schemeClr val="tx1"/>
          </a:solidFill>
          <a:latin typeface="Arial" pitchFamily="34" charset="0"/>
          <a:ea typeface="+mn-ea"/>
          <a:cs typeface="Arial" pitchFamily="34" charset="0"/>
        </a:defRPr>
      </a:lvl2pPr>
      <a:lvl3pPr marL="542925" indent="-185738" algn="l" defTabSz="914400" rtl="0" eaLnBrk="1" latinLnBrk="0" hangingPunct="1">
        <a:lnSpc>
          <a:spcPts val="2810"/>
        </a:lnSpc>
        <a:spcBef>
          <a:spcPts val="0"/>
        </a:spcBef>
        <a:buSzPct val="100000"/>
        <a:buFontTx/>
        <a:buBlip>
          <a:blip r:embed="rId13"/>
        </a:buBlip>
        <a:defRPr sz="1800" kern="1200">
          <a:solidFill>
            <a:schemeClr val="tx1"/>
          </a:solidFill>
          <a:latin typeface="Arial" pitchFamily="34" charset="0"/>
          <a:ea typeface="+mn-ea"/>
          <a:cs typeface="Arial" pitchFamily="34" charset="0"/>
        </a:defRPr>
      </a:lvl3pPr>
      <a:lvl4pPr marL="715963" indent="-173038" algn="l" defTabSz="914400" rtl="0" eaLnBrk="1" latinLnBrk="0" hangingPunct="1">
        <a:lnSpc>
          <a:spcPts val="2810"/>
        </a:lnSpc>
        <a:spcBef>
          <a:spcPts val="0"/>
        </a:spcBef>
        <a:buSzPct val="100000"/>
        <a:buFontTx/>
        <a:buBlip>
          <a:blip r:embed="rId13"/>
        </a:buBlip>
        <a:defRPr sz="1800" kern="1200">
          <a:solidFill>
            <a:schemeClr val="tx1"/>
          </a:solidFill>
          <a:latin typeface="Arial" pitchFamily="34" charset="0"/>
          <a:ea typeface="+mn-ea"/>
          <a:cs typeface="Arial" pitchFamily="34" charset="0"/>
        </a:defRPr>
      </a:lvl4pPr>
      <a:lvl5pPr marL="901700" indent="-185738" algn="l" defTabSz="914400" rtl="0" eaLnBrk="1" latinLnBrk="0" hangingPunct="1">
        <a:lnSpc>
          <a:spcPts val="2810"/>
        </a:lnSpc>
        <a:spcBef>
          <a:spcPts val="0"/>
        </a:spcBef>
        <a:buSzPct val="100000"/>
        <a:buFontTx/>
        <a:buBlip>
          <a:blip r:embed="rId13"/>
        </a:buBlip>
        <a:defRPr sz="1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556486" y="1342800"/>
            <a:ext cx="8047962" cy="720000"/>
          </a:xfrm>
          <a:prstGeom prst="rect">
            <a:avLst/>
          </a:prstGeom>
        </p:spPr>
        <p:txBody>
          <a:bodyPr vert="horz" lIns="0" tIns="0" rIns="0" bIns="0" rtlCol="0" anchor="t" anchorCtr="0">
            <a:noAutofit/>
          </a:bodyPr>
          <a:lstStyle/>
          <a:p>
            <a:r>
              <a:rPr lang="en-GB" dirty="0" err="1"/>
              <a:t>Klik</a:t>
            </a:r>
            <a:r>
              <a:rPr lang="en-GB" dirty="0"/>
              <a:t> om de </a:t>
            </a:r>
            <a:r>
              <a:rPr lang="en-GB" dirty="0" err="1"/>
              <a:t>stijl</a:t>
            </a:r>
            <a:r>
              <a:rPr lang="en-GB" dirty="0"/>
              <a:t> te </a:t>
            </a:r>
            <a:r>
              <a:rPr lang="en-GB" dirty="0" err="1"/>
              <a:t>bewerken</a:t>
            </a:r>
            <a:endParaRPr lang="en-GB" dirty="0"/>
          </a:p>
        </p:txBody>
      </p:sp>
      <p:sp>
        <p:nvSpPr>
          <p:cNvPr id="3" name="Tijdelijke aanduiding voor tekst 2"/>
          <p:cNvSpPr>
            <a:spLocks noGrp="1"/>
          </p:cNvSpPr>
          <p:nvPr>
            <p:ph type="body" idx="1"/>
          </p:nvPr>
        </p:nvSpPr>
        <p:spPr>
          <a:xfrm>
            <a:off x="556486" y="2199600"/>
            <a:ext cx="8044589" cy="4320480"/>
          </a:xfrm>
          <a:prstGeom prst="rect">
            <a:avLst/>
          </a:prstGeom>
        </p:spPr>
        <p:txBody>
          <a:bodyPr vert="horz" lIns="0" tIns="0" rIns="0" bIns="0" rtlCol="0">
            <a:noAutofit/>
          </a:bodyPr>
          <a:lstStyle/>
          <a:p>
            <a:pPr lvl="0"/>
            <a:r>
              <a:rPr lang="en-GB" dirty="0" err="1"/>
              <a:t>Klik</a:t>
            </a:r>
            <a:r>
              <a:rPr lang="en-GB" dirty="0"/>
              <a:t> om de </a:t>
            </a:r>
            <a:r>
              <a:rPr lang="en-GB" dirty="0" err="1"/>
              <a:t>modelstijlen</a:t>
            </a:r>
            <a:r>
              <a:rPr lang="en-GB" dirty="0"/>
              <a:t> te </a:t>
            </a:r>
            <a:r>
              <a:rPr lang="en-GB" dirty="0" err="1"/>
              <a:t>bewerken</a:t>
            </a:r>
            <a:endParaRPr lang="en-GB" dirty="0"/>
          </a:p>
          <a:p>
            <a:pPr lvl="1"/>
            <a:r>
              <a:rPr lang="en-GB" dirty="0" err="1"/>
              <a:t>Tweede</a:t>
            </a:r>
            <a:r>
              <a:rPr lang="en-GB" dirty="0"/>
              <a:t> </a:t>
            </a:r>
            <a:r>
              <a:rPr lang="en-GB" dirty="0" err="1"/>
              <a:t>niveau</a:t>
            </a:r>
            <a:endParaRPr lang="en-GB" dirty="0"/>
          </a:p>
          <a:p>
            <a:pPr lvl="2"/>
            <a:r>
              <a:rPr lang="en-GB" dirty="0" err="1"/>
              <a:t>Derde</a:t>
            </a:r>
            <a:r>
              <a:rPr lang="en-GB" dirty="0"/>
              <a:t> </a:t>
            </a:r>
            <a:r>
              <a:rPr lang="en-GB" dirty="0" err="1"/>
              <a:t>niveau</a:t>
            </a:r>
            <a:endParaRPr lang="en-GB" dirty="0"/>
          </a:p>
          <a:p>
            <a:pPr lvl="3"/>
            <a:r>
              <a:rPr lang="en-GB" dirty="0" err="1"/>
              <a:t>Vierde</a:t>
            </a:r>
            <a:r>
              <a:rPr lang="en-GB" dirty="0"/>
              <a:t> </a:t>
            </a:r>
            <a:r>
              <a:rPr lang="en-GB" dirty="0" err="1"/>
              <a:t>niveau</a:t>
            </a:r>
            <a:endParaRPr lang="en-GB" dirty="0"/>
          </a:p>
          <a:p>
            <a:pPr lvl="4"/>
            <a:r>
              <a:rPr lang="en-GB" dirty="0" err="1"/>
              <a:t>Vijfde</a:t>
            </a:r>
            <a:r>
              <a:rPr lang="en-GB" dirty="0"/>
              <a:t> </a:t>
            </a:r>
            <a:r>
              <a:rPr lang="en-GB" dirty="0" err="1"/>
              <a:t>niveau</a:t>
            </a:r>
            <a:endParaRPr lang="en-GB" dirty="0"/>
          </a:p>
        </p:txBody>
      </p:sp>
      <p:sp>
        <p:nvSpPr>
          <p:cNvPr id="6" name="Tijdelijke aanduiding voor dianummer 5"/>
          <p:cNvSpPr>
            <a:spLocks noGrp="1"/>
          </p:cNvSpPr>
          <p:nvPr>
            <p:ph type="sldNum" sz="quarter" idx="4"/>
          </p:nvPr>
        </p:nvSpPr>
        <p:spPr>
          <a:xfrm>
            <a:off x="556486" y="6525344"/>
            <a:ext cx="271098" cy="168990"/>
          </a:xfrm>
          <a:prstGeom prst="rect">
            <a:avLst/>
          </a:prstGeom>
        </p:spPr>
        <p:txBody>
          <a:bodyPr vert="horz" lIns="0" tIns="0" rIns="0" bIns="0" rtlCol="0" anchor="b" anchorCtr="0"/>
          <a:lstStyle>
            <a:lvl1pPr algn="l">
              <a:defRPr sz="700" b="1">
                <a:solidFill>
                  <a:schemeClr val="tx1"/>
                </a:solidFill>
                <a:latin typeface="Arial" pitchFamily="34" charset="0"/>
                <a:cs typeface="Arial" pitchFamily="34" charset="0"/>
              </a:defRPr>
            </a:lvl1pPr>
          </a:lstStyle>
          <a:p>
            <a:fld id="{52236286-4DC8-46DE-9269-8F728FBC0641}" type="slidenum">
              <a:rPr lang="en-GB" smtClean="0">
                <a:solidFill>
                  <a:prstClr val="black"/>
                </a:solidFill>
              </a:rPr>
              <a:pPr/>
              <a:t>‹#›</a:t>
            </a:fld>
            <a:endParaRPr lang="en-GB" dirty="0">
              <a:solidFill>
                <a:prstClr val="black"/>
              </a:solidFill>
            </a:endParaRPr>
          </a:p>
        </p:txBody>
      </p:sp>
      <p:sp>
        <p:nvSpPr>
          <p:cNvPr id="4" name="Tijdelijke aanduiding voor datum 3"/>
          <p:cNvSpPr>
            <a:spLocks noGrp="1"/>
          </p:cNvSpPr>
          <p:nvPr>
            <p:ph type="dt" sz="half" idx="2"/>
          </p:nvPr>
        </p:nvSpPr>
        <p:spPr>
          <a:xfrm>
            <a:off x="6463258" y="6526800"/>
            <a:ext cx="2133600" cy="169200"/>
          </a:xfrm>
          <a:prstGeom prst="rect">
            <a:avLst/>
          </a:prstGeom>
        </p:spPr>
        <p:txBody>
          <a:bodyPr vert="horz" wrap="none" lIns="0" tIns="0" rIns="0" bIns="0" rtlCol="0" anchor="b" anchorCtr="0"/>
          <a:lstStyle>
            <a:lvl1pPr algn="r">
              <a:defRPr sz="700" b="1">
                <a:solidFill>
                  <a:schemeClr val="tx1">
                    <a:tint val="75000"/>
                  </a:schemeClr>
                </a:solidFill>
                <a:latin typeface="+mn-lt"/>
              </a:defRPr>
            </a:lvl1pPr>
          </a:lstStyle>
          <a:p>
            <a:endParaRPr lang="en-GB" dirty="0">
              <a:solidFill>
                <a:prstClr val="black">
                  <a:tint val="75000"/>
                </a:prstClr>
              </a:solidFill>
            </a:endParaRPr>
          </a:p>
        </p:txBody>
      </p:sp>
    </p:spTree>
    <p:extLst>
      <p:ext uri="{BB962C8B-B14F-4D97-AF65-F5344CB8AC3E}">
        <p14:creationId xmlns:p14="http://schemas.microsoft.com/office/powerpoint/2010/main" val="306039361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transition spd="slow">
    <p:fade thruBlk="1"/>
  </p:transition>
  <p:hf hdr="0" ftr="0" dt="0"/>
  <p:txStyles>
    <p:titleStyle>
      <a:lvl1pPr algn="l" defTabSz="914400" rtl="0" eaLnBrk="1" latinLnBrk="0" hangingPunct="1">
        <a:lnSpc>
          <a:spcPts val="2800"/>
        </a:lnSpc>
        <a:spcBef>
          <a:spcPct val="0"/>
        </a:spcBef>
        <a:buNone/>
        <a:defRPr sz="2800" b="1" kern="1200" cap="all" spc="0">
          <a:solidFill>
            <a:schemeClr val="tx2"/>
          </a:solidFill>
          <a:latin typeface="Arial Black"/>
          <a:ea typeface="+mj-ea"/>
          <a:cs typeface="Arial Black"/>
        </a:defRPr>
      </a:lvl1pPr>
    </p:titleStyle>
    <p:bodyStyle>
      <a:lvl1pPr marL="185738" indent="-185738" algn="l" defTabSz="914400" rtl="0" eaLnBrk="1" latinLnBrk="0" hangingPunct="1">
        <a:lnSpc>
          <a:spcPts val="2810"/>
        </a:lnSpc>
        <a:spcBef>
          <a:spcPts val="0"/>
        </a:spcBef>
        <a:buSzPct val="100000"/>
        <a:buFontTx/>
        <a:buBlip>
          <a:blip r:embed="rId13"/>
        </a:buBlip>
        <a:defRPr sz="1800" kern="1200">
          <a:solidFill>
            <a:schemeClr val="tx1"/>
          </a:solidFill>
          <a:latin typeface="Arial" pitchFamily="34" charset="0"/>
          <a:ea typeface="+mn-ea"/>
          <a:cs typeface="Arial" pitchFamily="34" charset="0"/>
        </a:defRPr>
      </a:lvl1pPr>
      <a:lvl2pPr marL="357188" indent="-171450" algn="l" defTabSz="914400" rtl="0" eaLnBrk="1" latinLnBrk="0" hangingPunct="1">
        <a:lnSpc>
          <a:spcPts val="2810"/>
        </a:lnSpc>
        <a:spcBef>
          <a:spcPts val="0"/>
        </a:spcBef>
        <a:buSzPct val="100000"/>
        <a:buFontTx/>
        <a:buBlip>
          <a:blip r:embed="rId13"/>
        </a:buBlip>
        <a:defRPr sz="1800" kern="1200">
          <a:solidFill>
            <a:schemeClr val="tx1"/>
          </a:solidFill>
          <a:latin typeface="Arial" pitchFamily="34" charset="0"/>
          <a:ea typeface="+mn-ea"/>
          <a:cs typeface="Arial" pitchFamily="34" charset="0"/>
        </a:defRPr>
      </a:lvl2pPr>
      <a:lvl3pPr marL="542925" indent="-185738" algn="l" defTabSz="914400" rtl="0" eaLnBrk="1" latinLnBrk="0" hangingPunct="1">
        <a:lnSpc>
          <a:spcPts val="2810"/>
        </a:lnSpc>
        <a:spcBef>
          <a:spcPts val="0"/>
        </a:spcBef>
        <a:buSzPct val="100000"/>
        <a:buFontTx/>
        <a:buBlip>
          <a:blip r:embed="rId13"/>
        </a:buBlip>
        <a:defRPr sz="1800" kern="1200">
          <a:solidFill>
            <a:schemeClr val="tx1"/>
          </a:solidFill>
          <a:latin typeface="Arial" pitchFamily="34" charset="0"/>
          <a:ea typeface="+mn-ea"/>
          <a:cs typeface="Arial" pitchFamily="34" charset="0"/>
        </a:defRPr>
      </a:lvl3pPr>
      <a:lvl4pPr marL="715963" indent="-173038" algn="l" defTabSz="914400" rtl="0" eaLnBrk="1" latinLnBrk="0" hangingPunct="1">
        <a:lnSpc>
          <a:spcPts val="2810"/>
        </a:lnSpc>
        <a:spcBef>
          <a:spcPts val="0"/>
        </a:spcBef>
        <a:buSzPct val="100000"/>
        <a:buFontTx/>
        <a:buBlip>
          <a:blip r:embed="rId13"/>
        </a:buBlip>
        <a:defRPr sz="1800" kern="1200">
          <a:solidFill>
            <a:schemeClr val="tx1"/>
          </a:solidFill>
          <a:latin typeface="Arial" pitchFamily="34" charset="0"/>
          <a:ea typeface="+mn-ea"/>
          <a:cs typeface="Arial" pitchFamily="34" charset="0"/>
        </a:defRPr>
      </a:lvl4pPr>
      <a:lvl5pPr marL="901700" indent="-185738" algn="l" defTabSz="914400" rtl="0" eaLnBrk="1" latinLnBrk="0" hangingPunct="1">
        <a:lnSpc>
          <a:spcPts val="2810"/>
        </a:lnSpc>
        <a:spcBef>
          <a:spcPts val="0"/>
        </a:spcBef>
        <a:buSzPct val="100000"/>
        <a:buFontTx/>
        <a:buBlip>
          <a:blip r:embed="rId13"/>
        </a:buBlip>
        <a:defRPr sz="1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556486" y="1342800"/>
            <a:ext cx="8047962" cy="720000"/>
          </a:xfrm>
          <a:prstGeom prst="rect">
            <a:avLst/>
          </a:prstGeom>
        </p:spPr>
        <p:txBody>
          <a:bodyPr vert="horz" lIns="0" tIns="0" rIns="0" bIns="0" rtlCol="0" anchor="t" anchorCtr="0">
            <a:noAutofit/>
          </a:bodyPr>
          <a:lstStyle/>
          <a:p>
            <a:r>
              <a:rPr lang="en-GB" dirty="0" err="1"/>
              <a:t>Klik</a:t>
            </a:r>
            <a:r>
              <a:rPr lang="en-GB" dirty="0"/>
              <a:t> om de </a:t>
            </a:r>
            <a:r>
              <a:rPr lang="en-GB" dirty="0" err="1"/>
              <a:t>stijl</a:t>
            </a:r>
            <a:r>
              <a:rPr lang="en-GB" dirty="0"/>
              <a:t> te </a:t>
            </a:r>
            <a:r>
              <a:rPr lang="en-GB" dirty="0" err="1"/>
              <a:t>bewerken</a:t>
            </a:r>
            <a:endParaRPr lang="en-GB" dirty="0"/>
          </a:p>
        </p:txBody>
      </p:sp>
      <p:sp>
        <p:nvSpPr>
          <p:cNvPr id="3" name="Tijdelijke aanduiding voor tekst 2"/>
          <p:cNvSpPr>
            <a:spLocks noGrp="1"/>
          </p:cNvSpPr>
          <p:nvPr>
            <p:ph type="body" idx="1"/>
          </p:nvPr>
        </p:nvSpPr>
        <p:spPr>
          <a:xfrm>
            <a:off x="556486" y="2199600"/>
            <a:ext cx="8044589" cy="4320480"/>
          </a:xfrm>
          <a:prstGeom prst="rect">
            <a:avLst/>
          </a:prstGeom>
        </p:spPr>
        <p:txBody>
          <a:bodyPr vert="horz" lIns="0" tIns="0" rIns="0" bIns="0" rtlCol="0">
            <a:noAutofit/>
          </a:bodyPr>
          <a:lstStyle/>
          <a:p>
            <a:pPr lvl="0"/>
            <a:r>
              <a:rPr lang="en-GB" dirty="0" err="1"/>
              <a:t>Klik</a:t>
            </a:r>
            <a:r>
              <a:rPr lang="en-GB" dirty="0"/>
              <a:t> om de </a:t>
            </a:r>
            <a:r>
              <a:rPr lang="en-GB" dirty="0" err="1"/>
              <a:t>modelstijlen</a:t>
            </a:r>
            <a:r>
              <a:rPr lang="en-GB" dirty="0"/>
              <a:t> te </a:t>
            </a:r>
            <a:r>
              <a:rPr lang="en-GB" dirty="0" err="1"/>
              <a:t>bewerken</a:t>
            </a:r>
            <a:endParaRPr lang="en-GB" dirty="0"/>
          </a:p>
          <a:p>
            <a:pPr lvl="1"/>
            <a:r>
              <a:rPr lang="en-GB" dirty="0" err="1"/>
              <a:t>Tweede</a:t>
            </a:r>
            <a:r>
              <a:rPr lang="en-GB" dirty="0"/>
              <a:t> </a:t>
            </a:r>
            <a:r>
              <a:rPr lang="en-GB" dirty="0" err="1"/>
              <a:t>niveau</a:t>
            </a:r>
            <a:endParaRPr lang="en-GB" dirty="0"/>
          </a:p>
          <a:p>
            <a:pPr lvl="2"/>
            <a:r>
              <a:rPr lang="en-GB" dirty="0" err="1"/>
              <a:t>Derde</a:t>
            </a:r>
            <a:r>
              <a:rPr lang="en-GB" dirty="0"/>
              <a:t> </a:t>
            </a:r>
            <a:r>
              <a:rPr lang="en-GB" dirty="0" err="1"/>
              <a:t>niveau</a:t>
            </a:r>
            <a:endParaRPr lang="en-GB" dirty="0"/>
          </a:p>
          <a:p>
            <a:pPr lvl="3"/>
            <a:r>
              <a:rPr lang="en-GB" dirty="0" err="1"/>
              <a:t>Vierde</a:t>
            </a:r>
            <a:r>
              <a:rPr lang="en-GB" dirty="0"/>
              <a:t> </a:t>
            </a:r>
            <a:r>
              <a:rPr lang="en-GB" dirty="0" err="1"/>
              <a:t>niveau</a:t>
            </a:r>
            <a:endParaRPr lang="en-GB" dirty="0"/>
          </a:p>
          <a:p>
            <a:pPr lvl="4"/>
            <a:r>
              <a:rPr lang="en-GB" dirty="0" err="1"/>
              <a:t>Vijfde</a:t>
            </a:r>
            <a:r>
              <a:rPr lang="en-GB" dirty="0"/>
              <a:t> </a:t>
            </a:r>
            <a:r>
              <a:rPr lang="en-GB" dirty="0" err="1"/>
              <a:t>niveau</a:t>
            </a:r>
            <a:endParaRPr lang="en-GB" dirty="0"/>
          </a:p>
        </p:txBody>
      </p:sp>
      <p:sp>
        <p:nvSpPr>
          <p:cNvPr id="6" name="Tijdelijke aanduiding voor dianummer 5"/>
          <p:cNvSpPr>
            <a:spLocks noGrp="1"/>
          </p:cNvSpPr>
          <p:nvPr>
            <p:ph type="sldNum" sz="quarter" idx="4"/>
          </p:nvPr>
        </p:nvSpPr>
        <p:spPr>
          <a:xfrm>
            <a:off x="556486" y="6525344"/>
            <a:ext cx="271098" cy="168990"/>
          </a:xfrm>
          <a:prstGeom prst="rect">
            <a:avLst/>
          </a:prstGeom>
        </p:spPr>
        <p:txBody>
          <a:bodyPr vert="horz" lIns="0" tIns="0" rIns="0" bIns="0" rtlCol="0" anchor="b" anchorCtr="0"/>
          <a:lstStyle>
            <a:lvl1pPr algn="l">
              <a:defRPr sz="700" b="1">
                <a:solidFill>
                  <a:schemeClr val="tx1"/>
                </a:solidFill>
                <a:latin typeface="Arial" pitchFamily="34" charset="0"/>
                <a:cs typeface="Arial" pitchFamily="34" charset="0"/>
              </a:defRPr>
            </a:lvl1pPr>
          </a:lstStyle>
          <a:p>
            <a:fld id="{52236286-4DC8-46DE-9269-8F728FBC0641}" type="slidenum">
              <a:rPr lang="en-GB" smtClean="0">
                <a:solidFill>
                  <a:prstClr val="black"/>
                </a:solidFill>
              </a:rPr>
              <a:pPr/>
              <a:t>‹#›</a:t>
            </a:fld>
            <a:endParaRPr lang="en-GB" dirty="0">
              <a:solidFill>
                <a:prstClr val="black"/>
              </a:solidFill>
            </a:endParaRPr>
          </a:p>
        </p:txBody>
      </p:sp>
      <p:sp>
        <p:nvSpPr>
          <p:cNvPr id="4" name="Tijdelijke aanduiding voor datum 3"/>
          <p:cNvSpPr>
            <a:spLocks noGrp="1"/>
          </p:cNvSpPr>
          <p:nvPr>
            <p:ph type="dt" sz="half" idx="2"/>
          </p:nvPr>
        </p:nvSpPr>
        <p:spPr>
          <a:xfrm>
            <a:off x="6463258" y="6526800"/>
            <a:ext cx="2133600" cy="169200"/>
          </a:xfrm>
          <a:prstGeom prst="rect">
            <a:avLst/>
          </a:prstGeom>
        </p:spPr>
        <p:txBody>
          <a:bodyPr vert="horz" wrap="none" lIns="0" tIns="0" rIns="0" bIns="0" rtlCol="0" anchor="b" anchorCtr="0"/>
          <a:lstStyle>
            <a:lvl1pPr algn="r">
              <a:defRPr sz="700" b="1">
                <a:solidFill>
                  <a:schemeClr val="tx1">
                    <a:tint val="75000"/>
                  </a:schemeClr>
                </a:solidFill>
                <a:latin typeface="+mn-lt"/>
              </a:defRPr>
            </a:lvl1pPr>
          </a:lstStyle>
          <a:p>
            <a:endParaRPr lang="en-GB" dirty="0">
              <a:solidFill>
                <a:prstClr val="black">
                  <a:tint val="75000"/>
                </a:prstClr>
              </a:solidFill>
            </a:endParaRPr>
          </a:p>
        </p:txBody>
      </p:sp>
    </p:spTree>
    <p:extLst>
      <p:ext uri="{BB962C8B-B14F-4D97-AF65-F5344CB8AC3E}">
        <p14:creationId xmlns:p14="http://schemas.microsoft.com/office/powerpoint/2010/main" val="3734549756"/>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ransition spd="slow">
    <p:fade thruBlk="1"/>
  </p:transition>
  <p:hf hdr="0" ftr="0" dt="0"/>
  <p:txStyles>
    <p:titleStyle>
      <a:lvl1pPr algn="l" defTabSz="914400" rtl="0" eaLnBrk="1" latinLnBrk="0" hangingPunct="1">
        <a:lnSpc>
          <a:spcPts val="2800"/>
        </a:lnSpc>
        <a:spcBef>
          <a:spcPct val="0"/>
        </a:spcBef>
        <a:buNone/>
        <a:defRPr sz="2800" b="1" kern="1200" cap="all" spc="0">
          <a:solidFill>
            <a:schemeClr val="tx2"/>
          </a:solidFill>
          <a:latin typeface="Arial Black"/>
          <a:ea typeface="+mj-ea"/>
          <a:cs typeface="Arial Black"/>
        </a:defRPr>
      </a:lvl1pPr>
    </p:titleStyle>
    <p:bodyStyle>
      <a:lvl1pPr marL="185738" indent="-185738" algn="l" defTabSz="914400" rtl="0" eaLnBrk="1" latinLnBrk="0" hangingPunct="1">
        <a:lnSpc>
          <a:spcPts val="2810"/>
        </a:lnSpc>
        <a:spcBef>
          <a:spcPts val="0"/>
        </a:spcBef>
        <a:buSzPct val="100000"/>
        <a:buFontTx/>
        <a:buBlip>
          <a:blip r:embed="rId13"/>
        </a:buBlip>
        <a:defRPr sz="1800" kern="1200">
          <a:solidFill>
            <a:schemeClr val="tx1"/>
          </a:solidFill>
          <a:latin typeface="Arial" pitchFamily="34" charset="0"/>
          <a:ea typeface="+mn-ea"/>
          <a:cs typeface="Arial" pitchFamily="34" charset="0"/>
        </a:defRPr>
      </a:lvl1pPr>
      <a:lvl2pPr marL="357188" indent="-171450" algn="l" defTabSz="914400" rtl="0" eaLnBrk="1" latinLnBrk="0" hangingPunct="1">
        <a:lnSpc>
          <a:spcPts val="2810"/>
        </a:lnSpc>
        <a:spcBef>
          <a:spcPts val="0"/>
        </a:spcBef>
        <a:buSzPct val="100000"/>
        <a:buFontTx/>
        <a:buBlip>
          <a:blip r:embed="rId13"/>
        </a:buBlip>
        <a:defRPr sz="1800" kern="1200">
          <a:solidFill>
            <a:schemeClr val="tx1"/>
          </a:solidFill>
          <a:latin typeface="Arial" pitchFamily="34" charset="0"/>
          <a:ea typeface="+mn-ea"/>
          <a:cs typeface="Arial" pitchFamily="34" charset="0"/>
        </a:defRPr>
      </a:lvl2pPr>
      <a:lvl3pPr marL="542925" indent="-185738" algn="l" defTabSz="914400" rtl="0" eaLnBrk="1" latinLnBrk="0" hangingPunct="1">
        <a:lnSpc>
          <a:spcPts val="2810"/>
        </a:lnSpc>
        <a:spcBef>
          <a:spcPts val="0"/>
        </a:spcBef>
        <a:buSzPct val="100000"/>
        <a:buFontTx/>
        <a:buBlip>
          <a:blip r:embed="rId13"/>
        </a:buBlip>
        <a:defRPr sz="1800" kern="1200">
          <a:solidFill>
            <a:schemeClr val="tx1"/>
          </a:solidFill>
          <a:latin typeface="Arial" pitchFamily="34" charset="0"/>
          <a:ea typeface="+mn-ea"/>
          <a:cs typeface="Arial" pitchFamily="34" charset="0"/>
        </a:defRPr>
      </a:lvl3pPr>
      <a:lvl4pPr marL="715963" indent="-173038" algn="l" defTabSz="914400" rtl="0" eaLnBrk="1" latinLnBrk="0" hangingPunct="1">
        <a:lnSpc>
          <a:spcPts val="2810"/>
        </a:lnSpc>
        <a:spcBef>
          <a:spcPts val="0"/>
        </a:spcBef>
        <a:buSzPct val="100000"/>
        <a:buFontTx/>
        <a:buBlip>
          <a:blip r:embed="rId13"/>
        </a:buBlip>
        <a:defRPr sz="1800" kern="1200">
          <a:solidFill>
            <a:schemeClr val="tx1"/>
          </a:solidFill>
          <a:latin typeface="Arial" pitchFamily="34" charset="0"/>
          <a:ea typeface="+mn-ea"/>
          <a:cs typeface="Arial" pitchFamily="34" charset="0"/>
        </a:defRPr>
      </a:lvl4pPr>
      <a:lvl5pPr marL="901700" indent="-185738" algn="l" defTabSz="914400" rtl="0" eaLnBrk="1" latinLnBrk="0" hangingPunct="1">
        <a:lnSpc>
          <a:spcPts val="2810"/>
        </a:lnSpc>
        <a:spcBef>
          <a:spcPts val="0"/>
        </a:spcBef>
        <a:buSzPct val="100000"/>
        <a:buFontTx/>
        <a:buBlip>
          <a:blip r:embed="rId13"/>
        </a:buBlip>
        <a:defRPr sz="1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73672" y="1628800"/>
            <a:ext cx="7574792" cy="2160239"/>
          </a:xfrm>
        </p:spPr>
        <p:txBody>
          <a:bodyPr/>
          <a:lstStyle/>
          <a:p>
            <a:r>
              <a:rPr lang="en-US" sz="2800" dirty="0"/>
              <a:t>Study on Euro 5 sound level limits of L-category vehicles</a:t>
            </a:r>
            <a:br>
              <a:rPr lang="en-US" sz="2800" dirty="0"/>
            </a:br>
            <a:r>
              <a:rPr lang="en-US" sz="2800" dirty="0"/>
              <a:t>Progress and CBA results</a:t>
            </a:r>
            <a:r>
              <a:rPr lang="en-US" dirty="0"/>
              <a:t/>
            </a:r>
            <a:br>
              <a:rPr lang="en-US" dirty="0"/>
            </a:br>
            <a:r>
              <a:rPr lang="en-US" sz="1200" dirty="0"/>
              <a:t>67</a:t>
            </a:r>
            <a:r>
              <a:rPr lang="en-US" sz="1200" baseline="30000" dirty="0"/>
              <a:t>th</a:t>
            </a:r>
            <a:r>
              <a:rPr lang="en-US" dirty="0"/>
              <a:t> </a:t>
            </a:r>
            <a:r>
              <a:rPr lang="en-US" sz="1200" cap="none" dirty="0">
                <a:latin typeface="+mj-lt"/>
              </a:rPr>
              <a:t>GRB, Geneva</a:t>
            </a:r>
            <a:r>
              <a:rPr lang="en-US" sz="1200" cap="none" dirty="0">
                <a:latin typeface="+mn-lt"/>
              </a:rPr>
              <a:t/>
            </a:r>
            <a:br>
              <a:rPr lang="en-US" sz="1200" cap="none" dirty="0">
                <a:latin typeface="+mn-lt"/>
              </a:rPr>
            </a:br>
            <a:r>
              <a:rPr lang="en-US" sz="1200" cap="none" dirty="0">
                <a:latin typeface="+mn-lt"/>
              </a:rPr>
              <a:t/>
            </a:r>
            <a:br>
              <a:rPr lang="en-US" sz="1200" cap="none" dirty="0">
                <a:latin typeface="+mn-lt"/>
              </a:rPr>
            </a:br>
            <a:r>
              <a:rPr lang="en-US" sz="1200" cap="none" dirty="0">
                <a:latin typeface="+mn-lt"/>
              </a:rPr>
              <a:t/>
            </a:r>
            <a:br>
              <a:rPr lang="en-US" sz="1200" cap="none" dirty="0">
                <a:latin typeface="+mn-lt"/>
              </a:rPr>
            </a:br>
            <a:r>
              <a:rPr lang="en-US" sz="1200" cap="none" dirty="0">
                <a:latin typeface="+mn-lt"/>
              </a:rPr>
              <a:t/>
            </a:r>
            <a:br>
              <a:rPr lang="en-US" sz="1200" cap="none" dirty="0">
                <a:latin typeface="+mn-lt"/>
              </a:rPr>
            </a:br>
            <a:endParaRPr lang="en-GB" sz="1200" cap="none" dirty="0">
              <a:latin typeface="Arial"/>
            </a:endParaRPr>
          </a:p>
        </p:txBody>
      </p:sp>
      <p:sp>
        <p:nvSpPr>
          <p:cNvPr id="3" name="TextBox 2"/>
          <p:cNvSpPr txBox="1"/>
          <p:nvPr/>
        </p:nvSpPr>
        <p:spPr>
          <a:xfrm>
            <a:off x="21486" y="5084382"/>
            <a:ext cx="3851920" cy="369332"/>
          </a:xfrm>
          <a:prstGeom prst="rect">
            <a:avLst/>
          </a:prstGeom>
          <a:noFill/>
        </p:spPr>
        <p:txBody>
          <a:bodyPr wrap="square" rtlCol="0">
            <a:spAutoFit/>
          </a:bodyPr>
          <a:lstStyle/>
          <a:p>
            <a:pPr algn="r"/>
            <a:r>
              <a:rPr lang="en-US" sz="1800" b="1" dirty="0">
                <a:solidFill>
                  <a:srgbClr val="003366"/>
                </a:solidFill>
                <a:effectLst/>
                <a:latin typeface="Arial Narrow" pitchFamily="34" charset="0"/>
              </a:rPr>
              <a:t>On behalf of the European Commission</a:t>
            </a:r>
            <a:endParaRPr lang="el-GR" sz="1600" dirty="0">
              <a:solidFill>
                <a:srgbClr val="003366"/>
              </a:solidFill>
              <a:effectLst/>
              <a:latin typeface="Arial Narrow" pitchFamily="34" charset="0"/>
            </a:endParaRPr>
          </a:p>
        </p:txBody>
      </p:sp>
      <p:sp>
        <p:nvSpPr>
          <p:cNvPr id="4" name="Rectangle 3"/>
          <p:cNvSpPr/>
          <p:nvPr/>
        </p:nvSpPr>
        <p:spPr>
          <a:xfrm>
            <a:off x="21486" y="116632"/>
            <a:ext cx="8726978" cy="1077218"/>
          </a:xfrm>
          <a:prstGeom prst="rect">
            <a:avLst/>
          </a:prstGeom>
        </p:spPr>
        <p:txBody>
          <a:bodyPr wrap="square">
            <a:spAutoFit/>
          </a:bodyPr>
          <a:lstStyle/>
          <a:p>
            <a:endParaRPr lang="en-GB" dirty="0"/>
          </a:p>
          <a:p>
            <a:r>
              <a:rPr lang="en-GB" dirty="0"/>
              <a:t> </a:t>
            </a:r>
            <a:r>
              <a:rPr lang="en-GB" sz="1400" dirty="0">
                <a:solidFill>
                  <a:schemeClr val="bg1"/>
                </a:solidFill>
              </a:rPr>
              <a:t>Transmitted by the expert from the European Commission </a:t>
            </a:r>
            <a:r>
              <a:rPr lang="en-GB" sz="1400" dirty="0" smtClean="0">
                <a:solidFill>
                  <a:schemeClr val="bg1"/>
                </a:solidFill>
              </a:rPr>
              <a:t>	Informal </a:t>
            </a:r>
            <a:r>
              <a:rPr lang="en-GB" sz="1400" dirty="0">
                <a:solidFill>
                  <a:schemeClr val="bg1"/>
                </a:solidFill>
              </a:rPr>
              <a:t>document </a:t>
            </a:r>
            <a:r>
              <a:rPr lang="en-GB" sz="1400" b="1" dirty="0" smtClean="0">
                <a:solidFill>
                  <a:schemeClr val="bg1"/>
                </a:solidFill>
              </a:rPr>
              <a:t>GRB-67-13 </a:t>
            </a:r>
            <a:endParaRPr lang="en-GB" sz="1400" dirty="0">
              <a:solidFill>
                <a:schemeClr val="bg1"/>
              </a:solidFill>
            </a:endParaRPr>
          </a:p>
          <a:p>
            <a:r>
              <a:rPr lang="en-GB" sz="1400" dirty="0" smtClean="0">
                <a:solidFill>
                  <a:schemeClr val="bg1"/>
                </a:solidFill>
              </a:rPr>
              <a:t>						(67th </a:t>
            </a:r>
            <a:r>
              <a:rPr lang="en-GB" sz="1400" dirty="0">
                <a:solidFill>
                  <a:schemeClr val="bg1"/>
                </a:solidFill>
              </a:rPr>
              <a:t>GRB, </a:t>
            </a:r>
            <a:r>
              <a:rPr lang="en-GB" sz="1400" dirty="0" smtClean="0">
                <a:solidFill>
                  <a:schemeClr val="bg1"/>
                </a:solidFill>
              </a:rPr>
              <a:t>24-26 January 2018, </a:t>
            </a:r>
            <a:endParaRPr lang="en-GB" sz="1400" dirty="0">
              <a:solidFill>
                <a:schemeClr val="bg1"/>
              </a:solidFill>
            </a:endParaRPr>
          </a:p>
          <a:p>
            <a:r>
              <a:rPr lang="en-GB" sz="1400" dirty="0" smtClean="0">
                <a:solidFill>
                  <a:schemeClr val="bg1"/>
                </a:solidFill>
              </a:rPr>
              <a:t>						</a:t>
            </a:r>
            <a:r>
              <a:rPr lang="en-GB" sz="1400" smtClean="0">
                <a:solidFill>
                  <a:schemeClr val="bg1"/>
                </a:solidFill>
              </a:rPr>
              <a:t>agenda </a:t>
            </a:r>
            <a:r>
              <a:rPr lang="en-GB" sz="1400" smtClean="0">
                <a:solidFill>
                  <a:schemeClr val="bg1"/>
                </a:solidFill>
              </a:rPr>
              <a:t>items 3 and 10)</a:t>
            </a:r>
            <a:endParaRPr lang="en-GB" sz="1400" dirty="0">
              <a:solidFill>
                <a:schemeClr val="bg1"/>
              </a:solidFill>
            </a:endParaRPr>
          </a:p>
        </p:txBody>
      </p:sp>
    </p:spTree>
    <p:custDataLst>
      <p:tags r:id="rId1"/>
    </p:custDataLst>
    <p:extLst>
      <p:ext uri="{BB962C8B-B14F-4D97-AF65-F5344CB8AC3E}">
        <p14:creationId xmlns:p14="http://schemas.microsoft.com/office/powerpoint/2010/main" val="13253737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486" y="1128784"/>
            <a:ext cx="8054114" cy="358008"/>
          </a:xfrm>
        </p:spPr>
        <p:txBody>
          <a:bodyPr/>
          <a:lstStyle/>
          <a:p>
            <a:r>
              <a:rPr lang="nl-NL" dirty="0"/>
              <a:t>benefits</a:t>
            </a:r>
          </a:p>
        </p:txBody>
      </p:sp>
      <p:sp>
        <p:nvSpPr>
          <p:cNvPr id="3" name="Content Placeholder 2"/>
          <p:cNvSpPr>
            <a:spLocks noGrp="1"/>
          </p:cNvSpPr>
          <p:nvPr>
            <p:ph idx="1"/>
          </p:nvPr>
        </p:nvSpPr>
        <p:spPr>
          <a:xfrm>
            <a:off x="533227" y="1790368"/>
            <a:ext cx="8054114" cy="4392488"/>
          </a:xfrm>
        </p:spPr>
        <p:txBody>
          <a:bodyPr/>
          <a:lstStyle/>
          <a:p>
            <a:pPr>
              <a:spcBef>
                <a:spcPts val="600"/>
              </a:spcBef>
              <a:spcAft>
                <a:spcPts val="600"/>
              </a:spcAft>
            </a:pPr>
            <a:r>
              <a:rPr lang="en-GB" dirty="0"/>
              <a:t>Use of </a:t>
            </a:r>
            <a:r>
              <a:rPr lang="en-GB" b="1" dirty="0"/>
              <a:t>L</a:t>
            </a:r>
            <a:r>
              <a:rPr lang="en-GB" b="1" baseline="-25000" dirty="0"/>
              <a:t>DEN</a:t>
            </a:r>
            <a:r>
              <a:rPr lang="en-GB" dirty="0"/>
              <a:t> (average) noise levels at the dwelling facade to assess noise reductions, which can be </a:t>
            </a:r>
            <a:r>
              <a:rPr lang="en-GB" b="1" dirty="0"/>
              <a:t>monetised</a:t>
            </a:r>
            <a:endParaRPr lang="en-GB" dirty="0"/>
          </a:p>
          <a:p>
            <a:pPr>
              <a:spcBef>
                <a:spcPts val="600"/>
              </a:spcBef>
              <a:spcAft>
                <a:spcPts val="600"/>
              </a:spcAft>
            </a:pPr>
            <a:r>
              <a:rPr lang="en-GB" dirty="0"/>
              <a:t>L</a:t>
            </a:r>
            <a:r>
              <a:rPr lang="en-GB" baseline="-25000" dirty="0"/>
              <a:t>DEN</a:t>
            </a:r>
            <a:r>
              <a:rPr lang="en-GB" dirty="0"/>
              <a:t> level calculated with EU traffic noise model CNOSSOS, taking </a:t>
            </a:r>
            <a:r>
              <a:rPr lang="en-GB" b="1" dirty="0"/>
              <a:t>representative road</a:t>
            </a:r>
            <a:r>
              <a:rPr lang="en-GB" dirty="0"/>
              <a:t> types and sections into account</a:t>
            </a:r>
          </a:p>
          <a:p>
            <a:pPr>
              <a:spcBef>
                <a:spcPts val="600"/>
              </a:spcBef>
              <a:spcAft>
                <a:spcPts val="600"/>
              </a:spcAft>
            </a:pPr>
            <a:r>
              <a:rPr lang="en-GB" b="1" dirty="0"/>
              <a:t>Valuation:</a:t>
            </a:r>
          </a:p>
          <a:p>
            <a:pPr lvl="2">
              <a:spcBef>
                <a:spcPts val="600"/>
              </a:spcBef>
              <a:spcAft>
                <a:spcPts val="600"/>
              </a:spcAft>
            </a:pPr>
            <a:r>
              <a:rPr lang="en-GB" dirty="0"/>
              <a:t>Amenity (willingness to pay): € 29.90 / dB reduction / household / annum</a:t>
            </a:r>
            <a:br>
              <a:rPr lang="en-GB" dirty="0"/>
            </a:br>
            <a:r>
              <a:rPr lang="en-GB" dirty="0"/>
              <a:t>based on EU paper 2002</a:t>
            </a:r>
          </a:p>
          <a:p>
            <a:pPr lvl="2">
              <a:spcBef>
                <a:spcPts val="600"/>
              </a:spcBef>
              <a:spcAft>
                <a:spcPts val="600"/>
              </a:spcAft>
            </a:pPr>
            <a:r>
              <a:rPr lang="en-GB" dirty="0"/>
              <a:t>Health (only heart disease): € 17.60 / dB reduction / household / annum</a:t>
            </a:r>
            <a:br>
              <a:rPr lang="en-GB" dirty="0"/>
            </a:br>
            <a:r>
              <a:rPr lang="en-GB" dirty="0"/>
              <a:t>based on TNO and UK estimates used for traffic noise</a:t>
            </a:r>
          </a:p>
          <a:p>
            <a:pPr>
              <a:spcBef>
                <a:spcPts val="600"/>
              </a:spcBef>
              <a:spcAft>
                <a:spcPts val="600"/>
              </a:spcAft>
            </a:pPr>
            <a:r>
              <a:rPr lang="en-GB" dirty="0"/>
              <a:t>Alternative approach would be to use assessment of </a:t>
            </a:r>
            <a:r>
              <a:rPr lang="en-GB" b="1" dirty="0"/>
              <a:t>single events</a:t>
            </a:r>
            <a:r>
              <a:rPr lang="en-GB" dirty="0"/>
              <a:t>, L</a:t>
            </a:r>
            <a:r>
              <a:rPr lang="en-GB" baseline="-25000" dirty="0"/>
              <a:t>Amax</a:t>
            </a:r>
            <a:endParaRPr lang="en-GB" dirty="0"/>
          </a:p>
        </p:txBody>
      </p:sp>
      <p:sp>
        <p:nvSpPr>
          <p:cNvPr id="4" name="Slide Number Placeholder 3"/>
          <p:cNvSpPr>
            <a:spLocks noGrp="1"/>
          </p:cNvSpPr>
          <p:nvPr>
            <p:ph type="sldNum" sz="quarter" idx="12"/>
          </p:nvPr>
        </p:nvSpPr>
        <p:spPr/>
        <p:txBody>
          <a:bodyPr/>
          <a:lstStyle/>
          <a:p>
            <a:fld id="{52236286-4DC8-46DE-9269-8F728FBC0641}" type="slidenum">
              <a:rPr lang="en-GB" smtClean="0"/>
              <a:pPr/>
              <a:t>10</a:t>
            </a:fld>
            <a:endParaRPr lang="en-GB" dirty="0"/>
          </a:p>
        </p:txBody>
      </p:sp>
    </p:spTree>
    <p:custDataLst>
      <p:tags r:id="rId1"/>
    </p:custDataLst>
    <p:extLst>
      <p:ext uri="{BB962C8B-B14F-4D97-AF65-F5344CB8AC3E}">
        <p14:creationId xmlns:p14="http://schemas.microsoft.com/office/powerpoint/2010/main" val="26542820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additive="base">
                                        <p:cTn id="3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486" y="1148240"/>
            <a:ext cx="8054114" cy="430016"/>
          </a:xfrm>
        </p:spPr>
        <p:txBody>
          <a:bodyPr/>
          <a:lstStyle/>
          <a:p>
            <a:r>
              <a:rPr lang="en-US" dirty="0"/>
              <a:t>Costs, Benefit to cost ratio</a:t>
            </a:r>
          </a:p>
        </p:txBody>
      </p:sp>
      <p:sp>
        <p:nvSpPr>
          <p:cNvPr id="3" name="Content Placeholder 2"/>
          <p:cNvSpPr>
            <a:spLocks noGrp="1"/>
          </p:cNvSpPr>
          <p:nvPr>
            <p:ph idx="1"/>
          </p:nvPr>
        </p:nvSpPr>
        <p:spPr>
          <a:xfrm>
            <a:off x="521983" y="1916832"/>
            <a:ext cx="8054114" cy="4320480"/>
          </a:xfrm>
        </p:spPr>
        <p:txBody>
          <a:bodyPr/>
          <a:lstStyle/>
          <a:p>
            <a:pPr>
              <a:lnSpc>
                <a:spcPct val="120000"/>
              </a:lnSpc>
              <a:spcBef>
                <a:spcPts val="1200"/>
              </a:spcBef>
              <a:spcAft>
                <a:spcPts val="1200"/>
              </a:spcAft>
            </a:pPr>
            <a:r>
              <a:rPr lang="en-GB" b="1" dirty="0"/>
              <a:t>Industry</a:t>
            </a:r>
            <a:r>
              <a:rPr lang="en-GB" dirty="0"/>
              <a:t> </a:t>
            </a:r>
            <a:r>
              <a:rPr lang="en-GB" b="1" dirty="0"/>
              <a:t>ADDITIONAL</a:t>
            </a:r>
            <a:r>
              <a:rPr lang="en-GB" dirty="0"/>
              <a:t> costs due to additional R&amp;D and production </a:t>
            </a:r>
            <a:br>
              <a:rPr lang="en-GB" dirty="0"/>
            </a:br>
            <a:r>
              <a:rPr lang="en-GB" dirty="0"/>
              <a:t>(cost = price – tax – markup)</a:t>
            </a:r>
          </a:p>
          <a:p>
            <a:pPr>
              <a:lnSpc>
                <a:spcPct val="120000"/>
              </a:lnSpc>
              <a:spcBef>
                <a:spcPts val="1200"/>
              </a:spcBef>
              <a:spcAft>
                <a:spcPts val="1200"/>
              </a:spcAft>
            </a:pPr>
            <a:r>
              <a:rPr lang="en-GB" b="1" dirty="0"/>
              <a:t>Enforcement</a:t>
            </a:r>
            <a:r>
              <a:rPr lang="en-GB" dirty="0"/>
              <a:t> </a:t>
            </a:r>
            <a:r>
              <a:rPr lang="en-GB" b="1" dirty="0"/>
              <a:t>ADDITIONAL</a:t>
            </a:r>
            <a:r>
              <a:rPr lang="en-GB" dirty="0"/>
              <a:t> costs for authorities and traffic police</a:t>
            </a:r>
            <a:br>
              <a:rPr lang="en-GB" dirty="0"/>
            </a:br>
            <a:r>
              <a:rPr lang="en-GB" dirty="0"/>
              <a:t>to achieve 0% illegal exhausts in future</a:t>
            </a:r>
          </a:p>
          <a:p>
            <a:pPr>
              <a:lnSpc>
                <a:spcPct val="120000"/>
              </a:lnSpc>
              <a:spcBef>
                <a:spcPts val="1200"/>
              </a:spcBef>
              <a:spcAft>
                <a:spcPts val="1200"/>
              </a:spcAft>
            </a:pPr>
            <a:r>
              <a:rPr lang="en-GB" dirty="0"/>
              <a:t>Cost approach based on </a:t>
            </a:r>
            <a:r>
              <a:rPr lang="en-GB" b="1" dirty="0"/>
              <a:t>recent “</a:t>
            </a:r>
            <a:r>
              <a:rPr lang="en-GB" dirty="0"/>
              <a:t>L-cat Euro 5 emission study”</a:t>
            </a:r>
          </a:p>
          <a:p>
            <a:pPr lvl="1">
              <a:lnSpc>
                <a:spcPct val="120000"/>
              </a:lnSpc>
              <a:spcBef>
                <a:spcPts val="1200"/>
              </a:spcBef>
              <a:spcAft>
                <a:spcPts val="1200"/>
              </a:spcAft>
            </a:pPr>
            <a:r>
              <a:rPr lang="en-GB" b="1" dirty="0"/>
              <a:t>Information</a:t>
            </a:r>
            <a:r>
              <a:rPr lang="en-GB" dirty="0"/>
              <a:t> received from industry (3 companies, L3e, L5e)</a:t>
            </a:r>
          </a:p>
          <a:p>
            <a:pPr lvl="1">
              <a:lnSpc>
                <a:spcPct val="120000"/>
              </a:lnSpc>
              <a:spcBef>
                <a:spcPts val="1200"/>
              </a:spcBef>
              <a:spcAft>
                <a:spcPts val="1200"/>
              </a:spcAft>
            </a:pPr>
            <a:r>
              <a:rPr lang="en-GB" dirty="0"/>
              <a:t>Consortium </a:t>
            </a:r>
            <a:r>
              <a:rPr lang="en-GB" b="1" dirty="0"/>
              <a:t>assessment</a:t>
            </a:r>
            <a:r>
              <a:rPr lang="en-GB" dirty="0"/>
              <a:t> of technological needs to achieve lower limits</a:t>
            </a:r>
          </a:p>
          <a:p>
            <a:r>
              <a:rPr lang="en-US" b="1" dirty="0"/>
              <a:t>Benefit to cost ratio</a:t>
            </a:r>
            <a:r>
              <a:rPr lang="en-US" dirty="0"/>
              <a:t> =</a:t>
            </a:r>
          </a:p>
          <a:p>
            <a:pPr marL="0" indent="0">
              <a:buNone/>
            </a:pPr>
            <a:r>
              <a:rPr lang="en-US" dirty="0"/>
              <a:t>	</a:t>
            </a:r>
            <a:r>
              <a:rPr lang="en-US" u="sng" dirty="0"/>
              <a:t>Accumulated benefits over 20 year period</a:t>
            </a:r>
          </a:p>
          <a:p>
            <a:pPr marL="0" indent="0">
              <a:buNone/>
            </a:pPr>
            <a:r>
              <a:rPr lang="en-US" dirty="0"/>
              <a:t>	Accumulated costs over 20 year period </a:t>
            </a:r>
          </a:p>
          <a:p>
            <a:pPr lvl="1">
              <a:lnSpc>
                <a:spcPct val="120000"/>
              </a:lnSpc>
              <a:spcBef>
                <a:spcPts val="1200"/>
              </a:spcBef>
              <a:spcAft>
                <a:spcPts val="1200"/>
              </a:spcAft>
            </a:pPr>
            <a:r>
              <a:rPr lang="en-GB" b="1" dirty="0"/>
              <a:t/>
            </a:r>
            <a:br>
              <a:rPr lang="en-GB" b="1" dirty="0"/>
            </a:br>
            <a:endParaRPr lang="en-GB" b="1" dirty="0"/>
          </a:p>
        </p:txBody>
      </p:sp>
      <p:sp>
        <p:nvSpPr>
          <p:cNvPr id="4" name="Slide Number Placeholder 3"/>
          <p:cNvSpPr>
            <a:spLocks noGrp="1"/>
          </p:cNvSpPr>
          <p:nvPr>
            <p:ph type="sldNum" sz="quarter" idx="12"/>
          </p:nvPr>
        </p:nvSpPr>
        <p:spPr/>
        <p:txBody>
          <a:bodyPr/>
          <a:lstStyle/>
          <a:p>
            <a:fld id="{52236286-4DC8-46DE-9269-8F728FBC0641}" type="slidenum">
              <a:rPr lang="en-GB" smtClean="0"/>
              <a:pPr/>
              <a:t>11</a:t>
            </a:fld>
            <a:endParaRPr lang="en-GB" dirty="0"/>
          </a:p>
        </p:txBody>
      </p:sp>
    </p:spTree>
    <p:custDataLst>
      <p:tags r:id="rId1"/>
    </p:custDataLst>
    <p:extLst>
      <p:ext uri="{BB962C8B-B14F-4D97-AF65-F5344CB8AC3E}">
        <p14:creationId xmlns:p14="http://schemas.microsoft.com/office/powerpoint/2010/main" val="20657076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486" y="1148240"/>
            <a:ext cx="8054114" cy="720000"/>
          </a:xfrm>
        </p:spPr>
        <p:txBody>
          <a:bodyPr/>
          <a:lstStyle/>
          <a:p>
            <a:r>
              <a:rPr lang="en-US" dirty="0"/>
              <a:t>CBA scenarios</a:t>
            </a:r>
          </a:p>
        </p:txBody>
      </p:sp>
      <p:sp>
        <p:nvSpPr>
          <p:cNvPr id="3" name="Content Placeholder 2"/>
          <p:cNvSpPr>
            <a:spLocks noGrp="1"/>
          </p:cNvSpPr>
          <p:nvPr>
            <p:ph idx="1"/>
          </p:nvPr>
        </p:nvSpPr>
        <p:spPr>
          <a:xfrm>
            <a:off x="556486" y="2204864"/>
            <a:ext cx="8054114" cy="4176464"/>
          </a:xfrm>
        </p:spPr>
        <p:txBody>
          <a:bodyPr/>
          <a:lstStyle/>
          <a:p>
            <a:pPr marL="233363" indent="-179388">
              <a:lnSpc>
                <a:spcPct val="100000"/>
              </a:lnSpc>
              <a:spcBef>
                <a:spcPts val="600"/>
              </a:spcBef>
            </a:pPr>
            <a:r>
              <a:rPr lang="en-US" b="1" dirty="0"/>
              <a:t>Time period: 2020 – 2040</a:t>
            </a:r>
          </a:p>
          <a:p>
            <a:pPr marL="233363" indent="-179388">
              <a:lnSpc>
                <a:spcPct val="100000"/>
              </a:lnSpc>
              <a:spcBef>
                <a:spcPts val="600"/>
              </a:spcBef>
            </a:pPr>
            <a:endParaRPr lang="en-US" b="1" dirty="0"/>
          </a:p>
          <a:p>
            <a:pPr marL="233363" indent="-179388">
              <a:lnSpc>
                <a:spcPct val="100000"/>
              </a:lnSpc>
              <a:spcBef>
                <a:spcPts val="600"/>
              </a:spcBef>
            </a:pPr>
            <a:r>
              <a:rPr lang="en-US" b="1" dirty="0"/>
              <a:t>1) Baseline scenario:</a:t>
            </a:r>
            <a:r>
              <a:rPr lang="en-US" dirty="0"/>
              <a:t> no change to L-category limits</a:t>
            </a:r>
          </a:p>
          <a:p>
            <a:pPr marL="233363" indent="-179388">
              <a:lnSpc>
                <a:spcPct val="100000"/>
              </a:lnSpc>
            </a:pPr>
            <a:endParaRPr lang="en-US" dirty="0"/>
          </a:p>
          <a:p>
            <a:pPr marL="233363" indent="-179388">
              <a:lnSpc>
                <a:spcPct val="100000"/>
              </a:lnSpc>
              <a:spcBef>
                <a:spcPts val="600"/>
              </a:spcBef>
            </a:pPr>
            <a:r>
              <a:rPr lang="en-US" b="1" dirty="0"/>
              <a:t>2) Reduced limits:</a:t>
            </a:r>
            <a:r>
              <a:rPr lang="en-US" dirty="0"/>
              <a:t> on average -2 dB limit reduction</a:t>
            </a:r>
          </a:p>
          <a:p>
            <a:pPr marL="511175" indent="0">
              <a:lnSpc>
                <a:spcPct val="100000"/>
              </a:lnSpc>
              <a:spcBef>
                <a:spcPts val="1200"/>
              </a:spcBef>
              <a:buNone/>
            </a:pPr>
            <a:r>
              <a:rPr lang="en-US" sz="1600" dirty="0"/>
              <a:t>Exact limit change depends on L-subcategory considered</a:t>
            </a:r>
          </a:p>
          <a:p>
            <a:pPr marL="233363" indent="-179388">
              <a:lnSpc>
                <a:spcPct val="100000"/>
              </a:lnSpc>
            </a:pPr>
            <a:endParaRPr lang="en-US" dirty="0">
              <a:solidFill>
                <a:srgbClr val="92499E"/>
              </a:solidFill>
            </a:endParaRPr>
          </a:p>
          <a:p>
            <a:pPr marL="233363" indent="-179388">
              <a:lnSpc>
                <a:spcPct val="100000"/>
              </a:lnSpc>
              <a:spcBef>
                <a:spcPts val="600"/>
              </a:spcBef>
            </a:pPr>
            <a:r>
              <a:rPr lang="en-US" b="1" dirty="0"/>
              <a:t>3) Ambitious scenario:</a:t>
            </a:r>
            <a:r>
              <a:rPr lang="en-US" dirty="0"/>
              <a:t> on average -5 dB limit reduction</a:t>
            </a:r>
          </a:p>
          <a:p>
            <a:pPr marL="511175" indent="0">
              <a:lnSpc>
                <a:spcPct val="100000"/>
              </a:lnSpc>
              <a:spcBef>
                <a:spcPts val="1200"/>
              </a:spcBef>
              <a:buNone/>
            </a:pPr>
            <a:r>
              <a:rPr lang="en-US" sz="1600" dirty="0"/>
              <a:t>Exact limit change depends on L-subcategory considered</a:t>
            </a:r>
          </a:p>
          <a:p>
            <a:pPr marL="511175" indent="0">
              <a:lnSpc>
                <a:spcPct val="100000"/>
              </a:lnSpc>
              <a:spcBef>
                <a:spcPts val="1200"/>
              </a:spcBef>
              <a:buNone/>
            </a:pPr>
            <a:r>
              <a:rPr lang="en-US" sz="1600" dirty="0"/>
              <a:t>Scenario aims at showing max potential benefit if other conditions are met</a:t>
            </a:r>
            <a:endParaRPr lang="nl-NL" sz="1600" dirty="0"/>
          </a:p>
        </p:txBody>
      </p:sp>
      <p:sp>
        <p:nvSpPr>
          <p:cNvPr id="4" name="Slide Number Placeholder 3"/>
          <p:cNvSpPr>
            <a:spLocks noGrp="1"/>
          </p:cNvSpPr>
          <p:nvPr>
            <p:ph type="sldNum" sz="quarter" idx="12"/>
          </p:nvPr>
        </p:nvSpPr>
        <p:spPr/>
        <p:txBody>
          <a:bodyPr/>
          <a:lstStyle/>
          <a:p>
            <a:fld id="{52236286-4DC8-46DE-9269-8F728FBC0641}" type="slidenum">
              <a:rPr lang="en-GB" smtClean="0"/>
              <a:pPr/>
              <a:t>12</a:t>
            </a:fld>
            <a:endParaRPr lang="en-GB" dirty="0"/>
          </a:p>
        </p:txBody>
      </p:sp>
    </p:spTree>
    <p:custDataLst>
      <p:tags r:id="rId1"/>
    </p:custDataLst>
    <p:extLst>
      <p:ext uri="{BB962C8B-B14F-4D97-AF65-F5344CB8AC3E}">
        <p14:creationId xmlns:p14="http://schemas.microsoft.com/office/powerpoint/2010/main" val="34214489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054768"/>
            <a:ext cx="8054114" cy="358008"/>
          </a:xfrm>
        </p:spPr>
        <p:txBody>
          <a:bodyPr/>
          <a:lstStyle/>
          <a:p>
            <a:r>
              <a:rPr lang="en-US" dirty="0"/>
              <a:t>Conclusions, effectiveness</a:t>
            </a:r>
            <a:endParaRPr lang="en-US" sz="1200" dirty="0"/>
          </a:p>
        </p:txBody>
      </p:sp>
      <p:sp>
        <p:nvSpPr>
          <p:cNvPr id="3" name="Content Placeholder 2"/>
          <p:cNvSpPr>
            <a:spLocks noGrp="1"/>
          </p:cNvSpPr>
          <p:nvPr>
            <p:ph idx="1"/>
          </p:nvPr>
        </p:nvSpPr>
        <p:spPr>
          <a:xfrm>
            <a:off x="467544" y="1556792"/>
            <a:ext cx="8054114" cy="5112568"/>
          </a:xfrm>
        </p:spPr>
        <p:txBody>
          <a:bodyPr/>
          <a:lstStyle/>
          <a:p>
            <a:pPr>
              <a:lnSpc>
                <a:spcPct val="120000"/>
              </a:lnSpc>
              <a:spcBef>
                <a:spcPts val="1200"/>
              </a:spcBef>
              <a:spcAft>
                <a:spcPts val="600"/>
              </a:spcAft>
            </a:pPr>
            <a:r>
              <a:rPr lang="en-US" dirty="0"/>
              <a:t>Effectiveness of limit changes only due to L-cat limits is relatively low in terms of L</a:t>
            </a:r>
            <a:r>
              <a:rPr lang="en-US" baseline="-25000" dirty="0"/>
              <a:t>DEN</a:t>
            </a:r>
            <a:r>
              <a:rPr lang="en-US" dirty="0"/>
              <a:t> reductions, as can be expected: </a:t>
            </a:r>
            <a:br>
              <a:rPr lang="en-US" dirty="0"/>
            </a:br>
            <a:r>
              <a:rPr lang="en-US" dirty="0"/>
              <a:t>North EU: 0.1 -0.5 dB, South EU 0.4 -1.5 dB</a:t>
            </a:r>
          </a:p>
          <a:p>
            <a:pPr>
              <a:lnSpc>
                <a:spcPct val="120000"/>
              </a:lnSpc>
              <a:spcBef>
                <a:spcPts val="1200"/>
              </a:spcBef>
              <a:spcAft>
                <a:spcPts val="600"/>
              </a:spcAft>
            </a:pPr>
            <a:r>
              <a:rPr lang="en-US" dirty="0"/>
              <a:t>Reducing the percentage of illegal exhausts and off-cycle sound production</a:t>
            </a:r>
            <a:br>
              <a:rPr lang="en-US" dirty="0"/>
            </a:br>
            <a:r>
              <a:rPr lang="en-US" dirty="0"/>
              <a:t>doubles the L-cat reductions in L</a:t>
            </a:r>
            <a:r>
              <a:rPr lang="en-US" baseline="-25000" dirty="0"/>
              <a:t>DEN</a:t>
            </a:r>
          </a:p>
          <a:p>
            <a:pPr>
              <a:lnSpc>
                <a:spcPct val="120000"/>
              </a:lnSpc>
              <a:spcBef>
                <a:spcPts val="1200"/>
              </a:spcBef>
              <a:spcAft>
                <a:spcPts val="600"/>
              </a:spcAft>
            </a:pPr>
            <a:r>
              <a:rPr lang="en-US" dirty="0"/>
              <a:t>Much higher reductions can be expected from future steps of Regulations EU 540/2014 (M and N vehicles) and EC 661/2009 (</a:t>
            </a:r>
            <a:r>
              <a:rPr lang="en-US" dirty="0" err="1"/>
              <a:t>tyres</a:t>
            </a:r>
            <a:r>
              <a:rPr lang="en-US" dirty="0"/>
              <a:t>), North EU: 0.1 -2.4 dB, South EU 0.4 -3.4 dB</a:t>
            </a:r>
          </a:p>
          <a:p>
            <a:pPr>
              <a:lnSpc>
                <a:spcPct val="120000"/>
              </a:lnSpc>
              <a:spcBef>
                <a:spcPts val="1200"/>
              </a:spcBef>
              <a:spcAft>
                <a:spcPts val="600"/>
              </a:spcAft>
            </a:pPr>
            <a:r>
              <a:rPr lang="en-US" dirty="0"/>
              <a:t>But not changing the L-cat limits on the affected roads diminishes the effectiveness of other vehicle limits</a:t>
            </a:r>
          </a:p>
          <a:p>
            <a:pPr>
              <a:lnSpc>
                <a:spcPct val="120000"/>
              </a:lnSpc>
              <a:spcBef>
                <a:spcPts val="1200"/>
              </a:spcBef>
              <a:spcAft>
                <a:spcPts val="600"/>
              </a:spcAft>
            </a:pPr>
            <a:r>
              <a:rPr lang="en-US" dirty="0"/>
              <a:t>Benefits are much larger in South EU due to higher contribution of PTWs to overall traffic levels</a:t>
            </a:r>
          </a:p>
        </p:txBody>
      </p:sp>
      <p:sp>
        <p:nvSpPr>
          <p:cNvPr id="4" name="Slide Number Placeholder 3"/>
          <p:cNvSpPr>
            <a:spLocks noGrp="1"/>
          </p:cNvSpPr>
          <p:nvPr>
            <p:ph type="sldNum" sz="quarter" idx="12"/>
          </p:nvPr>
        </p:nvSpPr>
        <p:spPr/>
        <p:txBody>
          <a:bodyPr/>
          <a:lstStyle/>
          <a:p>
            <a:fld id="{52236286-4DC8-46DE-9269-8F728FBC0641}" type="slidenum">
              <a:rPr lang="en-GB" smtClean="0"/>
              <a:pPr/>
              <a:t>13</a:t>
            </a:fld>
            <a:endParaRPr lang="en-GB" dirty="0"/>
          </a:p>
        </p:txBody>
      </p:sp>
    </p:spTree>
    <p:extLst>
      <p:ext uri="{BB962C8B-B14F-4D97-AF65-F5344CB8AC3E}">
        <p14:creationId xmlns:p14="http://schemas.microsoft.com/office/powerpoint/2010/main" val="22807607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486" y="1052736"/>
            <a:ext cx="8054114" cy="432048"/>
          </a:xfrm>
        </p:spPr>
        <p:txBody>
          <a:bodyPr/>
          <a:lstStyle/>
          <a:p>
            <a:r>
              <a:rPr lang="en-US" dirty="0"/>
              <a:t>Conclusions for B/c ratio</a:t>
            </a:r>
            <a:endParaRPr lang="en-US" sz="1200" dirty="0"/>
          </a:p>
        </p:txBody>
      </p:sp>
      <p:sp>
        <p:nvSpPr>
          <p:cNvPr id="3" name="Content Placeholder 2"/>
          <p:cNvSpPr>
            <a:spLocks noGrp="1"/>
          </p:cNvSpPr>
          <p:nvPr>
            <p:ph idx="1"/>
          </p:nvPr>
        </p:nvSpPr>
        <p:spPr>
          <a:xfrm>
            <a:off x="378602" y="1556792"/>
            <a:ext cx="8513878" cy="5112568"/>
          </a:xfrm>
        </p:spPr>
        <p:txBody>
          <a:bodyPr/>
          <a:lstStyle/>
          <a:p>
            <a:pPr>
              <a:lnSpc>
                <a:spcPct val="120000"/>
              </a:lnSpc>
              <a:spcBef>
                <a:spcPts val="600"/>
              </a:spcBef>
              <a:spcAft>
                <a:spcPts val="600"/>
              </a:spcAft>
            </a:pPr>
            <a:r>
              <a:rPr lang="en-US" dirty="0"/>
              <a:t>Benefit to cost ratio is highest for scenarios with limit reductions and </a:t>
            </a:r>
            <a:br>
              <a:rPr lang="en-US" dirty="0"/>
            </a:br>
            <a:r>
              <a:rPr lang="en-US" dirty="0"/>
              <a:t>restriction of illegal exhausts and legal off-cycle excess noise, close to 2</a:t>
            </a:r>
          </a:p>
          <a:p>
            <a:pPr>
              <a:lnSpc>
                <a:spcPct val="120000"/>
              </a:lnSpc>
              <a:spcBef>
                <a:spcPts val="600"/>
              </a:spcBef>
              <a:spcAft>
                <a:spcPts val="600"/>
              </a:spcAft>
            </a:pPr>
            <a:r>
              <a:rPr lang="en-US" dirty="0"/>
              <a:t>Even if illegal exhausts remain unchanged, the B/C ratio is still above 1</a:t>
            </a:r>
          </a:p>
          <a:p>
            <a:pPr>
              <a:lnSpc>
                <a:spcPct val="120000"/>
              </a:lnSpc>
              <a:spcBef>
                <a:spcPts val="600"/>
              </a:spcBef>
              <a:spcAft>
                <a:spcPts val="600"/>
              </a:spcAft>
            </a:pPr>
            <a:r>
              <a:rPr lang="en-US" dirty="0"/>
              <a:t>Benefit to cost ratio is slightly higher for the moderate limit reduction,</a:t>
            </a:r>
            <a:br>
              <a:rPr lang="en-US" dirty="0"/>
            </a:br>
            <a:r>
              <a:rPr lang="en-US" dirty="0"/>
              <a:t>1.92 vs 1.86 for the ambitious limit change</a:t>
            </a:r>
            <a:br>
              <a:rPr lang="en-US" dirty="0"/>
            </a:br>
            <a:r>
              <a:rPr lang="en-US" dirty="0"/>
              <a:t>Reason: both costs and benefits increase</a:t>
            </a:r>
          </a:p>
          <a:p>
            <a:pPr>
              <a:lnSpc>
                <a:spcPct val="120000"/>
              </a:lnSpc>
              <a:spcBef>
                <a:spcPts val="600"/>
              </a:spcBef>
              <a:spcAft>
                <a:spcPts val="600"/>
              </a:spcAft>
            </a:pPr>
            <a:r>
              <a:rPr lang="en-US" dirty="0"/>
              <a:t>Costs are significantly higher for ambitious scenario </a:t>
            </a:r>
            <a:br>
              <a:rPr lang="en-US" dirty="0"/>
            </a:br>
            <a:r>
              <a:rPr lang="en-US" dirty="0"/>
              <a:t>(even though the B/C is similar), and more technical difficulties are expected. </a:t>
            </a:r>
          </a:p>
          <a:p>
            <a:pPr>
              <a:lnSpc>
                <a:spcPct val="120000"/>
              </a:lnSpc>
              <a:spcBef>
                <a:spcPts val="600"/>
              </a:spcBef>
              <a:spcAft>
                <a:spcPts val="600"/>
              </a:spcAft>
            </a:pPr>
            <a:r>
              <a:rPr lang="en-US" dirty="0"/>
              <a:t>B/C ratio similar for business as usual and high growth scenarios</a:t>
            </a:r>
          </a:p>
          <a:p>
            <a:pPr>
              <a:lnSpc>
                <a:spcPct val="120000"/>
              </a:lnSpc>
              <a:spcBef>
                <a:spcPts val="600"/>
              </a:spcBef>
              <a:spcAft>
                <a:spcPts val="600"/>
              </a:spcAft>
            </a:pPr>
            <a:r>
              <a:rPr lang="en-US" dirty="0"/>
              <a:t>Although </a:t>
            </a:r>
            <a:r>
              <a:rPr lang="en-US" dirty="0" smtClean="0"/>
              <a:t>L</a:t>
            </a:r>
            <a:r>
              <a:rPr lang="en-US" sz="1400" dirty="0" smtClean="0"/>
              <a:t>DEN</a:t>
            </a:r>
            <a:r>
              <a:rPr lang="en-US" dirty="0" smtClean="0"/>
              <a:t> </a:t>
            </a:r>
            <a:r>
              <a:rPr lang="en-US" dirty="0"/>
              <a:t>reductions are small, they are significant, because underlying assumptions are conservative</a:t>
            </a:r>
          </a:p>
          <a:p>
            <a:pPr>
              <a:lnSpc>
                <a:spcPct val="120000"/>
              </a:lnSpc>
              <a:spcBef>
                <a:spcPts val="600"/>
              </a:spcBef>
              <a:spcAft>
                <a:spcPts val="600"/>
              </a:spcAft>
            </a:pPr>
            <a:r>
              <a:rPr lang="en-US" dirty="0"/>
              <a:t>So, a moderate limit reduction should be feasible.</a:t>
            </a:r>
            <a:endParaRPr lang="en-US" dirty="0">
              <a:solidFill>
                <a:srgbClr val="FF0000"/>
              </a:solidFill>
            </a:endParaRPr>
          </a:p>
          <a:p>
            <a:pPr>
              <a:lnSpc>
                <a:spcPct val="120000"/>
              </a:lnSpc>
              <a:spcBef>
                <a:spcPts val="1000"/>
              </a:spcBef>
              <a:spcAft>
                <a:spcPts val="1000"/>
              </a:spcAft>
            </a:pPr>
            <a:endParaRPr lang="en-US" dirty="0"/>
          </a:p>
        </p:txBody>
      </p:sp>
      <p:sp>
        <p:nvSpPr>
          <p:cNvPr id="4" name="Slide Number Placeholder 3"/>
          <p:cNvSpPr>
            <a:spLocks noGrp="1"/>
          </p:cNvSpPr>
          <p:nvPr>
            <p:ph type="sldNum" sz="quarter" idx="12"/>
          </p:nvPr>
        </p:nvSpPr>
        <p:spPr/>
        <p:txBody>
          <a:bodyPr/>
          <a:lstStyle/>
          <a:p>
            <a:fld id="{52236286-4DC8-46DE-9269-8F728FBC0641}" type="slidenum">
              <a:rPr lang="en-GB" smtClean="0"/>
              <a:pPr/>
              <a:t>14</a:t>
            </a:fld>
            <a:endParaRPr lang="en-GB" dirty="0"/>
          </a:p>
        </p:txBody>
      </p:sp>
    </p:spTree>
    <p:extLst>
      <p:ext uri="{BB962C8B-B14F-4D97-AF65-F5344CB8AC3E}">
        <p14:creationId xmlns:p14="http://schemas.microsoft.com/office/powerpoint/2010/main" val="14742723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2236286-4DC8-46DE-9269-8F728FBC0641}" type="slidenum">
              <a:rPr lang="en-GB" smtClean="0"/>
              <a:pPr/>
              <a:t>15</a:t>
            </a:fld>
            <a:endParaRPr lang="en-GB" dirty="0"/>
          </a:p>
        </p:txBody>
      </p:sp>
      <p:sp>
        <p:nvSpPr>
          <p:cNvPr id="8" name="Titel 1"/>
          <p:cNvSpPr>
            <a:spLocks noGrp="1"/>
          </p:cNvSpPr>
          <p:nvPr>
            <p:ph type="title"/>
          </p:nvPr>
        </p:nvSpPr>
        <p:spPr>
          <a:xfrm>
            <a:off x="251316" y="1052736"/>
            <a:ext cx="8712968" cy="720080"/>
          </a:xfrm>
        </p:spPr>
        <p:txBody>
          <a:bodyPr/>
          <a:lstStyle/>
          <a:p>
            <a:r>
              <a:rPr lang="en-US" dirty="0"/>
              <a:t>final Conclusions towards sound level limits proposal</a:t>
            </a:r>
            <a:endParaRPr lang="en-GB" sz="2600" dirty="0"/>
          </a:p>
        </p:txBody>
      </p:sp>
      <p:sp>
        <p:nvSpPr>
          <p:cNvPr id="9" name="Content Placeholder 2"/>
          <p:cNvSpPr>
            <a:spLocks noGrp="1"/>
          </p:cNvSpPr>
          <p:nvPr>
            <p:ph idx="1"/>
          </p:nvPr>
        </p:nvSpPr>
        <p:spPr>
          <a:xfrm>
            <a:off x="251316" y="2060848"/>
            <a:ext cx="8569156" cy="4104456"/>
          </a:xfrm>
        </p:spPr>
        <p:txBody>
          <a:bodyPr/>
          <a:lstStyle/>
          <a:p>
            <a:pPr>
              <a:lnSpc>
                <a:spcPct val="120000"/>
              </a:lnSpc>
              <a:spcBef>
                <a:spcPts val="1800"/>
              </a:spcBef>
              <a:spcAft>
                <a:spcPts val="600"/>
              </a:spcAft>
            </a:pPr>
            <a:r>
              <a:rPr lang="en-US" dirty="0"/>
              <a:t>Based on the CBA results:</a:t>
            </a:r>
          </a:p>
          <a:p>
            <a:pPr>
              <a:lnSpc>
                <a:spcPct val="120000"/>
              </a:lnSpc>
              <a:spcBef>
                <a:spcPts val="1800"/>
              </a:spcBef>
              <a:spcAft>
                <a:spcPts val="600"/>
              </a:spcAft>
            </a:pPr>
            <a:r>
              <a:rPr lang="en-US" dirty="0"/>
              <a:t>In general, decreasing the sound limits of L-vehicles is necessary in order to follow the decreasing regulatory trend of </a:t>
            </a:r>
            <a:r>
              <a:rPr lang="en-US" b="1" dirty="0"/>
              <a:t>other road vehicles</a:t>
            </a:r>
            <a:r>
              <a:rPr lang="en-US" dirty="0"/>
              <a:t> in the future (as already planned in Reg. (EU) No. 540/2014)</a:t>
            </a:r>
          </a:p>
          <a:p>
            <a:pPr>
              <a:lnSpc>
                <a:spcPct val="120000"/>
              </a:lnSpc>
              <a:spcBef>
                <a:spcPts val="1800"/>
              </a:spcBef>
              <a:spcAft>
                <a:spcPts val="600"/>
              </a:spcAft>
            </a:pPr>
            <a:r>
              <a:rPr lang="en-US" dirty="0"/>
              <a:t>Without limit changes in L-vehicles, the </a:t>
            </a:r>
            <a:r>
              <a:rPr lang="en-US" b="1" dirty="0"/>
              <a:t>gap</a:t>
            </a:r>
            <a:r>
              <a:rPr lang="en-US" dirty="0"/>
              <a:t> with other road vehicles will become </a:t>
            </a:r>
            <a:r>
              <a:rPr lang="en-US" b="1" dirty="0"/>
              <a:t>even larger</a:t>
            </a:r>
            <a:r>
              <a:rPr lang="en-US" dirty="0"/>
              <a:t> than it is already; the need for limit reduction is </a:t>
            </a:r>
            <a:r>
              <a:rPr lang="en-US" b="1" dirty="0"/>
              <a:t>strongest</a:t>
            </a:r>
            <a:r>
              <a:rPr lang="en-US" dirty="0"/>
              <a:t> for the </a:t>
            </a:r>
            <a:r>
              <a:rPr lang="en-US" b="1" dirty="0"/>
              <a:t>loudest</a:t>
            </a:r>
            <a:r>
              <a:rPr lang="en-US" dirty="0"/>
              <a:t> vehicles</a:t>
            </a:r>
          </a:p>
          <a:p>
            <a:pPr>
              <a:lnSpc>
                <a:spcPct val="120000"/>
              </a:lnSpc>
              <a:spcBef>
                <a:spcPts val="1800"/>
              </a:spcBef>
              <a:spcAft>
                <a:spcPts val="600"/>
              </a:spcAft>
            </a:pPr>
            <a:r>
              <a:rPr lang="en-GB" dirty="0"/>
              <a:t>Even if sound limits reduction is the only measure to be considered for the future, </a:t>
            </a:r>
            <a:r>
              <a:rPr lang="en-GB" b="1" dirty="0"/>
              <a:t>environmental and health benefits</a:t>
            </a:r>
            <a:r>
              <a:rPr lang="en-GB" dirty="0"/>
              <a:t> (noise reduction in real traffic and everyday life) are still significant</a:t>
            </a:r>
          </a:p>
        </p:txBody>
      </p:sp>
    </p:spTree>
    <p:extLst>
      <p:ext uri="{BB962C8B-B14F-4D97-AF65-F5344CB8AC3E}">
        <p14:creationId xmlns:p14="http://schemas.microsoft.com/office/powerpoint/2010/main" val="2662561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 calcmode="lin" valueType="num">
                                      <p:cBhvr additive="base">
                                        <p:cTn id="1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 calcmode="lin" valueType="num">
                                      <p:cBhvr additive="base">
                                        <p:cTn id="19"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anim calcmode="lin" valueType="num">
                                      <p:cBhvr additive="base">
                                        <p:cTn id="25"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 calcmode="lin" valueType="num">
                                      <p:cBhvr additive="base">
                                        <p:cTn id="31"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2236286-4DC8-46DE-9269-8F728FBC0641}" type="slidenum">
              <a:rPr lang="en-GB" smtClean="0"/>
              <a:pPr/>
              <a:t>16</a:t>
            </a:fld>
            <a:endParaRPr lang="en-GB" dirty="0"/>
          </a:p>
        </p:txBody>
      </p:sp>
      <p:sp>
        <p:nvSpPr>
          <p:cNvPr id="8" name="Titel 1"/>
          <p:cNvSpPr>
            <a:spLocks noGrp="1"/>
          </p:cNvSpPr>
          <p:nvPr>
            <p:ph type="title"/>
          </p:nvPr>
        </p:nvSpPr>
        <p:spPr>
          <a:xfrm>
            <a:off x="251316" y="1052736"/>
            <a:ext cx="8712968" cy="432048"/>
          </a:xfrm>
        </p:spPr>
        <p:txBody>
          <a:bodyPr/>
          <a:lstStyle/>
          <a:p>
            <a:r>
              <a:rPr lang="en-US" dirty="0"/>
              <a:t>L3e vehicles (motorcycles)</a:t>
            </a:r>
            <a:endParaRPr lang="en-GB" sz="2600" dirty="0"/>
          </a:p>
        </p:txBody>
      </p:sp>
      <p:sp>
        <p:nvSpPr>
          <p:cNvPr id="9" name="Content Placeholder 2"/>
          <p:cNvSpPr>
            <a:spLocks noGrp="1"/>
          </p:cNvSpPr>
          <p:nvPr>
            <p:ph idx="1"/>
          </p:nvPr>
        </p:nvSpPr>
        <p:spPr>
          <a:xfrm>
            <a:off x="251316" y="1484784"/>
            <a:ext cx="8569156" cy="4104456"/>
          </a:xfrm>
        </p:spPr>
        <p:txBody>
          <a:bodyPr/>
          <a:lstStyle/>
          <a:p>
            <a:pPr>
              <a:lnSpc>
                <a:spcPct val="120000"/>
              </a:lnSpc>
              <a:spcBef>
                <a:spcPts val="1800"/>
              </a:spcBef>
              <a:spcAft>
                <a:spcPts val="600"/>
              </a:spcAft>
            </a:pPr>
            <a:r>
              <a:rPr lang="en-US" dirty="0"/>
              <a:t>This is the most critical category due to: </a:t>
            </a:r>
          </a:p>
          <a:p>
            <a:pPr>
              <a:lnSpc>
                <a:spcPct val="120000"/>
              </a:lnSpc>
              <a:spcBef>
                <a:spcPts val="600"/>
              </a:spcBef>
              <a:spcAft>
                <a:spcPts val="600"/>
              </a:spcAft>
            </a:pPr>
            <a:r>
              <a:rPr lang="en-US" dirty="0" err="1"/>
              <a:t>i</a:t>
            </a:r>
            <a:r>
              <a:rPr lang="en-US" dirty="0"/>
              <a:t>) high number of vehicle fleet compared to other categories and </a:t>
            </a:r>
          </a:p>
          <a:p>
            <a:pPr>
              <a:lnSpc>
                <a:spcPct val="120000"/>
              </a:lnSpc>
              <a:spcBef>
                <a:spcPts val="600"/>
              </a:spcBef>
              <a:spcAft>
                <a:spcPts val="600"/>
              </a:spcAft>
            </a:pPr>
            <a:r>
              <a:rPr lang="en-US" dirty="0"/>
              <a:t>ii) high sound levels (potential source of noise problems)</a:t>
            </a:r>
            <a:endParaRPr lang="en-US" dirty="0">
              <a:solidFill>
                <a:srgbClr val="FF0000"/>
              </a:solidFill>
            </a:endParaRPr>
          </a:p>
          <a:p>
            <a:pPr>
              <a:lnSpc>
                <a:spcPct val="120000"/>
              </a:lnSpc>
              <a:spcBef>
                <a:spcPts val="1800"/>
              </a:spcBef>
              <a:spcAft>
                <a:spcPts val="600"/>
              </a:spcAft>
            </a:pPr>
            <a:r>
              <a:rPr lang="en-US" dirty="0"/>
              <a:t>In general, a 2 dB(A) limit reduction appears to be technically feasible, acceptable by the majority of stakeholders, and leads to more benefits than costs over period 2020-2040.</a:t>
            </a:r>
          </a:p>
          <a:p>
            <a:pPr>
              <a:lnSpc>
                <a:spcPct val="120000"/>
              </a:lnSpc>
              <a:spcBef>
                <a:spcPts val="1800"/>
              </a:spcBef>
              <a:spcAft>
                <a:spcPts val="600"/>
              </a:spcAft>
            </a:pPr>
            <a:r>
              <a:rPr lang="en-US" dirty="0"/>
              <a:t>Even a 3 dB(A) reduction may be feasible depending on the performance impacts and additional costs; in this case, other vehicle components, apart from the exhaust, need to be tackled (intake, engine, driveline).</a:t>
            </a:r>
          </a:p>
        </p:txBody>
      </p:sp>
    </p:spTree>
    <p:extLst>
      <p:ext uri="{BB962C8B-B14F-4D97-AF65-F5344CB8AC3E}">
        <p14:creationId xmlns:p14="http://schemas.microsoft.com/office/powerpoint/2010/main" val="4490772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 calcmode="lin" valueType="num">
                                      <p:cBhvr additive="base">
                                        <p:cTn id="1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 calcmode="lin" valueType="num">
                                      <p:cBhvr additive="base">
                                        <p:cTn id="19"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anim calcmode="lin" valueType="num">
                                      <p:cBhvr additive="base">
                                        <p:cTn id="25"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 calcmode="lin" valueType="num">
                                      <p:cBhvr additive="base">
                                        <p:cTn id="31"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xEl>
                                              <p:pRg st="4" end="4"/>
                                            </p:txEl>
                                          </p:spTgt>
                                        </p:tgtEl>
                                        <p:attrNameLst>
                                          <p:attrName>style.visibility</p:attrName>
                                        </p:attrNameLst>
                                      </p:cBhvr>
                                      <p:to>
                                        <p:strVal val="visible"/>
                                      </p:to>
                                    </p:set>
                                    <p:anim calcmode="lin" valueType="num">
                                      <p:cBhvr additive="base">
                                        <p:cTn id="37"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2236286-4DC8-46DE-9269-8F728FBC0641}" type="slidenum">
              <a:rPr lang="en-GB" smtClean="0"/>
              <a:pPr/>
              <a:t>17</a:t>
            </a:fld>
            <a:endParaRPr lang="en-GB" dirty="0"/>
          </a:p>
        </p:txBody>
      </p:sp>
      <p:sp>
        <p:nvSpPr>
          <p:cNvPr id="8" name="Titel 1"/>
          <p:cNvSpPr>
            <a:spLocks noGrp="1"/>
          </p:cNvSpPr>
          <p:nvPr>
            <p:ph type="title"/>
          </p:nvPr>
        </p:nvSpPr>
        <p:spPr>
          <a:xfrm>
            <a:off x="251316" y="1052736"/>
            <a:ext cx="8712968" cy="432048"/>
          </a:xfrm>
        </p:spPr>
        <p:txBody>
          <a:bodyPr/>
          <a:lstStyle/>
          <a:p>
            <a:r>
              <a:rPr lang="en-US" dirty="0"/>
              <a:t>L1e-B vehicles (mopeds)</a:t>
            </a:r>
            <a:endParaRPr lang="en-GB" sz="2600" dirty="0"/>
          </a:p>
        </p:txBody>
      </p:sp>
      <p:sp>
        <p:nvSpPr>
          <p:cNvPr id="9" name="Content Placeholder 2"/>
          <p:cNvSpPr>
            <a:spLocks noGrp="1"/>
          </p:cNvSpPr>
          <p:nvPr>
            <p:ph idx="1"/>
          </p:nvPr>
        </p:nvSpPr>
        <p:spPr>
          <a:xfrm>
            <a:off x="251316" y="1484784"/>
            <a:ext cx="8569156" cy="4104456"/>
          </a:xfrm>
        </p:spPr>
        <p:txBody>
          <a:bodyPr/>
          <a:lstStyle/>
          <a:p>
            <a:pPr>
              <a:lnSpc>
                <a:spcPct val="120000"/>
              </a:lnSpc>
              <a:spcBef>
                <a:spcPts val="1800"/>
              </a:spcBef>
              <a:spcAft>
                <a:spcPts val="600"/>
              </a:spcAft>
            </a:pPr>
            <a:r>
              <a:rPr lang="en-US" dirty="0"/>
              <a:t>These vehicles have a significant market share, but with a decrease trend in recent years due to competition of larger scooters. </a:t>
            </a:r>
            <a:endParaRPr lang="en-US" dirty="0">
              <a:solidFill>
                <a:srgbClr val="FF0000"/>
              </a:solidFill>
            </a:endParaRPr>
          </a:p>
          <a:p>
            <a:pPr>
              <a:lnSpc>
                <a:spcPct val="120000"/>
              </a:lnSpc>
              <a:spcBef>
                <a:spcPts val="1800"/>
              </a:spcBef>
              <a:spcAft>
                <a:spcPts val="600"/>
              </a:spcAft>
            </a:pPr>
            <a:r>
              <a:rPr lang="en-US" dirty="0"/>
              <a:t>Current limits are already lower than the other L-vehicle types; hence, there is less margin for reductions.</a:t>
            </a:r>
          </a:p>
          <a:p>
            <a:pPr>
              <a:lnSpc>
                <a:spcPct val="120000"/>
              </a:lnSpc>
              <a:spcBef>
                <a:spcPts val="1800"/>
              </a:spcBef>
              <a:spcAft>
                <a:spcPts val="600"/>
              </a:spcAft>
            </a:pPr>
            <a:r>
              <a:rPr lang="en-US" dirty="0"/>
              <a:t>Limit reduction is technically less feasible compared to L3e motorcycles due to technological and size limitations of mopeds.</a:t>
            </a:r>
          </a:p>
          <a:p>
            <a:pPr>
              <a:lnSpc>
                <a:spcPct val="120000"/>
              </a:lnSpc>
              <a:spcBef>
                <a:spcPts val="1800"/>
              </a:spcBef>
              <a:spcAft>
                <a:spcPts val="600"/>
              </a:spcAft>
            </a:pPr>
            <a:r>
              <a:rPr lang="en-US" dirty="0"/>
              <a:t>Technology to achieve lower sound levels: mostly exhaust attenuation, but CVT as well.</a:t>
            </a:r>
          </a:p>
          <a:p>
            <a:pPr>
              <a:lnSpc>
                <a:spcPct val="120000"/>
              </a:lnSpc>
              <a:spcBef>
                <a:spcPts val="1800"/>
              </a:spcBef>
              <a:spcAft>
                <a:spcPts val="600"/>
              </a:spcAft>
            </a:pPr>
            <a:r>
              <a:rPr lang="en-US" dirty="0"/>
              <a:t>In general, a 1 dB(A) limit reduction can be recommended as being technically feasible and acceptable (at both technical and financial level) by the majority of stakeholders.</a:t>
            </a:r>
          </a:p>
        </p:txBody>
      </p:sp>
    </p:spTree>
    <p:extLst>
      <p:ext uri="{BB962C8B-B14F-4D97-AF65-F5344CB8AC3E}">
        <p14:creationId xmlns:p14="http://schemas.microsoft.com/office/powerpoint/2010/main" val="14156806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 calcmode="lin" valueType="num">
                                      <p:cBhvr additive="base">
                                        <p:cTn id="1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 calcmode="lin" valueType="num">
                                      <p:cBhvr additive="base">
                                        <p:cTn id="19"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anim calcmode="lin" valueType="num">
                                      <p:cBhvr additive="base">
                                        <p:cTn id="25"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 calcmode="lin" valueType="num">
                                      <p:cBhvr additive="base">
                                        <p:cTn id="31"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xEl>
                                              <p:pRg st="4" end="4"/>
                                            </p:txEl>
                                          </p:spTgt>
                                        </p:tgtEl>
                                        <p:attrNameLst>
                                          <p:attrName>style.visibility</p:attrName>
                                        </p:attrNameLst>
                                      </p:cBhvr>
                                      <p:to>
                                        <p:strVal val="visible"/>
                                      </p:to>
                                    </p:set>
                                    <p:anim calcmode="lin" valueType="num">
                                      <p:cBhvr additive="base">
                                        <p:cTn id="37"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2236286-4DC8-46DE-9269-8F728FBC0641}" type="slidenum">
              <a:rPr lang="en-GB" smtClean="0"/>
              <a:pPr/>
              <a:t>18</a:t>
            </a:fld>
            <a:endParaRPr lang="en-GB" dirty="0"/>
          </a:p>
        </p:txBody>
      </p:sp>
      <p:sp>
        <p:nvSpPr>
          <p:cNvPr id="8" name="Titel 1"/>
          <p:cNvSpPr>
            <a:spLocks noGrp="1"/>
          </p:cNvSpPr>
          <p:nvPr>
            <p:ph type="title"/>
          </p:nvPr>
        </p:nvSpPr>
        <p:spPr>
          <a:xfrm>
            <a:off x="251316" y="1052736"/>
            <a:ext cx="8712968" cy="432048"/>
          </a:xfrm>
        </p:spPr>
        <p:txBody>
          <a:bodyPr/>
          <a:lstStyle/>
          <a:p>
            <a:r>
              <a:rPr lang="en-US" dirty="0"/>
              <a:t>L2e vehicles (three-wheel mopeds)</a:t>
            </a:r>
            <a:endParaRPr lang="en-GB" sz="2600" dirty="0"/>
          </a:p>
        </p:txBody>
      </p:sp>
      <p:sp>
        <p:nvSpPr>
          <p:cNvPr id="9" name="Content Placeholder 2"/>
          <p:cNvSpPr>
            <a:spLocks noGrp="1"/>
          </p:cNvSpPr>
          <p:nvPr>
            <p:ph idx="1"/>
          </p:nvPr>
        </p:nvSpPr>
        <p:spPr>
          <a:xfrm>
            <a:off x="257479" y="1484784"/>
            <a:ext cx="8569156" cy="4104456"/>
          </a:xfrm>
        </p:spPr>
        <p:txBody>
          <a:bodyPr/>
          <a:lstStyle/>
          <a:p>
            <a:pPr>
              <a:lnSpc>
                <a:spcPct val="120000"/>
              </a:lnSpc>
              <a:spcBef>
                <a:spcPts val="600"/>
              </a:spcBef>
              <a:spcAft>
                <a:spcPts val="600"/>
              </a:spcAft>
            </a:pPr>
            <a:r>
              <a:rPr lang="en-US" dirty="0"/>
              <a:t>The market size of these vehicles is very small compared to L1e-B two-wheel mopeds (almost 0.5% of all mopeds sales in 2015). They have similarities with the L1e-B vehicles regarding the engine and silencer system used.</a:t>
            </a:r>
          </a:p>
          <a:p>
            <a:pPr>
              <a:lnSpc>
                <a:spcPct val="120000"/>
              </a:lnSpc>
              <a:spcBef>
                <a:spcPts val="600"/>
              </a:spcBef>
              <a:spcAft>
                <a:spcPts val="600"/>
              </a:spcAft>
            </a:pPr>
            <a:r>
              <a:rPr lang="en-US" dirty="0"/>
              <a:t>Currently, there is a 5 dB(A) difference in the limit of L2e vehicles, 76 dB(A), compared to L1e-B vehicles with </a:t>
            </a:r>
            <a:r>
              <a:rPr lang="en-US" dirty="0" err="1"/>
              <a:t>v</a:t>
            </a:r>
            <a:r>
              <a:rPr lang="en-US" baseline="-25000" dirty="0" err="1"/>
              <a:t>max</a:t>
            </a:r>
            <a:r>
              <a:rPr lang="en-US" dirty="0"/>
              <a:t> &gt; 25km/h, 71 dB(A). </a:t>
            </a:r>
          </a:p>
          <a:p>
            <a:pPr>
              <a:lnSpc>
                <a:spcPct val="120000"/>
              </a:lnSpc>
              <a:spcBef>
                <a:spcPts val="600"/>
              </a:spcBef>
              <a:spcAft>
                <a:spcPts val="600"/>
              </a:spcAft>
            </a:pPr>
            <a:r>
              <a:rPr lang="en-US" dirty="0"/>
              <a:t>However, there is no evidence that this difference cannot be decreased, so that the limit of L2e vehicles comes closer to L1e-B vehicles with </a:t>
            </a:r>
            <a:r>
              <a:rPr lang="en-US" dirty="0" err="1"/>
              <a:t>v</a:t>
            </a:r>
            <a:r>
              <a:rPr lang="en-US" baseline="-25000" dirty="0" err="1"/>
              <a:t>max</a:t>
            </a:r>
            <a:r>
              <a:rPr lang="en-US" dirty="0"/>
              <a:t> &gt; 25km/h, leaving some margin for the three-wheel ones.</a:t>
            </a:r>
          </a:p>
          <a:p>
            <a:pPr>
              <a:lnSpc>
                <a:spcPct val="120000"/>
              </a:lnSpc>
              <a:spcBef>
                <a:spcPts val="600"/>
              </a:spcBef>
              <a:spcAft>
                <a:spcPts val="600"/>
              </a:spcAft>
            </a:pPr>
            <a:r>
              <a:rPr lang="en-US" dirty="0"/>
              <a:t>Hence, a limit reduction more than 1 dB(A), i.e., in the range 3-5 dB(A), can be recommended from a technical point of view. </a:t>
            </a:r>
          </a:p>
          <a:p>
            <a:pPr>
              <a:lnSpc>
                <a:spcPct val="120000"/>
              </a:lnSpc>
              <a:spcBef>
                <a:spcPts val="600"/>
              </a:spcBef>
              <a:spcAft>
                <a:spcPts val="600"/>
              </a:spcAft>
            </a:pPr>
            <a:r>
              <a:rPr lang="en-US" dirty="0"/>
              <a:t>A similar situation is given for </a:t>
            </a:r>
            <a:r>
              <a:rPr lang="en-US" b="1" dirty="0"/>
              <a:t>L6e-A vehicles (light on-road quads)</a:t>
            </a:r>
            <a:r>
              <a:rPr lang="en-US" dirty="0"/>
              <a:t>. In case they remain at Euro 5 step, similar powertrain to L1e-B is expected. The current limit is 80 dB(A), hence, there is high reduction potential of 5-7 </a:t>
            </a:r>
            <a:r>
              <a:rPr lang="en-US" dirty="0" err="1"/>
              <a:t>dB.</a:t>
            </a:r>
            <a:r>
              <a:rPr lang="en-US" dirty="0"/>
              <a:t> This is also the case for </a:t>
            </a:r>
            <a:r>
              <a:rPr lang="en-US" b="1" dirty="0"/>
              <a:t>L6e-B vehicles (mini-cars).</a:t>
            </a:r>
          </a:p>
        </p:txBody>
      </p:sp>
    </p:spTree>
    <p:extLst>
      <p:ext uri="{BB962C8B-B14F-4D97-AF65-F5344CB8AC3E}">
        <p14:creationId xmlns:p14="http://schemas.microsoft.com/office/powerpoint/2010/main" val="5283499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 calcmode="lin" valueType="num">
                                      <p:cBhvr additive="base">
                                        <p:cTn id="1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 calcmode="lin" valueType="num">
                                      <p:cBhvr additive="base">
                                        <p:cTn id="19"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anim calcmode="lin" valueType="num">
                                      <p:cBhvr additive="base">
                                        <p:cTn id="25"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 calcmode="lin" valueType="num">
                                      <p:cBhvr additive="base">
                                        <p:cTn id="31"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xEl>
                                              <p:pRg st="4" end="4"/>
                                            </p:txEl>
                                          </p:spTgt>
                                        </p:tgtEl>
                                        <p:attrNameLst>
                                          <p:attrName>style.visibility</p:attrName>
                                        </p:attrNameLst>
                                      </p:cBhvr>
                                      <p:to>
                                        <p:strVal val="visible"/>
                                      </p:to>
                                    </p:set>
                                    <p:anim calcmode="lin" valueType="num">
                                      <p:cBhvr additive="base">
                                        <p:cTn id="37"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2236286-4DC8-46DE-9269-8F728FBC0641}" type="slidenum">
              <a:rPr lang="en-GB" smtClean="0"/>
              <a:pPr/>
              <a:t>19</a:t>
            </a:fld>
            <a:endParaRPr lang="en-GB" dirty="0"/>
          </a:p>
        </p:txBody>
      </p:sp>
      <p:sp>
        <p:nvSpPr>
          <p:cNvPr id="8" name="Titel 1"/>
          <p:cNvSpPr>
            <a:spLocks noGrp="1"/>
          </p:cNvSpPr>
          <p:nvPr>
            <p:ph type="title"/>
          </p:nvPr>
        </p:nvSpPr>
        <p:spPr>
          <a:xfrm>
            <a:off x="251316" y="1052736"/>
            <a:ext cx="8712968" cy="432048"/>
          </a:xfrm>
        </p:spPr>
        <p:txBody>
          <a:bodyPr/>
          <a:lstStyle/>
          <a:p>
            <a:r>
              <a:rPr lang="en-US" dirty="0"/>
              <a:t>L4e (two-wheel motorcycles with side-car) and L5e (tricycles) vehicles</a:t>
            </a:r>
            <a:endParaRPr lang="en-GB" sz="2600" dirty="0"/>
          </a:p>
        </p:txBody>
      </p:sp>
      <p:sp>
        <p:nvSpPr>
          <p:cNvPr id="9" name="Content Placeholder 2"/>
          <p:cNvSpPr>
            <a:spLocks noGrp="1"/>
          </p:cNvSpPr>
          <p:nvPr>
            <p:ph idx="1"/>
          </p:nvPr>
        </p:nvSpPr>
        <p:spPr>
          <a:xfrm>
            <a:off x="243053" y="1916832"/>
            <a:ext cx="8569156" cy="4104456"/>
          </a:xfrm>
        </p:spPr>
        <p:txBody>
          <a:bodyPr/>
          <a:lstStyle/>
          <a:p>
            <a:pPr>
              <a:lnSpc>
                <a:spcPct val="120000"/>
              </a:lnSpc>
              <a:spcBef>
                <a:spcPts val="1800"/>
              </a:spcBef>
              <a:spcAft>
                <a:spcPts val="600"/>
              </a:spcAft>
            </a:pPr>
            <a:r>
              <a:rPr lang="en-US" dirty="0"/>
              <a:t>L4e: very low number of vehicles and sales figures (almost 100 units sold per year in EU); technically similar to high performance motorcycles (L3e-A3) regarding powertrain and emissions control system.</a:t>
            </a:r>
          </a:p>
          <a:p>
            <a:pPr>
              <a:lnSpc>
                <a:spcPct val="120000"/>
              </a:lnSpc>
              <a:spcBef>
                <a:spcPts val="1800"/>
              </a:spcBef>
              <a:spcAft>
                <a:spcPts val="600"/>
              </a:spcAft>
            </a:pPr>
            <a:r>
              <a:rPr lang="en-US" dirty="0"/>
              <a:t>L5e: these vehicles constitute a rather small market (almost 21,000 sales in 2015), but with an increasing trend over the last 5-6 years; they are distinguished into L5e-A (passenger use) and L5e-B (commercial tricycles).</a:t>
            </a:r>
          </a:p>
          <a:p>
            <a:pPr>
              <a:lnSpc>
                <a:spcPct val="120000"/>
              </a:lnSpc>
              <a:spcBef>
                <a:spcPts val="1800"/>
              </a:spcBef>
              <a:spcAft>
                <a:spcPts val="600"/>
              </a:spcAft>
            </a:pPr>
            <a:r>
              <a:rPr lang="en-US" dirty="0"/>
              <a:t>L5e-A have technical similarities with two-wheel motorcycles (especially the L3e-A2 ones).</a:t>
            </a:r>
          </a:p>
          <a:p>
            <a:pPr>
              <a:lnSpc>
                <a:spcPct val="120000"/>
              </a:lnSpc>
              <a:spcBef>
                <a:spcPts val="1800"/>
              </a:spcBef>
              <a:spcAft>
                <a:spcPts val="600"/>
              </a:spcAft>
            </a:pPr>
            <a:r>
              <a:rPr lang="en-US" dirty="0"/>
              <a:t>L5e-B have low number of sales (almost 2,500 vehicles in 2015) and face significant pressures over the last 5-6 years; these vehicles have more room and weight capacity for shielding and absorption.</a:t>
            </a:r>
          </a:p>
        </p:txBody>
      </p:sp>
    </p:spTree>
    <p:extLst>
      <p:ext uri="{BB962C8B-B14F-4D97-AF65-F5344CB8AC3E}">
        <p14:creationId xmlns:p14="http://schemas.microsoft.com/office/powerpoint/2010/main" val="29943119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 calcmode="lin" valueType="num">
                                      <p:cBhvr additive="base">
                                        <p:cTn id="1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 calcmode="lin" valueType="num">
                                      <p:cBhvr additive="base">
                                        <p:cTn id="19"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anim calcmode="lin" valueType="num">
                                      <p:cBhvr additive="base">
                                        <p:cTn id="25"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 calcmode="lin" valueType="num">
                                      <p:cBhvr additive="base">
                                        <p:cTn id="31"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61144C-5355-45E7-846D-61B47B539868}"/>
              </a:ext>
            </a:extLst>
          </p:cNvPr>
          <p:cNvSpPr>
            <a:spLocks noGrp="1"/>
          </p:cNvSpPr>
          <p:nvPr>
            <p:ph type="title"/>
          </p:nvPr>
        </p:nvSpPr>
        <p:spPr/>
        <p:txBody>
          <a:bodyPr/>
          <a:lstStyle/>
          <a:p>
            <a:r>
              <a:rPr lang="nl-NL" dirty="0"/>
              <a:t>contents</a:t>
            </a:r>
          </a:p>
        </p:txBody>
      </p:sp>
      <p:sp>
        <p:nvSpPr>
          <p:cNvPr id="3" name="Content Placeholder 2">
            <a:extLst>
              <a:ext uri="{FF2B5EF4-FFF2-40B4-BE49-F238E27FC236}">
                <a16:creationId xmlns="" xmlns:a16="http://schemas.microsoft.com/office/drawing/2014/main" id="{040D228B-888B-4352-8927-0909EF09B592}"/>
              </a:ext>
            </a:extLst>
          </p:cNvPr>
          <p:cNvSpPr>
            <a:spLocks noGrp="1"/>
          </p:cNvSpPr>
          <p:nvPr>
            <p:ph idx="1"/>
          </p:nvPr>
        </p:nvSpPr>
        <p:spPr/>
        <p:txBody>
          <a:bodyPr/>
          <a:lstStyle/>
          <a:p>
            <a:pPr>
              <a:spcBef>
                <a:spcPts val="600"/>
              </a:spcBef>
              <a:spcAft>
                <a:spcPts val="600"/>
              </a:spcAft>
            </a:pPr>
            <a:r>
              <a:rPr lang="nl-NL" dirty="0"/>
              <a:t>Project overview,</a:t>
            </a:r>
          </a:p>
          <a:p>
            <a:pPr>
              <a:spcBef>
                <a:spcPts val="600"/>
              </a:spcBef>
              <a:spcAft>
                <a:spcPts val="600"/>
              </a:spcAft>
            </a:pPr>
            <a:r>
              <a:rPr lang="nl-NL" dirty="0"/>
              <a:t>Results of measurement campaign and validation tests,</a:t>
            </a:r>
          </a:p>
          <a:p>
            <a:pPr>
              <a:spcBef>
                <a:spcPts val="600"/>
              </a:spcBef>
              <a:spcAft>
                <a:spcPts val="600"/>
              </a:spcAft>
            </a:pPr>
            <a:r>
              <a:rPr lang="nl-NL" dirty="0"/>
              <a:t>CBA analysis, results and conclusions,</a:t>
            </a:r>
          </a:p>
          <a:p>
            <a:pPr>
              <a:spcBef>
                <a:spcPts val="600"/>
              </a:spcBef>
              <a:spcAft>
                <a:spcPts val="600"/>
              </a:spcAft>
            </a:pPr>
            <a:r>
              <a:rPr lang="nl-NL" dirty="0"/>
              <a:t>Consortium conclusions towards sound limit proposals.</a:t>
            </a:r>
          </a:p>
        </p:txBody>
      </p:sp>
      <p:sp>
        <p:nvSpPr>
          <p:cNvPr id="4" name="Slide Number Placeholder 3">
            <a:extLst>
              <a:ext uri="{FF2B5EF4-FFF2-40B4-BE49-F238E27FC236}">
                <a16:creationId xmlns="" xmlns:a16="http://schemas.microsoft.com/office/drawing/2014/main" id="{8A8FC1AB-3777-48A4-BBD0-C4959865CECE}"/>
              </a:ext>
            </a:extLst>
          </p:cNvPr>
          <p:cNvSpPr>
            <a:spLocks noGrp="1"/>
          </p:cNvSpPr>
          <p:nvPr>
            <p:ph type="sldNum" sz="quarter" idx="12"/>
          </p:nvPr>
        </p:nvSpPr>
        <p:spPr/>
        <p:txBody>
          <a:bodyPr/>
          <a:lstStyle/>
          <a:p>
            <a:fld id="{52236286-4DC8-46DE-9269-8F728FBC0641}" type="slidenum">
              <a:rPr lang="en-GB" smtClean="0"/>
              <a:pPr/>
              <a:t>2</a:t>
            </a:fld>
            <a:endParaRPr lang="en-GB" dirty="0"/>
          </a:p>
        </p:txBody>
      </p:sp>
      <p:sp>
        <p:nvSpPr>
          <p:cNvPr id="5" name="Title 1">
            <a:extLst>
              <a:ext uri="{FF2B5EF4-FFF2-40B4-BE49-F238E27FC236}">
                <a16:creationId xmlns="" xmlns:a16="http://schemas.microsoft.com/office/drawing/2014/main" id="{7A2229C2-6D14-4C69-898F-00FF3186A5FE}"/>
              </a:ext>
            </a:extLst>
          </p:cNvPr>
          <p:cNvSpPr txBox="1">
            <a:spLocks/>
          </p:cNvSpPr>
          <p:nvPr/>
        </p:nvSpPr>
        <p:spPr>
          <a:xfrm>
            <a:off x="581638" y="4359059"/>
            <a:ext cx="8054114" cy="720000"/>
          </a:xfrm>
          <a:prstGeom prst="rect">
            <a:avLst/>
          </a:prstGeom>
        </p:spPr>
        <p:txBody>
          <a:bodyPr vert="horz" lIns="0" tIns="0" rIns="0" bIns="0" rtlCol="0" anchor="t" anchorCtr="0">
            <a:noAutofit/>
          </a:bodyPr>
          <a:lstStyle>
            <a:lvl1pPr algn="l" defTabSz="914400" rtl="0" eaLnBrk="1" latinLnBrk="0" hangingPunct="1">
              <a:lnSpc>
                <a:spcPts val="2800"/>
              </a:lnSpc>
              <a:spcBef>
                <a:spcPct val="0"/>
              </a:spcBef>
              <a:buNone/>
              <a:defRPr sz="2800" b="1" kern="1200" cap="all" spc="0">
                <a:solidFill>
                  <a:schemeClr val="tx2"/>
                </a:solidFill>
                <a:latin typeface="Arial Black"/>
                <a:ea typeface="+mj-ea"/>
                <a:cs typeface="Arial Black"/>
              </a:defRPr>
            </a:lvl1pPr>
          </a:lstStyle>
          <a:p>
            <a:r>
              <a:rPr lang="en-US" sz="2000" dirty="0"/>
              <a:t>The presented study does not bind, in any way, nor it represents the European Commission's view.</a:t>
            </a:r>
          </a:p>
        </p:txBody>
      </p:sp>
    </p:spTree>
    <p:extLst>
      <p:ext uri="{BB962C8B-B14F-4D97-AF65-F5344CB8AC3E}">
        <p14:creationId xmlns:p14="http://schemas.microsoft.com/office/powerpoint/2010/main" val="637867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2236286-4DC8-46DE-9269-8F728FBC0641}" type="slidenum">
              <a:rPr lang="en-GB" smtClean="0"/>
              <a:pPr/>
              <a:t>20</a:t>
            </a:fld>
            <a:endParaRPr lang="en-GB" dirty="0"/>
          </a:p>
        </p:txBody>
      </p:sp>
      <p:sp>
        <p:nvSpPr>
          <p:cNvPr id="8" name="Titel 1"/>
          <p:cNvSpPr>
            <a:spLocks noGrp="1"/>
          </p:cNvSpPr>
          <p:nvPr>
            <p:ph type="title"/>
          </p:nvPr>
        </p:nvSpPr>
        <p:spPr>
          <a:xfrm>
            <a:off x="251316" y="1052736"/>
            <a:ext cx="8712968" cy="432048"/>
          </a:xfrm>
        </p:spPr>
        <p:txBody>
          <a:bodyPr/>
          <a:lstStyle/>
          <a:p>
            <a:r>
              <a:rPr lang="en-US" dirty="0"/>
              <a:t>L4e (two-wheel motorcycles with side-car) and L5e (tricycles) vehicles</a:t>
            </a:r>
            <a:endParaRPr lang="en-GB" sz="2600" dirty="0"/>
          </a:p>
        </p:txBody>
      </p:sp>
      <p:sp>
        <p:nvSpPr>
          <p:cNvPr id="9" name="Content Placeholder 2"/>
          <p:cNvSpPr>
            <a:spLocks noGrp="1"/>
          </p:cNvSpPr>
          <p:nvPr>
            <p:ph idx="1"/>
          </p:nvPr>
        </p:nvSpPr>
        <p:spPr>
          <a:xfrm>
            <a:off x="243053" y="1916832"/>
            <a:ext cx="8569156" cy="4104456"/>
          </a:xfrm>
        </p:spPr>
        <p:txBody>
          <a:bodyPr/>
          <a:lstStyle/>
          <a:p>
            <a:pPr>
              <a:lnSpc>
                <a:spcPct val="120000"/>
              </a:lnSpc>
              <a:spcBef>
                <a:spcPts val="600"/>
              </a:spcBef>
              <a:spcAft>
                <a:spcPts val="600"/>
              </a:spcAft>
            </a:pPr>
            <a:r>
              <a:rPr lang="en-US" dirty="0"/>
              <a:t>The current sound limit of L4e and L5e is high, 80 dB(A).</a:t>
            </a:r>
          </a:p>
          <a:p>
            <a:pPr>
              <a:lnSpc>
                <a:spcPct val="120000"/>
              </a:lnSpc>
              <a:spcBef>
                <a:spcPts val="600"/>
              </a:spcBef>
              <a:spcAft>
                <a:spcPts val="600"/>
              </a:spcAft>
            </a:pPr>
            <a:r>
              <a:rPr lang="en-US" dirty="0"/>
              <a:t>It is recommended to split the L4e and L5e sound level limits into PMR sub-categories similarly to L3e ones (PMR ≤ 25, 25 &lt; PMR ≤ 50, PMR &gt; 50), so that there is some gradation in the corresponding limit values.</a:t>
            </a:r>
          </a:p>
          <a:p>
            <a:pPr>
              <a:lnSpc>
                <a:spcPct val="120000"/>
              </a:lnSpc>
              <a:spcBef>
                <a:spcPts val="600"/>
              </a:spcBef>
              <a:spcAft>
                <a:spcPts val="600"/>
              </a:spcAft>
            </a:pPr>
            <a:r>
              <a:rPr lang="en-US" dirty="0"/>
              <a:t>It is proposed to consider the same approach to </a:t>
            </a:r>
            <a:r>
              <a:rPr lang="en-US" b="1" dirty="0"/>
              <a:t>L7e-A vehicles (heavy on-road quads) </a:t>
            </a:r>
            <a:r>
              <a:rPr lang="en-US" dirty="0"/>
              <a:t>and </a:t>
            </a:r>
            <a:r>
              <a:rPr lang="en-US" b="1" dirty="0"/>
              <a:t>L7e-B vehicles (ATVs) </a:t>
            </a:r>
            <a:r>
              <a:rPr lang="en-US" dirty="0"/>
              <a:t>as well. Also the conclusions for limit value reductions can be adopted from L4e and L5e vehicles.</a:t>
            </a:r>
          </a:p>
          <a:p>
            <a:pPr>
              <a:lnSpc>
                <a:spcPct val="120000"/>
              </a:lnSpc>
              <a:spcBef>
                <a:spcPts val="600"/>
              </a:spcBef>
              <a:spcAft>
                <a:spcPts val="600"/>
              </a:spcAft>
            </a:pPr>
            <a:r>
              <a:rPr lang="en-US" dirty="0"/>
              <a:t>The differences in the measurement methods between Regulation 41-04 and Regulation 9 need to be considered.</a:t>
            </a:r>
          </a:p>
        </p:txBody>
      </p:sp>
    </p:spTree>
    <p:extLst>
      <p:ext uri="{BB962C8B-B14F-4D97-AF65-F5344CB8AC3E}">
        <p14:creationId xmlns:p14="http://schemas.microsoft.com/office/powerpoint/2010/main" val="40010740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 calcmode="lin" valueType="num">
                                      <p:cBhvr additive="base">
                                        <p:cTn id="1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 calcmode="lin" valueType="num">
                                      <p:cBhvr additive="base">
                                        <p:cTn id="19"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anim calcmode="lin" valueType="num">
                                      <p:cBhvr additive="base">
                                        <p:cTn id="25"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 calcmode="lin" valueType="num">
                                      <p:cBhvr additive="base">
                                        <p:cTn id="31"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2236286-4DC8-46DE-9269-8F728FBC0641}" type="slidenum">
              <a:rPr lang="en-GB" smtClean="0"/>
              <a:pPr/>
              <a:t>21</a:t>
            </a:fld>
            <a:endParaRPr lang="en-GB" dirty="0"/>
          </a:p>
        </p:txBody>
      </p:sp>
      <p:sp>
        <p:nvSpPr>
          <p:cNvPr id="8" name="Titel 1"/>
          <p:cNvSpPr>
            <a:spLocks noGrp="1"/>
          </p:cNvSpPr>
          <p:nvPr>
            <p:ph type="title"/>
          </p:nvPr>
        </p:nvSpPr>
        <p:spPr>
          <a:xfrm>
            <a:off x="251316" y="1052736"/>
            <a:ext cx="8712968" cy="432048"/>
          </a:xfrm>
        </p:spPr>
        <p:txBody>
          <a:bodyPr/>
          <a:lstStyle/>
          <a:p>
            <a:r>
              <a:rPr lang="en-US" dirty="0"/>
              <a:t>L4e (two-wheel motorcycles with side-car) and L5e (tricycles) vehicles</a:t>
            </a:r>
            <a:endParaRPr lang="en-GB" sz="2600" dirty="0"/>
          </a:p>
        </p:txBody>
      </p:sp>
      <p:sp>
        <p:nvSpPr>
          <p:cNvPr id="9" name="Content Placeholder 2"/>
          <p:cNvSpPr>
            <a:spLocks noGrp="1"/>
          </p:cNvSpPr>
          <p:nvPr>
            <p:ph idx="1"/>
          </p:nvPr>
        </p:nvSpPr>
        <p:spPr>
          <a:xfrm>
            <a:off x="243053" y="1916832"/>
            <a:ext cx="8569156" cy="4104456"/>
          </a:xfrm>
        </p:spPr>
        <p:txBody>
          <a:bodyPr/>
          <a:lstStyle/>
          <a:p>
            <a:pPr>
              <a:lnSpc>
                <a:spcPct val="120000"/>
              </a:lnSpc>
              <a:spcBef>
                <a:spcPts val="600"/>
              </a:spcBef>
              <a:spcAft>
                <a:spcPts val="600"/>
              </a:spcAft>
            </a:pPr>
            <a:r>
              <a:rPr lang="en-US" dirty="0"/>
              <a:t>PMR ≤ 25:</a:t>
            </a:r>
          </a:p>
          <a:p>
            <a:pPr>
              <a:lnSpc>
                <a:spcPct val="120000"/>
              </a:lnSpc>
              <a:spcBef>
                <a:spcPts val="600"/>
              </a:spcBef>
              <a:spcAft>
                <a:spcPts val="600"/>
              </a:spcAft>
            </a:pPr>
            <a:r>
              <a:rPr lang="en-US" dirty="0"/>
              <a:t>According to UN R41-04 the test for L3e vehicles with PMR ≤ 25 W/kg is only a </a:t>
            </a:r>
            <a:r>
              <a:rPr lang="en-US" dirty="0" err="1"/>
              <a:t>L</a:t>
            </a:r>
            <a:r>
              <a:rPr lang="en-US" baseline="-25000" dirty="0" err="1"/>
              <a:t>wot</a:t>
            </a:r>
            <a:r>
              <a:rPr lang="en-US" dirty="0"/>
              <a:t> test and, thus, directly comparable with the test according to UN R9 for L4e and L5e vehicles; but the driving conditions are different. </a:t>
            </a:r>
          </a:p>
          <a:p>
            <a:pPr>
              <a:lnSpc>
                <a:spcPct val="120000"/>
              </a:lnSpc>
              <a:spcBef>
                <a:spcPts val="600"/>
              </a:spcBef>
              <a:spcAft>
                <a:spcPts val="600"/>
              </a:spcAft>
            </a:pPr>
            <a:r>
              <a:rPr lang="en-US" dirty="0"/>
              <a:t>The current limit value for L4e and L5e vehicles is 80 dB(A), while for the L3e vehicles with PMR ≤ 25 W/kg it is 73 dB(A). Considering 2 dB(A) as a maximum difference related to the differences in the measurement methods, leads to an equivalent limit value of 75 dB(A) for L4e and L5e vehicles. Taking into account a 2 dB(A) limit reduction this suggests that the overall proposed limit value reduction for the L4e and L5e vehicles can be 7 dB(A).</a:t>
            </a:r>
          </a:p>
        </p:txBody>
      </p:sp>
    </p:spTree>
    <p:extLst>
      <p:ext uri="{BB962C8B-B14F-4D97-AF65-F5344CB8AC3E}">
        <p14:creationId xmlns:p14="http://schemas.microsoft.com/office/powerpoint/2010/main" val="25854186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 calcmode="lin" valueType="num">
                                      <p:cBhvr additive="base">
                                        <p:cTn id="1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 calcmode="lin" valueType="num">
                                      <p:cBhvr additive="base">
                                        <p:cTn id="19"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anim calcmode="lin" valueType="num">
                                      <p:cBhvr additive="base">
                                        <p:cTn id="25"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2236286-4DC8-46DE-9269-8F728FBC0641}" type="slidenum">
              <a:rPr lang="en-GB" smtClean="0"/>
              <a:pPr/>
              <a:t>22</a:t>
            </a:fld>
            <a:endParaRPr lang="en-GB" dirty="0"/>
          </a:p>
        </p:txBody>
      </p:sp>
      <p:sp>
        <p:nvSpPr>
          <p:cNvPr id="8" name="Titel 1"/>
          <p:cNvSpPr>
            <a:spLocks noGrp="1"/>
          </p:cNvSpPr>
          <p:nvPr>
            <p:ph type="title"/>
          </p:nvPr>
        </p:nvSpPr>
        <p:spPr>
          <a:xfrm>
            <a:off x="251316" y="1052736"/>
            <a:ext cx="8712968" cy="432048"/>
          </a:xfrm>
        </p:spPr>
        <p:txBody>
          <a:bodyPr/>
          <a:lstStyle/>
          <a:p>
            <a:r>
              <a:rPr lang="en-US" dirty="0"/>
              <a:t>L4e (two-wheel motorcycles with side-car) and L5e (tricycles) vehicles</a:t>
            </a:r>
            <a:endParaRPr lang="en-GB" sz="2600" dirty="0"/>
          </a:p>
        </p:txBody>
      </p:sp>
      <p:sp>
        <p:nvSpPr>
          <p:cNvPr id="9" name="Content Placeholder 2"/>
          <p:cNvSpPr>
            <a:spLocks noGrp="1"/>
          </p:cNvSpPr>
          <p:nvPr>
            <p:ph idx="1"/>
          </p:nvPr>
        </p:nvSpPr>
        <p:spPr>
          <a:xfrm>
            <a:off x="243053" y="1916832"/>
            <a:ext cx="8569156" cy="4104456"/>
          </a:xfrm>
        </p:spPr>
        <p:txBody>
          <a:bodyPr/>
          <a:lstStyle/>
          <a:p>
            <a:pPr>
              <a:lnSpc>
                <a:spcPct val="120000"/>
              </a:lnSpc>
              <a:spcBef>
                <a:spcPts val="600"/>
              </a:spcBef>
              <a:spcAft>
                <a:spcPts val="600"/>
              </a:spcAft>
            </a:pPr>
            <a:r>
              <a:rPr lang="en-US" dirty="0"/>
              <a:t>25 &lt; PMR ≤ 50:</a:t>
            </a:r>
          </a:p>
          <a:p>
            <a:pPr>
              <a:lnSpc>
                <a:spcPct val="120000"/>
              </a:lnSpc>
              <a:spcBef>
                <a:spcPts val="600"/>
              </a:spcBef>
              <a:spcAft>
                <a:spcPts val="600"/>
              </a:spcAft>
            </a:pPr>
            <a:r>
              <a:rPr lang="en-US" dirty="0"/>
              <a:t>The current limit value for L3e vehicles is 74 dB(A) for </a:t>
            </a:r>
            <a:r>
              <a:rPr lang="en-US" dirty="0" err="1"/>
              <a:t>Lurban</a:t>
            </a:r>
            <a:r>
              <a:rPr lang="en-US" dirty="0"/>
              <a:t>. According to UN R41-04, </a:t>
            </a:r>
            <a:r>
              <a:rPr lang="en-US" dirty="0" err="1"/>
              <a:t>Lwot</a:t>
            </a:r>
            <a:r>
              <a:rPr lang="en-US" dirty="0"/>
              <a:t> is limited to </a:t>
            </a:r>
            <a:r>
              <a:rPr lang="en-US" dirty="0" err="1"/>
              <a:t>Lurban</a:t>
            </a:r>
            <a:r>
              <a:rPr lang="en-US" dirty="0"/>
              <a:t> + 5 dB(A), which results in 79 dB(A) for the current situation. Since the specifications for the operating conditions are similarly different as for vehicles with PMR ≤ 25 between UN R41-04 and UN R9, one has to consider a margin of up to 2 dB(A) for a comparison. </a:t>
            </a:r>
          </a:p>
          <a:p>
            <a:pPr>
              <a:lnSpc>
                <a:spcPct val="120000"/>
              </a:lnSpc>
              <a:spcBef>
                <a:spcPts val="600"/>
              </a:spcBef>
              <a:spcAft>
                <a:spcPts val="600"/>
              </a:spcAft>
            </a:pPr>
            <a:r>
              <a:rPr lang="en-US" dirty="0"/>
              <a:t>In this context, the current limit value of 80 dB(A) for L4e and L5e vehicles is equivalently stringent as the </a:t>
            </a:r>
            <a:r>
              <a:rPr lang="en-US" dirty="0" err="1"/>
              <a:t>L</a:t>
            </a:r>
            <a:r>
              <a:rPr lang="en-US" baseline="-25000" dirty="0" err="1"/>
              <a:t>wot</a:t>
            </a:r>
            <a:r>
              <a:rPr lang="en-US" dirty="0"/>
              <a:t> limit for L3e vehicles. </a:t>
            </a:r>
          </a:p>
          <a:p>
            <a:pPr>
              <a:lnSpc>
                <a:spcPct val="120000"/>
              </a:lnSpc>
              <a:spcBef>
                <a:spcPts val="600"/>
              </a:spcBef>
              <a:spcAft>
                <a:spcPts val="600"/>
              </a:spcAft>
            </a:pPr>
            <a:r>
              <a:rPr lang="en-US" dirty="0"/>
              <a:t>Consequently, a limit value reduction of the same range (2-3 dB(A)) as for L3e vehicles is also proposed for L4e and L5e vehicles.</a:t>
            </a:r>
          </a:p>
        </p:txBody>
      </p:sp>
    </p:spTree>
    <p:extLst>
      <p:ext uri="{BB962C8B-B14F-4D97-AF65-F5344CB8AC3E}">
        <p14:creationId xmlns:p14="http://schemas.microsoft.com/office/powerpoint/2010/main" val="12877394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 calcmode="lin" valueType="num">
                                      <p:cBhvr additive="base">
                                        <p:cTn id="1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 calcmode="lin" valueType="num">
                                      <p:cBhvr additive="base">
                                        <p:cTn id="19"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anim calcmode="lin" valueType="num">
                                      <p:cBhvr additive="base">
                                        <p:cTn id="25"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 calcmode="lin" valueType="num">
                                      <p:cBhvr additive="base">
                                        <p:cTn id="31"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2236286-4DC8-46DE-9269-8F728FBC0641}" type="slidenum">
              <a:rPr lang="en-GB" smtClean="0"/>
              <a:pPr/>
              <a:t>23</a:t>
            </a:fld>
            <a:endParaRPr lang="en-GB" dirty="0"/>
          </a:p>
        </p:txBody>
      </p:sp>
      <p:sp>
        <p:nvSpPr>
          <p:cNvPr id="8" name="Titel 1"/>
          <p:cNvSpPr>
            <a:spLocks noGrp="1"/>
          </p:cNvSpPr>
          <p:nvPr>
            <p:ph type="title"/>
          </p:nvPr>
        </p:nvSpPr>
        <p:spPr>
          <a:xfrm>
            <a:off x="251316" y="1052736"/>
            <a:ext cx="8712968" cy="432048"/>
          </a:xfrm>
        </p:spPr>
        <p:txBody>
          <a:bodyPr/>
          <a:lstStyle/>
          <a:p>
            <a:r>
              <a:rPr lang="en-US" dirty="0"/>
              <a:t>L4e (two-wheel motorcycles with side-car) and L5e (tricycles) vehicles</a:t>
            </a:r>
            <a:endParaRPr lang="en-GB" sz="2600" dirty="0"/>
          </a:p>
        </p:txBody>
      </p:sp>
      <p:sp>
        <p:nvSpPr>
          <p:cNvPr id="9" name="Content Placeholder 2"/>
          <p:cNvSpPr>
            <a:spLocks noGrp="1"/>
          </p:cNvSpPr>
          <p:nvPr>
            <p:ph idx="1"/>
          </p:nvPr>
        </p:nvSpPr>
        <p:spPr>
          <a:xfrm>
            <a:off x="243053" y="1916832"/>
            <a:ext cx="8569156" cy="4104456"/>
          </a:xfrm>
        </p:spPr>
        <p:txBody>
          <a:bodyPr/>
          <a:lstStyle/>
          <a:p>
            <a:pPr>
              <a:lnSpc>
                <a:spcPct val="120000"/>
              </a:lnSpc>
              <a:spcBef>
                <a:spcPts val="600"/>
              </a:spcBef>
              <a:spcAft>
                <a:spcPts val="600"/>
              </a:spcAft>
            </a:pPr>
            <a:r>
              <a:rPr lang="en-US" dirty="0"/>
              <a:t>PMR &gt; 50:</a:t>
            </a:r>
          </a:p>
          <a:p>
            <a:pPr>
              <a:lnSpc>
                <a:spcPct val="120000"/>
              </a:lnSpc>
              <a:spcBef>
                <a:spcPts val="600"/>
              </a:spcBef>
              <a:spcAft>
                <a:spcPts val="600"/>
              </a:spcAft>
            </a:pPr>
            <a:r>
              <a:rPr lang="en-US" dirty="0"/>
              <a:t>The current limit values for L3e vehicles are 77 dB(A) for </a:t>
            </a:r>
            <a:r>
              <a:rPr lang="en-US" dirty="0" err="1"/>
              <a:t>L</a:t>
            </a:r>
            <a:r>
              <a:rPr lang="en-US" baseline="-25000" dirty="0" err="1"/>
              <a:t>urban</a:t>
            </a:r>
            <a:r>
              <a:rPr lang="en-US" dirty="0"/>
              <a:t> and 82 dB(A) for </a:t>
            </a:r>
            <a:r>
              <a:rPr lang="en-US" dirty="0" err="1"/>
              <a:t>L</a:t>
            </a:r>
            <a:r>
              <a:rPr lang="en-US" baseline="-25000" dirty="0" err="1"/>
              <a:t>wot</a:t>
            </a:r>
            <a:r>
              <a:rPr lang="en-US" dirty="0"/>
              <a:t>. The operating conditions for the wide-open throttle acceleration test in UN R41-04 and UN R9 are almost the same, but in UN R41-04 the reference is line PP’ while in UN R9 it is line AA’. This leads to slightly higher results for UN R9, if the same gear is used. Since in UN R9 only the 3rd gear is used (for manual transmissions with more than 4 gears), while according to UN R41-04 up to two gears could be tested and this could be 2nd and 3rd (as for the tested L3e vehicle with manual transmission within this project), the difference caused by the different reference lines could be compensated to a certain extend.</a:t>
            </a:r>
          </a:p>
          <a:p>
            <a:pPr>
              <a:lnSpc>
                <a:spcPct val="120000"/>
              </a:lnSpc>
              <a:spcBef>
                <a:spcPts val="600"/>
              </a:spcBef>
              <a:spcAft>
                <a:spcPts val="600"/>
              </a:spcAft>
            </a:pPr>
            <a:r>
              <a:rPr lang="en-US" dirty="0"/>
              <a:t>Similarly to vehicles with 25 &lt; PMR ≤ 50, it can be concluded that the current limit value of 80 dB(A) in UN R9 is equivalently stringent as the current limits of UN R41-04. Consequently, a limit value reduction of 2-3 dB(A) can be also proposed for L4e and L5e vehicles in this PMR class.</a:t>
            </a:r>
          </a:p>
        </p:txBody>
      </p:sp>
    </p:spTree>
    <p:extLst>
      <p:ext uri="{BB962C8B-B14F-4D97-AF65-F5344CB8AC3E}">
        <p14:creationId xmlns:p14="http://schemas.microsoft.com/office/powerpoint/2010/main" val="1146366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 calcmode="lin" valueType="num">
                                      <p:cBhvr additive="base">
                                        <p:cTn id="1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 calcmode="lin" valueType="num">
                                      <p:cBhvr additive="base">
                                        <p:cTn id="19"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anim calcmode="lin" valueType="num">
                                      <p:cBhvr additive="base">
                                        <p:cTn id="25"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2236286-4DC8-46DE-9269-8F728FBC0641}" type="slidenum">
              <a:rPr lang="en-GB" smtClean="0"/>
              <a:pPr/>
              <a:t>24</a:t>
            </a:fld>
            <a:endParaRPr lang="en-GB" dirty="0"/>
          </a:p>
        </p:txBody>
      </p:sp>
      <p:sp>
        <p:nvSpPr>
          <p:cNvPr id="8" name="Titel 1"/>
          <p:cNvSpPr>
            <a:spLocks noGrp="1"/>
          </p:cNvSpPr>
          <p:nvPr>
            <p:ph type="title"/>
          </p:nvPr>
        </p:nvSpPr>
        <p:spPr>
          <a:xfrm>
            <a:off x="251316" y="1052736"/>
            <a:ext cx="8712968" cy="432048"/>
          </a:xfrm>
        </p:spPr>
        <p:txBody>
          <a:bodyPr/>
          <a:lstStyle/>
          <a:p>
            <a:r>
              <a:rPr lang="en-US" dirty="0"/>
              <a:t>L6e-B vehicles (mini-cars)</a:t>
            </a:r>
            <a:endParaRPr lang="en-GB" sz="2600" dirty="0"/>
          </a:p>
        </p:txBody>
      </p:sp>
      <p:sp>
        <p:nvSpPr>
          <p:cNvPr id="9" name="Content Placeholder 2"/>
          <p:cNvSpPr>
            <a:spLocks noGrp="1"/>
          </p:cNvSpPr>
          <p:nvPr>
            <p:ph idx="1"/>
          </p:nvPr>
        </p:nvSpPr>
        <p:spPr>
          <a:xfrm>
            <a:off x="243053" y="1484784"/>
            <a:ext cx="8569156" cy="4104456"/>
          </a:xfrm>
        </p:spPr>
        <p:txBody>
          <a:bodyPr/>
          <a:lstStyle/>
          <a:p>
            <a:pPr>
              <a:lnSpc>
                <a:spcPct val="120000"/>
              </a:lnSpc>
              <a:spcBef>
                <a:spcPts val="600"/>
              </a:spcBef>
              <a:spcAft>
                <a:spcPts val="600"/>
              </a:spcAft>
            </a:pPr>
            <a:r>
              <a:rPr lang="en-US" dirty="0"/>
              <a:t>These vehicles are similar to small M1 vehicles and are mostly used in urban environments with maximum speed 45 km/h. In the future these vehicles will be forced to turn to alternative powertrains, e.g. gasoline series hybrid or all-electric vehicles but not Diesel engines any more.</a:t>
            </a:r>
          </a:p>
          <a:p>
            <a:pPr>
              <a:lnSpc>
                <a:spcPct val="120000"/>
              </a:lnSpc>
              <a:spcBef>
                <a:spcPts val="600"/>
              </a:spcBef>
              <a:spcAft>
                <a:spcPts val="600"/>
              </a:spcAft>
            </a:pPr>
            <a:r>
              <a:rPr lang="en-US" dirty="0"/>
              <a:t>The current sound level limit is high, 80 dB(A), although these vehicles have better encapsulation capability for non-exhaust components (e.g. engine, gearbox) compared to other L-categories.</a:t>
            </a:r>
          </a:p>
          <a:p>
            <a:pPr>
              <a:lnSpc>
                <a:spcPct val="120000"/>
              </a:lnSpc>
              <a:spcBef>
                <a:spcPts val="600"/>
              </a:spcBef>
              <a:spcAft>
                <a:spcPts val="600"/>
              </a:spcAft>
            </a:pPr>
            <a:r>
              <a:rPr lang="en-US" dirty="0"/>
              <a:t>Furthermore, the vehicle test performed in the framework of the study and the analysis of the KBA data justify that most currently approved applications in Europe already achieve 4 to 5 dB(A) lower emission levels than the current limit.</a:t>
            </a:r>
          </a:p>
          <a:p>
            <a:pPr>
              <a:lnSpc>
                <a:spcPct val="120000"/>
              </a:lnSpc>
              <a:spcBef>
                <a:spcPts val="600"/>
              </a:spcBef>
              <a:spcAft>
                <a:spcPts val="600"/>
              </a:spcAft>
            </a:pPr>
            <a:r>
              <a:rPr lang="en-US" dirty="0"/>
              <a:t>Therefore, it is concluded that the reduction potential is high, 5-6 dB(A), or even more so that the new limit comes closer to that of small passenger cars. </a:t>
            </a:r>
          </a:p>
        </p:txBody>
      </p:sp>
    </p:spTree>
    <p:extLst>
      <p:ext uri="{BB962C8B-B14F-4D97-AF65-F5344CB8AC3E}">
        <p14:creationId xmlns:p14="http://schemas.microsoft.com/office/powerpoint/2010/main" val="5051833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 calcmode="lin" valueType="num">
                                      <p:cBhvr additive="base">
                                        <p:cTn id="1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 calcmode="lin" valueType="num">
                                      <p:cBhvr additive="base">
                                        <p:cTn id="19"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anim calcmode="lin" valueType="num">
                                      <p:cBhvr additive="base">
                                        <p:cTn id="25"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 calcmode="lin" valueType="num">
                                      <p:cBhvr additive="base">
                                        <p:cTn id="31"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2236286-4DC8-46DE-9269-8F728FBC0641}" type="slidenum">
              <a:rPr lang="en-GB" smtClean="0">
                <a:solidFill>
                  <a:prstClr val="black"/>
                </a:solidFill>
              </a:rPr>
              <a:pPr/>
              <a:t>25</a:t>
            </a:fld>
            <a:endParaRPr lang="en-GB" dirty="0">
              <a:solidFill>
                <a:prstClr val="black"/>
              </a:solidFill>
            </a:endParaRPr>
          </a:p>
        </p:txBody>
      </p:sp>
      <p:sp>
        <p:nvSpPr>
          <p:cNvPr id="8" name="Titel 1"/>
          <p:cNvSpPr>
            <a:spLocks noGrp="1"/>
          </p:cNvSpPr>
          <p:nvPr>
            <p:ph type="title"/>
          </p:nvPr>
        </p:nvSpPr>
        <p:spPr>
          <a:xfrm>
            <a:off x="251316" y="1052736"/>
            <a:ext cx="8712968" cy="432048"/>
          </a:xfrm>
        </p:spPr>
        <p:txBody>
          <a:bodyPr/>
          <a:lstStyle/>
          <a:p>
            <a:r>
              <a:rPr lang="en-US" dirty="0"/>
              <a:t>L6e-A vehicles (light on-road quads)</a:t>
            </a:r>
            <a:endParaRPr lang="en-GB" sz="2600" dirty="0"/>
          </a:p>
        </p:txBody>
      </p:sp>
      <p:sp>
        <p:nvSpPr>
          <p:cNvPr id="9" name="Content Placeholder 2"/>
          <p:cNvSpPr>
            <a:spLocks noGrp="1"/>
          </p:cNvSpPr>
          <p:nvPr>
            <p:ph idx="1"/>
          </p:nvPr>
        </p:nvSpPr>
        <p:spPr>
          <a:xfrm>
            <a:off x="251316" y="1698795"/>
            <a:ext cx="8569156" cy="4104456"/>
          </a:xfrm>
        </p:spPr>
        <p:txBody>
          <a:bodyPr/>
          <a:lstStyle/>
          <a:p>
            <a:pPr>
              <a:lnSpc>
                <a:spcPct val="120000"/>
              </a:lnSpc>
              <a:spcBef>
                <a:spcPts val="1800"/>
              </a:spcBef>
              <a:spcAft>
                <a:spcPts val="600"/>
              </a:spcAft>
            </a:pPr>
            <a:r>
              <a:rPr lang="en-US" dirty="0"/>
              <a:t>These vehicles belong to the L6e category, but they are hardly present in the EU market; for the few available, in case they remain at Euro 5 step, similar powertrain to L1e-B is expected; hence, they can be characterized as 4-wheel mopeds (UN R63 is also used for the L6e-A vehicles).</a:t>
            </a:r>
          </a:p>
          <a:p>
            <a:pPr>
              <a:lnSpc>
                <a:spcPct val="120000"/>
              </a:lnSpc>
              <a:spcBef>
                <a:spcPts val="1800"/>
              </a:spcBef>
              <a:spcAft>
                <a:spcPts val="600"/>
              </a:spcAft>
            </a:pPr>
            <a:r>
              <a:rPr lang="en-US" dirty="0"/>
              <a:t>The current limit of these vehicles is 80 dB(A), hence, there is high reduction potential, similar to the L6e-B ones.</a:t>
            </a:r>
          </a:p>
          <a:p>
            <a:pPr>
              <a:lnSpc>
                <a:spcPct val="120000"/>
              </a:lnSpc>
              <a:spcBef>
                <a:spcPts val="1800"/>
              </a:spcBef>
              <a:spcAft>
                <a:spcPts val="600"/>
              </a:spcAft>
            </a:pPr>
            <a:endParaRPr lang="en-US" dirty="0"/>
          </a:p>
        </p:txBody>
      </p:sp>
    </p:spTree>
    <p:extLst>
      <p:ext uri="{BB962C8B-B14F-4D97-AF65-F5344CB8AC3E}">
        <p14:creationId xmlns:p14="http://schemas.microsoft.com/office/powerpoint/2010/main" val="20232900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 calcmode="lin" valueType="num">
                                      <p:cBhvr additive="base">
                                        <p:cTn id="1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 calcmode="lin" valueType="num">
                                      <p:cBhvr additive="base">
                                        <p:cTn id="19"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2236286-4DC8-46DE-9269-8F728FBC0641}" type="slidenum">
              <a:rPr lang="en-GB" smtClean="0">
                <a:solidFill>
                  <a:prstClr val="black"/>
                </a:solidFill>
              </a:rPr>
              <a:pPr/>
              <a:t>26</a:t>
            </a:fld>
            <a:endParaRPr lang="en-GB" dirty="0">
              <a:solidFill>
                <a:prstClr val="black"/>
              </a:solidFill>
            </a:endParaRPr>
          </a:p>
        </p:txBody>
      </p:sp>
      <p:sp>
        <p:nvSpPr>
          <p:cNvPr id="8" name="Titel 1"/>
          <p:cNvSpPr>
            <a:spLocks noGrp="1"/>
          </p:cNvSpPr>
          <p:nvPr>
            <p:ph type="title"/>
          </p:nvPr>
        </p:nvSpPr>
        <p:spPr>
          <a:xfrm>
            <a:off x="251316" y="1052736"/>
            <a:ext cx="8712968" cy="432048"/>
          </a:xfrm>
        </p:spPr>
        <p:txBody>
          <a:bodyPr/>
          <a:lstStyle/>
          <a:p>
            <a:r>
              <a:rPr lang="en-US" dirty="0"/>
              <a:t>L7e-B vehicles (ATVs)</a:t>
            </a:r>
            <a:endParaRPr lang="en-GB" sz="2600" dirty="0"/>
          </a:p>
        </p:txBody>
      </p:sp>
      <p:sp>
        <p:nvSpPr>
          <p:cNvPr id="9" name="Content Placeholder 2"/>
          <p:cNvSpPr>
            <a:spLocks noGrp="1"/>
          </p:cNvSpPr>
          <p:nvPr>
            <p:ph idx="1"/>
          </p:nvPr>
        </p:nvSpPr>
        <p:spPr>
          <a:xfrm>
            <a:off x="251316" y="1484784"/>
            <a:ext cx="8569156" cy="4104456"/>
          </a:xfrm>
        </p:spPr>
        <p:txBody>
          <a:bodyPr/>
          <a:lstStyle/>
          <a:p>
            <a:pPr>
              <a:lnSpc>
                <a:spcPct val="120000"/>
              </a:lnSpc>
              <a:spcBef>
                <a:spcPts val="600"/>
              </a:spcBef>
              <a:spcAft>
                <a:spcPts val="600"/>
              </a:spcAft>
            </a:pPr>
            <a:r>
              <a:rPr lang="en-US" dirty="0"/>
              <a:t>These all-terrain vehicles may be a potential source of noise problems, e.g. when driven in quiet rural/recreational areas and touring routes, since the current sound limit is high, 80 dB(A).</a:t>
            </a:r>
          </a:p>
          <a:p>
            <a:pPr>
              <a:lnSpc>
                <a:spcPct val="120000"/>
              </a:lnSpc>
              <a:spcBef>
                <a:spcPts val="600"/>
              </a:spcBef>
              <a:spcAft>
                <a:spcPts val="600"/>
              </a:spcAft>
            </a:pPr>
            <a:r>
              <a:rPr lang="en-US" dirty="0"/>
              <a:t>Similarly to the L4e and L5e ones, it is recommended to split the sound level limits into PMR sub-categories (PMR ≤ 25, 25 &lt; PMR ≤ 50, PMR &gt; 50), so that there is some gradation in the corresponding limit values.</a:t>
            </a:r>
          </a:p>
          <a:p>
            <a:pPr>
              <a:lnSpc>
                <a:spcPct val="120000"/>
              </a:lnSpc>
              <a:spcBef>
                <a:spcPts val="600"/>
              </a:spcBef>
              <a:spcAft>
                <a:spcPts val="600"/>
              </a:spcAft>
            </a:pPr>
            <a:r>
              <a:rPr lang="en-US" dirty="0"/>
              <a:t>The same limit reduction ranges are proposed as for the L4e and L5e category vehicles, depending on the PMR class.</a:t>
            </a:r>
          </a:p>
        </p:txBody>
      </p:sp>
    </p:spTree>
    <p:extLst>
      <p:ext uri="{BB962C8B-B14F-4D97-AF65-F5344CB8AC3E}">
        <p14:creationId xmlns:p14="http://schemas.microsoft.com/office/powerpoint/2010/main" val="14250055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 calcmode="lin" valueType="num">
                                      <p:cBhvr additive="base">
                                        <p:cTn id="1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 calcmode="lin" valueType="num">
                                      <p:cBhvr additive="base">
                                        <p:cTn id="19"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anim calcmode="lin" valueType="num">
                                      <p:cBhvr additive="base">
                                        <p:cTn id="25"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2236286-4DC8-46DE-9269-8F728FBC0641}" type="slidenum">
              <a:rPr lang="en-GB" smtClean="0">
                <a:solidFill>
                  <a:prstClr val="black"/>
                </a:solidFill>
              </a:rPr>
              <a:pPr/>
              <a:t>27</a:t>
            </a:fld>
            <a:endParaRPr lang="en-GB" dirty="0">
              <a:solidFill>
                <a:prstClr val="black"/>
              </a:solidFill>
            </a:endParaRPr>
          </a:p>
        </p:txBody>
      </p:sp>
      <p:sp>
        <p:nvSpPr>
          <p:cNvPr id="8" name="Titel 1"/>
          <p:cNvSpPr>
            <a:spLocks noGrp="1"/>
          </p:cNvSpPr>
          <p:nvPr>
            <p:ph type="title"/>
          </p:nvPr>
        </p:nvSpPr>
        <p:spPr>
          <a:xfrm>
            <a:off x="251316" y="1052736"/>
            <a:ext cx="8712968" cy="432048"/>
          </a:xfrm>
        </p:spPr>
        <p:txBody>
          <a:bodyPr/>
          <a:lstStyle/>
          <a:p>
            <a:r>
              <a:rPr lang="en-US" dirty="0"/>
              <a:t>L7e-A vehicles (heavy on-road quads)</a:t>
            </a:r>
            <a:endParaRPr lang="en-GB" sz="2600" dirty="0"/>
          </a:p>
        </p:txBody>
      </p:sp>
      <p:sp>
        <p:nvSpPr>
          <p:cNvPr id="9" name="Content Placeholder 2"/>
          <p:cNvSpPr>
            <a:spLocks noGrp="1"/>
          </p:cNvSpPr>
          <p:nvPr>
            <p:ph idx="1"/>
          </p:nvPr>
        </p:nvSpPr>
        <p:spPr>
          <a:xfrm>
            <a:off x="251316" y="1786344"/>
            <a:ext cx="8569156" cy="4104456"/>
          </a:xfrm>
        </p:spPr>
        <p:txBody>
          <a:bodyPr/>
          <a:lstStyle/>
          <a:p>
            <a:pPr>
              <a:lnSpc>
                <a:spcPct val="120000"/>
              </a:lnSpc>
              <a:spcBef>
                <a:spcPts val="600"/>
              </a:spcBef>
              <a:spcAft>
                <a:spcPts val="600"/>
              </a:spcAft>
            </a:pPr>
            <a:r>
              <a:rPr lang="en-US" dirty="0"/>
              <a:t>These vehicles belong to the L7e category, but there are very few models (if any) available to the market and they have marginal contribution to the L7e market size; regarding future developments, the powertrain of such vehicles is expected to be either electric or similar to L3e.</a:t>
            </a:r>
          </a:p>
          <a:p>
            <a:pPr>
              <a:lnSpc>
                <a:spcPct val="120000"/>
              </a:lnSpc>
              <a:spcBef>
                <a:spcPts val="600"/>
              </a:spcBef>
              <a:spcAft>
                <a:spcPts val="600"/>
              </a:spcAft>
            </a:pPr>
            <a:r>
              <a:rPr lang="en-US" dirty="0"/>
              <a:t>Similarly to the L7e-B vehicles, it is recommended to split the sound level limits into PMR sub-categories (PMR ≤ 25, 25 &lt; PMR ≤ 50, PMR &gt; 50) and apply the same limit reduction ranges, depending on the PMR class.</a:t>
            </a:r>
          </a:p>
        </p:txBody>
      </p:sp>
    </p:spTree>
    <p:extLst>
      <p:ext uri="{BB962C8B-B14F-4D97-AF65-F5344CB8AC3E}">
        <p14:creationId xmlns:p14="http://schemas.microsoft.com/office/powerpoint/2010/main" val="16787943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 calcmode="lin" valueType="num">
                                      <p:cBhvr additive="base">
                                        <p:cTn id="1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 calcmode="lin" valueType="num">
                                      <p:cBhvr additive="base">
                                        <p:cTn id="19"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2236286-4DC8-46DE-9269-8F728FBC0641}" type="slidenum">
              <a:rPr lang="en-GB" smtClean="0"/>
              <a:pPr/>
              <a:t>28</a:t>
            </a:fld>
            <a:endParaRPr lang="en-GB" dirty="0"/>
          </a:p>
        </p:txBody>
      </p:sp>
      <p:sp>
        <p:nvSpPr>
          <p:cNvPr id="8" name="Titel 1"/>
          <p:cNvSpPr>
            <a:spLocks noGrp="1"/>
          </p:cNvSpPr>
          <p:nvPr>
            <p:ph type="title"/>
          </p:nvPr>
        </p:nvSpPr>
        <p:spPr>
          <a:xfrm>
            <a:off x="251316" y="1052736"/>
            <a:ext cx="8712968" cy="432048"/>
          </a:xfrm>
        </p:spPr>
        <p:txBody>
          <a:bodyPr/>
          <a:lstStyle/>
          <a:p>
            <a:r>
              <a:rPr lang="en-US" dirty="0"/>
              <a:t>Timeframe for adaptation to new Euro 5 sound limits</a:t>
            </a:r>
            <a:endParaRPr lang="en-GB" sz="2600" dirty="0"/>
          </a:p>
        </p:txBody>
      </p:sp>
      <p:sp>
        <p:nvSpPr>
          <p:cNvPr id="9" name="Content Placeholder 2"/>
          <p:cNvSpPr>
            <a:spLocks noGrp="1"/>
          </p:cNvSpPr>
          <p:nvPr>
            <p:ph idx="1"/>
          </p:nvPr>
        </p:nvSpPr>
        <p:spPr>
          <a:xfrm>
            <a:off x="251316" y="1957648"/>
            <a:ext cx="8569156" cy="4104456"/>
          </a:xfrm>
        </p:spPr>
        <p:txBody>
          <a:bodyPr/>
          <a:lstStyle/>
          <a:p>
            <a:pPr>
              <a:lnSpc>
                <a:spcPct val="120000"/>
              </a:lnSpc>
              <a:spcBef>
                <a:spcPts val="600"/>
              </a:spcBef>
              <a:spcAft>
                <a:spcPts val="600"/>
              </a:spcAft>
            </a:pPr>
            <a:r>
              <a:rPr lang="en-US" dirty="0"/>
              <a:t>Regarding the time period required for the industry to adapt to new Euro 5 sound limits, this can vary depending on the exact limit reduction for each L-subcategory. </a:t>
            </a:r>
          </a:p>
          <a:p>
            <a:pPr>
              <a:lnSpc>
                <a:spcPct val="120000"/>
              </a:lnSpc>
              <a:spcBef>
                <a:spcPts val="600"/>
              </a:spcBef>
              <a:spcAft>
                <a:spcPts val="600"/>
              </a:spcAft>
            </a:pPr>
            <a:r>
              <a:rPr lang="en-US" dirty="0"/>
              <a:t>Nevertheless, an approach similar to the one already planned in Regulation (EU) No. 540/2014 for other road vehicles can be followed, i.e. distinguish between new vehicle types and all new vehicle registrations, thus, taking into account the development time of new models.</a:t>
            </a:r>
          </a:p>
          <a:p>
            <a:pPr>
              <a:lnSpc>
                <a:spcPct val="120000"/>
              </a:lnSpc>
              <a:spcBef>
                <a:spcPts val="600"/>
              </a:spcBef>
              <a:spcAft>
                <a:spcPts val="600"/>
              </a:spcAft>
            </a:pPr>
            <a:r>
              <a:rPr lang="en-US" dirty="0"/>
              <a:t>In general, for a limit reduction of 2 dB(A), a 2-3 years period is considered sufficient for new vehicle types, plus 2 years later for all new vehicle registrations.</a:t>
            </a:r>
          </a:p>
        </p:txBody>
      </p:sp>
    </p:spTree>
    <p:extLst>
      <p:ext uri="{BB962C8B-B14F-4D97-AF65-F5344CB8AC3E}">
        <p14:creationId xmlns:p14="http://schemas.microsoft.com/office/powerpoint/2010/main" val="342378501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 calcmode="lin" valueType="num">
                                      <p:cBhvr additive="base">
                                        <p:cTn id="1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 calcmode="lin" valueType="num">
                                      <p:cBhvr additive="base">
                                        <p:cTn id="19"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anim calcmode="lin" valueType="num">
                                      <p:cBhvr additive="base">
                                        <p:cTn id="25"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2236286-4DC8-46DE-9269-8F728FBC0641}" type="slidenum">
              <a:rPr lang="en-GB" smtClean="0"/>
              <a:pPr/>
              <a:t>29</a:t>
            </a:fld>
            <a:endParaRPr lang="en-GB" dirty="0"/>
          </a:p>
        </p:txBody>
      </p:sp>
      <p:sp>
        <p:nvSpPr>
          <p:cNvPr id="8" name="Titel 1"/>
          <p:cNvSpPr>
            <a:spLocks noGrp="1"/>
          </p:cNvSpPr>
          <p:nvPr>
            <p:ph type="title"/>
          </p:nvPr>
        </p:nvSpPr>
        <p:spPr>
          <a:xfrm>
            <a:off x="251316" y="1052736"/>
            <a:ext cx="8712968" cy="720080"/>
          </a:xfrm>
        </p:spPr>
        <p:txBody>
          <a:bodyPr/>
          <a:lstStyle/>
          <a:p>
            <a:r>
              <a:rPr lang="en-US" dirty="0"/>
              <a:t>Additional Measures to complement the limit value reductions</a:t>
            </a:r>
            <a:endParaRPr lang="en-GB" sz="2600" dirty="0"/>
          </a:p>
        </p:txBody>
      </p:sp>
      <p:sp>
        <p:nvSpPr>
          <p:cNvPr id="9" name="Content Placeholder 2"/>
          <p:cNvSpPr>
            <a:spLocks noGrp="1"/>
          </p:cNvSpPr>
          <p:nvPr>
            <p:ph idx="1"/>
          </p:nvPr>
        </p:nvSpPr>
        <p:spPr>
          <a:xfrm>
            <a:off x="251316" y="2204864"/>
            <a:ext cx="8569156" cy="3600400"/>
          </a:xfrm>
        </p:spPr>
        <p:txBody>
          <a:bodyPr/>
          <a:lstStyle/>
          <a:p>
            <a:pPr>
              <a:lnSpc>
                <a:spcPct val="120000"/>
              </a:lnSpc>
              <a:spcBef>
                <a:spcPts val="1800"/>
              </a:spcBef>
              <a:spcAft>
                <a:spcPts val="600"/>
              </a:spcAft>
            </a:pPr>
            <a:r>
              <a:rPr lang="en-US" dirty="0"/>
              <a:t>In any case, it is acknowledged that the benefits can be maximized by accompanying the improvement of sound limits with </a:t>
            </a:r>
            <a:r>
              <a:rPr lang="en-US" b="1" dirty="0"/>
              <a:t>additional measures</a:t>
            </a:r>
            <a:endParaRPr lang="en-US" dirty="0"/>
          </a:p>
          <a:p>
            <a:pPr marL="514350" lvl="4" indent="-168275">
              <a:lnSpc>
                <a:spcPct val="120000"/>
              </a:lnSpc>
              <a:spcBef>
                <a:spcPts val="400"/>
              </a:spcBef>
              <a:spcAft>
                <a:spcPts val="600"/>
              </a:spcAft>
            </a:pPr>
            <a:r>
              <a:rPr lang="en-US" sz="1600" dirty="0"/>
              <a:t>additional sound emission provisions (ASEP) – improvements in test procedure</a:t>
            </a:r>
          </a:p>
          <a:p>
            <a:pPr marL="514350" lvl="4" indent="-168275">
              <a:lnSpc>
                <a:spcPct val="120000"/>
              </a:lnSpc>
              <a:spcBef>
                <a:spcPts val="400"/>
              </a:spcBef>
              <a:spcAft>
                <a:spcPts val="600"/>
              </a:spcAft>
            </a:pPr>
            <a:r>
              <a:rPr lang="en-US" sz="1600" dirty="0"/>
              <a:t>better enforcement of regulation – in service conformity checks</a:t>
            </a:r>
          </a:p>
          <a:p>
            <a:pPr marL="514350" lvl="4" indent="-168275">
              <a:lnSpc>
                <a:spcPct val="120000"/>
              </a:lnSpc>
              <a:spcBef>
                <a:spcPts val="400"/>
              </a:spcBef>
              <a:spcAft>
                <a:spcPts val="600"/>
              </a:spcAft>
            </a:pPr>
            <a:r>
              <a:rPr lang="en-US" sz="1600" dirty="0"/>
              <a:t>anti-tampering measures – illegal exhausts</a:t>
            </a:r>
          </a:p>
          <a:p>
            <a:pPr marL="514350" lvl="4" indent="-168275">
              <a:lnSpc>
                <a:spcPct val="120000"/>
              </a:lnSpc>
              <a:spcBef>
                <a:spcPts val="400"/>
              </a:spcBef>
              <a:spcAft>
                <a:spcPts val="600"/>
              </a:spcAft>
            </a:pPr>
            <a:r>
              <a:rPr lang="en-US" sz="1600" dirty="0"/>
              <a:t>influence on riding behavior</a:t>
            </a:r>
          </a:p>
        </p:txBody>
      </p:sp>
    </p:spTree>
    <p:extLst>
      <p:ext uri="{BB962C8B-B14F-4D97-AF65-F5344CB8AC3E}">
        <p14:creationId xmlns:p14="http://schemas.microsoft.com/office/powerpoint/2010/main" val="5087612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 calcmode="lin" valueType="num">
                                      <p:cBhvr additive="base">
                                        <p:cTn id="1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 calcmode="lin" valueType="num">
                                      <p:cBhvr additive="base">
                                        <p:cTn id="19"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anim calcmode="lin" valueType="num">
                                      <p:cBhvr additive="base">
                                        <p:cTn id="25"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 calcmode="lin" valueType="num">
                                      <p:cBhvr additive="base">
                                        <p:cTn id="31"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xEl>
                                              <p:pRg st="4" end="4"/>
                                            </p:txEl>
                                          </p:spTgt>
                                        </p:tgtEl>
                                        <p:attrNameLst>
                                          <p:attrName>style.visibility</p:attrName>
                                        </p:attrNameLst>
                                      </p:cBhvr>
                                      <p:to>
                                        <p:strVal val="visible"/>
                                      </p:to>
                                    </p:set>
                                    <p:anim calcmode="lin" valueType="num">
                                      <p:cBhvr additive="base">
                                        <p:cTn id="37"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bldLvl="5"/>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2236286-4DC8-46DE-9269-8F728FBC0641}" type="slidenum">
              <a:rPr lang="en-GB" smtClean="0"/>
              <a:pPr/>
              <a:t>3</a:t>
            </a:fld>
            <a:endParaRPr lang="en-GB" dirty="0"/>
          </a:p>
        </p:txBody>
      </p:sp>
      <p:sp>
        <p:nvSpPr>
          <p:cNvPr id="7" name="Titel 1"/>
          <p:cNvSpPr>
            <a:spLocks noGrp="1"/>
          </p:cNvSpPr>
          <p:nvPr>
            <p:ph type="title"/>
          </p:nvPr>
        </p:nvSpPr>
        <p:spPr>
          <a:xfrm>
            <a:off x="432000" y="1152000"/>
            <a:ext cx="8054114" cy="720000"/>
          </a:xfrm>
        </p:spPr>
        <p:txBody>
          <a:bodyPr/>
          <a:lstStyle/>
          <a:p>
            <a:r>
              <a:rPr lang="en-US" dirty="0"/>
              <a:t>GENERAL INFORMATION</a:t>
            </a:r>
            <a:endParaRPr lang="en-GB" dirty="0"/>
          </a:p>
        </p:txBody>
      </p:sp>
      <p:sp>
        <p:nvSpPr>
          <p:cNvPr id="8" name="Content Placeholder 4"/>
          <p:cNvSpPr>
            <a:spLocks noGrp="1"/>
          </p:cNvSpPr>
          <p:nvPr>
            <p:ph idx="1"/>
          </p:nvPr>
        </p:nvSpPr>
        <p:spPr>
          <a:xfrm>
            <a:off x="556486" y="2087948"/>
            <a:ext cx="8054114" cy="4182150"/>
          </a:xfrm>
        </p:spPr>
        <p:txBody>
          <a:bodyPr/>
          <a:lstStyle/>
          <a:p>
            <a:r>
              <a:rPr lang="en-US" sz="2000" b="1" dirty="0"/>
              <a:t>Tender ID:</a:t>
            </a:r>
          </a:p>
          <a:p>
            <a:pPr lvl="1"/>
            <a:r>
              <a:rPr lang="en-US" sz="2000" dirty="0"/>
              <a:t>Title: Study on Euro 5 sound level limits of L-category vehicles</a:t>
            </a:r>
          </a:p>
          <a:p>
            <a:pPr lvl="1"/>
            <a:r>
              <a:rPr lang="en-US" sz="2000" dirty="0"/>
              <a:t>Tender No: 524/PP/GRO/IMA/16/1131/9316</a:t>
            </a:r>
          </a:p>
          <a:p>
            <a:pPr lvl="1"/>
            <a:r>
              <a:rPr lang="en-US" sz="2000" dirty="0"/>
              <a:t>Contract No: SI2.736346 of the Consortium with the</a:t>
            </a:r>
          </a:p>
          <a:p>
            <a:pPr marL="185738" lvl="1" indent="0">
              <a:buNone/>
            </a:pPr>
            <a:r>
              <a:rPr lang="en-US" sz="2000" dirty="0"/>
              <a:t>   European Commission - DG-GROW</a:t>
            </a:r>
          </a:p>
          <a:p>
            <a:endParaRPr lang="en-US" sz="2000" dirty="0"/>
          </a:p>
          <a:p>
            <a:r>
              <a:rPr lang="en-US" sz="2000" b="1" dirty="0"/>
              <a:t>Consortium performing the work:</a:t>
            </a:r>
          </a:p>
          <a:p>
            <a:pPr lvl="1"/>
            <a:r>
              <a:rPr lang="en-US" sz="2000" dirty="0"/>
              <a:t>EMISIA - Greece</a:t>
            </a:r>
          </a:p>
          <a:p>
            <a:pPr lvl="1"/>
            <a:r>
              <a:rPr lang="en-US" sz="2000" dirty="0"/>
              <a:t>TNO - The Netherlands</a:t>
            </a:r>
          </a:p>
          <a:p>
            <a:pPr lvl="1"/>
            <a:r>
              <a:rPr lang="en-US" sz="2000" dirty="0"/>
              <a:t>Ricardo Deutschland GmbH - Germany</a:t>
            </a:r>
          </a:p>
          <a:p>
            <a:pPr lvl="1"/>
            <a:r>
              <a:rPr lang="en-US" sz="2000" dirty="0"/>
              <a:t>Heinz Steven Data Analysis and Consultancy (HSDAC) - Germany</a:t>
            </a:r>
          </a:p>
          <a:p>
            <a:endParaRPr lang="nl-NL" sz="2000" dirty="0"/>
          </a:p>
        </p:txBody>
      </p:sp>
    </p:spTree>
    <p:custDataLst>
      <p:tags r:id="rId1"/>
    </p:custDataLst>
    <p:extLst>
      <p:ext uri="{BB962C8B-B14F-4D97-AF65-F5344CB8AC3E}">
        <p14:creationId xmlns:p14="http://schemas.microsoft.com/office/powerpoint/2010/main" val="23474088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 calcmode="lin" valueType="num">
                                      <p:cBhvr additive="base">
                                        <p:cTn id="1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 calcmode="lin" valueType="num">
                                      <p:cBhvr additive="base">
                                        <p:cTn id="17"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8">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additive="base">
                                        <p:cTn id="21"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8">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anim calcmode="lin" valueType="num">
                                      <p:cBhvr additive="base">
                                        <p:cTn id="25"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8">
                                            <p:txEl>
                                              <p:pRg st="4" end="4"/>
                                            </p:txEl>
                                          </p:spTgt>
                                        </p:tgtEl>
                                        <p:attrNameLst>
                                          <p:attrName>style.visibility</p:attrName>
                                        </p:attrNameLst>
                                      </p:cBhvr>
                                      <p:to>
                                        <p:strVal val="visible"/>
                                      </p:to>
                                    </p:set>
                                    <p:anim calcmode="lin" valueType="num">
                                      <p:cBhvr additive="base">
                                        <p:cTn id="29"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8">
                                            <p:txEl>
                                              <p:pRg st="6" end="6"/>
                                            </p:txEl>
                                          </p:spTgt>
                                        </p:tgtEl>
                                        <p:attrNameLst>
                                          <p:attrName>style.visibility</p:attrName>
                                        </p:attrNameLst>
                                      </p:cBhvr>
                                      <p:to>
                                        <p:strVal val="visible"/>
                                      </p:to>
                                    </p:set>
                                    <p:anim calcmode="lin" valueType="num">
                                      <p:cBhvr additive="base">
                                        <p:cTn id="35"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8">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8">
                                            <p:txEl>
                                              <p:pRg st="7" end="7"/>
                                            </p:txEl>
                                          </p:spTgt>
                                        </p:tgtEl>
                                        <p:attrNameLst>
                                          <p:attrName>style.visibility</p:attrName>
                                        </p:attrNameLst>
                                      </p:cBhvr>
                                      <p:to>
                                        <p:strVal val="visible"/>
                                      </p:to>
                                    </p:set>
                                    <p:anim calcmode="lin" valueType="num">
                                      <p:cBhvr additive="base">
                                        <p:cTn id="39" dur="500" fill="hold"/>
                                        <p:tgtEl>
                                          <p:spTgt spid="8">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8">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8">
                                            <p:txEl>
                                              <p:pRg st="8" end="8"/>
                                            </p:txEl>
                                          </p:spTgt>
                                        </p:tgtEl>
                                        <p:attrNameLst>
                                          <p:attrName>style.visibility</p:attrName>
                                        </p:attrNameLst>
                                      </p:cBhvr>
                                      <p:to>
                                        <p:strVal val="visible"/>
                                      </p:to>
                                    </p:set>
                                    <p:anim calcmode="lin" valueType="num">
                                      <p:cBhvr additive="base">
                                        <p:cTn id="43" dur="500" fill="hold"/>
                                        <p:tgtEl>
                                          <p:spTgt spid="8">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8">
                                            <p:txEl>
                                              <p:pRg st="9" end="9"/>
                                            </p:txEl>
                                          </p:spTgt>
                                        </p:tgtEl>
                                        <p:attrNameLst>
                                          <p:attrName>style.visibility</p:attrName>
                                        </p:attrNameLst>
                                      </p:cBhvr>
                                      <p:to>
                                        <p:strVal val="visible"/>
                                      </p:to>
                                    </p:set>
                                    <p:anim calcmode="lin" valueType="num">
                                      <p:cBhvr additive="base">
                                        <p:cTn id="47" dur="500" fill="hold"/>
                                        <p:tgtEl>
                                          <p:spTgt spid="8">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8">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8">
                                            <p:txEl>
                                              <p:pRg st="10" end="10"/>
                                            </p:txEl>
                                          </p:spTgt>
                                        </p:tgtEl>
                                        <p:attrNameLst>
                                          <p:attrName>style.visibility</p:attrName>
                                        </p:attrNameLst>
                                      </p:cBhvr>
                                      <p:to>
                                        <p:strVal val="visible"/>
                                      </p:to>
                                    </p:set>
                                    <p:anim calcmode="lin" valueType="num">
                                      <p:cBhvr additive="base">
                                        <p:cTn id="51" dur="500" fill="hold"/>
                                        <p:tgtEl>
                                          <p:spTgt spid="8">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8">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73672" y="2492896"/>
            <a:ext cx="3758368" cy="1296143"/>
          </a:xfrm>
        </p:spPr>
        <p:txBody>
          <a:bodyPr/>
          <a:lstStyle/>
          <a:p>
            <a:r>
              <a:rPr lang="en-US" sz="2800" dirty="0"/>
              <a:t>Thank you for your attention</a:t>
            </a:r>
            <a:r>
              <a:rPr lang="en-US" sz="1200" cap="none" dirty="0">
                <a:latin typeface="+mn-lt"/>
              </a:rPr>
              <a:t/>
            </a:r>
            <a:br>
              <a:rPr lang="en-US" sz="1200" cap="none" dirty="0">
                <a:latin typeface="+mn-lt"/>
              </a:rPr>
            </a:br>
            <a:endParaRPr lang="en-GB" sz="1200" cap="none" dirty="0">
              <a:latin typeface="Arial"/>
            </a:endParaRPr>
          </a:p>
        </p:txBody>
      </p:sp>
    </p:spTree>
    <p:custDataLst>
      <p:tags r:id="rId1"/>
    </p:custDataLst>
    <p:extLst>
      <p:ext uri="{BB962C8B-B14F-4D97-AF65-F5344CB8AC3E}">
        <p14:creationId xmlns:p14="http://schemas.microsoft.com/office/powerpoint/2010/main" val="7056716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83493" y="2132856"/>
            <a:ext cx="9000999" cy="792088"/>
          </a:xfrm>
          <a:prstGeom prst="roundRect">
            <a:avLst/>
          </a:prstGeom>
          <a:solidFill>
            <a:schemeClr val="tx2">
              <a:lumMod val="60000"/>
              <a:lumOff val="40000"/>
              <a:alpha val="10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p>
        </p:txBody>
      </p:sp>
      <p:sp>
        <p:nvSpPr>
          <p:cNvPr id="3" name="Slide Number Placeholder 2"/>
          <p:cNvSpPr>
            <a:spLocks noGrp="1"/>
          </p:cNvSpPr>
          <p:nvPr>
            <p:ph type="sldNum" sz="quarter" idx="12"/>
          </p:nvPr>
        </p:nvSpPr>
        <p:spPr/>
        <p:txBody>
          <a:bodyPr/>
          <a:lstStyle/>
          <a:p>
            <a:fld id="{52236286-4DC8-46DE-9269-8F728FBC0641}" type="slidenum">
              <a:rPr lang="en-GB" smtClean="0"/>
              <a:pPr/>
              <a:t>4</a:t>
            </a:fld>
            <a:endParaRPr lang="en-GB" dirty="0"/>
          </a:p>
        </p:txBody>
      </p:sp>
      <p:sp>
        <p:nvSpPr>
          <p:cNvPr id="8" name="Tijdelijke aanduiding voor inhoud 2"/>
          <p:cNvSpPr>
            <a:spLocks noGrp="1"/>
          </p:cNvSpPr>
          <p:nvPr>
            <p:ph idx="1"/>
          </p:nvPr>
        </p:nvSpPr>
        <p:spPr>
          <a:xfrm>
            <a:off x="556486" y="2155019"/>
            <a:ext cx="7975954" cy="792088"/>
          </a:xfrm>
        </p:spPr>
        <p:txBody>
          <a:bodyPr/>
          <a:lstStyle/>
          <a:p>
            <a:pPr marL="0" lvl="3" indent="0">
              <a:lnSpc>
                <a:spcPct val="120000"/>
              </a:lnSpc>
              <a:spcBef>
                <a:spcPts val="1200"/>
              </a:spcBef>
              <a:spcAft>
                <a:spcPts val="1200"/>
              </a:spcAft>
              <a:buNone/>
            </a:pPr>
            <a:r>
              <a:rPr lang="en-US" sz="2000" b="1" dirty="0"/>
              <a:t>Investigate</a:t>
            </a:r>
            <a:r>
              <a:rPr lang="en-US" sz="2000" dirty="0"/>
              <a:t> the potential for new sound limits of L-category vehicles at Euro 5 step and make a justified </a:t>
            </a:r>
            <a:r>
              <a:rPr lang="en-US" sz="2000" b="1" dirty="0"/>
              <a:t>proposal</a:t>
            </a:r>
            <a:r>
              <a:rPr lang="en-US" sz="2000" dirty="0"/>
              <a:t>, taking into account:</a:t>
            </a:r>
          </a:p>
        </p:txBody>
      </p:sp>
      <p:sp>
        <p:nvSpPr>
          <p:cNvPr id="5" name="Down Arrow 4"/>
          <p:cNvSpPr/>
          <p:nvPr/>
        </p:nvSpPr>
        <p:spPr>
          <a:xfrm>
            <a:off x="1451645" y="3091123"/>
            <a:ext cx="288032" cy="541067"/>
          </a:xfrm>
          <a:prstGeom prst="downArrow">
            <a:avLst/>
          </a:prstGeom>
          <a:solidFill>
            <a:schemeClr val="tx2">
              <a:lumMod val="60000"/>
              <a:lumOff val="40000"/>
              <a:alpha val="10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dk1"/>
              </a:solidFill>
            </a:endParaRPr>
          </a:p>
        </p:txBody>
      </p:sp>
      <p:sp>
        <p:nvSpPr>
          <p:cNvPr id="12" name="Down Arrow 11"/>
          <p:cNvSpPr/>
          <p:nvPr/>
        </p:nvSpPr>
        <p:spPr>
          <a:xfrm>
            <a:off x="4331965" y="3091123"/>
            <a:ext cx="288032" cy="541067"/>
          </a:xfrm>
          <a:prstGeom prst="downArrow">
            <a:avLst/>
          </a:prstGeom>
          <a:solidFill>
            <a:schemeClr val="tx2">
              <a:lumMod val="60000"/>
              <a:lumOff val="40000"/>
              <a:alpha val="10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dk1"/>
              </a:solidFill>
            </a:endParaRPr>
          </a:p>
        </p:txBody>
      </p:sp>
      <p:sp>
        <p:nvSpPr>
          <p:cNvPr id="13" name="Down Arrow 12"/>
          <p:cNvSpPr/>
          <p:nvPr/>
        </p:nvSpPr>
        <p:spPr>
          <a:xfrm>
            <a:off x="7327912" y="3091123"/>
            <a:ext cx="288032" cy="541067"/>
          </a:xfrm>
          <a:prstGeom prst="downArrow">
            <a:avLst/>
          </a:prstGeom>
          <a:solidFill>
            <a:schemeClr val="tx2">
              <a:lumMod val="60000"/>
              <a:lumOff val="40000"/>
              <a:alpha val="10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solidFill>
                <a:schemeClr val="dk1"/>
              </a:solidFill>
            </a:endParaRPr>
          </a:p>
        </p:txBody>
      </p:sp>
      <p:sp>
        <p:nvSpPr>
          <p:cNvPr id="14" name="Tijdelijke aanduiding voor inhoud 2"/>
          <p:cNvSpPr txBox="1">
            <a:spLocks/>
          </p:cNvSpPr>
          <p:nvPr/>
        </p:nvSpPr>
        <p:spPr>
          <a:xfrm>
            <a:off x="3187452" y="3740202"/>
            <a:ext cx="2520280" cy="1541026"/>
          </a:xfrm>
          <a:prstGeom prst="rect">
            <a:avLst/>
          </a:prstGeom>
        </p:spPr>
        <p:txBody>
          <a:bodyPr vert="horz" lIns="0" tIns="0" rIns="0" bIns="0" rtlCol="0">
            <a:noAutofit/>
          </a:bodyPr>
          <a:lstStyle>
            <a:lvl1pPr marL="185738" indent="-185738" algn="l" defTabSz="914400" rtl="0" eaLnBrk="1" latinLnBrk="0" hangingPunct="1">
              <a:lnSpc>
                <a:spcPts val="2810"/>
              </a:lnSpc>
              <a:spcBef>
                <a:spcPts val="0"/>
              </a:spcBef>
              <a:buSzPct val="100000"/>
              <a:buFontTx/>
              <a:buBlip>
                <a:blip r:embed="rId3"/>
              </a:buBlip>
              <a:defRPr sz="1800" kern="1200">
                <a:solidFill>
                  <a:schemeClr val="tx1"/>
                </a:solidFill>
                <a:latin typeface="+mn-lt"/>
                <a:ea typeface="+mn-ea"/>
                <a:cs typeface="Arial" pitchFamily="34" charset="0"/>
              </a:defRPr>
            </a:lvl1pPr>
            <a:lvl2pPr marL="357188" indent="-171450" algn="l" defTabSz="914400" rtl="0" eaLnBrk="1" latinLnBrk="0" hangingPunct="1">
              <a:lnSpc>
                <a:spcPts val="2810"/>
              </a:lnSpc>
              <a:spcBef>
                <a:spcPts val="0"/>
              </a:spcBef>
              <a:buSzPct val="100000"/>
              <a:buFontTx/>
              <a:buBlip>
                <a:blip r:embed="rId3"/>
              </a:buBlip>
              <a:defRPr sz="1800" kern="1200">
                <a:solidFill>
                  <a:schemeClr val="tx1"/>
                </a:solidFill>
                <a:latin typeface="+mn-lt"/>
                <a:ea typeface="+mn-ea"/>
                <a:cs typeface="Arial" pitchFamily="34" charset="0"/>
              </a:defRPr>
            </a:lvl2pPr>
            <a:lvl3pPr marL="542925" indent="-187325" algn="l" defTabSz="914400" rtl="0" eaLnBrk="1" latinLnBrk="0" hangingPunct="1">
              <a:lnSpc>
                <a:spcPts val="2810"/>
              </a:lnSpc>
              <a:spcBef>
                <a:spcPts val="0"/>
              </a:spcBef>
              <a:buSzPct val="100000"/>
              <a:buFontTx/>
              <a:buBlip>
                <a:blip r:embed="rId3"/>
              </a:buBlip>
              <a:defRPr sz="1800" kern="1200">
                <a:solidFill>
                  <a:schemeClr val="tx1"/>
                </a:solidFill>
                <a:latin typeface="+mn-lt"/>
                <a:ea typeface="+mn-ea"/>
                <a:cs typeface="Arial" pitchFamily="34" charset="0"/>
              </a:defRPr>
            </a:lvl3pPr>
            <a:lvl4pPr marL="715963" indent="-173038" algn="l" defTabSz="914400" rtl="0" eaLnBrk="1" latinLnBrk="0" hangingPunct="1">
              <a:lnSpc>
                <a:spcPts val="2810"/>
              </a:lnSpc>
              <a:spcBef>
                <a:spcPts val="0"/>
              </a:spcBef>
              <a:buSzPct val="100000"/>
              <a:buFontTx/>
              <a:buBlip>
                <a:blip r:embed="rId3"/>
              </a:buBlip>
              <a:defRPr sz="1800" kern="1200">
                <a:solidFill>
                  <a:schemeClr val="tx1"/>
                </a:solidFill>
                <a:latin typeface="+mn-lt"/>
                <a:ea typeface="+mn-ea"/>
                <a:cs typeface="Arial" pitchFamily="34" charset="0"/>
              </a:defRPr>
            </a:lvl4pPr>
            <a:lvl5pPr marL="901700" indent="-187325" algn="l" defTabSz="914400" rtl="0" eaLnBrk="1" latinLnBrk="0" hangingPunct="1">
              <a:lnSpc>
                <a:spcPts val="2810"/>
              </a:lnSpc>
              <a:spcBef>
                <a:spcPts val="0"/>
              </a:spcBef>
              <a:buSzPct val="100000"/>
              <a:buFontTx/>
              <a:buBlip>
                <a:blip r:embed="rId3"/>
              </a:buBlip>
              <a:defRPr sz="1800" kern="1200">
                <a:solidFill>
                  <a:schemeClr val="tx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3" indent="0" algn="ctr">
              <a:lnSpc>
                <a:spcPct val="120000"/>
              </a:lnSpc>
              <a:spcBef>
                <a:spcPts val="1200"/>
              </a:spcBef>
              <a:spcAft>
                <a:spcPts val="1200"/>
              </a:spcAft>
              <a:buNone/>
            </a:pPr>
            <a:r>
              <a:rPr lang="en-US" dirty="0"/>
              <a:t>Evolution of sound levels of road vehicles</a:t>
            </a:r>
            <a:br>
              <a:rPr lang="en-US" dirty="0"/>
            </a:br>
            <a:r>
              <a:rPr lang="en-US" b="1" dirty="0"/>
              <a:t>(actual vehicle testing)</a:t>
            </a:r>
          </a:p>
        </p:txBody>
      </p:sp>
      <p:sp>
        <p:nvSpPr>
          <p:cNvPr id="16" name="Tijdelijke aanduiding voor inhoud 2"/>
          <p:cNvSpPr txBox="1">
            <a:spLocks/>
          </p:cNvSpPr>
          <p:nvPr/>
        </p:nvSpPr>
        <p:spPr>
          <a:xfrm>
            <a:off x="323528" y="5397948"/>
            <a:ext cx="8676962" cy="1106323"/>
          </a:xfrm>
          <a:prstGeom prst="rect">
            <a:avLst/>
          </a:prstGeom>
        </p:spPr>
        <p:txBody>
          <a:bodyPr vert="horz" lIns="0" tIns="0" rIns="0" bIns="0" rtlCol="0">
            <a:noAutofit/>
          </a:bodyPr>
          <a:lstStyle>
            <a:lvl1pPr marL="185738" indent="-185738" algn="l" defTabSz="914400" rtl="0" eaLnBrk="1" latinLnBrk="0" hangingPunct="1">
              <a:lnSpc>
                <a:spcPts val="2810"/>
              </a:lnSpc>
              <a:spcBef>
                <a:spcPts val="0"/>
              </a:spcBef>
              <a:buSzPct val="100000"/>
              <a:buFontTx/>
              <a:buBlip>
                <a:blip r:embed="rId3"/>
              </a:buBlip>
              <a:defRPr sz="1800" kern="1200">
                <a:solidFill>
                  <a:schemeClr val="tx1"/>
                </a:solidFill>
                <a:latin typeface="+mn-lt"/>
                <a:ea typeface="+mn-ea"/>
                <a:cs typeface="Arial" pitchFamily="34" charset="0"/>
              </a:defRPr>
            </a:lvl1pPr>
            <a:lvl2pPr marL="357188" indent="-171450" algn="l" defTabSz="914400" rtl="0" eaLnBrk="1" latinLnBrk="0" hangingPunct="1">
              <a:lnSpc>
                <a:spcPts val="2810"/>
              </a:lnSpc>
              <a:spcBef>
                <a:spcPts val="0"/>
              </a:spcBef>
              <a:buSzPct val="100000"/>
              <a:buFontTx/>
              <a:buBlip>
                <a:blip r:embed="rId3"/>
              </a:buBlip>
              <a:defRPr sz="1800" kern="1200">
                <a:solidFill>
                  <a:schemeClr val="tx1"/>
                </a:solidFill>
                <a:latin typeface="+mn-lt"/>
                <a:ea typeface="+mn-ea"/>
                <a:cs typeface="Arial" pitchFamily="34" charset="0"/>
              </a:defRPr>
            </a:lvl2pPr>
            <a:lvl3pPr marL="542925" indent="-187325" algn="l" defTabSz="914400" rtl="0" eaLnBrk="1" latinLnBrk="0" hangingPunct="1">
              <a:lnSpc>
                <a:spcPts val="2810"/>
              </a:lnSpc>
              <a:spcBef>
                <a:spcPts val="0"/>
              </a:spcBef>
              <a:buSzPct val="100000"/>
              <a:buFontTx/>
              <a:buBlip>
                <a:blip r:embed="rId3"/>
              </a:buBlip>
              <a:defRPr sz="1800" kern="1200">
                <a:solidFill>
                  <a:schemeClr val="tx1"/>
                </a:solidFill>
                <a:latin typeface="+mn-lt"/>
                <a:ea typeface="+mn-ea"/>
                <a:cs typeface="Arial" pitchFamily="34" charset="0"/>
              </a:defRPr>
            </a:lvl3pPr>
            <a:lvl4pPr marL="715963" indent="-173038" algn="l" defTabSz="914400" rtl="0" eaLnBrk="1" latinLnBrk="0" hangingPunct="1">
              <a:lnSpc>
                <a:spcPts val="2810"/>
              </a:lnSpc>
              <a:spcBef>
                <a:spcPts val="0"/>
              </a:spcBef>
              <a:buSzPct val="100000"/>
              <a:buFontTx/>
              <a:buBlip>
                <a:blip r:embed="rId3"/>
              </a:buBlip>
              <a:defRPr sz="1800" kern="1200">
                <a:solidFill>
                  <a:schemeClr val="tx1"/>
                </a:solidFill>
                <a:latin typeface="+mn-lt"/>
                <a:ea typeface="+mn-ea"/>
                <a:cs typeface="Arial" pitchFamily="34" charset="0"/>
              </a:defRPr>
            </a:lvl4pPr>
            <a:lvl5pPr marL="901700" indent="-187325" algn="l" defTabSz="914400" rtl="0" eaLnBrk="1" latinLnBrk="0" hangingPunct="1">
              <a:lnSpc>
                <a:spcPts val="2810"/>
              </a:lnSpc>
              <a:spcBef>
                <a:spcPts val="0"/>
              </a:spcBef>
              <a:buSzPct val="100000"/>
              <a:buFontTx/>
              <a:buBlip>
                <a:blip r:embed="rId3"/>
              </a:buBlip>
              <a:defRPr sz="1800" kern="1200">
                <a:solidFill>
                  <a:schemeClr val="tx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69863" lvl="3" indent="-169863">
              <a:lnSpc>
                <a:spcPct val="120000"/>
              </a:lnSpc>
              <a:spcBef>
                <a:spcPts val="600"/>
              </a:spcBef>
              <a:spcAft>
                <a:spcPts val="600"/>
              </a:spcAft>
            </a:pPr>
            <a:r>
              <a:rPr lang="en-US" sz="2000" dirty="0"/>
              <a:t>Any new sound limits to be accompanied by an appropriate </a:t>
            </a:r>
            <a:r>
              <a:rPr lang="en-US" sz="2000" b="1" dirty="0"/>
              <a:t>timeframe </a:t>
            </a:r>
            <a:r>
              <a:rPr lang="en-US" sz="2000" dirty="0"/>
              <a:t>for their introduction</a:t>
            </a:r>
          </a:p>
        </p:txBody>
      </p:sp>
      <p:sp>
        <p:nvSpPr>
          <p:cNvPr id="17" name="Tijdelijke aanduiding voor inhoud 2"/>
          <p:cNvSpPr txBox="1">
            <a:spLocks/>
          </p:cNvSpPr>
          <p:nvPr/>
        </p:nvSpPr>
        <p:spPr>
          <a:xfrm>
            <a:off x="163116" y="3734063"/>
            <a:ext cx="2753734" cy="1475157"/>
          </a:xfrm>
          <a:prstGeom prst="rect">
            <a:avLst/>
          </a:prstGeom>
        </p:spPr>
        <p:txBody>
          <a:bodyPr vert="horz" lIns="0" tIns="0" rIns="0" bIns="0" rtlCol="0">
            <a:noAutofit/>
          </a:bodyPr>
          <a:lstStyle>
            <a:lvl1pPr marL="185738" indent="-185738" algn="l" defTabSz="914400" rtl="0" eaLnBrk="1" latinLnBrk="0" hangingPunct="1">
              <a:lnSpc>
                <a:spcPts val="2810"/>
              </a:lnSpc>
              <a:spcBef>
                <a:spcPts val="0"/>
              </a:spcBef>
              <a:buSzPct val="100000"/>
              <a:buFontTx/>
              <a:buBlip>
                <a:blip r:embed="rId3"/>
              </a:buBlip>
              <a:defRPr sz="1800" kern="1200">
                <a:solidFill>
                  <a:schemeClr val="tx1"/>
                </a:solidFill>
                <a:latin typeface="+mn-lt"/>
                <a:ea typeface="+mn-ea"/>
                <a:cs typeface="Arial" pitchFamily="34" charset="0"/>
              </a:defRPr>
            </a:lvl1pPr>
            <a:lvl2pPr marL="357188" indent="-171450" algn="l" defTabSz="914400" rtl="0" eaLnBrk="1" latinLnBrk="0" hangingPunct="1">
              <a:lnSpc>
                <a:spcPts val="2810"/>
              </a:lnSpc>
              <a:spcBef>
                <a:spcPts val="0"/>
              </a:spcBef>
              <a:buSzPct val="100000"/>
              <a:buFontTx/>
              <a:buBlip>
                <a:blip r:embed="rId3"/>
              </a:buBlip>
              <a:defRPr sz="1800" kern="1200">
                <a:solidFill>
                  <a:schemeClr val="tx1"/>
                </a:solidFill>
                <a:latin typeface="+mn-lt"/>
                <a:ea typeface="+mn-ea"/>
                <a:cs typeface="Arial" pitchFamily="34" charset="0"/>
              </a:defRPr>
            </a:lvl2pPr>
            <a:lvl3pPr marL="542925" indent="-187325" algn="l" defTabSz="914400" rtl="0" eaLnBrk="1" latinLnBrk="0" hangingPunct="1">
              <a:lnSpc>
                <a:spcPts val="2810"/>
              </a:lnSpc>
              <a:spcBef>
                <a:spcPts val="0"/>
              </a:spcBef>
              <a:buSzPct val="100000"/>
              <a:buFontTx/>
              <a:buBlip>
                <a:blip r:embed="rId3"/>
              </a:buBlip>
              <a:defRPr sz="1800" kern="1200">
                <a:solidFill>
                  <a:schemeClr val="tx1"/>
                </a:solidFill>
                <a:latin typeface="+mn-lt"/>
                <a:ea typeface="+mn-ea"/>
                <a:cs typeface="Arial" pitchFamily="34" charset="0"/>
              </a:defRPr>
            </a:lvl3pPr>
            <a:lvl4pPr marL="715963" indent="-173038" algn="l" defTabSz="914400" rtl="0" eaLnBrk="1" latinLnBrk="0" hangingPunct="1">
              <a:lnSpc>
                <a:spcPts val="2810"/>
              </a:lnSpc>
              <a:spcBef>
                <a:spcPts val="0"/>
              </a:spcBef>
              <a:buSzPct val="100000"/>
              <a:buFontTx/>
              <a:buBlip>
                <a:blip r:embed="rId3"/>
              </a:buBlip>
              <a:defRPr sz="1800" kern="1200">
                <a:solidFill>
                  <a:schemeClr val="tx1"/>
                </a:solidFill>
                <a:latin typeface="+mn-lt"/>
                <a:ea typeface="+mn-ea"/>
                <a:cs typeface="Arial" pitchFamily="34" charset="0"/>
              </a:defRPr>
            </a:lvl4pPr>
            <a:lvl5pPr marL="901700" indent="-187325" algn="l" defTabSz="914400" rtl="0" eaLnBrk="1" latinLnBrk="0" hangingPunct="1">
              <a:lnSpc>
                <a:spcPts val="2810"/>
              </a:lnSpc>
              <a:spcBef>
                <a:spcPts val="0"/>
              </a:spcBef>
              <a:buSzPct val="100000"/>
              <a:buFontTx/>
              <a:buBlip>
                <a:blip r:embed="rId3"/>
              </a:buBlip>
              <a:defRPr sz="1800" kern="1200">
                <a:solidFill>
                  <a:schemeClr val="tx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3" indent="0" algn="ctr">
              <a:lnSpc>
                <a:spcPct val="120000"/>
              </a:lnSpc>
              <a:spcBef>
                <a:spcPts val="1200"/>
              </a:spcBef>
              <a:spcAft>
                <a:spcPts val="1200"/>
              </a:spcAft>
              <a:buNone/>
            </a:pPr>
            <a:r>
              <a:rPr lang="en-US" dirty="0"/>
              <a:t>Citizens’ needs and stakeholders interest</a:t>
            </a:r>
            <a:br>
              <a:rPr lang="en-US" dirty="0"/>
            </a:br>
            <a:r>
              <a:rPr lang="en-US" b="1" dirty="0"/>
              <a:t>(feedback gathering)</a:t>
            </a:r>
          </a:p>
        </p:txBody>
      </p:sp>
      <p:sp>
        <p:nvSpPr>
          <p:cNvPr id="18" name="Tijdelijke aanduiding voor inhoud 2"/>
          <p:cNvSpPr txBox="1">
            <a:spLocks/>
          </p:cNvSpPr>
          <p:nvPr/>
        </p:nvSpPr>
        <p:spPr>
          <a:xfrm>
            <a:off x="6067772" y="3734063"/>
            <a:ext cx="2808312" cy="1475157"/>
          </a:xfrm>
          <a:prstGeom prst="rect">
            <a:avLst/>
          </a:prstGeom>
        </p:spPr>
        <p:txBody>
          <a:bodyPr vert="horz" lIns="0" tIns="0" rIns="0" bIns="0" rtlCol="0">
            <a:noAutofit/>
          </a:bodyPr>
          <a:lstStyle>
            <a:lvl1pPr marL="185738" indent="-185738" algn="l" defTabSz="914400" rtl="0" eaLnBrk="1" latinLnBrk="0" hangingPunct="1">
              <a:lnSpc>
                <a:spcPts val="2810"/>
              </a:lnSpc>
              <a:spcBef>
                <a:spcPts val="0"/>
              </a:spcBef>
              <a:buSzPct val="100000"/>
              <a:buFontTx/>
              <a:buBlip>
                <a:blip r:embed="rId3"/>
              </a:buBlip>
              <a:defRPr sz="1800" kern="1200">
                <a:solidFill>
                  <a:schemeClr val="tx1"/>
                </a:solidFill>
                <a:latin typeface="+mn-lt"/>
                <a:ea typeface="+mn-ea"/>
                <a:cs typeface="Arial" pitchFamily="34" charset="0"/>
              </a:defRPr>
            </a:lvl1pPr>
            <a:lvl2pPr marL="357188" indent="-171450" algn="l" defTabSz="914400" rtl="0" eaLnBrk="1" latinLnBrk="0" hangingPunct="1">
              <a:lnSpc>
                <a:spcPts val="2810"/>
              </a:lnSpc>
              <a:spcBef>
                <a:spcPts val="0"/>
              </a:spcBef>
              <a:buSzPct val="100000"/>
              <a:buFontTx/>
              <a:buBlip>
                <a:blip r:embed="rId3"/>
              </a:buBlip>
              <a:defRPr sz="1800" kern="1200">
                <a:solidFill>
                  <a:schemeClr val="tx1"/>
                </a:solidFill>
                <a:latin typeface="+mn-lt"/>
                <a:ea typeface="+mn-ea"/>
                <a:cs typeface="Arial" pitchFamily="34" charset="0"/>
              </a:defRPr>
            </a:lvl2pPr>
            <a:lvl3pPr marL="542925" indent="-187325" algn="l" defTabSz="914400" rtl="0" eaLnBrk="1" latinLnBrk="0" hangingPunct="1">
              <a:lnSpc>
                <a:spcPts val="2810"/>
              </a:lnSpc>
              <a:spcBef>
                <a:spcPts val="0"/>
              </a:spcBef>
              <a:buSzPct val="100000"/>
              <a:buFontTx/>
              <a:buBlip>
                <a:blip r:embed="rId3"/>
              </a:buBlip>
              <a:defRPr sz="1800" kern="1200">
                <a:solidFill>
                  <a:schemeClr val="tx1"/>
                </a:solidFill>
                <a:latin typeface="+mn-lt"/>
                <a:ea typeface="+mn-ea"/>
                <a:cs typeface="Arial" pitchFamily="34" charset="0"/>
              </a:defRPr>
            </a:lvl3pPr>
            <a:lvl4pPr marL="715963" indent="-173038" algn="l" defTabSz="914400" rtl="0" eaLnBrk="1" latinLnBrk="0" hangingPunct="1">
              <a:lnSpc>
                <a:spcPts val="2810"/>
              </a:lnSpc>
              <a:spcBef>
                <a:spcPts val="0"/>
              </a:spcBef>
              <a:buSzPct val="100000"/>
              <a:buFontTx/>
              <a:buBlip>
                <a:blip r:embed="rId3"/>
              </a:buBlip>
              <a:defRPr sz="1800" kern="1200">
                <a:solidFill>
                  <a:schemeClr val="tx1"/>
                </a:solidFill>
                <a:latin typeface="+mn-lt"/>
                <a:ea typeface="+mn-ea"/>
                <a:cs typeface="Arial" pitchFamily="34" charset="0"/>
              </a:defRPr>
            </a:lvl4pPr>
            <a:lvl5pPr marL="901700" indent="-187325" algn="l" defTabSz="914400" rtl="0" eaLnBrk="1" latinLnBrk="0" hangingPunct="1">
              <a:lnSpc>
                <a:spcPts val="2810"/>
              </a:lnSpc>
              <a:spcBef>
                <a:spcPts val="0"/>
              </a:spcBef>
              <a:buSzPct val="100000"/>
              <a:buFontTx/>
              <a:buBlip>
                <a:blip r:embed="rId3"/>
              </a:buBlip>
              <a:defRPr sz="1800" kern="1200">
                <a:solidFill>
                  <a:schemeClr val="tx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3" indent="0" algn="ctr">
              <a:lnSpc>
                <a:spcPct val="120000"/>
              </a:lnSpc>
              <a:spcBef>
                <a:spcPts val="1200"/>
              </a:spcBef>
              <a:spcAft>
                <a:spcPts val="1200"/>
              </a:spcAft>
              <a:buNone/>
            </a:pPr>
            <a:r>
              <a:rPr lang="en-US" dirty="0"/>
              <a:t>Technical and economic feasibility in medium term</a:t>
            </a:r>
            <a:br>
              <a:rPr lang="en-US" dirty="0"/>
            </a:br>
            <a:r>
              <a:rPr lang="en-US" b="1" dirty="0"/>
              <a:t>(cost-benefit analysis)</a:t>
            </a:r>
          </a:p>
        </p:txBody>
      </p:sp>
      <p:sp>
        <p:nvSpPr>
          <p:cNvPr id="15" name="Titel 1"/>
          <p:cNvSpPr>
            <a:spLocks noGrp="1"/>
          </p:cNvSpPr>
          <p:nvPr>
            <p:ph type="title"/>
          </p:nvPr>
        </p:nvSpPr>
        <p:spPr>
          <a:xfrm>
            <a:off x="432000" y="1152000"/>
            <a:ext cx="8054114" cy="720000"/>
          </a:xfrm>
        </p:spPr>
        <p:txBody>
          <a:bodyPr/>
          <a:lstStyle/>
          <a:p>
            <a:r>
              <a:rPr lang="en-US" dirty="0"/>
              <a:t>Project objectives</a:t>
            </a:r>
            <a:endParaRPr lang="en-GB" dirty="0"/>
          </a:p>
        </p:txBody>
      </p:sp>
    </p:spTree>
    <p:custDataLst>
      <p:tags r:id="rId1"/>
    </p:custDataLst>
    <p:extLst>
      <p:ext uri="{BB962C8B-B14F-4D97-AF65-F5344CB8AC3E}">
        <p14:creationId xmlns:p14="http://schemas.microsoft.com/office/powerpoint/2010/main" val="14419790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2236286-4DC8-46DE-9269-8F728FBC0641}" type="slidenum">
              <a:rPr lang="en-GB" smtClean="0"/>
              <a:pPr/>
              <a:t>5</a:t>
            </a:fld>
            <a:endParaRPr lang="en-GB" dirty="0"/>
          </a:p>
        </p:txBody>
      </p:sp>
      <p:sp>
        <p:nvSpPr>
          <p:cNvPr id="15" name="Titel 1"/>
          <p:cNvSpPr>
            <a:spLocks noGrp="1"/>
          </p:cNvSpPr>
          <p:nvPr>
            <p:ph type="title"/>
          </p:nvPr>
        </p:nvSpPr>
        <p:spPr>
          <a:xfrm>
            <a:off x="323528" y="1099770"/>
            <a:ext cx="8712966" cy="385014"/>
          </a:xfrm>
        </p:spPr>
        <p:txBody>
          <a:bodyPr/>
          <a:lstStyle/>
          <a:p>
            <a:r>
              <a:rPr lang="en-US" dirty="0"/>
              <a:t>Tasks</a:t>
            </a:r>
            <a:endParaRPr lang="en-GB" dirty="0"/>
          </a:p>
        </p:txBody>
      </p:sp>
      <p:sp>
        <p:nvSpPr>
          <p:cNvPr id="19" name="Content Placeholder 4"/>
          <p:cNvSpPr>
            <a:spLocks noGrp="1"/>
          </p:cNvSpPr>
          <p:nvPr>
            <p:ph idx="1"/>
          </p:nvPr>
        </p:nvSpPr>
        <p:spPr>
          <a:xfrm>
            <a:off x="323528" y="1603826"/>
            <a:ext cx="8712967" cy="5281558"/>
          </a:xfrm>
        </p:spPr>
        <p:txBody>
          <a:bodyPr/>
          <a:lstStyle/>
          <a:p>
            <a:pPr marL="0" indent="0">
              <a:lnSpc>
                <a:spcPct val="100000"/>
              </a:lnSpc>
              <a:spcBef>
                <a:spcPts val="400"/>
              </a:spcBef>
              <a:spcAft>
                <a:spcPts val="500"/>
              </a:spcAft>
              <a:buNone/>
            </a:pPr>
            <a:r>
              <a:rPr lang="en-US" sz="1900" b="1" dirty="0"/>
              <a:t>Task 1: Estimate of sound level limits for all L-categories</a:t>
            </a:r>
          </a:p>
          <a:p>
            <a:pPr marL="0" indent="0">
              <a:lnSpc>
                <a:spcPct val="100000"/>
              </a:lnSpc>
              <a:spcBef>
                <a:spcPts val="400"/>
              </a:spcBef>
              <a:spcAft>
                <a:spcPts val="500"/>
              </a:spcAft>
              <a:buNone/>
            </a:pPr>
            <a:r>
              <a:rPr lang="en-US" sz="1600" dirty="0"/>
              <a:t>	a) Feedback gathering – stakeholder survey</a:t>
            </a:r>
          </a:p>
          <a:p>
            <a:pPr marL="0" indent="0">
              <a:lnSpc>
                <a:spcPct val="100000"/>
              </a:lnSpc>
              <a:spcBef>
                <a:spcPts val="400"/>
              </a:spcBef>
              <a:spcAft>
                <a:spcPts val="500"/>
              </a:spcAft>
              <a:buNone/>
            </a:pPr>
            <a:r>
              <a:rPr lang="en-US" sz="1600" dirty="0"/>
              <a:t>	b) Literature review</a:t>
            </a:r>
          </a:p>
          <a:p>
            <a:pPr marL="0" indent="0">
              <a:lnSpc>
                <a:spcPct val="100000"/>
              </a:lnSpc>
              <a:spcBef>
                <a:spcPts val="400"/>
              </a:spcBef>
              <a:spcAft>
                <a:spcPts val="500"/>
              </a:spcAft>
              <a:buNone/>
            </a:pPr>
            <a:r>
              <a:rPr lang="en-US" sz="1900" b="1" dirty="0"/>
              <a:t>Task 2: Verification of sound level limits</a:t>
            </a:r>
          </a:p>
          <a:p>
            <a:pPr marL="0" indent="0">
              <a:lnSpc>
                <a:spcPct val="100000"/>
              </a:lnSpc>
              <a:spcBef>
                <a:spcPts val="400"/>
              </a:spcBef>
              <a:spcAft>
                <a:spcPts val="500"/>
              </a:spcAft>
              <a:buNone/>
            </a:pPr>
            <a:r>
              <a:rPr lang="en-US" sz="1600" dirty="0"/>
              <a:t>	a) Actual vehicle testing – sound measurements</a:t>
            </a:r>
          </a:p>
          <a:p>
            <a:pPr marL="0" indent="0">
              <a:lnSpc>
                <a:spcPct val="100000"/>
              </a:lnSpc>
              <a:spcBef>
                <a:spcPts val="400"/>
              </a:spcBef>
              <a:spcAft>
                <a:spcPts val="500"/>
              </a:spcAft>
              <a:buNone/>
            </a:pPr>
            <a:r>
              <a:rPr lang="en-US" sz="1600" dirty="0"/>
              <a:t>	b) Processing of results</a:t>
            </a:r>
          </a:p>
          <a:p>
            <a:pPr marL="0" indent="0">
              <a:lnSpc>
                <a:spcPct val="100000"/>
              </a:lnSpc>
              <a:spcBef>
                <a:spcPts val="400"/>
              </a:spcBef>
              <a:spcAft>
                <a:spcPts val="500"/>
              </a:spcAft>
              <a:buNone/>
            </a:pPr>
            <a:r>
              <a:rPr lang="en-US" sz="1900" b="1" dirty="0"/>
              <a:t>Task 3: Cost-benefit analysis</a:t>
            </a:r>
          </a:p>
          <a:p>
            <a:pPr marL="0" indent="0">
              <a:lnSpc>
                <a:spcPct val="100000"/>
              </a:lnSpc>
              <a:spcBef>
                <a:spcPts val="400"/>
              </a:spcBef>
              <a:spcAft>
                <a:spcPts val="500"/>
              </a:spcAft>
              <a:buNone/>
            </a:pPr>
            <a:r>
              <a:rPr lang="en-US" sz="1600" dirty="0"/>
              <a:t>	a) Input data, scenarios, first results</a:t>
            </a:r>
          </a:p>
          <a:p>
            <a:pPr marL="0" indent="0">
              <a:lnSpc>
                <a:spcPct val="100000"/>
              </a:lnSpc>
              <a:spcBef>
                <a:spcPts val="400"/>
              </a:spcBef>
              <a:spcAft>
                <a:spcPts val="500"/>
              </a:spcAft>
              <a:buNone/>
            </a:pPr>
            <a:r>
              <a:rPr lang="en-US" sz="1600" dirty="0"/>
              <a:t>	b) Improvements, final CBA results</a:t>
            </a:r>
          </a:p>
          <a:p>
            <a:pPr marL="0" indent="0">
              <a:lnSpc>
                <a:spcPct val="100000"/>
              </a:lnSpc>
              <a:spcBef>
                <a:spcPts val="400"/>
              </a:spcBef>
              <a:spcAft>
                <a:spcPts val="500"/>
              </a:spcAft>
              <a:buNone/>
            </a:pPr>
            <a:r>
              <a:rPr lang="en-US" sz="1900" b="1" dirty="0"/>
              <a:t>Task 4: Validation tests</a:t>
            </a:r>
          </a:p>
          <a:p>
            <a:pPr marL="0" indent="0">
              <a:lnSpc>
                <a:spcPct val="100000"/>
              </a:lnSpc>
              <a:spcBef>
                <a:spcPts val="400"/>
              </a:spcBef>
              <a:spcAft>
                <a:spcPts val="500"/>
              </a:spcAft>
              <a:buNone/>
            </a:pPr>
            <a:r>
              <a:rPr lang="en-US" sz="1600" dirty="0"/>
              <a:t>	a) Additional vehicle testing – sound measurements</a:t>
            </a:r>
          </a:p>
          <a:p>
            <a:pPr marL="0" indent="0">
              <a:lnSpc>
                <a:spcPct val="100000"/>
              </a:lnSpc>
              <a:spcBef>
                <a:spcPts val="400"/>
              </a:spcBef>
              <a:spcAft>
                <a:spcPts val="500"/>
              </a:spcAft>
              <a:buNone/>
            </a:pPr>
            <a:r>
              <a:rPr lang="en-US" sz="1600" dirty="0"/>
              <a:t>	b) Noise Source Ranking (NSR)</a:t>
            </a:r>
          </a:p>
          <a:p>
            <a:pPr marL="0" lvl="0" indent="0">
              <a:lnSpc>
                <a:spcPct val="100000"/>
              </a:lnSpc>
              <a:spcBef>
                <a:spcPts val="400"/>
              </a:spcBef>
              <a:spcAft>
                <a:spcPts val="500"/>
              </a:spcAft>
              <a:buNone/>
            </a:pPr>
            <a:r>
              <a:rPr lang="en-US" sz="1900" b="1" dirty="0">
                <a:solidFill>
                  <a:prstClr val="black"/>
                </a:solidFill>
              </a:rPr>
              <a:t>Task 5: Proposal for limit values and reporting</a:t>
            </a:r>
          </a:p>
          <a:p>
            <a:pPr marL="0" lvl="0" indent="0">
              <a:lnSpc>
                <a:spcPct val="100000"/>
              </a:lnSpc>
              <a:spcBef>
                <a:spcPts val="400"/>
              </a:spcBef>
              <a:spcAft>
                <a:spcPts val="500"/>
              </a:spcAft>
              <a:buNone/>
            </a:pPr>
            <a:r>
              <a:rPr lang="en-US" sz="1600" dirty="0">
                <a:solidFill>
                  <a:prstClr val="black"/>
                </a:solidFill>
              </a:rPr>
              <a:t>	    Final sound limits proposed and recommendations</a:t>
            </a:r>
            <a:endParaRPr lang="en-US" sz="1600" dirty="0"/>
          </a:p>
        </p:txBody>
      </p:sp>
    </p:spTree>
    <p:custDataLst>
      <p:tags r:id="rId1"/>
    </p:custDataLst>
    <p:extLst>
      <p:ext uri="{BB962C8B-B14F-4D97-AF65-F5344CB8AC3E}">
        <p14:creationId xmlns:p14="http://schemas.microsoft.com/office/powerpoint/2010/main" val="2259800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
                                            <p:txEl>
                                              <p:pRg st="0" end="0"/>
                                            </p:txEl>
                                          </p:spTgt>
                                        </p:tgtEl>
                                        <p:attrNameLst>
                                          <p:attrName>style.visibility</p:attrName>
                                        </p:attrNameLst>
                                      </p:cBhvr>
                                      <p:to>
                                        <p:strVal val="visible"/>
                                      </p:to>
                                    </p:set>
                                    <p:anim calcmode="lin" valueType="num">
                                      <p:cBhvr additive="base">
                                        <p:cTn id="13" dur="500" fill="hold"/>
                                        <p:tgtEl>
                                          <p:spTgt spid="1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
                                            <p:txEl>
                                              <p:pRg st="1" end="1"/>
                                            </p:txEl>
                                          </p:spTgt>
                                        </p:tgtEl>
                                        <p:attrNameLst>
                                          <p:attrName>style.visibility</p:attrName>
                                        </p:attrNameLst>
                                      </p:cBhvr>
                                      <p:to>
                                        <p:strVal val="visible"/>
                                      </p:to>
                                    </p:set>
                                    <p:anim calcmode="lin" valueType="num">
                                      <p:cBhvr additive="base">
                                        <p:cTn id="19" dur="500" fill="hold"/>
                                        <p:tgtEl>
                                          <p:spTgt spid="1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9">
                                            <p:txEl>
                                              <p:pRg st="2" end="2"/>
                                            </p:txEl>
                                          </p:spTgt>
                                        </p:tgtEl>
                                        <p:attrNameLst>
                                          <p:attrName>style.visibility</p:attrName>
                                        </p:attrNameLst>
                                      </p:cBhvr>
                                      <p:to>
                                        <p:strVal val="visible"/>
                                      </p:to>
                                    </p:set>
                                    <p:anim calcmode="lin" valueType="num">
                                      <p:cBhvr additive="base">
                                        <p:cTn id="25" dur="500" fill="hold"/>
                                        <p:tgtEl>
                                          <p:spTgt spid="1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9">
                                            <p:txEl>
                                              <p:pRg st="3" end="3"/>
                                            </p:txEl>
                                          </p:spTgt>
                                        </p:tgtEl>
                                        <p:attrNameLst>
                                          <p:attrName>style.visibility</p:attrName>
                                        </p:attrNameLst>
                                      </p:cBhvr>
                                      <p:to>
                                        <p:strVal val="visible"/>
                                      </p:to>
                                    </p:set>
                                    <p:anim calcmode="lin" valueType="num">
                                      <p:cBhvr additive="base">
                                        <p:cTn id="31" dur="500" fill="hold"/>
                                        <p:tgtEl>
                                          <p:spTgt spid="19">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9">
                                            <p:txEl>
                                              <p:pRg st="4" end="4"/>
                                            </p:txEl>
                                          </p:spTgt>
                                        </p:tgtEl>
                                        <p:attrNameLst>
                                          <p:attrName>style.visibility</p:attrName>
                                        </p:attrNameLst>
                                      </p:cBhvr>
                                      <p:to>
                                        <p:strVal val="visible"/>
                                      </p:to>
                                    </p:set>
                                    <p:anim calcmode="lin" valueType="num">
                                      <p:cBhvr additive="base">
                                        <p:cTn id="37" dur="500" fill="hold"/>
                                        <p:tgtEl>
                                          <p:spTgt spid="19">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9">
                                            <p:txEl>
                                              <p:pRg st="5" end="5"/>
                                            </p:txEl>
                                          </p:spTgt>
                                        </p:tgtEl>
                                        <p:attrNameLst>
                                          <p:attrName>style.visibility</p:attrName>
                                        </p:attrNameLst>
                                      </p:cBhvr>
                                      <p:to>
                                        <p:strVal val="visible"/>
                                      </p:to>
                                    </p:set>
                                    <p:anim calcmode="lin" valueType="num">
                                      <p:cBhvr additive="base">
                                        <p:cTn id="43" dur="500" fill="hold"/>
                                        <p:tgtEl>
                                          <p:spTgt spid="19">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9">
                                            <p:txEl>
                                              <p:pRg st="6" end="6"/>
                                            </p:txEl>
                                          </p:spTgt>
                                        </p:tgtEl>
                                        <p:attrNameLst>
                                          <p:attrName>style.visibility</p:attrName>
                                        </p:attrNameLst>
                                      </p:cBhvr>
                                      <p:to>
                                        <p:strVal val="visible"/>
                                      </p:to>
                                    </p:set>
                                    <p:anim calcmode="lin" valueType="num">
                                      <p:cBhvr additive="base">
                                        <p:cTn id="49" dur="500" fill="hold"/>
                                        <p:tgtEl>
                                          <p:spTgt spid="19">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9">
                                            <p:txEl>
                                              <p:pRg st="7" end="7"/>
                                            </p:txEl>
                                          </p:spTgt>
                                        </p:tgtEl>
                                        <p:attrNameLst>
                                          <p:attrName>style.visibility</p:attrName>
                                        </p:attrNameLst>
                                      </p:cBhvr>
                                      <p:to>
                                        <p:strVal val="visible"/>
                                      </p:to>
                                    </p:set>
                                    <p:anim calcmode="lin" valueType="num">
                                      <p:cBhvr additive="base">
                                        <p:cTn id="55" dur="500" fill="hold"/>
                                        <p:tgtEl>
                                          <p:spTgt spid="19">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9">
                                            <p:txEl>
                                              <p:pRg st="8" end="8"/>
                                            </p:txEl>
                                          </p:spTgt>
                                        </p:tgtEl>
                                        <p:attrNameLst>
                                          <p:attrName>style.visibility</p:attrName>
                                        </p:attrNameLst>
                                      </p:cBhvr>
                                      <p:to>
                                        <p:strVal val="visible"/>
                                      </p:to>
                                    </p:set>
                                    <p:anim calcmode="lin" valueType="num">
                                      <p:cBhvr additive="base">
                                        <p:cTn id="61" dur="500" fill="hold"/>
                                        <p:tgtEl>
                                          <p:spTgt spid="19">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9">
                                            <p:txEl>
                                              <p:pRg st="9" end="9"/>
                                            </p:txEl>
                                          </p:spTgt>
                                        </p:tgtEl>
                                        <p:attrNameLst>
                                          <p:attrName>style.visibility</p:attrName>
                                        </p:attrNameLst>
                                      </p:cBhvr>
                                      <p:to>
                                        <p:strVal val="visible"/>
                                      </p:to>
                                    </p:set>
                                    <p:anim calcmode="lin" valueType="num">
                                      <p:cBhvr additive="base">
                                        <p:cTn id="67" dur="500" fill="hold"/>
                                        <p:tgtEl>
                                          <p:spTgt spid="19">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9">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9">
                                            <p:txEl>
                                              <p:pRg st="10" end="10"/>
                                            </p:txEl>
                                          </p:spTgt>
                                        </p:tgtEl>
                                        <p:attrNameLst>
                                          <p:attrName>style.visibility</p:attrName>
                                        </p:attrNameLst>
                                      </p:cBhvr>
                                      <p:to>
                                        <p:strVal val="visible"/>
                                      </p:to>
                                    </p:set>
                                    <p:anim calcmode="lin" valueType="num">
                                      <p:cBhvr additive="base">
                                        <p:cTn id="73" dur="500" fill="hold"/>
                                        <p:tgtEl>
                                          <p:spTgt spid="19">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9">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9">
                                            <p:txEl>
                                              <p:pRg st="11" end="11"/>
                                            </p:txEl>
                                          </p:spTgt>
                                        </p:tgtEl>
                                        <p:attrNameLst>
                                          <p:attrName>style.visibility</p:attrName>
                                        </p:attrNameLst>
                                      </p:cBhvr>
                                      <p:to>
                                        <p:strVal val="visible"/>
                                      </p:to>
                                    </p:set>
                                    <p:anim calcmode="lin" valueType="num">
                                      <p:cBhvr additive="base">
                                        <p:cTn id="79" dur="500" fill="hold"/>
                                        <p:tgtEl>
                                          <p:spTgt spid="19">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19">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9">
                                            <p:txEl>
                                              <p:pRg st="12" end="12"/>
                                            </p:txEl>
                                          </p:spTgt>
                                        </p:tgtEl>
                                        <p:attrNameLst>
                                          <p:attrName>style.visibility</p:attrName>
                                        </p:attrNameLst>
                                      </p:cBhvr>
                                      <p:to>
                                        <p:strVal val="visible"/>
                                      </p:to>
                                    </p:set>
                                    <p:anim calcmode="lin" valueType="num">
                                      <p:cBhvr additive="base">
                                        <p:cTn id="85" dur="500" fill="hold"/>
                                        <p:tgtEl>
                                          <p:spTgt spid="19">
                                            <p:txEl>
                                              <p:pRg st="12" end="1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19">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9">
                                            <p:txEl>
                                              <p:pRg st="13" end="13"/>
                                            </p:txEl>
                                          </p:spTgt>
                                        </p:tgtEl>
                                        <p:attrNameLst>
                                          <p:attrName>style.visibility</p:attrName>
                                        </p:attrNameLst>
                                      </p:cBhvr>
                                      <p:to>
                                        <p:strVal val="visible"/>
                                      </p:to>
                                    </p:set>
                                    <p:anim calcmode="lin" valueType="num">
                                      <p:cBhvr additive="base">
                                        <p:cTn id="91" dur="500" fill="hold"/>
                                        <p:tgtEl>
                                          <p:spTgt spid="19">
                                            <p:txEl>
                                              <p:pRg st="13" end="13"/>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19">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2236286-4DC8-46DE-9269-8F728FBC0641}" type="slidenum">
              <a:rPr lang="en-GB" smtClean="0"/>
              <a:pPr/>
              <a:t>6</a:t>
            </a:fld>
            <a:endParaRPr lang="en-GB" dirty="0"/>
          </a:p>
        </p:txBody>
      </p:sp>
      <p:sp>
        <p:nvSpPr>
          <p:cNvPr id="6" name="Content Placeholder 4"/>
          <p:cNvSpPr>
            <a:spLocks noGrp="1"/>
          </p:cNvSpPr>
          <p:nvPr>
            <p:ph idx="1"/>
          </p:nvPr>
        </p:nvSpPr>
        <p:spPr>
          <a:xfrm>
            <a:off x="235986" y="1844824"/>
            <a:ext cx="8928992" cy="4032448"/>
          </a:xfrm>
        </p:spPr>
        <p:txBody>
          <a:bodyPr/>
          <a:lstStyle/>
          <a:p>
            <a:pPr>
              <a:lnSpc>
                <a:spcPct val="100000"/>
              </a:lnSpc>
              <a:spcBef>
                <a:spcPts val="800"/>
              </a:spcBef>
              <a:spcAft>
                <a:spcPts val="800"/>
              </a:spcAft>
            </a:pPr>
            <a:r>
              <a:rPr lang="en-US" sz="2000" dirty="0"/>
              <a:t>Approach:</a:t>
            </a:r>
          </a:p>
          <a:p>
            <a:pPr lvl="1">
              <a:lnSpc>
                <a:spcPct val="100000"/>
              </a:lnSpc>
              <a:spcBef>
                <a:spcPts val="800"/>
              </a:spcBef>
              <a:spcAft>
                <a:spcPts val="800"/>
              </a:spcAft>
            </a:pPr>
            <a:r>
              <a:rPr lang="en-US" dirty="0"/>
              <a:t>Technical </a:t>
            </a:r>
            <a:r>
              <a:rPr lang="en-US" b="1" dirty="0"/>
              <a:t>questionnaire</a:t>
            </a:r>
            <a:r>
              <a:rPr lang="en-US" dirty="0"/>
              <a:t> to stakeholders (manufacturers, authorities, concerned citizens associations, environmental organizations, etc.) to collect </a:t>
            </a:r>
            <a:r>
              <a:rPr lang="en-US" b="1" dirty="0"/>
              <a:t>responses</a:t>
            </a:r>
          </a:p>
          <a:p>
            <a:pPr lvl="1">
              <a:lnSpc>
                <a:spcPct val="100000"/>
              </a:lnSpc>
              <a:spcBef>
                <a:spcPts val="800"/>
              </a:spcBef>
              <a:spcAft>
                <a:spcPts val="800"/>
              </a:spcAft>
            </a:pPr>
            <a:r>
              <a:rPr lang="en-US" dirty="0"/>
              <a:t>Objective to make </a:t>
            </a:r>
            <a:r>
              <a:rPr lang="en-US" b="1" dirty="0"/>
              <a:t>first proposal estimate</a:t>
            </a:r>
            <a:r>
              <a:rPr lang="en-US" dirty="0"/>
              <a:t> of new Euro 5 sound level limits</a:t>
            </a:r>
          </a:p>
          <a:p>
            <a:pPr lvl="1">
              <a:lnSpc>
                <a:spcPct val="100000"/>
              </a:lnSpc>
              <a:spcBef>
                <a:spcPts val="800"/>
              </a:spcBef>
              <a:spcAft>
                <a:spcPts val="800"/>
              </a:spcAft>
            </a:pPr>
            <a:endParaRPr lang="en-US" dirty="0"/>
          </a:p>
          <a:p>
            <a:pPr>
              <a:lnSpc>
                <a:spcPct val="100000"/>
              </a:lnSpc>
              <a:spcBef>
                <a:spcPts val="800"/>
              </a:spcBef>
              <a:spcAft>
                <a:spcPts val="800"/>
              </a:spcAft>
            </a:pPr>
            <a:r>
              <a:rPr lang="en-US" sz="2000" dirty="0"/>
              <a:t>Main outcome:</a:t>
            </a:r>
          </a:p>
          <a:p>
            <a:pPr lvl="1">
              <a:lnSpc>
                <a:spcPct val="100000"/>
              </a:lnSpc>
              <a:spcBef>
                <a:spcPts val="800"/>
              </a:spcBef>
              <a:spcAft>
                <a:spcPts val="800"/>
              </a:spcAft>
            </a:pPr>
            <a:r>
              <a:rPr lang="en-US" dirty="0"/>
              <a:t>Potential </a:t>
            </a:r>
            <a:r>
              <a:rPr lang="en-US" b="1" dirty="0"/>
              <a:t>room for improvements</a:t>
            </a:r>
            <a:r>
              <a:rPr lang="en-US" dirty="0"/>
              <a:t> (lower sound limits) with technical measures</a:t>
            </a:r>
          </a:p>
          <a:p>
            <a:pPr lvl="1">
              <a:lnSpc>
                <a:spcPct val="100000"/>
              </a:lnSpc>
              <a:spcBef>
                <a:spcPts val="800"/>
              </a:spcBef>
              <a:spcAft>
                <a:spcPts val="800"/>
              </a:spcAft>
            </a:pPr>
            <a:r>
              <a:rPr lang="en-US" dirty="0"/>
              <a:t>Already vehicles type-approved with </a:t>
            </a:r>
            <a:r>
              <a:rPr lang="en-US" b="1" dirty="0"/>
              <a:t>2 dB</a:t>
            </a:r>
            <a:r>
              <a:rPr lang="en-US" dirty="0"/>
              <a:t> or lower levels than limit</a:t>
            </a:r>
          </a:p>
          <a:p>
            <a:pPr lvl="1">
              <a:lnSpc>
                <a:spcPct val="100000"/>
              </a:lnSpc>
              <a:spcBef>
                <a:spcPts val="800"/>
              </a:spcBef>
              <a:spcAft>
                <a:spcPts val="800"/>
              </a:spcAft>
            </a:pPr>
            <a:r>
              <a:rPr lang="en-US" b="1" dirty="0"/>
              <a:t>2 dB(A)</a:t>
            </a:r>
            <a:r>
              <a:rPr lang="en-US" dirty="0"/>
              <a:t> considered moderate feasible reduction [opinions range: 0 to &gt;5 dB(A)]</a:t>
            </a:r>
          </a:p>
        </p:txBody>
      </p:sp>
      <p:sp>
        <p:nvSpPr>
          <p:cNvPr id="4" name="Title 1"/>
          <p:cNvSpPr>
            <a:spLocks noGrp="1"/>
          </p:cNvSpPr>
          <p:nvPr>
            <p:ph type="title"/>
          </p:nvPr>
        </p:nvSpPr>
        <p:spPr>
          <a:xfrm>
            <a:off x="432000" y="1152000"/>
            <a:ext cx="8054114" cy="548807"/>
          </a:xfrm>
        </p:spPr>
        <p:txBody>
          <a:bodyPr/>
          <a:lstStyle/>
          <a:p>
            <a:r>
              <a:rPr lang="en-US" dirty="0"/>
              <a:t>Summary of survey and lit. review </a:t>
            </a:r>
            <a:endParaRPr lang="en-GB" dirty="0"/>
          </a:p>
        </p:txBody>
      </p:sp>
    </p:spTree>
    <p:custDataLst>
      <p:tags r:id="rId1"/>
    </p:custDataLst>
    <p:extLst>
      <p:ext uri="{BB962C8B-B14F-4D97-AF65-F5344CB8AC3E}">
        <p14:creationId xmlns:p14="http://schemas.microsoft.com/office/powerpoint/2010/main" val="1385842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 calcmode="lin" valueType="num">
                                      <p:cBhvr additive="base">
                                        <p:cTn id="1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 calcmode="lin" valueType="num">
                                      <p:cBhvr additive="base">
                                        <p:cTn id="21"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 calcmode="lin" valueType="num">
                                      <p:cBhvr additive="base">
                                        <p:cTn id="2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anim calcmode="lin" valueType="num">
                                      <p:cBhvr additive="base">
                                        <p:cTn id="31"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6">
                                            <p:txEl>
                                              <p:pRg st="6" end="6"/>
                                            </p:txEl>
                                          </p:spTgt>
                                        </p:tgtEl>
                                        <p:attrNameLst>
                                          <p:attrName>style.visibility</p:attrName>
                                        </p:attrNameLst>
                                      </p:cBhvr>
                                      <p:to>
                                        <p:strVal val="visible"/>
                                      </p:to>
                                    </p:set>
                                    <p:anim calcmode="lin" valueType="num">
                                      <p:cBhvr additive="base">
                                        <p:cTn id="35"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6">
                                            <p:txEl>
                                              <p:pRg st="7" end="7"/>
                                            </p:txEl>
                                          </p:spTgt>
                                        </p:tgtEl>
                                        <p:attrNameLst>
                                          <p:attrName>style.visibility</p:attrName>
                                        </p:attrNameLst>
                                      </p:cBhvr>
                                      <p:to>
                                        <p:strVal val="visible"/>
                                      </p:to>
                                    </p:set>
                                    <p:anim calcmode="lin" valueType="num">
                                      <p:cBhvr additive="base">
                                        <p:cTn id="3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486" y="1157968"/>
            <a:ext cx="8054114" cy="720000"/>
          </a:xfrm>
        </p:spPr>
        <p:txBody>
          <a:bodyPr/>
          <a:lstStyle/>
          <a:p>
            <a:r>
              <a:rPr lang="en-US" dirty="0"/>
              <a:t>Conclusions from measurements</a:t>
            </a:r>
            <a:endParaRPr lang="en-GB" dirty="0"/>
          </a:p>
        </p:txBody>
      </p:sp>
      <p:sp>
        <p:nvSpPr>
          <p:cNvPr id="3" name="Content Placeholder 2"/>
          <p:cNvSpPr>
            <a:spLocks noGrp="1"/>
          </p:cNvSpPr>
          <p:nvPr>
            <p:ph idx="1"/>
          </p:nvPr>
        </p:nvSpPr>
        <p:spPr>
          <a:xfrm>
            <a:off x="556486" y="1702800"/>
            <a:ext cx="8054114" cy="4752528"/>
          </a:xfrm>
        </p:spPr>
        <p:txBody>
          <a:bodyPr/>
          <a:lstStyle/>
          <a:p>
            <a:pPr>
              <a:lnSpc>
                <a:spcPct val="100000"/>
              </a:lnSpc>
              <a:spcBef>
                <a:spcPts val="600"/>
              </a:spcBef>
              <a:spcAft>
                <a:spcPts val="600"/>
              </a:spcAft>
            </a:pPr>
            <a:r>
              <a:rPr lang="en-US" dirty="0"/>
              <a:t>Vehicles comply with their COP criteria</a:t>
            </a:r>
            <a:endParaRPr lang="en-US" sz="800" dirty="0"/>
          </a:p>
          <a:p>
            <a:pPr>
              <a:lnSpc>
                <a:spcPct val="100000"/>
              </a:lnSpc>
              <a:spcBef>
                <a:spcPts val="600"/>
              </a:spcBef>
              <a:spcAft>
                <a:spcPts val="600"/>
              </a:spcAft>
            </a:pPr>
            <a:r>
              <a:rPr lang="en-US" dirty="0"/>
              <a:t>Vehicle-specific </a:t>
            </a:r>
            <a:r>
              <a:rPr lang="en-US" dirty="0" err="1"/>
              <a:t>behaviour</a:t>
            </a:r>
            <a:r>
              <a:rPr lang="en-US" dirty="0"/>
              <a:t>:</a:t>
            </a:r>
          </a:p>
          <a:p>
            <a:pPr lvl="1">
              <a:lnSpc>
                <a:spcPct val="100000"/>
              </a:lnSpc>
              <a:spcBef>
                <a:spcPts val="600"/>
              </a:spcBef>
              <a:spcAft>
                <a:spcPts val="600"/>
              </a:spcAft>
            </a:pPr>
            <a:r>
              <a:rPr lang="en-US" sz="1600" dirty="0"/>
              <a:t>All three mopeds 1 dB(A) below current limit,</a:t>
            </a:r>
          </a:p>
          <a:p>
            <a:pPr lvl="1">
              <a:lnSpc>
                <a:spcPct val="100000"/>
              </a:lnSpc>
              <a:spcBef>
                <a:spcPts val="600"/>
              </a:spcBef>
              <a:spcAft>
                <a:spcPts val="600"/>
              </a:spcAft>
            </a:pPr>
            <a:r>
              <a:rPr lang="en-US" sz="1600" dirty="0"/>
              <a:t>Two of the four L3e vehicles at or close to the current TA limit,</a:t>
            </a:r>
          </a:p>
          <a:p>
            <a:pPr lvl="1">
              <a:lnSpc>
                <a:spcPct val="100000"/>
              </a:lnSpc>
              <a:spcBef>
                <a:spcPts val="600"/>
              </a:spcBef>
              <a:spcAft>
                <a:spcPts val="600"/>
              </a:spcAft>
            </a:pPr>
            <a:r>
              <a:rPr lang="en-US" sz="1600" dirty="0"/>
              <a:t>Two of the four L3e vehicles and one L5e-B vehicle 4-5 dB(A) below current TA limit,</a:t>
            </a:r>
          </a:p>
          <a:p>
            <a:pPr lvl="1">
              <a:lnSpc>
                <a:spcPct val="100000"/>
              </a:lnSpc>
              <a:spcBef>
                <a:spcPts val="600"/>
              </a:spcBef>
              <a:spcAft>
                <a:spcPts val="600"/>
              </a:spcAft>
            </a:pPr>
            <a:r>
              <a:rPr lang="en-US" sz="1600" dirty="0"/>
              <a:t>The L5e-A vehicle at the current TA limit,</a:t>
            </a:r>
          </a:p>
          <a:p>
            <a:pPr lvl="1">
              <a:lnSpc>
                <a:spcPct val="100000"/>
              </a:lnSpc>
              <a:spcBef>
                <a:spcPts val="600"/>
              </a:spcBef>
              <a:spcAft>
                <a:spcPts val="600"/>
              </a:spcAft>
            </a:pPr>
            <a:r>
              <a:rPr lang="en-US" sz="1600" dirty="0"/>
              <a:t>The L6e-BP (mini-car) 14.5 dB(A) below current TA limit</a:t>
            </a:r>
          </a:p>
          <a:p>
            <a:pPr lvl="1">
              <a:lnSpc>
                <a:spcPct val="100000"/>
              </a:lnSpc>
              <a:spcBef>
                <a:spcPts val="600"/>
              </a:spcBef>
              <a:spcAft>
                <a:spcPts val="600"/>
              </a:spcAft>
            </a:pPr>
            <a:r>
              <a:rPr lang="en-US" sz="1600" dirty="0"/>
              <a:t>The L7e-B1 (ATV) at current COP limit</a:t>
            </a:r>
            <a:endParaRPr lang="en-US" dirty="0"/>
          </a:p>
          <a:p>
            <a:pPr>
              <a:lnSpc>
                <a:spcPct val="100000"/>
              </a:lnSpc>
              <a:spcBef>
                <a:spcPts val="600"/>
              </a:spcBef>
              <a:spcAft>
                <a:spcPts val="600"/>
              </a:spcAft>
            </a:pPr>
            <a:r>
              <a:rPr lang="en-US" dirty="0"/>
              <a:t>Reduction in sound limits will have different implications for different vehicle sub-categories</a:t>
            </a:r>
            <a:endParaRPr lang="en-US" sz="1600" strike="sngStrike" dirty="0">
              <a:solidFill>
                <a:srgbClr val="FF0000"/>
              </a:solidFill>
            </a:endParaRPr>
          </a:p>
          <a:p>
            <a:pPr lvl="1">
              <a:spcBef>
                <a:spcPts val="600"/>
              </a:spcBef>
              <a:spcAft>
                <a:spcPts val="600"/>
              </a:spcAft>
            </a:pPr>
            <a:endParaRPr lang="en-US" dirty="0"/>
          </a:p>
          <a:p>
            <a:pPr lvl="1"/>
            <a:endParaRPr lang="en-US" dirty="0"/>
          </a:p>
          <a:p>
            <a:pPr lvl="1"/>
            <a:endParaRPr lang="en-GB" dirty="0"/>
          </a:p>
        </p:txBody>
      </p:sp>
      <p:sp>
        <p:nvSpPr>
          <p:cNvPr id="4" name="Slide Number Placeholder 3"/>
          <p:cNvSpPr>
            <a:spLocks noGrp="1"/>
          </p:cNvSpPr>
          <p:nvPr>
            <p:ph type="sldNum" sz="quarter" idx="12"/>
          </p:nvPr>
        </p:nvSpPr>
        <p:spPr/>
        <p:txBody>
          <a:bodyPr/>
          <a:lstStyle/>
          <a:p>
            <a:fld id="{52236286-4DC8-46DE-9269-8F728FBC0641}" type="slidenum">
              <a:rPr lang="en-GB" smtClean="0"/>
              <a:pPr/>
              <a:t>7</a:t>
            </a:fld>
            <a:endParaRPr lang="en-GB" dirty="0"/>
          </a:p>
        </p:txBody>
      </p:sp>
    </p:spTree>
    <p:extLst>
      <p:ext uri="{BB962C8B-B14F-4D97-AF65-F5344CB8AC3E}">
        <p14:creationId xmlns:p14="http://schemas.microsoft.com/office/powerpoint/2010/main" val="817153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bldLvl="3"/>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926" y="1124744"/>
            <a:ext cx="8359538" cy="576064"/>
          </a:xfrm>
        </p:spPr>
        <p:txBody>
          <a:bodyPr/>
          <a:lstStyle/>
          <a:p>
            <a:r>
              <a:rPr lang="en-GB" dirty="0"/>
              <a:t>Validation: Source ranking</a:t>
            </a:r>
            <a:br>
              <a:rPr lang="en-GB" dirty="0"/>
            </a:br>
            <a:r>
              <a:rPr lang="en-GB" dirty="0"/>
              <a:t>                      Conclusions</a:t>
            </a:r>
          </a:p>
        </p:txBody>
      </p:sp>
      <p:sp>
        <p:nvSpPr>
          <p:cNvPr id="4" name="Slide Number Placeholder 3"/>
          <p:cNvSpPr>
            <a:spLocks noGrp="1"/>
          </p:cNvSpPr>
          <p:nvPr>
            <p:ph type="sldNum" sz="quarter" idx="12"/>
          </p:nvPr>
        </p:nvSpPr>
        <p:spPr/>
        <p:txBody>
          <a:bodyPr/>
          <a:lstStyle/>
          <a:p>
            <a:fld id="{52236286-4DC8-46DE-9269-8F728FBC0641}" type="slidenum">
              <a:rPr lang="en-GB" smtClean="0"/>
              <a:pPr/>
              <a:t>8</a:t>
            </a:fld>
            <a:endParaRPr lang="en-GB" dirty="0"/>
          </a:p>
        </p:txBody>
      </p:sp>
      <p:graphicFrame>
        <p:nvGraphicFramePr>
          <p:cNvPr id="5" name="Table 4"/>
          <p:cNvGraphicFramePr>
            <a:graphicFrameLocks noGrp="1"/>
          </p:cNvGraphicFramePr>
          <p:nvPr>
            <p:extLst/>
          </p:nvPr>
        </p:nvGraphicFramePr>
        <p:xfrm>
          <a:off x="388926" y="2007588"/>
          <a:ext cx="8499229" cy="4572000"/>
        </p:xfrm>
        <a:graphic>
          <a:graphicData uri="http://schemas.openxmlformats.org/drawingml/2006/table">
            <a:tbl>
              <a:tblPr firstRow="1" bandRow="1">
                <a:tableStyleId>{93296810-A885-4BE3-A3E7-6D5BEEA58F35}</a:tableStyleId>
              </a:tblPr>
              <a:tblGrid>
                <a:gridCol w="1370438">
                  <a:extLst>
                    <a:ext uri="{9D8B030D-6E8A-4147-A177-3AD203B41FA5}">
                      <a16:colId xmlns="" xmlns:a16="http://schemas.microsoft.com/office/drawing/2014/main" val="4121276123"/>
                    </a:ext>
                  </a:extLst>
                </a:gridCol>
                <a:gridCol w="1224136">
                  <a:extLst>
                    <a:ext uri="{9D8B030D-6E8A-4147-A177-3AD203B41FA5}">
                      <a16:colId xmlns="" xmlns:a16="http://schemas.microsoft.com/office/drawing/2014/main" val="3729365082"/>
                    </a:ext>
                  </a:extLst>
                </a:gridCol>
                <a:gridCol w="3366996">
                  <a:extLst>
                    <a:ext uri="{9D8B030D-6E8A-4147-A177-3AD203B41FA5}">
                      <a16:colId xmlns="" xmlns:a16="http://schemas.microsoft.com/office/drawing/2014/main" val="4019218051"/>
                    </a:ext>
                  </a:extLst>
                </a:gridCol>
                <a:gridCol w="2537659">
                  <a:extLst>
                    <a:ext uri="{9D8B030D-6E8A-4147-A177-3AD203B41FA5}">
                      <a16:colId xmlns="" xmlns:a16="http://schemas.microsoft.com/office/drawing/2014/main" val="84904641"/>
                    </a:ext>
                  </a:extLst>
                </a:gridCol>
              </a:tblGrid>
              <a:tr h="370840">
                <a:tc>
                  <a:txBody>
                    <a:bodyPr/>
                    <a:lstStyle/>
                    <a:p>
                      <a:r>
                        <a:rPr lang="en-US" dirty="0"/>
                        <a:t>Category</a:t>
                      </a:r>
                      <a:endParaRPr lang="en-GB" dirty="0"/>
                    </a:p>
                  </a:txBody>
                  <a:tcPr marL="36000" marR="36000"/>
                </a:tc>
                <a:tc>
                  <a:txBody>
                    <a:bodyPr/>
                    <a:lstStyle/>
                    <a:p>
                      <a:r>
                        <a:rPr lang="en-US" dirty="0"/>
                        <a:t>Test</a:t>
                      </a:r>
                      <a:r>
                        <a:rPr lang="en-US" baseline="0" dirty="0"/>
                        <a:t> Concerns</a:t>
                      </a:r>
                      <a:endParaRPr lang="en-GB" dirty="0"/>
                    </a:p>
                  </a:txBody>
                  <a:tcPr marL="36000" marR="36000"/>
                </a:tc>
                <a:tc>
                  <a:txBody>
                    <a:bodyPr/>
                    <a:lstStyle/>
                    <a:p>
                      <a:r>
                        <a:rPr lang="en-US" dirty="0"/>
                        <a:t>Main</a:t>
                      </a:r>
                      <a:r>
                        <a:rPr lang="en-US" baseline="0" dirty="0"/>
                        <a:t> contributors to sound levels</a:t>
                      </a:r>
                      <a:endParaRPr lang="en-GB" dirty="0"/>
                    </a:p>
                  </a:txBody>
                  <a:tcPr marL="36000" marR="36000"/>
                </a:tc>
                <a:tc>
                  <a:txBody>
                    <a:bodyPr/>
                    <a:lstStyle/>
                    <a:p>
                      <a:r>
                        <a:rPr lang="en-US" dirty="0"/>
                        <a:t>Technology to achieve lower levels</a:t>
                      </a:r>
                      <a:endParaRPr lang="en-GB" dirty="0"/>
                    </a:p>
                  </a:txBody>
                  <a:tcPr marL="36000" marR="36000"/>
                </a:tc>
                <a:extLst>
                  <a:ext uri="{0D108BD9-81ED-4DB2-BD59-A6C34878D82A}">
                    <a16:rowId xmlns="" xmlns:a16="http://schemas.microsoft.com/office/drawing/2014/main" val="3709766380"/>
                  </a:ext>
                </a:extLst>
              </a:tr>
              <a:tr h="370840">
                <a:tc>
                  <a:txBody>
                    <a:bodyPr/>
                    <a:lstStyle/>
                    <a:p>
                      <a:r>
                        <a:rPr lang="en-US" sz="1600" dirty="0"/>
                        <a:t>L1e-B</a:t>
                      </a:r>
                      <a:r>
                        <a:rPr lang="en-US" sz="1600" baseline="0" dirty="0"/>
                        <a:t>, L2</a:t>
                      </a:r>
                      <a:endParaRPr lang="en-GB" sz="1600" dirty="0"/>
                    </a:p>
                  </a:txBody>
                  <a:tcPr marL="36000" marR="36000" anchor="ctr"/>
                </a:tc>
                <a:tc>
                  <a:txBody>
                    <a:bodyPr/>
                    <a:lstStyle/>
                    <a:p>
                      <a:pPr algn="ctr"/>
                      <a:r>
                        <a:rPr lang="en-US" sz="1400" dirty="0"/>
                        <a:t>WOT</a:t>
                      </a:r>
                      <a:endParaRPr lang="en-GB" sz="1400" dirty="0"/>
                    </a:p>
                  </a:txBody>
                  <a:tcPr marL="36000" marR="36000" anchor="ctr"/>
                </a:tc>
                <a:tc>
                  <a:txBody>
                    <a:bodyPr/>
                    <a:lstStyle/>
                    <a:p>
                      <a:r>
                        <a:rPr lang="en-US" sz="1400" dirty="0"/>
                        <a:t>Exhaust main contributor,</a:t>
                      </a:r>
                      <a:r>
                        <a:rPr lang="en-US" sz="1400" baseline="0" dirty="0"/>
                        <a:t> lower limit than other categories leaves less margin for reductions</a:t>
                      </a:r>
                      <a:endParaRPr lang="en-GB" sz="1400" dirty="0"/>
                    </a:p>
                  </a:txBody>
                  <a:tcPr marL="36000" marR="36000" anchor="ctr"/>
                </a:tc>
                <a:tc>
                  <a:txBody>
                    <a:bodyPr/>
                    <a:lstStyle/>
                    <a:p>
                      <a:r>
                        <a:rPr lang="en-US" sz="1600" dirty="0"/>
                        <a:t>Mostly exhaust but CVT </a:t>
                      </a:r>
                      <a:r>
                        <a:rPr lang="en-US" sz="1600" baseline="0" dirty="0"/>
                        <a:t>as well</a:t>
                      </a:r>
                      <a:endParaRPr lang="en-GB" sz="1600" dirty="0"/>
                    </a:p>
                  </a:txBody>
                  <a:tcPr marL="36000" marR="36000" anchor="ctr"/>
                </a:tc>
                <a:extLst>
                  <a:ext uri="{0D108BD9-81ED-4DB2-BD59-A6C34878D82A}">
                    <a16:rowId xmlns="" xmlns:a16="http://schemas.microsoft.com/office/drawing/2014/main" val="3722605687"/>
                  </a:ext>
                </a:extLst>
              </a:tr>
              <a:tr h="370840">
                <a:tc>
                  <a:txBody>
                    <a:bodyPr/>
                    <a:lstStyle/>
                    <a:p>
                      <a:r>
                        <a:rPr lang="en-US" sz="1600" dirty="0"/>
                        <a:t>L3e, CVT</a:t>
                      </a:r>
                      <a:endParaRPr lang="en-GB" sz="1600" dirty="0"/>
                    </a:p>
                  </a:txBody>
                  <a:tcPr marL="36000" marR="36000" anchor="ctr"/>
                </a:tc>
                <a:tc>
                  <a:txBody>
                    <a:bodyPr/>
                    <a:lstStyle/>
                    <a:p>
                      <a:pPr algn="ctr"/>
                      <a:r>
                        <a:rPr lang="en-US" sz="1400" dirty="0"/>
                        <a:t>WOT,</a:t>
                      </a:r>
                      <a:r>
                        <a:rPr lang="en-US" sz="1400" baseline="0" dirty="0"/>
                        <a:t> CRS</a:t>
                      </a:r>
                      <a:endParaRPr lang="en-GB" sz="1400" dirty="0"/>
                    </a:p>
                  </a:txBody>
                  <a:tcPr marL="36000" marR="36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Exhaust</a:t>
                      </a:r>
                      <a:r>
                        <a:rPr lang="en-US" sz="1600" baseline="0" dirty="0"/>
                        <a:t> and driveline are all important</a:t>
                      </a:r>
                      <a:br>
                        <a:rPr lang="en-US" sz="1600" baseline="0" dirty="0"/>
                      </a:br>
                      <a:r>
                        <a:rPr lang="en-US" sz="1400" baseline="0" dirty="0" err="1"/>
                        <a:t>kp</a:t>
                      </a:r>
                      <a:r>
                        <a:rPr lang="en-US" sz="1400" baseline="0" dirty="0"/>
                        <a:t>: power specific weighing of CRS/WOT </a:t>
                      </a:r>
                      <a:endParaRPr lang="en-GB" sz="1800" dirty="0"/>
                    </a:p>
                  </a:txBody>
                  <a:tcPr marL="36000" marR="36000" anchor="ctr"/>
                </a:tc>
                <a:tc>
                  <a:txBody>
                    <a:bodyPr/>
                    <a:lstStyle/>
                    <a:p>
                      <a:r>
                        <a:rPr lang="en-US" sz="1400" dirty="0"/>
                        <a:t>Exhaust</a:t>
                      </a:r>
                      <a:r>
                        <a:rPr lang="en-US" sz="1400" baseline="0" dirty="0"/>
                        <a:t> sound attenuation, significant CVT attenuation necessary</a:t>
                      </a:r>
                      <a:endParaRPr lang="en-GB" sz="1400" dirty="0"/>
                    </a:p>
                  </a:txBody>
                  <a:tcPr marL="36000" marR="36000" anchor="ctr"/>
                </a:tc>
                <a:extLst>
                  <a:ext uri="{0D108BD9-81ED-4DB2-BD59-A6C34878D82A}">
                    <a16:rowId xmlns="" xmlns:a16="http://schemas.microsoft.com/office/drawing/2014/main" val="1270206407"/>
                  </a:ext>
                </a:extLst>
              </a:tr>
              <a:tr h="370840">
                <a:tc>
                  <a:txBody>
                    <a:bodyPr/>
                    <a:lstStyle/>
                    <a:p>
                      <a:r>
                        <a:rPr lang="en-US" sz="1600" dirty="0"/>
                        <a:t>L3e, manual</a:t>
                      </a:r>
                      <a:endParaRPr lang="en-GB" sz="1600" dirty="0"/>
                    </a:p>
                  </a:txBody>
                  <a:tcPr marL="36000" marR="36000" anchor="ctr"/>
                </a:tc>
                <a:tc>
                  <a:txBody>
                    <a:bodyPr/>
                    <a:lstStyle/>
                    <a:p>
                      <a:pPr algn="ctr"/>
                      <a:r>
                        <a:rPr lang="en-US" sz="1400" dirty="0"/>
                        <a:t>WOT, CRS</a:t>
                      </a:r>
                      <a:endParaRPr lang="en-GB" sz="1400" dirty="0"/>
                    </a:p>
                  </a:txBody>
                  <a:tcPr marL="36000" marR="36000" anchor="ctr"/>
                </a:tc>
                <a:tc>
                  <a:txBody>
                    <a:bodyPr/>
                    <a:lstStyle/>
                    <a:p>
                      <a:r>
                        <a:rPr lang="en-US" sz="1600" dirty="0"/>
                        <a:t>All components important</a:t>
                      </a:r>
                      <a:br>
                        <a:rPr lang="en-US" sz="1600" dirty="0"/>
                      </a:br>
                      <a:r>
                        <a:rPr lang="en-US" sz="1400" dirty="0"/>
                        <a:t>CRS:</a:t>
                      </a:r>
                      <a:r>
                        <a:rPr lang="en-US" sz="1600" dirty="0"/>
                        <a:t> </a:t>
                      </a:r>
                      <a:r>
                        <a:rPr lang="en-US" sz="1400" baseline="0" dirty="0"/>
                        <a:t>intake, engine, driveline</a:t>
                      </a:r>
                      <a:br>
                        <a:rPr lang="en-US" sz="1400" baseline="0" dirty="0"/>
                      </a:br>
                      <a:r>
                        <a:rPr lang="en-US" sz="1400" baseline="0" dirty="0"/>
                        <a:t>WOT: exhaust</a:t>
                      </a:r>
                    </a:p>
                    <a:p>
                      <a:r>
                        <a:rPr lang="en-US" sz="1400" baseline="0" dirty="0" err="1"/>
                        <a:t>kp</a:t>
                      </a:r>
                      <a:r>
                        <a:rPr lang="en-US" sz="1400" baseline="0" dirty="0"/>
                        <a:t>: power specific weighing of CRS/WOT </a:t>
                      </a:r>
                      <a:endParaRPr lang="en-GB" sz="1600" dirty="0"/>
                    </a:p>
                  </a:txBody>
                  <a:tcPr marL="36000" marR="36000" anchor="ctr"/>
                </a:tc>
                <a:tc>
                  <a:txBody>
                    <a:bodyPr/>
                    <a:lstStyle/>
                    <a:p>
                      <a:r>
                        <a:rPr lang="en-US" sz="1400" dirty="0"/>
                        <a:t>Vehicle</a:t>
                      </a:r>
                      <a:r>
                        <a:rPr lang="en-US" sz="1400" baseline="0" dirty="0"/>
                        <a:t> specific but all four categories need to be considered.</a:t>
                      </a:r>
                      <a:endParaRPr lang="en-GB" sz="1400" dirty="0"/>
                    </a:p>
                  </a:txBody>
                  <a:tcPr marL="36000" marR="36000" anchor="ctr"/>
                </a:tc>
                <a:extLst>
                  <a:ext uri="{0D108BD9-81ED-4DB2-BD59-A6C34878D82A}">
                    <a16:rowId xmlns="" xmlns:a16="http://schemas.microsoft.com/office/drawing/2014/main" val="1714374981"/>
                  </a:ext>
                </a:extLst>
              </a:tr>
              <a:tr h="370840">
                <a:tc>
                  <a:txBody>
                    <a:bodyPr/>
                    <a:lstStyle/>
                    <a:p>
                      <a:r>
                        <a:rPr lang="en-US" sz="1600" dirty="0"/>
                        <a:t>L5e-A, L7e-B</a:t>
                      </a:r>
                      <a:endParaRPr lang="en-GB" sz="1600" dirty="0"/>
                    </a:p>
                  </a:txBody>
                  <a:tcPr marL="36000" marR="36000" anchor="ctr"/>
                </a:tc>
                <a:tc>
                  <a:txBody>
                    <a:bodyPr/>
                    <a:lstStyle/>
                    <a:p>
                      <a:pPr algn="ctr"/>
                      <a:r>
                        <a:rPr lang="en-US" sz="1400" dirty="0"/>
                        <a:t>WOT</a:t>
                      </a:r>
                      <a:endParaRPr lang="en-GB" sz="1400" dirty="0"/>
                    </a:p>
                  </a:txBody>
                  <a:tcPr marL="36000" marR="36000" anchor="ctr"/>
                </a:tc>
                <a:tc>
                  <a:txBody>
                    <a:bodyPr/>
                    <a:lstStyle/>
                    <a:p>
                      <a:r>
                        <a:rPr lang="en-US" sz="1600" dirty="0"/>
                        <a:t>No CRS contribution, henc</a:t>
                      </a:r>
                      <a:r>
                        <a:rPr lang="en-US" sz="1600" baseline="0" dirty="0"/>
                        <a:t>e exhaust most important</a:t>
                      </a:r>
                      <a:endParaRPr lang="en-GB" sz="1600" dirty="0"/>
                    </a:p>
                  </a:txBody>
                  <a:tcPr marL="36000" marR="36000" anchor="ctr"/>
                </a:tc>
                <a:tc>
                  <a:txBody>
                    <a:bodyPr/>
                    <a:lstStyle/>
                    <a:p>
                      <a:r>
                        <a:rPr lang="en-US" sz="1600" dirty="0"/>
                        <a:t>Exhaust sound attenuation</a:t>
                      </a:r>
                      <a:br>
                        <a:rPr lang="en-US" sz="1600" dirty="0"/>
                      </a:br>
                      <a:r>
                        <a:rPr lang="en-US" sz="1600" dirty="0"/>
                        <a:t>Driveline</a:t>
                      </a:r>
                      <a:r>
                        <a:rPr lang="en-US" sz="1600" baseline="0" dirty="0"/>
                        <a:t> in L7e-B</a:t>
                      </a:r>
                      <a:endParaRPr lang="en-GB" sz="1600" dirty="0"/>
                    </a:p>
                  </a:txBody>
                  <a:tcPr marL="36000" marR="36000" anchor="ctr"/>
                </a:tc>
                <a:extLst>
                  <a:ext uri="{0D108BD9-81ED-4DB2-BD59-A6C34878D82A}">
                    <a16:rowId xmlns="" xmlns:a16="http://schemas.microsoft.com/office/drawing/2014/main" val="3797132098"/>
                  </a:ext>
                </a:extLst>
              </a:tr>
              <a:tr h="370840">
                <a:tc>
                  <a:txBody>
                    <a:bodyPr/>
                    <a:lstStyle/>
                    <a:p>
                      <a:r>
                        <a:rPr lang="en-US" sz="1600" dirty="0"/>
                        <a:t>L5e-B, L6e-B, L7e-C</a:t>
                      </a:r>
                      <a:endParaRPr lang="en-GB" sz="1600" dirty="0"/>
                    </a:p>
                  </a:txBody>
                  <a:tcPr marL="36000" marR="36000" anchor="ctr"/>
                </a:tc>
                <a:tc>
                  <a:txBody>
                    <a:bodyPr/>
                    <a:lstStyle/>
                    <a:p>
                      <a:pPr algn="ctr"/>
                      <a:r>
                        <a:rPr lang="en-US" sz="1400" dirty="0"/>
                        <a:t>WOT</a:t>
                      </a:r>
                      <a:endParaRPr lang="en-GB" sz="1400" dirty="0"/>
                    </a:p>
                  </a:txBody>
                  <a:tcPr marL="36000" marR="36000" anchor="ctr"/>
                </a:tc>
                <a:tc>
                  <a:txBody>
                    <a:bodyPr/>
                    <a:lstStyle/>
                    <a:p>
                      <a:r>
                        <a:rPr lang="en-US" sz="1600" dirty="0"/>
                        <a:t>Vehicle</a:t>
                      </a:r>
                      <a:r>
                        <a:rPr lang="en-US" sz="1600" baseline="0" dirty="0"/>
                        <a:t> specific, but definitely exhaust due to WOT test </a:t>
                      </a:r>
                      <a:endParaRPr lang="en-GB" sz="1600" dirty="0"/>
                    </a:p>
                  </a:txBody>
                  <a:tcPr marL="36000" marR="36000" anchor="ctr"/>
                </a:tc>
                <a:tc>
                  <a:txBody>
                    <a:bodyPr/>
                    <a:lstStyle/>
                    <a:p>
                      <a:r>
                        <a:rPr lang="en-US" sz="1600" dirty="0"/>
                        <a:t>Engine,</a:t>
                      </a:r>
                      <a:r>
                        <a:rPr lang="en-US" sz="1600" baseline="0" dirty="0"/>
                        <a:t> exhaust, driveline: Better encapsulation possible</a:t>
                      </a:r>
                      <a:endParaRPr lang="en-GB" sz="1600" dirty="0"/>
                    </a:p>
                  </a:txBody>
                  <a:tcPr marL="36000" marR="36000" anchor="ctr"/>
                </a:tc>
                <a:extLst>
                  <a:ext uri="{0D108BD9-81ED-4DB2-BD59-A6C34878D82A}">
                    <a16:rowId xmlns="" xmlns:a16="http://schemas.microsoft.com/office/drawing/2014/main" val="534941988"/>
                  </a:ext>
                </a:extLst>
              </a:tr>
            </a:tbl>
          </a:graphicData>
        </a:graphic>
      </p:graphicFrame>
    </p:spTree>
    <p:custDataLst>
      <p:tags r:id="rId1"/>
    </p:custDataLst>
    <p:extLst>
      <p:ext uri="{BB962C8B-B14F-4D97-AF65-F5344CB8AC3E}">
        <p14:creationId xmlns:p14="http://schemas.microsoft.com/office/powerpoint/2010/main" val="35426283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000" y="1152000"/>
            <a:ext cx="8054114" cy="358008"/>
          </a:xfrm>
        </p:spPr>
        <p:txBody>
          <a:bodyPr/>
          <a:lstStyle/>
          <a:p>
            <a:r>
              <a:rPr lang="en-US" dirty="0"/>
              <a:t>cost-benefit analysis (cba)</a:t>
            </a:r>
            <a:endParaRPr lang="el-GR" dirty="0"/>
          </a:p>
        </p:txBody>
      </p:sp>
      <p:sp>
        <p:nvSpPr>
          <p:cNvPr id="4" name="Slide Number Placeholder 3"/>
          <p:cNvSpPr>
            <a:spLocks noGrp="1"/>
          </p:cNvSpPr>
          <p:nvPr>
            <p:ph type="sldNum" sz="quarter" idx="12"/>
          </p:nvPr>
        </p:nvSpPr>
        <p:spPr/>
        <p:txBody>
          <a:bodyPr/>
          <a:lstStyle/>
          <a:p>
            <a:fld id="{52236286-4DC8-46DE-9269-8F728FBC0641}" type="slidenum">
              <a:rPr lang="en-GB" smtClean="0"/>
              <a:pPr/>
              <a:t>9</a:t>
            </a:fld>
            <a:endParaRPr lang="en-GB" dirty="0"/>
          </a:p>
        </p:txBody>
      </p:sp>
      <p:sp>
        <p:nvSpPr>
          <p:cNvPr id="5" name="Content Placeholder 2"/>
          <p:cNvSpPr>
            <a:spLocks noGrp="1"/>
          </p:cNvSpPr>
          <p:nvPr>
            <p:ph idx="1"/>
          </p:nvPr>
        </p:nvSpPr>
        <p:spPr>
          <a:xfrm>
            <a:off x="378602" y="1827378"/>
            <a:ext cx="8513878" cy="4536504"/>
          </a:xfrm>
        </p:spPr>
        <p:txBody>
          <a:bodyPr/>
          <a:lstStyle/>
          <a:p>
            <a:pPr lvl="1">
              <a:lnSpc>
                <a:spcPct val="120000"/>
              </a:lnSpc>
              <a:spcBef>
                <a:spcPts val="600"/>
              </a:spcBef>
              <a:spcAft>
                <a:spcPts val="600"/>
              </a:spcAft>
            </a:pPr>
            <a:r>
              <a:rPr lang="en-US" dirty="0"/>
              <a:t>The objective of performing CBA is to investigate the </a:t>
            </a:r>
            <a:r>
              <a:rPr lang="en-US" b="1" dirty="0"/>
              <a:t>feasibility</a:t>
            </a:r>
            <a:r>
              <a:rPr lang="en-US" dirty="0"/>
              <a:t> and </a:t>
            </a:r>
            <a:r>
              <a:rPr lang="en-US" b="1" dirty="0"/>
              <a:t>relevance</a:t>
            </a:r>
            <a:r>
              <a:rPr lang="en-US" dirty="0"/>
              <a:t> of possible new sound level limits for L-category vehicles</a:t>
            </a:r>
            <a:br>
              <a:rPr lang="en-US" dirty="0"/>
            </a:br>
            <a:r>
              <a:rPr lang="en-US" dirty="0"/>
              <a:t>	</a:t>
            </a:r>
            <a:r>
              <a:rPr lang="en-US" b="1" dirty="0"/>
              <a:t> feasibility:</a:t>
            </a:r>
            <a:r>
              <a:rPr lang="en-US" dirty="0"/>
              <a:t> technical and economic</a:t>
            </a:r>
            <a:br>
              <a:rPr lang="en-US" dirty="0"/>
            </a:br>
            <a:r>
              <a:rPr lang="en-US" dirty="0"/>
              <a:t>	</a:t>
            </a:r>
            <a:r>
              <a:rPr lang="en-US" b="1" dirty="0"/>
              <a:t> relevance:</a:t>
            </a:r>
            <a:r>
              <a:rPr lang="en-US" dirty="0"/>
              <a:t> effective real world noise reduction</a:t>
            </a:r>
          </a:p>
          <a:p>
            <a:pPr lvl="1">
              <a:lnSpc>
                <a:spcPct val="120000"/>
              </a:lnSpc>
              <a:spcBef>
                <a:spcPts val="600"/>
              </a:spcBef>
              <a:spcAft>
                <a:spcPts val="600"/>
              </a:spcAft>
            </a:pPr>
            <a:r>
              <a:rPr lang="en-US" dirty="0"/>
              <a:t>The </a:t>
            </a:r>
            <a:r>
              <a:rPr lang="en-US" b="1" dirty="0"/>
              <a:t>effectiveness</a:t>
            </a:r>
            <a:r>
              <a:rPr lang="en-US" dirty="0"/>
              <a:t> of introducing improved limits depends on</a:t>
            </a:r>
          </a:p>
          <a:p>
            <a:pPr lvl="2">
              <a:lnSpc>
                <a:spcPct val="120000"/>
              </a:lnSpc>
              <a:spcBef>
                <a:spcPts val="600"/>
              </a:spcBef>
              <a:spcAft>
                <a:spcPts val="600"/>
              </a:spcAft>
            </a:pPr>
            <a:r>
              <a:rPr lang="en-US" sz="1600" dirty="0"/>
              <a:t>better </a:t>
            </a:r>
            <a:r>
              <a:rPr lang="en-US" sz="1600" b="1" dirty="0"/>
              <a:t>enforcement</a:t>
            </a:r>
            <a:r>
              <a:rPr lang="en-US" sz="1600" dirty="0"/>
              <a:t> = less excessive L-category vehicle noise due to illegal exhausts, tampering</a:t>
            </a:r>
          </a:p>
          <a:p>
            <a:pPr lvl="2">
              <a:lnSpc>
                <a:spcPct val="120000"/>
              </a:lnSpc>
              <a:spcBef>
                <a:spcPts val="600"/>
              </a:spcBef>
              <a:spcAft>
                <a:spcPts val="600"/>
              </a:spcAft>
            </a:pPr>
            <a:r>
              <a:rPr lang="en-US" sz="1600" dirty="0"/>
              <a:t>the </a:t>
            </a:r>
            <a:r>
              <a:rPr lang="en-US" sz="1600" b="1" dirty="0"/>
              <a:t>relation</a:t>
            </a:r>
            <a:r>
              <a:rPr lang="en-US" sz="1600" dirty="0"/>
              <a:t> between the limits and real world sound levels, especially the L</a:t>
            </a:r>
            <a:r>
              <a:rPr lang="en-US" sz="1600" baseline="-25000" dirty="0"/>
              <a:t>WOT</a:t>
            </a:r>
            <a:r>
              <a:rPr lang="en-US" sz="1600" dirty="0"/>
              <a:t> levels on roads under acceleration (also: cycle bypassing for the test method)</a:t>
            </a:r>
          </a:p>
          <a:p>
            <a:pPr lvl="2">
              <a:lnSpc>
                <a:spcPct val="120000"/>
              </a:lnSpc>
              <a:spcBef>
                <a:spcPts val="600"/>
              </a:spcBef>
              <a:spcAft>
                <a:spcPts val="600"/>
              </a:spcAft>
            </a:pPr>
            <a:r>
              <a:rPr lang="en-US" sz="1600" dirty="0"/>
              <a:t>new (lower) sound limits of </a:t>
            </a:r>
            <a:r>
              <a:rPr lang="en-US" sz="1600" b="1" dirty="0"/>
              <a:t>other vehicles</a:t>
            </a:r>
            <a:r>
              <a:rPr lang="en-US" sz="1600" dirty="0"/>
              <a:t> gradually taking effect</a:t>
            </a:r>
          </a:p>
          <a:p>
            <a:pPr lvl="2">
              <a:lnSpc>
                <a:spcPct val="120000"/>
              </a:lnSpc>
              <a:spcBef>
                <a:spcPts val="600"/>
              </a:spcBef>
              <a:spcAft>
                <a:spcPts val="600"/>
              </a:spcAft>
            </a:pPr>
            <a:r>
              <a:rPr lang="en-US" sz="1600" b="1" dirty="0"/>
              <a:t>growth</a:t>
            </a:r>
            <a:r>
              <a:rPr lang="en-US" sz="1600" dirty="0"/>
              <a:t> of vehicle numbers/use</a:t>
            </a:r>
          </a:p>
        </p:txBody>
      </p:sp>
    </p:spTree>
    <p:custDataLst>
      <p:tags r:id="rId1"/>
    </p:custDataLst>
    <p:extLst>
      <p:ext uri="{BB962C8B-B14F-4D97-AF65-F5344CB8AC3E}">
        <p14:creationId xmlns:p14="http://schemas.microsoft.com/office/powerpoint/2010/main" val="7048699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additive="base">
                                        <p:cTn id="3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4" end="4"/>
                                            </p:txEl>
                                          </p:spTgt>
                                        </p:tgtEl>
                                        <p:attrNameLst>
                                          <p:attrName>style.visibility</p:attrName>
                                        </p:attrNameLst>
                                      </p:cBhvr>
                                      <p:to>
                                        <p:strVal val="visible"/>
                                      </p:to>
                                    </p:set>
                                    <p:anim calcmode="lin" valueType="num">
                                      <p:cBhvr additive="base">
                                        <p:cTn id="3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xEl>
                                              <p:pRg st="5" end="5"/>
                                            </p:txEl>
                                          </p:spTgt>
                                        </p:tgtEl>
                                        <p:attrNameLst>
                                          <p:attrName>style.visibility</p:attrName>
                                        </p:attrNameLst>
                                      </p:cBhvr>
                                      <p:to>
                                        <p:strVal val="visible"/>
                                      </p:to>
                                    </p:set>
                                    <p:anim calcmode="lin" valueType="num">
                                      <p:cBhvr additive="base">
                                        <p:cTn id="43"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bldLvl="3"/>
    </p:bldLst>
  </p:timing>
</p:sld>
</file>

<file path=ppt/tags/tag1.xml><?xml version="1.0" encoding="utf-8"?>
<p:tagLst xmlns:a="http://schemas.openxmlformats.org/drawingml/2006/main" xmlns:r="http://schemas.openxmlformats.org/officeDocument/2006/relationships" xmlns:p="http://schemas.openxmlformats.org/presentationml/2006/main">
  <p:tag name="LABCOUNTONSLD" val="0"/>
</p:tagLst>
</file>

<file path=ppt/tags/tag10.xml><?xml version="1.0" encoding="utf-8"?>
<p:tagLst xmlns:a="http://schemas.openxmlformats.org/drawingml/2006/main" xmlns:r="http://schemas.openxmlformats.org/officeDocument/2006/relationships" xmlns:p="http://schemas.openxmlformats.org/presentationml/2006/main">
  <p:tag name="LABCOUNTONSLD" val="0"/>
</p:tagLst>
</file>

<file path=ppt/tags/tag11.xml><?xml version="1.0" encoding="utf-8"?>
<p:tagLst xmlns:a="http://schemas.openxmlformats.org/drawingml/2006/main" xmlns:r="http://schemas.openxmlformats.org/officeDocument/2006/relationships" xmlns:p="http://schemas.openxmlformats.org/presentationml/2006/main">
  <p:tag name="LABCOUNTONSLD" val="0"/>
</p:tagLst>
</file>

<file path=ppt/tags/tag2.xml><?xml version="1.0" encoding="utf-8"?>
<p:tagLst xmlns:a="http://schemas.openxmlformats.org/drawingml/2006/main" xmlns:r="http://schemas.openxmlformats.org/officeDocument/2006/relationships" xmlns:p="http://schemas.openxmlformats.org/presentationml/2006/main">
  <p:tag name="LABCOUNTONSLD" val="0"/>
</p:tagLst>
</file>

<file path=ppt/tags/tag3.xml><?xml version="1.0" encoding="utf-8"?>
<p:tagLst xmlns:a="http://schemas.openxmlformats.org/drawingml/2006/main" xmlns:r="http://schemas.openxmlformats.org/officeDocument/2006/relationships" xmlns:p="http://schemas.openxmlformats.org/presentationml/2006/main">
  <p:tag name="LABCOUNTONSLD" val="0"/>
</p:tagLst>
</file>

<file path=ppt/tags/tag4.xml><?xml version="1.0" encoding="utf-8"?>
<p:tagLst xmlns:a="http://schemas.openxmlformats.org/drawingml/2006/main" xmlns:r="http://schemas.openxmlformats.org/officeDocument/2006/relationships" xmlns:p="http://schemas.openxmlformats.org/presentationml/2006/main">
  <p:tag name="LABCOUNTONSLD" val="0"/>
</p:tagLst>
</file>

<file path=ppt/tags/tag5.xml><?xml version="1.0" encoding="utf-8"?>
<p:tagLst xmlns:a="http://schemas.openxmlformats.org/drawingml/2006/main" xmlns:r="http://schemas.openxmlformats.org/officeDocument/2006/relationships" xmlns:p="http://schemas.openxmlformats.org/presentationml/2006/main">
  <p:tag name="LABCOUNTONSLD" val="0"/>
</p:tagLst>
</file>

<file path=ppt/tags/tag6.xml><?xml version="1.0" encoding="utf-8"?>
<p:tagLst xmlns:a="http://schemas.openxmlformats.org/drawingml/2006/main" xmlns:r="http://schemas.openxmlformats.org/officeDocument/2006/relationships" xmlns:p="http://schemas.openxmlformats.org/presentationml/2006/main">
  <p:tag name="LABCOUNTONSLD" val="0"/>
</p:tagLst>
</file>

<file path=ppt/tags/tag7.xml><?xml version="1.0" encoding="utf-8"?>
<p:tagLst xmlns:a="http://schemas.openxmlformats.org/drawingml/2006/main" xmlns:r="http://schemas.openxmlformats.org/officeDocument/2006/relationships" xmlns:p="http://schemas.openxmlformats.org/presentationml/2006/main">
  <p:tag name="LABCOUNTONSLD" val="0"/>
</p:tagLst>
</file>

<file path=ppt/tags/tag8.xml><?xml version="1.0" encoding="utf-8"?>
<p:tagLst xmlns:a="http://schemas.openxmlformats.org/drawingml/2006/main" xmlns:r="http://schemas.openxmlformats.org/officeDocument/2006/relationships" xmlns:p="http://schemas.openxmlformats.org/presentationml/2006/main">
  <p:tag name="LABCOUNTONSLD" val="0"/>
</p:tagLst>
</file>

<file path=ppt/tags/tag9.xml><?xml version="1.0" encoding="utf-8"?>
<p:tagLst xmlns:a="http://schemas.openxmlformats.org/drawingml/2006/main" xmlns:r="http://schemas.openxmlformats.org/officeDocument/2006/relationships" xmlns:p="http://schemas.openxmlformats.org/presentationml/2006/main">
  <p:tag name="LABCOUNTONSLD" val="0"/>
</p:tagLst>
</file>

<file path=ppt/theme/theme1.xml><?xml version="1.0" encoding="utf-8"?>
<a:theme xmlns:a="http://schemas.openxmlformats.org/drawingml/2006/main" name="Presentation Template - Euro 5 Effect study for L-category vehicles">
  <a:themeElements>
    <a:clrScheme name="TNO">
      <a:dk1>
        <a:sysClr val="windowText" lastClr="000000"/>
      </a:dk1>
      <a:lt1>
        <a:sysClr val="window" lastClr="FFFFFF"/>
      </a:lt1>
      <a:dk2>
        <a:srgbClr val="71A4C3"/>
      </a:dk2>
      <a:lt2>
        <a:srgbClr val="9C9C9E"/>
      </a:lt2>
      <a:accent1>
        <a:srgbClr val="ED8000"/>
      </a:accent1>
      <a:accent2>
        <a:srgbClr val="CB1325"/>
      </a:accent2>
      <a:accent3>
        <a:srgbClr val="FFCB00"/>
      </a:accent3>
      <a:accent4>
        <a:srgbClr val="649EC9"/>
      </a:accent4>
      <a:accent5>
        <a:srgbClr val="D6277A"/>
      </a:accent5>
      <a:accent6>
        <a:srgbClr val="93A800"/>
      </a:accent6>
      <a:hlink>
        <a:srgbClr val="71A4C3"/>
      </a:hlink>
      <a:folHlink>
        <a:srgbClr val="71A4C3"/>
      </a:folHlink>
    </a:clrScheme>
    <a:fontScheme name="TNO">
      <a:majorFont>
        <a:latin typeface="Arial Black"/>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resentation Template - Euro 5 Effect study for L-category vehicles">
  <a:themeElements>
    <a:clrScheme name="TNO">
      <a:dk1>
        <a:sysClr val="windowText" lastClr="000000"/>
      </a:dk1>
      <a:lt1>
        <a:sysClr val="window" lastClr="FFFFFF"/>
      </a:lt1>
      <a:dk2>
        <a:srgbClr val="71A4C3"/>
      </a:dk2>
      <a:lt2>
        <a:srgbClr val="9C9C9E"/>
      </a:lt2>
      <a:accent1>
        <a:srgbClr val="ED8000"/>
      </a:accent1>
      <a:accent2>
        <a:srgbClr val="CB1325"/>
      </a:accent2>
      <a:accent3>
        <a:srgbClr val="FFCB00"/>
      </a:accent3>
      <a:accent4>
        <a:srgbClr val="649EC9"/>
      </a:accent4>
      <a:accent5>
        <a:srgbClr val="D6277A"/>
      </a:accent5>
      <a:accent6>
        <a:srgbClr val="93A800"/>
      </a:accent6>
      <a:hlink>
        <a:srgbClr val="71A4C3"/>
      </a:hlink>
      <a:folHlink>
        <a:srgbClr val="71A4C3"/>
      </a:folHlink>
    </a:clrScheme>
    <a:fontScheme name="TNO">
      <a:majorFont>
        <a:latin typeface="Arial Black"/>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Presentation Template - Euro 5 Effect study for L-category vehicles">
  <a:themeElements>
    <a:clrScheme name="TNO">
      <a:dk1>
        <a:sysClr val="windowText" lastClr="000000"/>
      </a:dk1>
      <a:lt1>
        <a:sysClr val="window" lastClr="FFFFFF"/>
      </a:lt1>
      <a:dk2>
        <a:srgbClr val="71A4C3"/>
      </a:dk2>
      <a:lt2>
        <a:srgbClr val="9C9C9E"/>
      </a:lt2>
      <a:accent1>
        <a:srgbClr val="ED8000"/>
      </a:accent1>
      <a:accent2>
        <a:srgbClr val="CB1325"/>
      </a:accent2>
      <a:accent3>
        <a:srgbClr val="FFCB00"/>
      </a:accent3>
      <a:accent4>
        <a:srgbClr val="649EC9"/>
      </a:accent4>
      <a:accent5>
        <a:srgbClr val="D6277A"/>
      </a:accent5>
      <a:accent6>
        <a:srgbClr val="93A800"/>
      </a:accent6>
      <a:hlink>
        <a:srgbClr val="71A4C3"/>
      </a:hlink>
      <a:folHlink>
        <a:srgbClr val="71A4C3"/>
      </a:folHlink>
    </a:clrScheme>
    <a:fontScheme name="TNO">
      <a:majorFont>
        <a:latin typeface="Arial Black"/>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Presentation Template - Euro 5 Effect study for L-category vehicles">
  <a:themeElements>
    <a:clrScheme name="TNO">
      <a:dk1>
        <a:sysClr val="windowText" lastClr="000000"/>
      </a:dk1>
      <a:lt1>
        <a:sysClr val="window" lastClr="FFFFFF"/>
      </a:lt1>
      <a:dk2>
        <a:srgbClr val="71A4C3"/>
      </a:dk2>
      <a:lt2>
        <a:srgbClr val="9C9C9E"/>
      </a:lt2>
      <a:accent1>
        <a:srgbClr val="ED8000"/>
      </a:accent1>
      <a:accent2>
        <a:srgbClr val="CB1325"/>
      </a:accent2>
      <a:accent3>
        <a:srgbClr val="FFCB00"/>
      </a:accent3>
      <a:accent4>
        <a:srgbClr val="649EC9"/>
      </a:accent4>
      <a:accent5>
        <a:srgbClr val="D6277A"/>
      </a:accent5>
      <a:accent6>
        <a:srgbClr val="93A800"/>
      </a:accent6>
      <a:hlink>
        <a:srgbClr val="71A4C3"/>
      </a:hlink>
      <a:folHlink>
        <a:srgbClr val="71A4C3"/>
      </a:folHlink>
    </a:clrScheme>
    <a:fontScheme name="TNO">
      <a:majorFont>
        <a:latin typeface="Arial Black"/>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54E571B65483041AF17F38BBA148697" ma:contentTypeVersion="1" ma:contentTypeDescription="Create a new document." ma:contentTypeScope="" ma:versionID="68b52afc7b14f068537a855759196ae1">
  <xsd:schema xmlns:xsd="http://www.w3.org/2001/XMLSchema" xmlns:xs="http://www.w3.org/2001/XMLSchema" xmlns:p="http://schemas.microsoft.com/office/2006/metadata/properties" xmlns:ns1="http://schemas.microsoft.com/sharepoint/v3" targetNamespace="http://schemas.microsoft.com/office/2006/metadata/properties" ma:root="true" ma:fieldsID="a447206dab0015f8b9f8924535193e8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51B5821-F8A1-49DF-9639-2FB757C65759}">
  <ds:schemaRefs>
    <ds:schemaRef ds:uri="http://schemas.microsoft.com/office/2006/documentManagement/types"/>
    <ds:schemaRef ds:uri="http://schemas.microsoft.com/sharepoint/v3"/>
    <ds:schemaRef ds:uri="http://purl.org/dc/dcmitype/"/>
    <ds:schemaRef ds:uri="http://schemas.microsoft.com/office/infopath/2007/PartnerControls"/>
    <ds:schemaRef ds:uri="http://purl.org/dc/terms/"/>
    <ds:schemaRef ds:uri="http://purl.org/dc/elements/1.1/"/>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68D87A4E-B9ED-4CA8-BC1D-5ADCC177A096}">
  <ds:schemaRefs>
    <ds:schemaRef ds:uri="http://schemas.microsoft.com/sharepoint/v3/contenttype/forms"/>
  </ds:schemaRefs>
</ds:datastoreItem>
</file>

<file path=customXml/itemProps3.xml><?xml version="1.0" encoding="utf-8"?>
<ds:datastoreItem xmlns:ds="http://schemas.openxmlformats.org/officeDocument/2006/customXml" ds:itemID="{D7080CD5-11F4-4EF5-AB78-7A664FEAED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Presentation Template - Euro 5 Effect study for L-category vehicles</Template>
  <TotalTime>0</TotalTime>
  <Words>2756</Words>
  <Application>Microsoft Office PowerPoint</Application>
  <PresentationFormat>On-screen Show (4:3)</PresentationFormat>
  <Paragraphs>242</Paragraphs>
  <Slides>30</Slides>
  <Notes>1</Notes>
  <HiddenSlides>0</HiddenSlides>
  <MMClips>0</MMClips>
  <ScaleCrop>false</ScaleCrop>
  <HeadingPairs>
    <vt:vector size="4" baseType="variant">
      <vt:variant>
        <vt:lpstr>Theme</vt:lpstr>
      </vt:variant>
      <vt:variant>
        <vt:i4>4</vt:i4>
      </vt:variant>
      <vt:variant>
        <vt:lpstr>Slide Titles</vt:lpstr>
      </vt:variant>
      <vt:variant>
        <vt:i4>30</vt:i4>
      </vt:variant>
    </vt:vector>
  </HeadingPairs>
  <TitlesOfParts>
    <vt:vector size="34" baseType="lpstr">
      <vt:lpstr>Presentation Template - Euro 5 Effect study for L-category vehicles</vt:lpstr>
      <vt:lpstr>1_Presentation Template - Euro 5 Effect study for L-category vehicles</vt:lpstr>
      <vt:lpstr>2_Presentation Template - Euro 5 Effect study for L-category vehicles</vt:lpstr>
      <vt:lpstr>3_Presentation Template - Euro 5 Effect study for L-category vehicles</vt:lpstr>
      <vt:lpstr>Study on Euro 5 sound level limits of L-category vehicles Progress and CBA results 67th GRB, Geneva    </vt:lpstr>
      <vt:lpstr>contents</vt:lpstr>
      <vt:lpstr>GENERAL INFORMATION</vt:lpstr>
      <vt:lpstr>Project objectives</vt:lpstr>
      <vt:lpstr>Tasks</vt:lpstr>
      <vt:lpstr>Summary of survey and lit. review </vt:lpstr>
      <vt:lpstr>Conclusions from measurements</vt:lpstr>
      <vt:lpstr>Validation: Source ranking                       Conclusions</vt:lpstr>
      <vt:lpstr>cost-benefit analysis (cba)</vt:lpstr>
      <vt:lpstr>benefits</vt:lpstr>
      <vt:lpstr>Costs, Benefit to cost ratio</vt:lpstr>
      <vt:lpstr>CBA scenarios</vt:lpstr>
      <vt:lpstr>Conclusions, effectiveness</vt:lpstr>
      <vt:lpstr>Conclusions for B/c ratio</vt:lpstr>
      <vt:lpstr>final Conclusions towards sound level limits proposal</vt:lpstr>
      <vt:lpstr>L3e vehicles (motorcycles)</vt:lpstr>
      <vt:lpstr>L1e-B vehicles (mopeds)</vt:lpstr>
      <vt:lpstr>L2e vehicles (three-wheel mopeds)</vt:lpstr>
      <vt:lpstr>L4e (two-wheel motorcycles with side-car) and L5e (tricycles) vehicles</vt:lpstr>
      <vt:lpstr>L4e (two-wheel motorcycles with side-car) and L5e (tricycles) vehicles</vt:lpstr>
      <vt:lpstr>L4e (two-wheel motorcycles with side-car) and L5e (tricycles) vehicles</vt:lpstr>
      <vt:lpstr>L4e (two-wheel motorcycles with side-car) and L5e (tricycles) vehicles</vt:lpstr>
      <vt:lpstr>L4e (two-wheel motorcycles with side-car) and L5e (tricycles) vehicles</vt:lpstr>
      <vt:lpstr>L6e-B vehicles (mini-cars)</vt:lpstr>
      <vt:lpstr>L6e-A vehicles (light on-road quads)</vt:lpstr>
      <vt:lpstr>L7e-B vehicles (ATVs)</vt:lpstr>
      <vt:lpstr>L7e-A vehicles (heavy on-road quads)</vt:lpstr>
      <vt:lpstr>Timeframe for adaptation to new Euro 5 sound limits</vt:lpstr>
      <vt:lpstr>Additional Measures to complement the limit value reductions</vt:lpstr>
      <vt:lpstr>Thank you for your attention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Study on Euro 5 sound level limits of L-category vehicles  MCWG meeting, 14.06.2017</dc:title>
  <dc:subject>corporate</dc:subject>
  <dc:creator/>
  <cp:lastModifiedBy/>
  <cp:revision>1</cp:revision>
  <dcterms:created xsi:type="dcterms:W3CDTF">2015-11-23T13:01:19Z</dcterms:created>
  <dcterms:modified xsi:type="dcterms:W3CDTF">2018-01-24T08:07:01Z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_Template">
    <vt:lpwstr>TNO_43</vt:lpwstr>
  </property>
  <property fmtid="{D5CDD505-2E9C-101B-9397-08002B2CF9AE}" pid="3" name="do_LanguageID">
    <vt:lpwstr>2057</vt:lpwstr>
  </property>
  <property fmtid="{D5CDD505-2E9C-101B-9397-08002B2CF9AE}" pid="4" name="do_Title">
    <vt:lpwstr>Euro 5 Effect study for L-category vehicles</vt:lpwstr>
  </property>
  <property fmtid="{D5CDD505-2E9C-101B-9397-08002B2CF9AE}" pid="5" name="do_Subtitle">
    <vt:lpwstr>meeting x</vt:lpwstr>
  </property>
  <property fmtid="{D5CDD505-2E9C-101B-9397-08002B2CF9AE}" pid="6" name="do_Speaker">
    <vt:lpwstr/>
  </property>
  <property fmtid="{D5CDD505-2E9C-101B-9397-08002B2CF9AE}" pid="7" name="do_Date">
    <vt:lpwstr>False</vt:lpwstr>
  </property>
  <property fmtid="{D5CDD505-2E9C-101B-9397-08002B2CF9AE}" pid="8" name="do_DateValue">
    <vt:lpwstr>23-10-2015</vt:lpwstr>
  </property>
  <property fmtid="{D5CDD505-2E9C-101B-9397-08002B2CF9AE}" pid="9" name="do_SlideNumber">
    <vt:lpwstr>False</vt:lpwstr>
  </property>
  <property fmtid="{D5CDD505-2E9C-101B-9397-08002B2CF9AE}" pid="10" name="do_Language">
    <vt:lpwstr>2057</vt:lpwstr>
  </property>
</Properties>
</file>