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8"/>
  </p:notes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9144000" cy="51498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21"/>
    <a:srgbClr val="F1544A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>
      <p:cViewPr varScale="1">
        <p:scale>
          <a:sx n="143" d="100"/>
          <a:sy n="143" d="100"/>
        </p:scale>
        <p:origin x="44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106994" tIns="53497" rIns="106994" bIns="53497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799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53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2063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81188"/>
            <a:ext cx="3868737" cy="2767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2063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81188"/>
            <a:ext cx="3887788" cy="27670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0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5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1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9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4638"/>
            <a:ext cx="2949575" cy="28622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640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640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6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 userDrawn="1"/>
        </p:nvSpPr>
        <p:spPr>
          <a:xfrm>
            <a:off x="2815176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EF4136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8016" y="1564877"/>
            <a:ext cx="3190875" cy="27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31F20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963"/>
            <a:ext cx="6858000" cy="17922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5100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4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9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4288"/>
            <a:ext cx="7886700" cy="21415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6463"/>
            <a:ext cx="7886700" cy="1127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6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71600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67150" cy="32670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6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535" y="539686"/>
            <a:ext cx="8658928" cy="43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cs typeface="Gotham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667" y="1551977"/>
            <a:ext cx="7052665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EF4136"/>
                </a:solidFill>
                <a:latin typeface="Gotham Pro"/>
                <a:cs typeface="Gotham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06270" y="4750346"/>
            <a:ext cx="946784" cy="149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010202"/>
                </a:solidFill>
                <a:latin typeface="Gotham Pro Medium"/>
                <a:cs typeface="Gotham Pro Medium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ww</a:t>
            </a:r>
            <a:r>
              <a:rPr spc="-50" dirty="0"/>
              <a:t>w</a:t>
            </a:r>
            <a:r>
              <a:rPr spc="5" dirty="0"/>
              <a:t>.i</a:t>
            </a:r>
            <a:r>
              <a:rPr dirty="0"/>
              <a:t>c</a:t>
            </a:r>
            <a:r>
              <a:rPr spc="10" dirty="0"/>
              <a:t>ctt</a:t>
            </a:r>
            <a:r>
              <a:rPr spc="-15" dirty="0"/>
              <a:t>.</a:t>
            </a:r>
            <a:r>
              <a:rPr dirty="0"/>
              <a:t>c</a:t>
            </a:r>
            <a:r>
              <a:rPr spc="20" dirty="0"/>
              <a:t>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B209-B189-4DAE-858E-805C3EA29996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73613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834A-48B5-4CE1-AEE2-6F33ECDFC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28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hyperlink" Target="http://www.icctt.com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12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image" Target="../media/image58.png"/><Relationship Id="rId9" Type="http://schemas.openxmlformats.org/officeDocument/2006/relationships/hyperlink" Target="http://www.icctt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://www.icctt.com/" TargetMode="External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hyperlink" Target="http://www.icctt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0.png"/><Relationship Id="rId7" Type="http://schemas.openxmlformats.org/officeDocument/2006/relationships/image" Target="../media/image7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11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ctt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ctt.com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ctt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://www.icct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hyperlink" Target="http://www.icct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cctt.com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/>
          <p:cNvSpPr/>
          <p:nvPr/>
        </p:nvSpPr>
        <p:spPr>
          <a:xfrm>
            <a:off x="2205114" y="2111287"/>
            <a:ext cx="919086" cy="92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554732" y="2802365"/>
            <a:ext cx="2576863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CCTT Secretary General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G.I. Bessonov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Working party on intermodal transport and logistics (WP.24)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object 5"/>
          <p:cNvSpPr/>
          <p:nvPr/>
        </p:nvSpPr>
        <p:spPr>
          <a:xfrm>
            <a:off x="2815163" y="461213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 rot="10800000">
            <a:off x="0" y="385317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64C496-241C-4D65-B612-7A2E0714EB84}"/>
              </a:ext>
            </a:extLst>
          </p:cNvPr>
          <p:cNvSpPr txBox="1">
            <a:spLocks/>
          </p:cNvSpPr>
          <p:nvPr/>
        </p:nvSpPr>
        <p:spPr>
          <a:xfrm>
            <a:off x="3429000" y="1731933"/>
            <a:ext cx="5486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r>
              <a:rPr lang="en-US" sz="2000" b="1" dirty="0">
                <a:solidFill>
                  <a:schemeClr val="tx1"/>
                </a:solidFill>
              </a:rPr>
              <a:t>Operational challenges of regional intermodal transport and innovative solutions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7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948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39648"/>
            <a:ext cx="336867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DEVE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OPMENT OF CHIN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-EUROPE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ON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AINER B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OCK TRAINS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4600" y="205399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4600" y="2227567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6690" y="2031449"/>
            <a:ext cx="63754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4000"/>
              </a:lnSpc>
            </a:pPr>
            <a:r>
              <a:rPr sz="850" spc="-12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otal </a:t>
            </a:r>
            <a:r>
              <a:rPr sz="850" spc="-7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 Ea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4600" y="240113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4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2616" y="1581836"/>
            <a:ext cx="3498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olume in the pa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w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ears (</a:t>
            </a:r>
            <a:r>
              <a:rPr sz="1200" spc="-1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ain)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616" y="3475141"/>
            <a:ext cx="7353300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810">
              <a:lnSpc>
                <a:spcPct val="100000"/>
              </a:lnSpc>
              <a:tabLst>
                <a:tab pos="1279525" algn="l"/>
                <a:tab pos="2174875" algn="l"/>
                <a:tab pos="3069590" algn="l"/>
                <a:tab pos="3964940" algn="l"/>
                <a:tab pos="4859655" algn="l"/>
                <a:tab pos="5755005" algn="l"/>
                <a:tab pos="6502400" algn="l"/>
              </a:tabLst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1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2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3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4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5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6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7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8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(1-8)</a:t>
            </a:r>
            <a:endParaRPr sz="9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3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6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3 block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 h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a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 been dispa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ched  in 201</a:t>
            </a:r>
            <a:r>
              <a:rPr sz="1200" spc="-120" dirty="0">
                <a:solidFill>
                  <a:srgbClr val="6D6E71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, 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e</a:t>
            </a:r>
            <a:r>
              <a:rPr sz="1200" spc="-45" dirty="0">
                <a:solidFill>
                  <a:srgbClr val="6D6E71"/>
                </a:solidFill>
                <a:latin typeface="Gotham Pro"/>
                <a:cs typeface="Gotham Pro"/>
              </a:rPr>
              <a:t>x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c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eeding the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otal amount of the fir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 six 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y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ears. F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om January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 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A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ugu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 in 2018, a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otal number of 3688 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c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ontainer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 h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a</a:t>
            </a:r>
            <a:r>
              <a:rPr sz="1200" spc="-40" dirty="0">
                <a:solidFill>
                  <a:srgbClr val="6D6E71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 been dispa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ched, an annual inc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ease of </a:t>
            </a:r>
            <a:r>
              <a:rPr sz="1200" spc="-25" dirty="0">
                <a:solidFill>
                  <a:srgbClr val="6D6E71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3%, and the number of ea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tbound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 has o</a:t>
            </a:r>
            <a:r>
              <a:rPr sz="1200" spc="-20" dirty="0">
                <a:solidFill>
                  <a:srgbClr val="6D6E71"/>
                </a:solidFill>
                <a:latin typeface="Gotham Pro"/>
                <a:cs typeface="Gotham Pro"/>
              </a:rPr>
              <a:t>c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cupied 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6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9% of the 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w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e</a:t>
            </a:r>
            <a:r>
              <a:rPr sz="1200" spc="-15" dirty="0">
                <a:solidFill>
                  <a:srgbClr val="6D6E71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tbound t</a:t>
            </a:r>
            <a:r>
              <a:rPr sz="1200" spc="-30" dirty="0">
                <a:solidFill>
                  <a:srgbClr val="6D6E71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6D6E71"/>
                </a:solidFill>
                <a:latin typeface="Gotham Pro"/>
                <a:cs typeface="Gotham Pro"/>
              </a:rPr>
              <a:t>ains.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584" y="3159753"/>
            <a:ext cx="63246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0545" algn="l"/>
              </a:tabLst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7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50" b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7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8270" y="3159753"/>
            <a:ext cx="63246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0545" algn="l"/>
              </a:tabLst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50" b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63584" y="3159753"/>
            <a:ext cx="62420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290" algn="l"/>
              </a:tabLst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 </a:t>
            </a:r>
            <a:r>
              <a:rPr sz="950" b="1" spc="6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	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2075" y="3159753"/>
            <a:ext cx="16065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28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8587" y="3054991"/>
            <a:ext cx="48069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30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950" b="1" spc="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425" b="1" spc="-7" baseline="-23391" dirty="0">
                <a:solidFill>
                  <a:srgbClr val="231F20"/>
                </a:solidFill>
                <a:latin typeface="Century Gothic"/>
                <a:cs typeface="Century Gothic"/>
              </a:rPr>
              <a:t>280</a:t>
            </a:r>
            <a:endParaRPr sz="1425" baseline="-23391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1531" y="3027422"/>
            <a:ext cx="48387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55</a:t>
            </a:r>
            <a:r>
              <a:rPr sz="95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95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50" b="1" spc="-1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425" b="1" spc="-7" baseline="-35087" dirty="0">
                <a:solidFill>
                  <a:srgbClr val="231F20"/>
                </a:solidFill>
                <a:latin typeface="Century Gothic"/>
                <a:cs typeface="Century Gothic"/>
              </a:rPr>
              <a:t>265</a:t>
            </a:r>
            <a:endParaRPr sz="1425" baseline="-35087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1696" y="2950229"/>
            <a:ext cx="22796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815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8782" y="2510965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1702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5642" y="189060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3673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7437" y="2316268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2399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5435" y="282831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1274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47318" y="276484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1492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4467" y="2420907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2196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50956" y="1890604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3688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20087" y="2864092"/>
            <a:ext cx="29527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1130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3618" y="3016517"/>
            <a:ext cx="22796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" dirty="0">
                <a:solidFill>
                  <a:srgbClr val="231F20"/>
                </a:solidFill>
                <a:latin typeface="Century Gothic"/>
                <a:cs typeface="Century Gothic"/>
              </a:rPr>
              <a:t>572</a:t>
            </a:r>
            <a:endParaRPr sz="95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47483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6720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45958" y="337855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10261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9391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88629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7866" y="337855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4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10261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1312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4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0550" y="3311068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5" h="72389">
                <a:moveTo>
                  <a:pt x="220129" y="71970"/>
                </a:moveTo>
                <a:lnTo>
                  <a:pt x="0" y="7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29787" y="337404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19265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23220" y="3248634"/>
            <a:ext cx="220345" cy="134620"/>
          </a:xfrm>
          <a:custGeom>
            <a:avLst/>
            <a:gdLst/>
            <a:ahLst/>
            <a:cxnLst/>
            <a:rect l="l" t="t" r="r" b="b"/>
            <a:pathLst>
              <a:path w="220345" h="134620">
                <a:moveTo>
                  <a:pt x="220129" y="134404"/>
                </a:moveTo>
                <a:lnTo>
                  <a:pt x="0" y="134404"/>
                </a:lnTo>
                <a:lnTo>
                  <a:pt x="0" y="0"/>
                </a:lnTo>
                <a:lnTo>
                  <a:pt x="220129" y="0"/>
                </a:lnTo>
                <a:lnTo>
                  <a:pt x="220129" y="13440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2458" y="3272968"/>
            <a:ext cx="220345" cy="110489"/>
          </a:xfrm>
          <a:custGeom>
            <a:avLst/>
            <a:gdLst/>
            <a:ahLst/>
            <a:cxnLst/>
            <a:rect l="l" t="t" r="r" b="b"/>
            <a:pathLst>
              <a:path w="220345" h="110489">
                <a:moveTo>
                  <a:pt x="220129" y="110070"/>
                </a:moveTo>
                <a:lnTo>
                  <a:pt x="0" y="110070"/>
                </a:lnTo>
                <a:lnTo>
                  <a:pt x="0" y="0"/>
                </a:lnTo>
                <a:lnTo>
                  <a:pt x="220129" y="0"/>
                </a:lnTo>
                <a:lnTo>
                  <a:pt x="220129" y="11007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21695" y="3365049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>
                <a:moveTo>
                  <a:pt x="0" y="0"/>
                </a:moveTo>
                <a:lnTo>
                  <a:pt x="220129" y="0"/>
                </a:lnTo>
              </a:path>
            </a:pathLst>
          </a:custGeom>
          <a:ln w="37249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5129" y="3114217"/>
            <a:ext cx="220345" cy="269240"/>
          </a:xfrm>
          <a:custGeom>
            <a:avLst/>
            <a:gdLst/>
            <a:ahLst/>
            <a:cxnLst/>
            <a:rect l="l" t="t" r="r" b="b"/>
            <a:pathLst>
              <a:path w="220345" h="269239">
                <a:moveTo>
                  <a:pt x="220129" y="268820"/>
                </a:moveTo>
                <a:lnTo>
                  <a:pt x="0" y="268820"/>
                </a:lnTo>
                <a:lnTo>
                  <a:pt x="0" y="0"/>
                </a:lnTo>
                <a:lnTo>
                  <a:pt x="220129" y="0"/>
                </a:lnTo>
                <a:lnTo>
                  <a:pt x="220129" y="26882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64366" y="3203117"/>
            <a:ext cx="220345" cy="180340"/>
          </a:xfrm>
          <a:custGeom>
            <a:avLst/>
            <a:gdLst/>
            <a:ahLst/>
            <a:cxnLst/>
            <a:rect l="l" t="t" r="r" b="b"/>
            <a:pathLst>
              <a:path w="220345" h="180339">
                <a:moveTo>
                  <a:pt x="220129" y="179920"/>
                </a:moveTo>
                <a:lnTo>
                  <a:pt x="0" y="179920"/>
                </a:lnTo>
                <a:lnTo>
                  <a:pt x="0" y="0"/>
                </a:lnTo>
                <a:lnTo>
                  <a:pt x="220129" y="0"/>
                </a:lnTo>
                <a:lnTo>
                  <a:pt x="220129" y="17992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3604" y="3272968"/>
            <a:ext cx="220345" cy="110489"/>
          </a:xfrm>
          <a:custGeom>
            <a:avLst/>
            <a:gdLst/>
            <a:ahLst/>
            <a:cxnLst/>
            <a:rect l="l" t="t" r="r" b="b"/>
            <a:pathLst>
              <a:path w="220345" h="110489">
                <a:moveTo>
                  <a:pt x="220129" y="110070"/>
                </a:moveTo>
                <a:lnTo>
                  <a:pt x="0" y="110070"/>
                </a:lnTo>
                <a:lnTo>
                  <a:pt x="0" y="0"/>
                </a:lnTo>
                <a:lnTo>
                  <a:pt x="220129" y="0"/>
                </a:lnTo>
                <a:lnTo>
                  <a:pt x="220129" y="11007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07037" y="2663367"/>
            <a:ext cx="220345" cy="720090"/>
          </a:xfrm>
          <a:custGeom>
            <a:avLst/>
            <a:gdLst/>
            <a:ahLst/>
            <a:cxnLst/>
            <a:rect l="l" t="t" r="r" b="b"/>
            <a:pathLst>
              <a:path w="220345" h="720089">
                <a:moveTo>
                  <a:pt x="220129" y="719670"/>
                </a:moveTo>
                <a:lnTo>
                  <a:pt x="0" y="719670"/>
                </a:lnTo>
                <a:lnTo>
                  <a:pt x="0" y="0"/>
                </a:lnTo>
                <a:lnTo>
                  <a:pt x="220129" y="0"/>
                </a:lnTo>
                <a:lnTo>
                  <a:pt x="220129" y="7196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56275" y="3023209"/>
            <a:ext cx="220345" cy="360045"/>
          </a:xfrm>
          <a:custGeom>
            <a:avLst/>
            <a:gdLst/>
            <a:ahLst/>
            <a:cxnLst/>
            <a:rect l="l" t="t" r="r" b="b"/>
            <a:pathLst>
              <a:path w="220345" h="360045">
                <a:moveTo>
                  <a:pt x="220129" y="359829"/>
                </a:moveTo>
                <a:lnTo>
                  <a:pt x="0" y="359829"/>
                </a:lnTo>
                <a:lnTo>
                  <a:pt x="0" y="0"/>
                </a:lnTo>
                <a:lnTo>
                  <a:pt x="220129" y="0"/>
                </a:lnTo>
                <a:lnTo>
                  <a:pt x="220129" y="359829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05512" y="3162909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20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220129" y="0"/>
                </a:lnTo>
                <a:lnTo>
                  <a:pt x="220129" y="220129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98945" y="2041067"/>
            <a:ext cx="220345" cy="1342390"/>
          </a:xfrm>
          <a:custGeom>
            <a:avLst/>
            <a:gdLst/>
            <a:ahLst/>
            <a:cxnLst/>
            <a:rect l="l" t="t" r="r" b="b"/>
            <a:pathLst>
              <a:path w="220345" h="1342389">
                <a:moveTo>
                  <a:pt x="220129" y="1341970"/>
                </a:moveTo>
                <a:lnTo>
                  <a:pt x="0" y="1341970"/>
                </a:lnTo>
                <a:lnTo>
                  <a:pt x="0" y="0"/>
                </a:lnTo>
                <a:lnTo>
                  <a:pt x="220129" y="0"/>
                </a:lnTo>
                <a:lnTo>
                  <a:pt x="220129" y="134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48183" y="2466517"/>
            <a:ext cx="220345" cy="916940"/>
          </a:xfrm>
          <a:custGeom>
            <a:avLst/>
            <a:gdLst/>
            <a:ahLst/>
            <a:cxnLst/>
            <a:rect l="l" t="t" r="r" b="b"/>
            <a:pathLst>
              <a:path w="220345" h="916939">
                <a:moveTo>
                  <a:pt x="220129" y="916520"/>
                </a:moveTo>
                <a:lnTo>
                  <a:pt x="0" y="916520"/>
                </a:lnTo>
                <a:lnTo>
                  <a:pt x="0" y="0"/>
                </a:lnTo>
                <a:lnTo>
                  <a:pt x="220129" y="0"/>
                </a:lnTo>
                <a:lnTo>
                  <a:pt x="220129" y="91652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97420" y="2977438"/>
            <a:ext cx="220345" cy="405765"/>
          </a:xfrm>
          <a:custGeom>
            <a:avLst/>
            <a:gdLst/>
            <a:ahLst/>
            <a:cxnLst/>
            <a:rect l="l" t="t" r="r" b="b"/>
            <a:pathLst>
              <a:path w="220345" h="405764">
                <a:moveTo>
                  <a:pt x="220129" y="405599"/>
                </a:moveTo>
                <a:lnTo>
                  <a:pt x="0" y="405599"/>
                </a:lnTo>
                <a:lnTo>
                  <a:pt x="0" y="0"/>
                </a:lnTo>
                <a:lnTo>
                  <a:pt x="220129" y="0"/>
                </a:lnTo>
                <a:lnTo>
                  <a:pt x="220129" y="405599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90854" y="2041067"/>
            <a:ext cx="220345" cy="1342390"/>
          </a:xfrm>
          <a:custGeom>
            <a:avLst/>
            <a:gdLst/>
            <a:ahLst/>
            <a:cxnLst/>
            <a:rect l="l" t="t" r="r" b="b"/>
            <a:pathLst>
              <a:path w="220345" h="1342389">
                <a:moveTo>
                  <a:pt x="220141" y="1341970"/>
                </a:moveTo>
                <a:lnTo>
                  <a:pt x="0" y="1341970"/>
                </a:lnTo>
                <a:lnTo>
                  <a:pt x="0" y="0"/>
                </a:lnTo>
                <a:lnTo>
                  <a:pt x="220141" y="0"/>
                </a:lnTo>
                <a:lnTo>
                  <a:pt x="220141" y="134197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0091" y="2571838"/>
            <a:ext cx="220345" cy="811530"/>
          </a:xfrm>
          <a:custGeom>
            <a:avLst/>
            <a:gdLst/>
            <a:ahLst/>
            <a:cxnLst/>
            <a:rect l="l" t="t" r="r" b="b"/>
            <a:pathLst>
              <a:path w="220345" h="811529">
                <a:moveTo>
                  <a:pt x="220141" y="811199"/>
                </a:moveTo>
                <a:lnTo>
                  <a:pt x="0" y="811199"/>
                </a:lnTo>
                <a:lnTo>
                  <a:pt x="0" y="0"/>
                </a:lnTo>
                <a:lnTo>
                  <a:pt x="220141" y="0"/>
                </a:lnTo>
                <a:lnTo>
                  <a:pt x="220141" y="811199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89329" y="2917367"/>
            <a:ext cx="220345" cy="466090"/>
          </a:xfrm>
          <a:custGeom>
            <a:avLst/>
            <a:gdLst/>
            <a:ahLst/>
            <a:cxnLst/>
            <a:rect l="l" t="t" r="r" b="b"/>
            <a:pathLst>
              <a:path w="220345" h="466089">
                <a:moveTo>
                  <a:pt x="220141" y="465670"/>
                </a:moveTo>
                <a:lnTo>
                  <a:pt x="0" y="465670"/>
                </a:lnTo>
                <a:lnTo>
                  <a:pt x="0" y="0"/>
                </a:lnTo>
                <a:lnTo>
                  <a:pt x="220141" y="0"/>
                </a:lnTo>
                <a:lnTo>
                  <a:pt x="220141" y="46567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5316" y="3383042"/>
            <a:ext cx="7298055" cy="0"/>
          </a:xfrm>
          <a:custGeom>
            <a:avLst/>
            <a:gdLst/>
            <a:ahLst/>
            <a:cxnLst/>
            <a:rect l="l" t="t" r="r" b="b"/>
            <a:pathLst>
              <a:path w="7298055">
                <a:moveTo>
                  <a:pt x="0" y="0"/>
                </a:moveTo>
                <a:lnTo>
                  <a:pt x="7297712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6"/>
              </a:rPr>
              <a:t>ww</a:t>
            </a:r>
            <a:r>
              <a:rPr spc="-50" dirty="0">
                <a:hlinkClick r:id="rId6"/>
              </a:rPr>
              <a:t>w</a:t>
            </a:r>
            <a:r>
              <a:rPr spc="5" dirty="0">
                <a:hlinkClick r:id="rId6"/>
              </a:rPr>
              <a:t>.i</a:t>
            </a:r>
            <a:r>
              <a:rPr dirty="0">
                <a:hlinkClick r:id="rId6"/>
              </a:rPr>
              <a:t>c</a:t>
            </a:r>
            <a:r>
              <a:rPr spc="10" dirty="0">
                <a:hlinkClick r:id="rId6"/>
              </a:rPr>
              <a:t>ctt</a:t>
            </a:r>
            <a:r>
              <a:rPr spc="-15" dirty="0">
                <a:hlinkClick r:id="rId6"/>
              </a:rPr>
              <a:t>.</a:t>
            </a:r>
            <a:r>
              <a:rPr dirty="0">
                <a:hlinkClick r:id="rId6"/>
              </a:rPr>
              <a:t>c</a:t>
            </a:r>
            <a:r>
              <a:rPr spc="20" dirty="0">
                <a:hlinkClick r:id="rId6"/>
              </a:rPr>
              <a:t>om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72622" y="4769586"/>
            <a:ext cx="8185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CRCT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16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539660"/>
            <a:ext cx="227520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BORDER TERMINALS AND INFR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TRUCTURE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046" y="2744004"/>
            <a:ext cx="116014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3065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BORDER E</a:t>
            </a:r>
            <a:r>
              <a:rPr sz="1300" spc="-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/BELARUS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551" y="2566851"/>
            <a:ext cx="1224280" cy="58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BORDER CHINA/ KAZAKH</a:t>
            </a:r>
            <a:r>
              <a:rPr sz="130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300" spc="-1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0234" y="1826308"/>
            <a:ext cx="152844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1050" spc="-1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50" spc="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050" spc="80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450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271145" marR="5080" indent="-254635">
              <a:lnSpc>
                <a:spcPct val="102200"/>
              </a:lnSpc>
            </a:pPr>
            <a:r>
              <a:rPr sz="1050" spc="15" dirty="0">
                <a:solidFill>
                  <a:srgbClr val="231F20"/>
                </a:solidFill>
                <a:latin typeface="Gotham Pro"/>
                <a:cs typeface="Gotham Pro"/>
              </a:rPr>
              <a:t>MM  </a:t>
            </a:r>
            <a:r>
              <a:rPr sz="1050" spc="-150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300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KALININGRAD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9262" y="2600851"/>
            <a:ext cx="106934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marR="5080" indent="-173355">
              <a:lnSpc>
                <a:spcPct val="1022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60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-2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VISL</a:t>
            </a:r>
            <a:r>
              <a:rPr sz="1300" spc="-3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CH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9262" y="3148601"/>
            <a:ext cx="106934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60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389890">
              <a:lnSpc>
                <a:spcPct val="100000"/>
              </a:lnSpc>
              <a:spcBef>
                <a:spcPts val="35"/>
              </a:spcBef>
            </a:pP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BRUZHI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1939" y="3696351"/>
            <a:ext cx="117665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450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591820">
              <a:lnSpc>
                <a:spcPct val="100000"/>
              </a:lnSpc>
              <a:spcBef>
                <a:spcPts val="35"/>
              </a:spcBef>
            </a:pP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BRE</a:t>
            </a:r>
            <a:r>
              <a:rPr sz="1300" spc="-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2345" y="1826137"/>
            <a:ext cx="117284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360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20" dirty="0">
                <a:solidFill>
                  <a:srgbClr val="ED1C24"/>
                </a:solidFill>
                <a:latin typeface="Gotham Pro"/>
                <a:cs typeface="Gotham Pro"/>
              </a:rPr>
              <a:t>DO</a:t>
            </a:r>
            <a:r>
              <a:rPr sz="1300" spc="-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TYK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2345" y="3489974"/>
            <a:ext cx="118999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900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000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20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300" spc="-120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TYN</a:t>
            </a:r>
            <a:r>
              <a:rPr sz="1300" spc="-55" dirty="0">
                <a:solidFill>
                  <a:srgbClr val="ED1C24"/>
                </a:solidFill>
                <a:latin typeface="Gotham Pro"/>
                <a:cs typeface="Gotham Pro"/>
              </a:rPr>
              <a:t>K</a:t>
            </a:r>
            <a:r>
              <a:rPr sz="1300" spc="15" dirty="0">
                <a:solidFill>
                  <a:srgbClr val="ED1C24"/>
                </a:solidFill>
                <a:latin typeface="Gotham Pro"/>
                <a:cs typeface="Gotham Pro"/>
              </a:rPr>
              <a:t>OL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1630" y="2258421"/>
            <a:ext cx="1135380" cy="306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35"/>
              </a:lnSpc>
            </a:pPr>
            <a:r>
              <a:rPr sz="2200" dirty="0">
                <a:solidFill>
                  <a:srgbClr val="231F20"/>
                </a:solidFill>
                <a:latin typeface="Gotham Pro Medium"/>
                <a:cs typeface="Gotham Pro Medium"/>
              </a:rPr>
              <a:t>1</a:t>
            </a:r>
            <a:r>
              <a:rPr sz="2200" spc="-25" dirty="0">
                <a:solidFill>
                  <a:srgbClr val="231F20"/>
                </a:solidFill>
                <a:latin typeface="Gotham Pro Medium"/>
                <a:cs typeface="Gotham Pro Medium"/>
              </a:rPr>
              <a:t>5</a:t>
            </a:r>
            <a:r>
              <a:rPr sz="2200" dirty="0">
                <a:solidFill>
                  <a:srgbClr val="231F20"/>
                </a:solidFill>
                <a:latin typeface="Gotham Pro Medium"/>
                <a:cs typeface="Gotham Pro Medium"/>
              </a:rPr>
              <a:t>20 </a:t>
            </a:r>
            <a:r>
              <a:rPr sz="1650" spc="10" dirty="0">
                <a:solidFill>
                  <a:srgbClr val="231F20"/>
                </a:solidFill>
                <a:latin typeface="Gotham Pro"/>
                <a:cs typeface="Gotham Pro"/>
              </a:rPr>
              <a:t>ММ</a:t>
            </a:r>
            <a:endParaRPr sz="1650">
              <a:latin typeface="Gotham Pro"/>
              <a:cs typeface="Gotham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3186" y="3222791"/>
            <a:ext cx="149225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50"/>
              </a:lnSpc>
            </a:pPr>
            <a:r>
              <a:rPr sz="2200" dirty="0">
                <a:solidFill>
                  <a:srgbClr val="231F20"/>
                </a:solidFill>
                <a:latin typeface="Gotham Pro Medium"/>
                <a:cs typeface="Gotham Pro Medium"/>
              </a:rPr>
              <a:t>1 200 000</a:t>
            </a:r>
            <a:endParaRPr sz="2200">
              <a:latin typeface="Gotham Pro Medium"/>
              <a:cs typeface="Gotham Pro Medium"/>
            </a:endParaRPr>
          </a:p>
          <a:p>
            <a:pPr algn="ctr">
              <a:lnSpc>
                <a:spcPts val="1889"/>
              </a:lnSpc>
            </a:pPr>
            <a:r>
              <a:rPr sz="1650" spc="10" dirty="0">
                <a:solidFill>
                  <a:srgbClr val="231F20"/>
                </a:solidFill>
                <a:latin typeface="Gotham Pro"/>
                <a:cs typeface="Gotham Pro"/>
              </a:rPr>
              <a:t>TEU</a:t>
            </a:r>
            <a:endParaRPr sz="1650">
              <a:latin typeface="Gotham Pro"/>
              <a:cs typeface="Gotham Pr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15832" y="1808727"/>
            <a:ext cx="2226945" cy="2226945"/>
          </a:xfrm>
          <a:custGeom>
            <a:avLst/>
            <a:gdLst/>
            <a:ahLst/>
            <a:cxnLst/>
            <a:rect l="l" t="t" r="r" b="b"/>
            <a:pathLst>
              <a:path w="2226945" h="2226945">
                <a:moveTo>
                  <a:pt x="2226576" y="1113282"/>
                </a:moveTo>
                <a:lnTo>
                  <a:pt x="2222886" y="1204589"/>
                </a:lnTo>
                <a:lnTo>
                  <a:pt x="2212005" y="1293864"/>
                </a:lnTo>
                <a:lnTo>
                  <a:pt x="2194221" y="1380820"/>
                </a:lnTo>
                <a:lnTo>
                  <a:pt x="2169820" y="1465170"/>
                </a:lnTo>
                <a:lnTo>
                  <a:pt x="2139088" y="1546627"/>
                </a:lnTo>
                <a:lnTo>
                  <a:pt x="2102313" y="1624905"/>
                </a:lnTo>
                <a:lnTo>
                  <a:pt x="2059780" y="1699719"/>
                </a:lnTo>
                <a:lnTo>
                  <a:pt x="2011776" y="1770780"/>
                </a:lnTo>
                <a:lnTo>
                  <a:pt x="1958588" y="1837803"/>
                </a:lnTo>
                <a:lnTo>
                  <a:pt x="1900502" y="1900501"/>
                </a:lnTo>
                <a:lnTo>
                  <a:pt x="1837805" y="1958587"/>
                </a:lnTo>
                <a:lnTo>
                  <a:pt x="1770783" y="2011776"/>
                </a:lnTo>
                <a:lnTo>
                  <a:pt x="1699722" y="2059780"/>
                </a:lnTo>
                <a:lnTo>
                  <a:pt x="1624910" y="2102313"/>
                </a:lnTo>
                <a:lnTo>
                  <a:pt x="1546632" y="2139088"/>
                </a:lnTo>
                <a:lnTo>
                  <a:pt x="1465176" y="2169820"/>
                </a:lnTo>
                <a:lnTo>
                  <a:pt x="1380828" y="2194221"/>
                </a:lnTo>
                <a:lnTo>
                  <a:pt x="1293873" y="2212005"/>
                </a:lnTo>
                <a:lnTo>
                  <a:pt x="1204600" y="2222886"/>
                </a:lnTo>
                <a:lnTo>
                  <a:pt x="1113294" y="2226576"/>
                </a:lnTo>
                <a:lnTo>
                  <a:pt x="1021986" y="2222886"/>
                </a:lnTo>
                <a:lnTo>
                  <a:pt x="932712" y="2212005"/>
                </a:lnTo>
                <a:lnTo>
                  <a:pt x="845756" y="2194221"/>
                </a:lnTo>
                <a:lnTo>
                  <a:pt x="761406" y="2169820"/>
                </a:lnTo>
                <a:lnTo>
                  <a:pt x="679949" y="2139088"/>
                </a:lnTo>
                <a:lnTo>
                  <a:pt x="601670" y="2102313"/>
                </a:lnTo>
                <a:lnTo>
                  <a:pt x="526857" y="2059780"/>
                </a:lnTo>
                <a:lnTo>
                  <a:pt x="455796" y="2011776"/>
                </a:lnTo>
                <a:lnTo>
                  <a:pt x="388773" y="1958587"/>
                </a:lnTo>
                <a:lnTo>
                  <a:pt x="326075" y="1900501"/>
                </a:lnTo>
                <a:lnTo>
                  <a:pt x="267989" y="1837803"/>
                </a:lnTo>
                <a:lnTo>
                  <a:pt x="214800" y="1770780"/>
                </a:lnTo>
                <a:lnTo>
                  <a:pt x="166796" y="1699719"/>
                </a:lnTo>
                <a:lnTo>
                  <a:pt x="124263" y="1624905"/>
                </a:lnTo>
                <a:lnTo>
                  <a:pt x="87487" y="1546627"/>
                </a:lnTo>
                <a:lnTo>
                  <a:pt x="56756" y="1465170"/>
                </a:lnTo>
                <a:lnTo>
                  <a:pt x="32355" y="1380820"/>
                </a:lnTo>
                <a:lnTo>
                  <a:pt x="14571" y="1293864"/>
                </a:lnTo>
                <a:lnTo>
                  <a:pt x="3690" y="1204589"/>
                </a:lnTo>
                <a:lnTo>
                  <a:pt x="0" y="1113282"/>
                </a:lnTo>
                <a:lnTo>
                  <a:pt x="3690" y="1021976"/>
                </a:lnTo>
                <a:lnTo>
                  <a:pt x="14571" y="932702"/>
                </a:lnTo>
                <a:lnTo>
                  <a:pt x="32355" y="845748"/>
                </a:lnTo>
                <a:lnTo>
                  <a:pt x="56756" y="761400"/>
                </a:lnTo>
                <a:lnTo>
                  <a:pt x="87487" y="679943"/>
                </a:lnTo>
                <a:lnTo>
                  <a:pt x="124263" y="601666"/>
                </a:lnTo>
                <a:lnTo>
                  <a:pt x="166796" y="526854"/>
                </a:lnTo>
                <a:lnTo>
                  <a:pt x="214800" y="455793"/>
                </a:lnTo>
                <a:lnTo>
                  <a:pt x="267989" y="388771"/>
                </a:lnTo>
                <a:lnTo>
                  <a:pt x="326075" y="326074"/>
                </a:lnTo>
                <a:lnTo>
                  <a:pt x="388773" y="267988"/>
                </a:lnTo>
                <a:lnTo>
                  <a:pt x="455796" y="214799"/>
                </a:lnTo>
                <a:lnTo>
                  <a:pt x="526857" y="166796"/>
                </a:lnTo>
                <a:lnTo>
                  <a:pt x="601670" y="124263"/>
                </a:lnTo>
                <a:lnTo>
                  <a:pt x="679949" y="87487"/>
                </a:lnTo>
                <a:lnTo>
                  <a:pt x="761406" y="56756"/>
                </a:lnTo>
                <a:lnTo>
                  <a:pt x="845756" y="32355"/>
                </a:lnTo>
                <a:lnTo>
                  <a:pt x="932712" y="14571"/>
                </a:lnTo>
                <a:lnTo>
                  <a:pt x="1021986" y="3690"/>
                </a:lnTo>
                <a:lnTo>
                  <a:pt x="1113294" y="0"/>
                </a:lnTo>
                <a:lnTo>
                  <a:pt x="1204600" y="3690"/>
                </a:lnTo>
                <a:lnTo>
                  <a:pt x="1293873" y="14571"/>
                </a:lnTo>
                <a:lnTo>
                  <a:pt x="1380828" y="32355"/>
                </a:lnTo>
                <a:lnTo>
                  <a:pt x="1465176" y="56756"/>
                </a:lnTo>
                <a:lnTo>
                  <a:pt x="1546632" y="87487"/>
                </a:lnTo>
                <a:lnTo>
                  <a:pt x="1624910" y="124263"/>
                </a:lnTo>
                <a:lnTo>
                  <a:pt x="1699722" y="166796"/>
                </a:lnTo>
                <a:lnTo>
                  <a:pt x="1770783" y="214799"/>
                </a:lnTo>
                <a:lnTo>
                  <a:pt x="1837805" y="267988"/>
                </a:lnTo>
                <a:lnTo>
                  <a:pt x="1900502" y="326074"/>
                </a:lnTo>
                <a:lnTo>
                  <a:pt x="1958588" y="388771"/>
                </a:lnTo>
                <a:lnTo>
                  <a:pt x="2011776" y="455793"/>
                </a:lnTo>
                <a:lnTo>
                  <a:pt x="2059780" y="526854"/>
                </a:lnTo>
                <a:lnTo>
                  <a:pt x="2102313" y="601666"/>
                </a:lnTo>
                <a:lnTo>
                  <a:pt x="2139088" y="679943"/>
                </a:lnTo>
                <a:lnTo>
                  <a:pt x="2169820" y="761400"/>
                </a:lnTo>
                <a:lnTo>
                  <a:pt x="2194221" y="845748"/>
                </a:lnTo>
                <a:lnTo>
                  <a:pt x="2212005" y="932702"/>
                </a:lnTo>
                <a:lnTo>
                  <a:pt x="2222886" y="1021976"/>
                </a:lnTo>
                <a:lnTo>
                  <a:pt x="2226576" y="1113282"/>
                </a:lnTo>
                <a:close/>
              </a:path>
            </a:pathLst>
          </a:custGeom>
          <a:ln w="254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80648" y="2663540"/>
            <a:ext cx="1497082" cy="508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00088" y="1808726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711"/>
                </a:lnTo>
              </a:path>
            </a:pathLst>
          </a:custGeom>
          <a:ln w="12700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0088" y="3163372"/>
            <a:ext cx="0" cy="916940"/>
          </a:xfrm>
          <a:custGeom>
            <a:avLst/>
            <a:gdLst/>
            <a:ahLst/>
            <a:cxnLst/>
            <a:rect l="l" t="t" r="r" b="b"/>
            <a:pathLst>
              <a:path h="916939">
                <a:moveTo>
                  <a:pt x="0" y="0"/>
                </a:moveTo>
                <a:lnTo>
                  <a:pt x="0" y="916698"/>
                </a:lnTo>
              </a:path>
            </a:pathLst>
          </a:custGeom>
          <a:ln w="12700">
            <a:solidFill>
              <a:srgbClr val="1B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58795" y="1808726"/>
            <a:ext cx="0" cy="670560"/>
          </a:xfrm>
          <a:custGeom>
            <a:avLst/>
            <a:gdLst/>
            <a:ahLst/>
            <a:cxnLst/>
            <a:rect l="l" t="t" r="r" b="b"/>
            <a:pathLst>
              <a:path h="670560">
                <a:moveTo>
                  <a:pt x="0" y="0"/>
                </a:moveTo>
                <a:lnTo>
                  <a:pt x="0" y="670039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58795" y="3226908"/>
            <a:ext cx="0" cy="853440"/>
          </a:xfrm>
          <a:custGeom>
            <a:avLst/>
            <a:gdLst/>
            <a:ahLst/>
            <a:cxnLst/>
            <a:rect l="l" t="t" r="r" b="b"/>
            <a:pathLst>
              <a:path h="853439">
                <a:moveTo>
                  <a:pt x="0" y="0"/>
                </a:moveTo>
                <a:lnTo>
                  <a:pt x="0" y="853160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7680" y="4777926"/>
            <a:ext cx="12788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</a:t>
            </a:r>
            <a:r>
              <a:rPr lang="en-US" sz="800" spc="-35" dirty="0">
                <a:solidFill>
                  <a:srgbClr val="FFFFFF"/>
                </a:solidFill>
                <a:latin typeface="Gotham Pro Medium"/>
                <a:cs typeface="Gotham Pro Medium"/>
              </a:rPr>
              <a:t>UTLC ERA</a:t>
            </a:r>
            <a:endParaRPr sz="800" dirty="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26973"/>
            <a:ext cx="25596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RAIL FREIGHT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 IN 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84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7102" y="3497041"/>
            <a:ext cx="2156656" cy="1174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3600" y="1104900"/>
            <a:ext cx="5036527" cy="364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6764" y="1026493"/>
            <a:ext cx="4387235" cy="3649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2846" y="1936000"/>
            <a:ext cx="4714608" cy="1906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993" y="543902"/>
            <a:ext cx="25596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RAIL FREIGHT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 IN EUROPE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933" y="292488"/>
            <a:ext cx="919086" cy="920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7680" y="4777932"/>
            <a:ext cx="7137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UIC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7793" y="1103056"/>
            <a:ext cx="5692080" cy="278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12" y="2802467"/>
            <a:ext cx="168275" cy="87630"/>
          </a:xfrm>
          <a:custGeom>
            <a:avLst/>
            <a:gdLst/>
            <a:ahLst/>
            <a:cxnLst/>
            <a:rect l="l" t="t" r="r" b="b"/>
            <a:pathLst>
              <a:path w="168275" h="87630">
                <a:moveTo>
                  <a:pt x="62280" y="11430"/>
                </a:moveTo>
                <a:lnTo>
                  <a:pt x="60070" y="11430"/>
                </a:lnTo>
                <a:lnTo>
                  <a:pt x="58445" y="11772"/>
                </a:lnTo>
                <a:lnTo>
                  <a:pt x="58013" y="12001"/>
                </a:lnTo>
                <a:lnTo>
                  <a:pt x="21335" y="29197"/>
                </a:lnTo>
                <a:lnTo>
                  <a:pt x="20624" y="29552"/>
                </a:lnTo>
                <a:lnTo>
                  <a:pt x="20078" y="30124"/>
                </a:lnTo>
                <a:lnTo>
                  <a:pt x="736" y="69850"/>
                </a:lnTo>
                <a:lnTo>
                  <a:pt x="0" y="71589"/>
                </a:lnTo>
                <a:lnTo>
                  <a:pt x="101" y="73507"/>
                </a:lnTo>
                <a:lnTo>
                  <a:pt x="1015" y="75133"/>
                </a:lnTo>
                <a:lnTo>
                  <a:pt x="1968" y="76771"/>
                </a:lnTo>
                <a:lnTo>
                  <a:pt x="3594" y="77863"/>
                </a:lnTo>
                <a:lnTo>
                  <a:pt x="5397" y="78092"/>
                </a:lnTo>
                <a:lnTo>
                  <a:pt x="70128" y="87332"/>
                </a:lnTo>
                <a:lnTo>
                  <a:pt x="155320" y="82778"/>
                </a:lnTo>
                <a:lnTo>
                  <a:pt x="167716" y="44361"/>
                </a:lnTo>
                <a:lnTo>
                  <a:pt x="167779" y="42837"/>
                </a:lnTo>
                <a:lnTo>
                  <a:pt x="167436" y="42100"/>
                </a:lnTo>
                <a:lnTo>
                  <a:pt x="160201" y="28105"/>
                </a:lnTo>
                <a:lnTo>
                  <a:pt x="72415" y="28105"/>
                </a:lnTo>
                <a:lnTo>
                  <a:pt x="62763" y="25298"/>
                </a:lnTo>
                <a:lnTo>
                  <a:pt x="65760" y="20447"/>
                </a:lnTo>
                <a:lnTo>
                  <a:pt x="67081" y="18161"/>
                </a:lnTo>
                <a:lnTo>
                  <a:pt x="66827" y="15367"/>
                </a:lnTo>
                <a:lnTo>
                  <a:pt x="65062" y="13385"/>
                </a:lnTo>
                <a:lnTo>
                  <a:pt x="63880" y="12166"/>
                </a:lnTo>
                <a:lnTo>
                  <a:pt x="62280" y="11430"/>
                </a:lnTo>
                <a:close/>
              </a:path>
              <a:path w="168275" h="87630">
                <a:moveTo>
                  <a:pt x="82613" y="0"/>
                </a:moveTo>
                <a:lnTo>
                  <a:pt x="81191" y="0"/>
                </a:lnTo>
                <a:lnTo>
                  <a:pt x="79070" y="571"/>
                </a:lnTo>
                <a:lnTo>
                  <a:pt x="78574" y="939"/>
                </a:lnTo>
                <a:lnTo>
                  <a:pt x="76796" y="2057"/>
                </a:lnTo>
                <a:lnTo>
                  <a:pt x="75793" y="3886"/>
                </a:lnTo>
                <a:lnTo>
                  <a:pt x="75895" y="9436"/>
                </a:lnTo>
                <a:lnTo>
                  <a:pt x="72415" y="28105"/>
                </a:lnTo>
                <a:lnTo>
                  <a:pt x="160201" y="28105"/>
                </a:lnTo>
                <a:lnTo>
                  <a:pt x="157962" y="23774"/>
                </a:lnTo>
                <a:lnTo>
                  <a:pt x="157022" y="22098"/>
                </a:lnTo>
                <a:lnTo>
                  <a:pt x="155409" y="20993"/>
                </a:lnTo>
                <a:lnTo>
                  <a:pt x="153403" y="20675"/>
                </a:lnTo>
                <a:lnTo>
                  <a:pt x="121945" y="16484"/>
                </a:lnTo>
                <a:lnTo>
                  <a:pt x="83388" y="139"/>
                </a:lnTo>
                <a:lnTo>
                  <a:pt x="82613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4909" y="2799090"/>
            <a:ext cx="175260" cy="94615"/>
          </a:xfrm>
          <a:custGeom>
            <a:avLst/>
            <a:gdLst/>
            <a:ahLst/>
            <a:cxnLst/>
            <a:rect l="l" t="t" r="r" b="b"/>
            <a:pathLst>
              <a:path w="175259" h="94614">
                <a:moveTo>
                  <a:pt x="66768" y="11417"/>
                </a:moveTo>
                <a:lnTo>
                  <a:pt x="62856" y="11417"/>
                </a:lnTo>
                <a:lnTo>
                  <a:pt x="61586" y="11683"/>
                </a:lnTo>
                <a:lnTo>
                  <a:pt x="23398" y="29489"/>
                </a:lnTo>
                <a:lnTo>
                  <a:pt x="1261" y="71551"/>
                </a:lnTo>
                <a:lnTo>
                  <a:pt x="0" y="74548"/>
                </a:lnTo>
                <a:lnTo>
                  <a:pt x="31" y="76098"/>
                </a:lnTo>
                <a:lnTo>
                  <a:pt x="131" y="77660"/>
                </a:lnTo>
                <a:lnTo>
                  <a:pt x="3065" y="82803"/>
                </a:lnTo>
                <a:lnTo>
                  <a:pt x="5618" y="84467"/>
                </a:lnTo>
                <a:lnTo>
                  <a:pt x="72534" y="94043"/>
                </a:lnTo>
                <a:lnTo>
                  <a:pt x="75887" y="93988"/>
                </a:lnTo>
                <a:lnTo>
                  <a:pt x="133897" y="90906"/>
                </a:lnTo>
                <a:lnTo>
                  <a:pt x="156819" y="88598"/>
                </a:lnTo>
                <a:lnTo>
                  <a:pt x="160343" y="87319"/>
                </a:lnTo>
                <a:lnTo>
                  <a:pt x="73611" y="87319"/>
                </a:lnTo>
                <a:lnTo>
                  <a:pt x="8564" y="77990"/>
                </a:lnTo>
                <a:lnTo>
                  <a:pt x="7853" y="77533"/>
                </a:lnTo>
                <a:lnTo>
                  <a:pt x="7091" y="76098"/>
                </a:lnTo>
                <a:lnTo>
                  <a:pt x="7091" y="75272"/>
                </a:lnTo>
                <a:lnTo>
                  <a:pt x="7345" y="74548"/>
                </a:lnTo>
                <a:lnTo>
                  <a:pt x="26331" y="35674"/>
                </a:lnTo>
                <a:lnTo>
                  <a:pt x="63352" y="18287"/>
                </a:lnTo>
                <a:lnTo>
                  <a:pt x="64787" y="18224"/>
                </a:lnTo>
                <a:lnTo>
                  <a:pt x="73905" y="18224"/>
                </a:lnTo>
                <a:lnTo>
                  <a:pt x="73842" y="17589"/>
                </a:lnTo>
                <a:lnTo>
                  <a:pt x="69295" y="12509"/>
                </a:lnTo>
                <a:lnTo>
                  <a:pt x="66768" y="11417"/>
                </a:lnTo>
                <a:close/>
              </a:path>
              <a:path w="175259" h="94614">
                <a:moveTo>
                  <a:pt x="103371" y="6781"/>
                </a:moveTo>
                <a:lnTo>
                  <a:pt x="85348" y="6781"/>
                </a:lnTo>
                <a:lnTo>
                  <a:pt x="86047" y="6845"/>
                </a:lnTo>
                <a:lnTo>
                  <a:pt x="86402" y="7010"/>
                </a:lnTo>
                <a:lnTo>
                  <a:pt x="124147" y="22948"/>
                </a:lnTo>
                <a:lnTo>
                  <a:pt x="157344" y="27533"/>
                </a:lnTo>
                <a:lnTo>
                  <a:pt x="158043" y="27990"/>
                </a:lnTo>
                <a:lnTo>
                  <a:pt x="167898" y="47066"/>
                </a:lnTo>
                <a:lnTo>
                  <a:pt x="161066" y="80695"/>
                </a:lnTo>
                <a:lnTo>
                  <a:pt x="160773" y="81876"/>
                </a:lnTo>
                <a:lnTo>
                  <a:pt x="159821" y="82664"/>
                </a:lnTo>
                <a:lnTo>
                  <a:pt x="158589" y="82753"/>
                </a:lnTo>
                <a:lnTo>
                  <a:pt x="73611" y="87319"/>
                </a:lnTo>
                <a:lnTo>
                  <a:pt x="160343" y="87319"/>
                </a:lnTo>
                <a:lnTo>
                  <a:pt x="165882" y="85309"/>
                </a:lnTo>
                <a:lnTo>
                  <a:pt x="174591" y="48399"/>
                </a:lnTo>
                <a:lnTo>
                  <a:pt x="174883" y="46862"/>
                </a:lnTo>
                <a:lnTo>
                  <a:pt x="174667" y="45288"/>
                </a:lnTo>
                <a:lnTo>
                  <a:pt x="125950" y="16357"/>
                </a:lnTo>
                <a:lnTo>
                  <a:pt x="103371" y="6781"/>
                </a:lnTo>
                <a:close/>
              </a:path>
              <a:path w="175259" h="94614">
                <a:moveTo>
                  <a:pt x="73905" y="18224"/>
                </a:moveTo>
                <a:lnTo>
                  <a:pt x="64787" y="18224"/>
                </a:lnTo>
                <a:lnTo>
                  <a:pt x="65511" y="18503"/>
                </a:lnTo>
                <a:lnTo>
                  <a:pt x="66031" y="19037"/>
                </a:lnTo>
                <a:lnTo>
                  <a:pt x="66781" y="19875"/>
                </a:lnTo>
                <a:lnTo>
                  <a:pt x="66878" y="21158"/>
                </a:lnTo>
                <a:lnTo>
                  <a:pt x="65798" y="22948"/>
                </a:lnTo>
                <a:lnTo>
                  <a:pt x="61015" y="30670"/>
                </a:lnTo>
                <a:lnTo>
                  <a:pt x="78541" y="35813"/>
                </a:lnTo>
                <a:lnTo>
                  <a:pt x="80166" y="27190"/>
                </a:lnTo>
                <a:lnTo>
                  <a:pt x="73245" y="27190"/>
                </a:lnTo>
                <a:lnTo>
                  <a:pt x="71492" y="26657"/>
                </a:lnTo>
                <a:lnTo>
                  <a:pt x="72115" y="25641"/>
                </a:lnTo>
                <a:lnTo>
                  <a:pt x="74202" y="22092"/>
                </a:lnTo>
                <a:lnTo>
                  <a:pt x="74147" y="20688"/>
                </a:lnTo>
                <a:lnTo>
                  <a:pt x="73905" y="18224"/>
                </a:lnTo>
                <a:close/>
              </a:path>
              <a:path w="175259" h="94614">
                <a:moveTo>
                  <a:pt x="86567" y="0"/>
                </a:moveTo>
                <a:lnTo>
                  <a:pt x="83557" y="0"/>
                </a:lnTo>
                <a:lnTo>
                  <a:pt x="81843" y="457"/>
                </a:lnTo>
                <a:lnTo>
                  <a:pt x="80332" y="1396"/>
                </a:lnTo>
                <a:lnTo>
                  <a:pt x="77525" y="3213"/>
                </a:lnTo>
                <a:lnTo>
                  <a:pt x="75899" y="6108"/>
                </a:lnTo>
                <a:lnTo>
                  <a:pt x="75828" y="13436"/>
                </a:lnTo>
                <a:lnTo>
                  <a:pt x="73245" y="27190"/>
                </a:lnTo>
                <a:lnTo>
                  <a:pt x="80166" y="27190"/>
                </a:lnTo>
                <a:lnTo>
                  <a:pt x="82757" y="13436"/>
                </a:lnTo>
                <a:lnTo>
                  <a:pt x="82707" y="8508"/>
                </a:lnTo>
                <a:lnTo>
                  <a:pt x="83151" y="7645"/>
                </a:lnTo>
                <a:lnTo>
                  <a:pt x="84345" y="6934"/>
                </a:lnTo>
                <a:lnTo>
                  <a:pt x="84827" y="6781"/>
                </a:lnTo>
                <a:lnTo>
                  <a:pt x="103371" y="6781"/>
                </a:lnTo>
                <a:lnTo>
                  <a:pt x="89057" y="711"/>
                </a:lnTo>
                <a:lnTo>
                  <a:pt x="87774" y="228"/>
                </a:lnTo>
                <a:lnTo>
                  <a:pt x="86567" y="0"/>
                </a:lnTo>
                <a:close/>
              </a:path>
            </a:pathLst>
          </a:custGeom>
          <a:solidFill>
            <a:srgbClr val="FFCE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793" y="1104900"/>
            <a:ext cx="1953260" cy="2663190"/>
          </a:xfrm>
          <a:custGeom>
            <a:avLst/>
            <a:gdLst/>
            <a:ahLst/>
            <a:cxnLst/>
            <a:rect l="l" t="t" r="r" b="b"/>
            <a:pathLst>
              <a:path w="1953260" h="2663190">
                <a:moveTo>
                  <a:pt x="947559" y="2662774"/>
                </a:moveTo>
                <a:lnTo>
                  <a:pt x="945235" y="2662647"/>
                </a:lnTo>
                <a:lnTo>
                  <a:pt x="943165" y="2661149"/>
                </a:lnTo>
                <a:lnTo>
                  <a:pt x="942352" y="2658901"/>
                </a:lnTo>
                <a:lnTo>
                  <a:pt x="935736" y="2641794"/>
                </a:lnTo>
                <a:lnTo>
                  <a:pt x="904697" y="2623049"/>
                </a:lnTo>
                <a:lnTo>
                  <a:pt x="871880" y="2604938"/>
                </a:lnTo>
                <a:lnTo>
                  <a:pt x="869924" y="2603745"/>
                </a:lnTo>
                <a:lnTo>
                  <a:pt x="868807" y="2601738"/>
                </a:lnTo>
                <a:lnTo>
                  <a:pt x="868807" y="2599744"/>
                </a:lnTo>
                <a:lnTo>
                  <a:pt x="868807" y="2585114"/>
                </a:lnTo>
                <a:lnTo>
                  <a:pt x="848550" y="2575347"/>
                </a:lnTo>
                <a:lnTo>
                  <a:pt x="827392" y="2571461"/>
                </a:lnTo>
                <a:lnTo>
                  <a:pt x="796620" y="2582447"/>
                </a:lnTo>
                <a:lnTo>
                  <a:pt x="796264" y="2582612"/>
                </a:lnTo>
                <a:lnTo>
                  <a:pt x="794994" y="2582828"/>
                </a:lnTo>
                <a:lnTo>
                  <a:pt x="794600" y="2582828"/>
                </a:lnTo>
                <a:lnTo>
                  <a:pt x="793356" y="2582828"/>
                </a:lnTo>
                <a:lnTo>
                  <a:pt x="792111" y="2582421"/>
                </a:lnTo>
                <a:lnTo>
                  <a:pt x="791044" y="2581647"/>
                </a:lnTo>
                <a:lnTo>
                  <a:pt x="742251" y="2545617"/>
                </a:lnTo>
                <a:lnTo>
                  <a:pt x="690499" y="2543953"/>
                </a:lnTo>
                <a:lnTo>
                  <a:pt x="636803" y="2525271"/>
                </a:lnTo>
                <a:lnTo>
                  <a:pt x="610328" y="2528720"/>
                </a:lnTo>
                <a:lnTo>
                  <a:pt x="600375" y="2530007"/>
                </a:lnTo>
                <a:lnTo>
                  <a:pt x="598698" y="2530199"/>
                </a:lnTo>
                <a:lnTo>
                  <a:pt x="597192" y="2530199"/>
                </a:lnTo>
                <a:lnTo>
                  <a:pt x="595769" y="2529691"/>
                </a:lnTo>
                <a:lnTo>
                  <a:pt x="594639" y="2528751"/>
                </a:lnTo>
                <a:lnTo>
                  <a:pt x="545084" y="2485317"/>
                </a:lnTo>
                <a:lnTo>
                  <a:pt x="495973" y="2455116"/>
                </a:lnTo>
                <a:lnTo>
                  <a:pt x="485889" y="2457060"/>
                </a:lnTo>
                <a:lnTo>
                  <a:pt x="485394" y="2457060"/>
                </a:lnTo>
                <a:lnTo>
                  <a:pt x="483730" y="2457060"/>
                </a:lnTo>
                <a:lnTo>
                  <a:pt x="482053" y="2456348"/>
                </a:lnTo>
                <a:lnTo>
                  <a:pt x="480936" y="2455129"/>
                </a:lnTo>
                <a:lnTo>
                  <a:pt x="447954" y="2420941"/>
                </a:lnTo>
                <a:lnTo>
                  <a:pt x="445833" y="2418566"/>
                </a:lnTo>
                <a:lnTo>
                  <a:pt x="445757" y="2415264"/>
                </a:lnTo>
                <a:lnTo>
                  <a:pt x="447675" y="2413054"/>
                </a:lnTo>
                <a:lnTo>
                  <a:pt x="457136" y="2401599"/>
                </a:lnTo>
                <a:lnTo>
                  <a:pt x="458216" y="2400252"/>
                </a:lnTo>
                <a:lnTo>
                  <a:pt x="459955" y="2399440"/>
                </a:lnTo>
                <a:lnTo>
                  <a:pt x="461733" y="2399440"/>
                </a:lnTo>
                <a:lnTo>
                  <a:pt x="484327" y="2399440"/>
                </a:lnTo>
                <a:lnTo>
                  <a:pt x="506158" y="2363499"/>
                </a:lnTo>
                <a:lnTo>
                  <a:pt x="506945" y="2362127"/>
                </a:lnTo>
                <a:lnTo>
                  <a:pt x="508317" y="2361149"/>
                </a:lnTo>
                <a:lnTo>
                  <a:pt x="509841" y="2360743"/>
                </a:lnTo>
                <a:lnTo>
                  <a:pt x="524129" y="2357034"/>
                </a:lnTo>
                <a:lnTo>
                  <a:pt x="498221" y="2336918"/>
                </a:lnTo>
                <a:lnTo>
                  <a:pt x="495922" y="2335216"/>
                </a:lnTo>
                <a:lnTo>
                  <a:pt x="495223" y="2332053"/>
                </a:lnTo>
                <a:lnTo>
                  <a:pt x="496595" y="2329475"/>
                </a:lnTo>
                <a:lnTo>
                  <a:pt x="501294" y="2320408"/>
                </a:lnTo>
                <a:lnTo>
                  <a:pt x="502107" y="2318617"/>
                </a:lnTo>
                <a:lnTo>
                  <a:pt x="503910" y="2317410"/>
                </a:lnTo>
                <a:lnTo>
                  <a:pt x="506133" y="2317207"/>
                </a:lnTo>
                <a:lnTo>
                  <a:pt x="529691" y="2315442"/>
                </a:lnTo>
                <a:lnTo>
                  <a:pt x="529082" y="2313181"/>
                </a:lnTo>
                <a:lnTo>
                  <a:pt x="528345" y="2309981"/>
                </a:lnTo>
                <a:lnTo>
                  <a:pt x="530098" y="2306946"/>
                </a:lnTo>
                <a:lnTo>
                  <a:pt x="533120" y="2305993"/>
                </a:lnTo>
                <a:lnTo>
                  <a:pt x="567220" y="2294995"/>
                </a:lnTo>
                <a:lnTo>
                  <a:pt x="565721" y="2293179"/>
                </a:lnTo>
                <a:lnTo>
                  <a:pt x="531672" y="2301434"/>
                </a:lnTo>
                <a:lnTo>
                  <a:pt x="531253" y="2301472"/>
                </a:lnTo>
                <a:lnTo>
                  <a:pt x="530847" y="2301497"/>
                </a:lnTo>
                <a:lnTo>
                  <a:pt x="530517" y="2301497"/>
                </a:lnTo>
                <a:lnTo>
                  <a:pt x="528688" y="2301497"/>
                </a:lnTo>
                <a:lnTo>
                  <a:pt x="527735" y="2301142"/>
                </a:lnTo>
                <a:lnTo>
                  <a:pt x="526872" y="2300570"/>
                </a:lnTo>
                <a:lnTo>
                  <a:pt x="525399" y="2299694"/>
                </a:lnTo>
                <a:lnTo>
                  <a:pt x="524433" y="2298043"/>
                </a:lnTo>
                <a:lnTo>
                  <a:pt x="524294" y="2296214"/>
                </a:lnTo>
                <a:lnTo>
                  <a:pt x="521868" y="2271081"/>
                </a:lnTo>
                <a:lnTo>
                  <a:pt x="521817" y="2270370"/>
                </a:lnTo>
                <a:lnTo>
                  <a:pt x="521995" y="2269671"/>
                </a:lnTo>
                <a:lnTo>
                  <a:pt x="522312" y="2269087"/>
                </a:lnTo>
                <a:lnTo>
                  <a:pt x="529793" y="2256107"/>
                </a:lnTo>
                <a:lnTo>
                  <a:pt x="530148" y="2255460"/>
                </a:lnTo>
                <a:lnTo>
                  <a:pt x="530733" y="2254952"/>
                </a:lnTo>
                <a:lnTo>
                  <a:pt x="531393" y="2254672"/>
                </a:lnTo>
                <a:lnTo>
                  <a:pt x="544449" y="2249021"/>
                </a:lnTo>
                <a:lnTo>
                  <a:pt x="556310" y="2234619"/>
                </a:lnTo>
                <a:lnTo>
                  <a:pt x="557758" y="2233222"/>
                </a:lnTo>
                <a:lnTo>
                  <a:pt x="559358" y="2232562"/>
                </a:lnTo>
                <a:lnTo>
                  <a:pt x="560920" y="2232562"/>
                </a:lnTo>
                <a:lnTo>
                  <a:pt x="561505" y="2232562"/>
                </a:lnTo>
                <a:lnTo>
                  <a:pt x="563448" y="2233082"/>
                </a:lnTo>
                <a:lnTo>
                  <a:pt x="563956" y="2233349"/>
                </a:lnTo>
                <a:lnTo>
                  <a:pt x="574954" y="2239763"/>
                </a:lnTo>
                <a:lnTo>
                  <a:pt x="594029" y="2239547"/>
                </a:lnTo>
                <a:lnTo>
                  <a:pt x="600798" y="2214972"/>
                </a:lnTo>
                <a:lnTo>
                  <a:pt x="599186" y="2214451"/>
                </a:lnTo>
                <a:lnTo>
                  <a:pt x="596912" y="2213639"/>
                </a:lnTo>
                <a:lnTo>
                  <a:pt x="595350" y="2211784"/>
                </a:lnTo>
                <a:lnTo>
                  <a:pt x="595007" y="2209498"/>
                </a:lnTo>
                <a:lnTo>
                  <a:pt x="592620" y="2184162"/>
                </a:lnTo>
                <a:lnTo>
                  <a:pt x="592493" y="2181736"/>
                </a:lnTo>
                <a:lnTo>
                  <a:pt x="593725" y="2179603"/>
                </a:lnTo>
                <a:lnTo>
                  <a:pt x="595769" y="2178422"/>
                </a:lnTo>
                <a:lnTo>
                  <a:pt x="603910" y="2173977"/>
                </a:lnTo>
                <a:lnTo>
                  <a:pt x="595223" y="2167944"/>
                </a:lnTo>
                <a:lnTo>
                  <a:pt x="593217" y="2166458"/>
                </a:lnTo>
                <a:lnTo>
                  <a:pt x="592289" y="2164159"/>
                </a:lnTo>
                <a:lnTo>
                  <a:pt x="592759" y="2161988"/>
                </a:lnTo>
                <a:lnTo>
                  <a:pt x="593064" y="2159968"/>
                </a:lnTo>
                <a:lnTo>
                  <a:pt x="594614" y="2158190"/>
                </a:lnTo>
                <a:lnTo>
                  <a:pt x="596773" y="2157454"/>
                </a:lnTo>
                <a:lnTo>
                  <a:pt x="608876" y="2153542"/>
                </a:lnTo>
                <a:lnTo>
                  <a:pt x="613244" y="2146430"/>
                </a:lnTo>
                <a:lnTo>
                  <a:pt x="607199" y="2130873"/>
                </a:lnTo>
                <a:lnTo>
                  <a:pt x="606628" y="2129400"/>
                </a:lnTo>
                <a:lnTo>
                  <a:pt x="606704" y="2127685"/>
                </a:lnTo>
                <a:lnTo>
                  <a:pt x="607364" y="2126263"/>
                </a:lnTo>
                <a:lnTo>
                  <a:pt x="568896" y="2109499"/>
                </a:lnTo>
                <a:lnTo>
                  <a:pt x="556666" y="2111848"/>
                </a:lnTo>
                <a:lnTo>
                  <a:pt x="556183" y="2111848"/>
                </a:lnTo>
                <a:lnTo>
                  <a:pt x="555586" y="2111848"/>
                </a:lnTo>
                <a:lnTo>
                  <a:pt x="553491" y="2111251"/>
                </a:lnTo>
                <a:lnTo>
                  <a:pt x="552983" y="2110946"/>
                </a:lnTo>
                <a:lnTo>
                  <a:pt x="533933" y="2098627"/>
                </a:lnTo>
                <a:lnTo>
                  <a:pt x="520039" y="2102476"/>
                </a:lnTo>
                <a:lnTo>
                  <a:pt x="519760" y="2102514"/>
                </a:lnTo>
                <a:lnTo>
                  <a:pt x="518744" y="2102679"/>
                </a:lnTo>
                <a:lnTo>
                  <a:pt x="518439" y="2102679"/>
                </a:lnTo>
                <a:lnTo>
                  <a:pt x="516686" y="2102679"/>
                </a:lnTo>
                <a:lnTo>
                  <a:pt x="515048" y="2101993"/>
                </a:lnTo>
                <a:lnTo>
                  <a:pt x="513918" y="2100723"/>
                </a:lnTo>
                <a:lnTo>
                  <a:pt x="485914" y="2069417"/>
                </a:lnTo>
                <a:lnTo>
                  <a:pt x="456679" y="2079514"/>
                </a:lnTo>
                <a:lnTo>
                  <a:pt x="442950" y="2079819"/>
                </a:lnTo>
                <a:lnTo>
                  <a:pt x="441375" y="2079819"/>
                </a:lnTo>
                <a:lnTo>
                  <a:pt x="439902" y="2079285"/>
                </a:lnTo>
                <a:lnTo>
                  <a:pt x="438759" y="2078244"/>
                </a:lnTo>
                <a:lnTo>
                  <a:pt x="430987" y="2070675"/>
                </a:lnTo>
                <a:lnTo>
                  <a:pt x="407466" y="2070675"/>
                </a:lnTo>
                <a:lnTo>
                  <a:pt x="405714" y="2070675"/>
                </a:lnTo>
                <a:lnTo>
                  <a:pt x="404037" y="2069900"/>
                </a:lnTo>
                <a:lnTo>
                  <a:pt x="402882" y="2068592"/>
                </a:lnTo>
                <a:lnTo>
                  <a:pt x="393357" y="2057035"/>
                </a:lnTo>
                <a:lnTo>
                  <a:pt x="392925" y="2056514"/>
                </a:lnTo>
                <a:lnTo>
                  <a:pt x="392684" y="2055879"/>
                </a:lnTo>
                <a:lnTo>
                  <a:pt x="392607" y="2055193"/>
                </a:lnTo>
                <a:lnTo>
                  <a:pt x="389801" y="2025120"/>
                </a:lnTo>
                <a:lnTo>
                  <a:pt x="381279" y="2014033"/>
                </a:lnTo>
                <a:lnTo>
                  <a:pt x="370332" y="2015747"/>
                </a:lnTo>
                <a:lnTo>
                  <a:pt x="370179" y="2015747"/>
                </a:lnTo>
                <a:lnTo>
                  <a:pt x="369760" y="2015747"/>
                </a:lnTo>
                <a:lnTo>
                  <a:pt x="369366" y="2015684"/>
                </a:lnTo>
                <a:lnTo>
                  <a:pt x="368973" y="2015569"/>
                </a:lnTo>
                <a:lnTo>
                  <a:pt x="343992" y="2006298"/>
                </a:lnTo>
                <a:lnTo>
                  <a:pt x="342188" y="2005651"/>
                </a:lnTo>
                <a:lnTo>
                  <a:pt x="340779" y="2004127"/>
                </a:lnTo>
                <a:lnTo>
                  <a:pt x="340321" y="2002260"/>
                </a:lnTo>
                <a:lnTo>
                  <a:pt x="333222" y="1977139"/>
                </a:lnTo>
                <a:lnTo>
                  <a:pt x="332359" y="1974256"/>
                </a:lnTo>
                <a:lnTo>
                  <a:pt x="333921" y="1971170"/>
                </a:lnTo>
                <a:lnTo>
                  <a:pt x="336880" y="1970040"/>
                </a:lnTo>
                <a:lnTo>
                  <a:pt x="344855" y="1966979"/>
                </a:lnTo>
                <a:lnTo>
                  <a:pt x="344855" y="1965341"/>
                </a:lnTo>
                <a:lnTo>
                  <a:pt x="319709" y="1933654"/>
                </a:lnTo>
                <a:lnTo>
                  <a:pt x="263918" y="1935725"/>
                </a:lnTo>
                <a:lnTo>
                  <a:pt x="246684" y="1954444"/>
                </a:lnTo>
                <a:lnTo>
                  <a:pt x="245567" y="1955676"/>
                </a:lnTo>
                <a:lnTo>
                  <a:pt x="243941" y="1956375"/>
                </a:lnTo>
                <a:lnTo>
                  <a:pt x="242239" y="1956375"/>
                </a:lnTo>
                <a:lnTo>
                  <a:pt x="241655" y="1956375"/>
                </a:lnTo>
                <a:lnTo>
                  <a:pt x="239712" y="1955867"/>
                </a:lnTo>
                <a:lnTo>
                  <a:pt x="239191" y="1955549"/>
                </a:lnTo>
                <a:lnTo>
                  <a:pt x="227406" y="1948666"/>
                </a:lnTo>
                <a:lnTo>
                  <a:pt x="226060" y="1947967"/>
                </a:lnTo>
                <a:lnTo>
                  <a:pt x="225005" y="1946596"/>
                </a:lnTo>
                <a:lnTo>
                  <a:pt x="224586" y="1944983"/>
                </a:lnTo>
                <a:lnTo>
                  <a:pt x="210439" y="1885483"/>
                </a:lnTo>
                <a:lnTo>
                  <a:pt x="201930" y="1873774"/>
                </a:lnTo>
                <a:lnTo>
                  <a:pt x="200266" y="1871272"/>
                </a:lnTo>
                <a:lnTo>
                  <a:pt x="200558" y="1868199"/>
                </a:lnTo>
                <a:lnTo>
                  <a:pt x="202590" y="1866192"/>
                </a:lnTo>
                <a:lnTo>
                  <a:pt x="214414" y="1854737"/>
                </a:lnTo>
                <a:lnTo>
                  <a:pt x="215709" y="1853606"/>
                </a:lnTo>
                <a:lnTo>
                  <a:pt x="217131" y="1853073"/>
                </a:lnTo>
                <a:lnTo>
                  <a:pt x="218655" y="1853073"/>
                </a:lnTo>
                <a:lnTo>
                  <a:pt x="220268" y="1853251"/>
                </a:lnTo>
                <a:lnTo>
                  <a:pt x="220408" y="1853289"/>
                </a:lnTo>
                <a:lnTo>
                  <a:pt x="248043" y="1861518"/>
                </a:lnTo>
                <a:lnTo>
                  <a:pt x="269303" y="1844716"/>
                </a:lnTo>
                <a:lnTo>
                  <a:pt x="269303" y="1840436"/>
                </a:lnTo>
                <a:lnTo>
                  <a:pt x="266331" y="1839497"/>
                </a:lnTo>
                <a:lnTo>
                  <a:pt x="264210" y="1838836"/>
                </a:lnTo>
                <a:lnTo>
                  <a:pt x="262636" y="1836982"/>
                </a:lnTo>
                <a:lnTo>
                  <a:pt x="262331" y="1834823"/>
                </a:lnTo>
                <a:lnTo>
                  <a:pt x="260642" y="1826746"/>
                </a:lnTo>
                <a:lnTo>
                  <a:pt x="252704" y="1823660"/>
                </a:lnTo>
                <a:lnTo>
                  <a:pt x="233146" y="1826060"/>
                </a:lnTo>
                <a:lnTo>
                  <a:pt x="232816" y="1826060"/>
                </a:lnTo>
                <a:lnTo>
                  <a:pt x="229908" y="1826060"/>
                </a:lnTo>
                <a:lnTo>
                  <a:pt x="227330" y="1823863"/>
                </a:lnTo>
                <a:lnTo>
                  <a:pt x="226860" y="1821018"/>
                </a:lnTo>
                <a:lnTo>
                  <a:pt x="224790" y="1804851"/>
                </a:lnTo>
                <a:lnTo>
                  <a:pt x="210083" y="1792646"/>
                </a:lnTo>
                <a:lnTo>
                  <a:pt x="182702" y="1745301"/>
                </a:lnTo>
                <a:lnTo>
                  <a:pt x="181978" y="1743955"/>
                </a:lnTo>
                <a:lnTo>
                  <a:pt x="181737" y="1742443"/>
                </a:lnTo>
                <a:lnTo>
                  <a:pt x="182092" y="1740932"/>
                </a:lnTo>
                <a:lnTo>
                  <a:pt x="188658" y="1715659"/>
                </a:lnTo>
                <a:lnTo>
                  <a:pt x="182613" y="1703975"/>
                </a:lnTo>
                <a:lnTo>
                  <a:pt x="182295" y="1703353"/>
                </a:lnTo>
                <a:lnTo>
                  <a:pt x="182194" y="1702718"/>
                </a:lnTo>
                <a:lnTo>
                  <a:pt x="182232" y="1702057"/>
                </a:lnTo>
                <a:lnTo>
                  <a:pt x="183984" y="1683757"/>
                </a:lnTo>
                <a:lnTo>
                  <a:pt x="156425" y="1666561"/>
                </a:lnTo>
                <a:lnTo>
                  <a:pt x="121323" y="1677178"/>
                </a:lnTo>
                <a:lnTo>
                  <a:pt x="120967" y="1677254"/>
                </a:lnTo>
                <a:lnTo>
                  <a:pt x="119862" y="1677445"/>
                </a:lnTo>
                <a:lnTo>
                  <a:pt x="119532" y="1677445"/>
                </a:lnTo>
                <a:lnTo>
                  <a:pt x="118084" y="1677445"/>
                </a:lnTo>
                <a:lnTo>
                  <a:pt x="116738" y="1676937"/>
                </a:lnTo>
                <a:lnTo>
                  <a:pt x="115671" y="1676111"/>
                </a:lnTo>
                <a:lnTo>
                  <a:pt x="114134" y="1674765"/>
                </a:lnTo>
                <a:lnTo>
                  <a:pt x="113322" y="1672835"/>
                </a:lnTo>
                <a:lnTo>
                  <a:pt x="113512" y="1670815"/>
                </a:lnTo>
                <a:lnTo>
                  <a:pt x="115392" y="1658191"/>
                </a:lnTo>
                <a:lnTo>
                  <a:pt x="109575" y="1653912"/>
                </a:lnTo>
                <a:lnTo>
                  <a:pt x="66776" y="1647663"/>
                </a:lnTo>
                <a:lnTo>
                  <a:pt x="64820" y="1647422"/>
                </a:lnTo>
                <a:lnTo>
                  <a:pt x="63157" y="1646253"/>
                </a:lnTo>
                <a:lnTo>
                  <a:pt x="62255" y="1644463"/>
                </a:lnTo>
                <a:lnTo>
                  <a:pt x="59893" y="1639942"/>
                </a:lnTo>
                <a:lnTo>
                  <a:pt x="56845" y="1603353"/>
                </a:lnTo>
                <a:lnTo>
                  <a:pt x="46228" y="1583706"/>
                </a:lnTo>
                <a:lnTo>
                  <a:pt x="36283" y="1578410"/>
                </a:lnTo>
                <a:lnTo>
                  <a:pt x="34074" y="1577140"/>
                </a:lnTo>
                <a:lnTo>
                  <a:pt x="32931" y="1574740"/>
                </a:lnTo>
                <a:lnTo>
                  <a:pt x="33362" y="1572289"/>
                </a:lnTo>
                <a:lnTo>
                  <a:pt x="37668" y="1542863"/>
                </a:lnTo>
                <a:lnTo>
                  <a:pt x="22771" y="1524283"/>
                </a:lnTo>
                <a:lnTo>
                  <a:pt x="19431" y="1515748"/>
                </a:lnTo>
                <a:lnTo>
                  <a:pt x="18668" y="1513627"/>
                </a:lnTo>
                <a:lnTo>
                  <a:pt x="19138" y="1511354"/>
                </a:lnTo>
                <a:lnTo>
                  <a:pt x="20662" y="1509779"/>
                </a:lnTo>
                <a:lnTo>
                  <a:pt x="35217" y="1493676"/>
                </a:lnTo>
                <a:lnTo>
                  <a:pt x="33515" y="1483935"/>
                </a:lnTo>
                <a:lnTo>
                  <a:pt x="25717" y="1476988"/>
                </a:lnTo>
                <a:lnTo>
                  <a:pt x="25247" y="1476543"/>
                </a:lnTo>
                <a:lnTo>
                  <a:pt x="24892" y="1475972"/>
                </a:lnTo>
                <a:lnTo>
                  <a:pt x="24726" y="1475324"/>
                </a:lnTo>
                <a:lnTo>
                  <a:pt x="20142" y="1458992"/>
                </a:lnTo>
                <a:lnTo>
                  <a:pt x="368" y="1407811"/>
                </a:lnTo>
                <a:lnTo>
                  <a:pt x="0" y="1406414"/>
                </a:lnTo>
                <a:lnTo>
                  <a:pt x="152" y="1404903"/>
                </a:lnTo>
                <a:lnTo>
                  <a:pt x="901" y="1403544"/>
                </a:lnTo>
                <a:lnTo>
                  <a:pt x="1625" y="1402147"/>
                </a:lnTo>
                <a:lnTo>
                  <a:pt x="2971" y="1401080"/>
                </a:lnTo>
                <a:lnTo>
                  <a:pt x="4508" y="1400648"/>
                </a:lnTo>
                <a:lnTo>
                  <a:pt x="40068" y="1389866"/>
                </a:lnTo>
                <a:lnTo>
                  <a:pt x="57111" y="1363043"/>
                </a:lnTo>
                <a:lnTo>
                  <a:pt x="54546" y="1340641"/>
                </a:lnTo>
                <a:lnTo>
                  <a:pt x="54343" y="1338571"/>
                </a:lnTo>
                <a:lnTo>
                  <a:pt x="55245" y="1336500"/>
                </a:lnTo>
                <a:lnTo>
                  <a:pt x="56959" y="1335218"/>
                </a:lnTo>
                <a:lnTo>
                  <a:pt x="94716" y="1307773"/>
                </a:lnTo>
                <a:lnTo>
                  <a:pt x="95288" y="1307354"/>
                </a:lnTo>
                <a:lnTo>
                  <a:pt x="96012" y="1307163"/>
                </a:lnTo>
                <a:lnTo>
                  <a:pt x="96723" y="1307163"/>
                </a:lnTo>
                <a:lnTo>
                  <a:pt x="106151" y="1307455"/>
                </a:lnTo>
                <a:lnTo>
                  <a:pt x="124495" y="1308023"/>
                </a:lnTo>
                <a:lnTo>
                  <a:pt x="136883" y="1308407"/>
                </a:lnTo>
                <a:lnTo>
                  <a:pt x="127812" y="1299213"/>
                </a:lnTo>
                <a:lnTo>
                  <a:pt x="70916" y="1286361"/>
                </a:lnTo>
                <a:lnTo>
                  <a:pt x="68872" y="1285878"/>
                </a:lnTo>
                <a:lnTo>
                  <a:pt x="67284" y="1284443"/>
                </a:lnTo>
                <a:lnTo>
                  <a:pt x="66624" y="1282462"/>
                </a:lnTo>
                <a:lnTo>
                  <a:pt x="59575" y="1261863"/>
                </a:lnTo>
                <a:lnTo>
                  <a:pt x="58585" y="1259462"/>
                </a:lnTo>
                <a:lnTo>
                  <a:pt x="59664" y="1256389"/>
                </a:lnTo>
                <a:lnTo>
                  <a:pt x="62103" y="1254916"/>
                </a:lnTo>
                <a:lnTo>
                  <a:pt x="62611" y="1254585"/>
                </a:lnTo>
                <a:lnTo>
                  <a:pt x="64643" y="1254039"/>
                </a:lnTo>
                <a:lnTo>
                  <a:pt x="65265" y="1254039"/>
                </a:lnTo>
                <a:lnTo>
                  <a:pt x="66446" y="1254039"/>
                </a:lnTo>
                <a:lnTo>
                  <a:pt x="67640" y="1254408"/>
                </a:lnTo>
                <a:lnTo>
                  <a:pt x="68630" y="1255081"/>
                </a:lnTo>
                <a:lnTo>
                  <a:pt x="68630" y="1251258"/>
                </a:lnTo>
                <a:lnTo>
                  <a:pt x="31089" y="1258916"/>
                </a:lnTo>
                <a:lnTo>
                  <a:pt x="30543" y="1258916"/>
                </a:lnTo>
                <a:lnTo>
                  <a:pt x="27406" y="1258916"/>
                </a:lnTo>
                <a:lnTo>
                  <a:pt x="25514" y="1257760"/>
                </a:lnTo>
                <a:lnTo>
                  <a:pt x="24536" y="1255932"/>
                </a:lnTo>
                <a:lnTo>
                  <a:pt x="23240" y="1253519"/>
                </a:lnTo>
                <a:lnTo>
                  <a:pt x="23723" y="1250572"/>
                </a:lnTo>
                <a:lnTo>
                  <a:pt x="25742" y="1248731"/>
                </a:lnTo>
                <a:lnTo>
                  <a:pt x="131978" y="1152693"/>
                </a:lnTo>
                <a:lnTo>
                  <a:pt x="201295" y="1051792"/>
                </a:lnTo>
                <a:lnTo>
                  <a:pt x="200837" y="1021223"/>
                </a:lnTo>
                <a:lnTo>
                  <a:pt x="173913" y="989422"/>
                </a:lnTo>
                <a:lnTo>
                  <a:pt x="150037" y="957139"/>
                </a:lnTo>
                <a:lnTo>
                  <a:pt x="148932" y="955462"/>
                </a:lnTo>
                <a:lnTo>
                  <a:pt x="148653" y="953646"/>
                </a:lnTo>
                <a:lnTo>
                  <a:pt x="149199" y="951983"/>
                </a:lnTo>
                <a:lnTo>
                  <a:pt x="162509" y="897957"/>
                </a:lnTo>
                <a:lnTo>
                  <a:pt x="143256" y="875186"/>
                </a:lnTo>
                <a:lnTo>
                  <a:pt x="142773" y="874665"/>
                </a:lnTo>
                <a:lnTo>
                  <a:pt x="142494" y="873979"/>
                </a:lnTo>
                <a:lnTo>
                  <a:pt x="142430" y="873293"/>
                </a:lnTo>
                <a:lnTo>
                  <a:pt x="139903" y="844464"/>
                </a:lnTo>
                <a:lnTo>
                  <a:pt x="130365" y="842902"/>
                </a:lnTo>
                <a:lnTo>
                  <a:pt x="127431" y="842458"/>
                </a:lnTo>
                <a:lnTo>
                  <a:pt x="125260" y="839981"/>
                </a:lnTo>
                <a:lnTo>
                  <a:pt x="125260" y="837035"/>
                </a:lnTo>
                <a:lnTo>
                  <a:pt x="125285" y="789042"/>
                </a:lnTo>
                <a:lnTo>
                  <a:pt x="141795" y="733517"/>
                </a:lnTo>
                <a:lnTo>
                  <a:pt x="99644" y="608003"/>
                </a:lnTo>
                <a:lnTo>
                  <a:pt x="99136" y="606517"/>
                </a:lnTo>
                <a:lnTo>
                  <a:pt x="99275" y="604955"/>
                </a:lnTo>
                <a:lnTo>
                  <a:pt x="99936" y="603533"/>
                </a:lnTo>
                <a:lnTo>
                  <a:pt x="136385" y="530749"/>
                </a:lnTo>
                <a:lnTo>
                  <a:pt x="107048" y="471630"/>
                </a:lnTo>
                <a:lnTo>
                  <a:pt x="70637" y="439068"/>
                </a:lnTo>
                <a:lnTo>
                  <a:pt x="69215" y="437810"/>
                </a:lnTo>
                <a:lnTo>
                  <a:pt x="68465" y="435880"/>
                </a:lnTo>
                <a:lnTo>
                  <a:pt x="68732" y="433988"/>
                </a:lnTo>
                <a:lnTo>
                  <a:pt x="75336" y="382807"/>
                </a:lnTo>
                <a:lnTo>
                  <a:pt x="71399" y="380267"/>
                </a:lnTo>
                <a:lnTo>
                  <a:pt x="69761" y="379200"/>
                </a:lnTo>
                <a:lnTo>
                  <a:pt x="68795" y="377523"/>
                </a:lnTo>
                <a:lnTo>
                  <a:pt x="68719" y="375682"/>
                </a:lnTo>
                <a:lnTo>
                  <a:pt x="68491" y="374221"/>
                </a:lnTo>
                <a:lnTo>
                  <a:pt x="69138" y="372380"/>
                </a:lnTo>
                <a:lnTo>
                  <a:pt x="70459" y="371097"/>
                </a:lnTo>
                <a:lnTo>
                  <a:pt x="140589" y="303127"/>
                </a:lnTo>
                <a:lnTo>
                  <a:pt x="146697" y="277816"/>
                </a:lnTo>
                <a:lnTo>
                  <a:pt x="152120" y="273345"/>
                </a:lnTo>
                <a:lnTo>
                  <a:pt x="152615" y="273345"/>
                </a:lnTo>
                <a:lnTo>
                  <a:pt x="153225" y="273345"/>
                </a:lnTo>
                <a:lnTo>
                  <a:pt x="153847" y="273434"/>
                </a:lnTo>
                <a:lnTo>
                  <a:pt x="154406" y="273612"/>
                </a:lnTo>
                <a:lnTo>
                  <a:pt x="174828" y="280203"/>
                </a:lnTo>
                <a:lnTo>
                  <a:pt x="174828" y="263262"/>
                </a:lnTo>
                <a:lnTo>
                  <a:pt x="174828" y="261230"/>
                </a:lnTo>
                <a:lnTo>
                  <a:pt x="175920" y="259325"/>
                </a:lnTo>
                <a:lnTo>
                  <a:pt x="177673" y="258220"/>
                </a:lnTo>
                <a:lnTo>
                  <a:pt x="178219" y="257889"/>
                </a:lnTo>
                <a:lnTo>
                  <a:pt x="180263" y="257318"/>
                </a:lnTo>
                <a:lnTo>
                  <a:pt x="180911" y="257318"/>
                </a:lnTo>
                <a:lnTo>
                  <a:pt x="181927" y="257318"/>
                </a:lnTo>
                <a:lnTo>
                  <a:pt x="182803" y="257547"/>
                </a:lnTo>
                <a:lnTo>
                  <a:pt x="183591" y="257966"/>
                </a:lnTo>
                <a:lnTo>
                  <a:pt x="212991" y="271212"/>
                </a:lnTo>
                <a:lnTo>
                  <a:pt x="217766" y="258855"/>
                </a:lnTo>
                <a:lnTo>
                  <a:pt x="218719" y="256543"/>
                </a:lnTo>
                <a:lnTo>
                  <a:pt x="220967" y="255057"/>
                </a:lnTo>
                <a:lnTo>
                  <a:pt x="223418" y="255057"/>
                </a:lnTo>
                <a:lnTo>
                  <a:pt x="222123" y="243335"/>
                </a:lnTo>
                <a:lnTo>
                  <a:pt x="227444" y="236769"/>
                </a:lnTo>
                <a:lnTo>
                  <a:pt x="228066" y="236769"/>
                </a:lnTo>
                <a:lnTo>
                  <a:pt x="229057" y="236769"/>
                </a:lnTo>
                <a:lnTo>
                  <a:pt x="229793" y="236985"/>
                </a:lnTo>
                <a:lnTo>
                  <a:pt x="230378" y="237227"/>
                </a:lnTo>
                <a:lnTo>
                  <a:pt x="287223" y="262449"/>
                </a:lnTo>
                <a:lnTo>
                  <a:pt x="288709" y="263096"/>
                </a:lnTo>
                <a:lnTo>
                  <a:pt x="289788" y="264239"/>
                </a:lnTo>
                <a:lnTo>
                  <a:pt x="290347" y="265713"/>
                </a:lnTo>
                <a:lnTo>
                  <a:pt x="290931" y="267186"/>
                </a:lnTo>
                <a:lnTo>
                  <a:pt x="275691" y="294351"/>
                </a:lnTo>
                <a:lnTo>
                  <a:pt x="275323" y="294351"/>
                </a:lnTo>
                <a:lnTo>
                  <a:pt x="274154" y="294351"/>
                </a:lnTo>
                <a:lnTo>
                  <a:pt x="273215" y="294084"/>
                </a:lnTo>
                <a:lnTo>
                  <a:pt x="272211" y="293500"/>
                </a:lnTo>
                <a:lnTo>
                  <a:pt x="243433" y="276774"/>
                </a:lnTo>
                <a:lnTo>
                  <a:pt x="240207" y="287239"/>
                </a:lnTo>
                <a:lnTo>
                  <a:pt x="279996" y="303482"/>
                </a:lnTo>
                <a:lnTo>
                  <a:pt x="282028" y="304397"/>
                </a:lnTo>
                <a:lnTo>
                  <a:pt x="283375" y="306213"/>
                </a:lnTo>
                <a:lnTo>
                  <a:pt x="283629" y="308308"/>
                </a:lnTo>
                <a:lnTo>
                  <a:pt x="285673" y="306657"/>
                </a:lnTo>
                <a:lnTo>
                  <a:pt x="286791" y="305768"/>
                </a:lnTo>
                <a:lnTo>
                  <a:pt x="288112" y="305299"/>
                </a:lnTo>
                <a:lnTo>
                  <a:pt x="289471" y="305299"/>
                </a:lnTo>
                <a:lnTo>
                  <a:pt x="289623" y="305337"/>
                </a:lnTo>
                <a:lnTo>
                  <a:pt x="290918" y="305451"/>
                </a:lnTo>
                <a:lnTo>
                  <a:pt x="291084" y="305527"/>
                </a:lnTo>
                <a:lnTo>
                  <a:pt x="292900" y="306061"/>
                </a:lnTo>
                <a:lnTo>
                  <a:pt x="294373" y="307318"/>
                </a:lnTo>
                <a:lnTo>
                  <a:pt x="295046" y="309070"/>
                </a:lnTo>
                <a:lnTo>
                  <a:pt x="303047" y="328362"/>
                </a:lnTo>
                <a:lnTo>
                  <a:pt x="414832" y="332769"/>
                </a:lnTo>
                <a:lnTo>
                  <a:pt x="416636" y="332946"/>
                </a:lnTo>
                <a:lnTo>
                  <a:pt x="417957" y="333594"/>
                </a:lnTo>
                <a:lnTo>
                  <a:pt x="418896" y="334610"/>
                </a:lnTo>
                <a:lnTo>
                  <a:pt x="539038" y="446408"/>
                </a:lnTo>
                <a:lnTo>
                  <a:pt x="605256" y="467909"/>
                </a:lnTo>
                <a:lnTo>
                  <a:pt x="605840" y="468100"/>
                </a:lnTo>
                <a:lnTo>
                  <a:pt x="606386" y="468455"/>
                </a:lnTo>
                <a:lnTo>
                  <a:pt x="606717" y="468862"/>
                </a:lnTo>
                <a:lnTo>
                  <a:pt x="657440" y="524488"/>
                </a:lnTo>
                <a:lnTo>
                  <a:pt x="657948" y="525009"/>
                </a:lnTo>
                <a:lnTo>
                  <a:pt x="658228" y="525707"/>
                </a:lnTo>
                <a:lnTo>
                  <a:pt x="658304" y="526406"/>
                </a:lnTo>
                <a:lnTo>
                  <a:pt x="663359" y="573015"/>
                </a:lnTo>
                <a:lnTo>
                  <a:pt x="675144" y="580635"/>
                </a:lnTo>
                <a:lnTo>
                  <a:pt x="677227" y="581968"/>
                </a:lnTo>
                <a:lnTo>
                  <a:pt x="678281" y="584508"/>
                </a:lnTo>
                <a:lnTo>
                  <a:pt x="677710" y="586921"/>
                </a:lnTo>
                <a:lnTo>
                  <a:pt x="668274" y="628056"/>
                </a:lnTo>
                <a:lnTo>
                  <a:pt x="668134" y="628653"/>
                </a:lnTo>
                <a:lnTo>
                  <a:pt x="667854" y="629237"/>
                </a:lnTo>
                <a:lnTo>
                  <a:pt x="667359" y="629657"/>
                </a:lnTo>
                <a:lnTo>
                  <a:pt x="612406" y="685727"/>
                </a:lnTo>
                <a:lnTo>
                  <a:pt x="556221" y="709933"/>
                </a:lnTo>
                <a:lnTo>
                  <a:pt x="555790" y="710073"/>
                </a:lnTo>
                <a:lnTo>
                  <a:pt x="555345" y="710187"/>
                </a:lnTo>
                <a:lnTo>
                  <a:pt x="554888" y="710187"/>
                </a:lnTo>
                <a:lnTo>
                  <a:pt x="554634" y="710187"/>
                </a:lnTo>
                <a:lnTo>
                  <a:pt x="554342" y="710136"/>
                </a:lnTo>
                <a:lnTo>
                  <a:pt x="554088" y="710073"/>
                </a:lnTo>
                <a:lnTo>
                  <a:pt x="347027" y="659959"/>
                </a:lnTo>
                <a:lnTo>
                  <a:pt x="344449" y="659197"/>
                </a:lnTo>
                <a:lnTo>
                  <a:pt x="342747" y="657165"/>
                </a:lnTo>
                <a:lnTo>
                  <a:pt x="342519" y="654752"/>
                </a:lnTo>
                <a:lnTo>
                  <a:pt x="340715" y="639245"/>
                </a:lnTo>
                <a:lnTo>
                  <a:pt x="303326" y="637213"/>
                </a:lnTo>
                <a:lnTo>
                  <a:pt x="302006" y="637188"/>
                </a:lnTo>
                <a:lnTo>
                  <a:pt x="300685" y="636654"/>
                </a:lnTo>
                <a:lnTo>
                  <a:pt x="299567" y="635714"/>
                </a:lnTo>
                <a:lnTo>
                  <a:pt x="252806" y="592598"/>
                </a:lnTo>
                <a:lnTo>
                  <a:pt x="243281" y="596700"/>
                </a:lnTo>
                <a:lnTo>
                  <a:pt x="369277" y="723141"/>
                </a:lnTo>
                <a:lnTo>
                  <a:pt x="370535" y="724399"/>
                </a:lnTo>
                <a:lnTo>
                  <a:pt x="371182" y="726215"/>
                </a:lnTo>
                <a:lnTo>
                  <a:pt x="370941" y="727967"/>
                </a:lnTo>
                <a:lnTo>
                  <a:pt x="366255" y="778158"/>
                </a:lnTo>
                <a:lnTo>
                  <a:pt x="366191" y="779732"/>
                </a:lnTo>
                <a:lnTo>
                  <a:pt x="365264" y="781422"/>
                </a:lnTo>
                <a:lnTo>
                  <a:pt x="363753" y="782514"/>
                </a:lnTo>
                <a:lnTo>
                  <a:pt x="351421" y="790985"/>
                </a:lnTo>
                <a:lnTo>
                  <a:pt x="372770" y="834469"/>
                </a:lnTo>
                <a:lnTo>
                  <a:pt x="375754" y="863946"/>
                </a:lnTo>
                <a:lnTo>
                  <a:pt x="375818" y="864632"/>
                </a:lnTo>
                <a:lnTo>
                  <a:pt x="375653" y="865394"/>
                </a:lnTo>
                <a:lnTo>
                  <a:pt x="375259" y="866016"/>
                </a:lnTo>
                <a:lnTo>
                  <a:pt x="367487" y="878665"/>
                </a:lnTo>
                <a:lnTo>
                  <a:pt x="404012" y="886095"/>
                </a:lnTo>
                <a:lnTo>
                  <a:pt x="404710" y="886260"/>
                </a:lnTo>
                <a:lnTo>
                  <a:pt x="405422" y="886654"/>
                </a:lnTo>
                <a:lnTo>
                  <a:pt x="405892" y="887213"/>
                </a:lnTo>
                <a:lnTo>
                  <a:pt x="435216" y="921795"/>
                </a:lnTo>
                <a:lnTo>
                  <a:pt x="492620" y="944985"/>
                </a:lnTo>
                <a:lnTo>
                  <a:pt x="518121" y="936171"/>
                </a:lnTo>
                <a:lnTo>
                  <a:pt x="504990" y="890476"/>
                </a:lnTo>
                <a:lnTo>
                  <a:pt x="485063" y="897512"/>
                </a:lnTo>
                <a:lnTo>
                  <a:pt x="484682" y="897652"/>
                </a:lnTo>
                <a:lnTo>
                  <a:pt x="483400" y="897830"/>
                </a:lnTo>
                <a:lnTo>
                  <a:pt x="483019" y="897830"/>
                </a:lnTo>
                <a:lnTo>
                  <a:pt x="481177" y="897830"/>
                </a:lnTo>
                <a:lnTo>
                  <a:pt x="479450" y="897068"/>
                </a:lnTo>
                <a:lnTo>
                  <a:pt x="478345" y="895633"/>
                </a:lnTo>
                <a:lnTo>
                  <a:pt x="447662" y="859120"/>
                </a:lnTo>
                <a:lnTo>
                  <a:pt x="439572" y="836679"/>
                </a:lnTo>
                <a:lnTo>
                  <a:pt x="439026" y="834990"/>
                </a:lnTo>
                <a:lnTo>
                  <a:pt x="439204" y="833288"/>
                </a:lnTo>
                <a:lnTo>
                  <a:pt x="440042" y="831790"/>
                </a:lnTo>
                <a:lnTo>
                  <a:pt x="459054" y="801919"/>
                </a:lnTo>
                <a:lnTo>
                  <a:pt x="460095" y="800179"/>
                </a:lnTo>
                <a:lnTo>
                  <a:pt x="462038" y="799113"/>
                </a:lnTo>
                <a:lnTo>
                  <a:pt x="464134" y="799113"/>
                </a:lnTo>
                <a:lnTo>
                  <a:pt x="464667" y="799113"/>
                </a:lnTo>
                <a:lnTo>
                  <a:pt x="533209" y="836438"/>
                </a:lnTo>
                <a:lnTo>
                  <a:pt x="536117" y="840362"/>
                </a:lnTo>
                <a:lnTo>
                  <a:pt x="536524" y="840286"/>
                </a:lnTo>
                <a:lnTo>
                  <a:pt x="536917" y="840273"/>
                </a:lnTo>
                <a:lnTo>
                  <a:pt x="537311" y="840273"/>
                </a:lnTo>
                <a:lnTo>
                  <a:pt x="537667" y="840273"/>
                </a:lnTo>
                <a:lnTo>
                  <a:pt x="538772" y="840438"/>
                </a:lnTo>
                <a:lnTo>
                  <a:pt x="539102" y="840565"/>
                </a:lnTo>
                <a:lnTo>
                  <a:pt x="636765" y="870715"/>
                </a:lnTo>
                <a:lnTo>
                  <a:pt x="597966" y="791620"/>
                </a:lnTo>
                <a:lnTo>
                  <a:pt x="594995" y="757507"/>
                </a:lnTo>
                <a:lnTo>
                  <a:pt x="594906" y="755285"/>
                </a:lnTo>
                <a:lnTo>
                  <a:pt x="595884" y="753355"/>
                </a:lnTo>
                <a:lnTo>
                  <a:pt x="597598" y="752186"/>
                </a:lnTo>
                <a:lnTo>
                  <a:pt x="670877" y="704066"/>
                </a:lnTo>
                <a:lnTo>
                  <a:pt x="709485" y="652885"/>
                </a:lnTo>
                <a:lnTo>
                  <a:pt x="710755" y="651348"/>
                </a:lnTo>
                <a:lnTo>
                  <a:pt x="712470" y="650510"/>
                </a:lnTo>
                <a:lnTo>
                  <a:pt x="714311" y="650510"/>
                </a:lnTo>
                <a:lnTo>
                  <a:pt x="714832" y="650485"/>
                </a:lnTo>
                <a:lnTo>
                  <a:pt x="716635" y="650942"/>
                </a:lnTo>
                <a:lnTo>
                  <a:pt x="717130" y="651196"/>
                </a:lnTo>
                <a:lnTo>
                  <a:pt x="776109" y="680863"/>
                </a:lnTo>
                <a:lnTo>
                  <a:pt x="778789" y="682298"/>
                </a:lnTo>
                <a:lnTo>
                  <a:pt x="779970" y="685295"/>
                </a:lnTo>
                <a:lnTo>
                  <a:pt x="779068" y="688013"/>
                </a:lnTo>
                <a:lnTo>
                  <a:pt x="776401" y="696611"/>
                </a:lnTo>
                <a:lnTo>
                  <a:pt x="779868" y="694681"/>
                </a:lnTo>
                <a:lnTo>
                  <a:pt x="780376" y="694414"/>
                </a:lnTo>
                <a:lnTo>
                  <a:pt x="782218" y="693995"/>
                </a:lnTo>
                <a:lnTo>
                  <a:pt x="782789" y="693995"/>
                </a:lnTo>
                <a:lnTo>
                  <a:pt x="784860" y="693995"/>
                </a:lnTo>
                <a:lnTo>
                  <a:pt x="786790" y="695011"/>
                </a:lnTo>
                <a:lnTo>
                  <a:pt x="787908" y="696763"/>
                </a:lnTo>
                <a:lnTo>
                  <a:pt x="792060" y="703609"/>
                </a:lnTo>
                <a:lnTo>
                  <a:pt x="790892" y="681930"/>
                </a:lnTo>
                <a:lnTo>
                  <a:pt x="811568" y="607508"/>
                </a:lnTo>
                <a:lnTo>
                  <a:pt x="780402" y="568709"/>
                </a:lnTo>
                <a:lnTo>
                  <a:pt x="779310" y="567388"/>
                </a:lnTo>
                <a:lnTo>
                  <a:pt x="778878" y="565572"/>
                </a:lnTo>
                <a:lnTo>
                  <a:pt x="779259" y="563794"/>
                </a:lnTo>
                <a:lnTo>
                  <a:pt x="791133" y="513363"/>
                </a:lnTo>
                <a:lnTo>
                  <a:pt x="793229" y="448402"/>
                </a:lnTo>
                <a:lnTo>
                  <a:pt x="754684" y="406708"/>
                </a:lnTo>
                <a:lnTo>
                  <a:pt x="752919" y="404701"/>
                </a:lnTo>
                <a:lnTo>
                  <a:pt x="752652" y="401907"/>
                </a:lnTo>
                <a:lnTo>
                  <a:pt x="753973" y="399672"/>
                </a:lnTo>
                <a:lnTo>
                  <a:pt x="755053" y="397907"/>
                </a:lnTo>
                <a:lnTo>
                  <a:pt x="757034" y="396751"/>
                </a:lnTo>
                <a:lnTo>
                  <a:pt x="759193" y="396751"/>
                </a:lnTo>
                <a:lnTo>
                  <a:pt x="876122" y="422062"/>
                </a:lnTo>
                <a:lnTo>
                  <a:pt x="907783" y="458384"/>
                </a:lnTo>
                <a:lnTo>
                  <a:pt x="920762" y="504015"/>
                </a:lnTo>
                <a:lnTo>
                  <a:pt x="921181" y="505641"/>
                </a:lnTo>
                <a:lnTo>
                  <a:pt x="920991" y="507229"/>
                </a:lnTo>
                <a:lnTo>
                  <a:pt x="920178" y="508575"/>
                </a:lnTo>
                <a:lnTo>
                  <a:pt x="919314" y="510010"/>
                </a:lnTo>
                <a:lnTo>
                  <a:pt x="917930" y="510988"/>
                </a:lnTo>
                <a:lnTo>
                  <a:pt x="916393" y="511356"/>
                </a:lnTo>
                <a:lnTo>
                  <a:pt x="860069" y="524450"/>
                </a:lnTo>
                <a:lnTo>
                  <a:pt x="846366" y="550917"/>
                </a:lnTo>
                <a:lnTo>
                  <a:pt x="887374" y="613642"/>
                </a:lnTo>
                <a:lnTo>
                  <a:pt x="909993" y="611635"/>
                </a:lnTo>
                <a:lnTo>
                  <a:pt x="910221" y="611635"/>
                </a:lnTo>
                <a:lnTo>
                  <a:pt x="913142" y="611635"/>
                </a:lnTo>
                <a:lnTo>
                  <a:pt x="915644" y="613667"/>
                </a:lnTo>
                <a:lnTo>
                  <a:pt x="916178" y="616512"/>
                </a:lnTo>
                <a:lnTo>
                  <a:pt x="919048" y="631955"/>
                </a:lnTo>
                <a:lnTo>
                  <a:pt x="958532" y="600980"/>
                </a:lnTo>
                <a:lnTo>
                  <a:pt x="958532" y="581016"/>
                </a:lnTo>
                <a:lnTo>
                  <a:pt x="975372" y="533327"/>
                </a:lnTo>
                <a:lnTo>
                  <a:pt x="975626" y="532603"/>
                </a:lnTo>
                <a:lnTo>
                  <a:pt x="1145336" y="422913"/>
                </a:lnTo>
                <a:lnTo>
                  <a:pt x="1168781" y="417452"/>
                </a:lnTo>
                <a:lnTo>
                  <a:pt x="1168996" y="417452"/>
                </a:lnTo>
                <a:lnTo>
                  <a:pt x="1169200" y="417452"/>
                </a:lnTo>
                <a:lnTo>
                  <a:pt x="1172184" y="417452"/>
                </a:lnTo>
                <a:lnTo>
                  <a:pt x="1173924" y="418481"/>
                </a:lnTo>
                <a:lnTo>
                  <a:pt x="1174953" y="420068"/>
                </a:lnTo>
                <a:lnTo>
                  <a:pt x="1182738" y="431333"/>
                </a:lnTo>
                <a:lnTo>
                  <a:pt x="1186129" y="423040"/>
                </a:lnTo>
                <a:lnTo>
                  <a:pt x="1180490" y="418913"/>
                </a:lnTo>
                <a:lnTo>
                  <a:pt x="1179169" y="417935"/>
                </a:lnTo>
                <a:lnTo>
                  <a:pt x="1178407" y="416614"/>
                </a:lnTo>
                <a:lnTo>
                  <a:pt x="1178115" y="415077"/>
                </a:lnTo>
                <a:lnTo>
                  <a:pt x="1177861" y="413325"/>
                </a:lnTo>
                <a:lnTo>
                  <a:pt x="1178344" y="411788"/>
                </a:lnTo>
                <a:lnTo>
                  <a:pt x="1179245" y="410531"/>
                </a:lnTo>
                <a:lnTo>
                  <a:pt x="1195781" y="389868"/>
                </a:lnTo>
                <a:lnTo>
                  <a:pt x="1197127" y="388369"/>
                </a:lnTo>
                <a:lnTo>
                  <a:pt x="1198816" y="387620"/>
                </a:lnTo>
                <a:lnTo>
                  <a:pt x="1200594" y="387620"/>
                </a:lnTo>
                <a:lnTo>
                  <a:pt x="1202385" y="387620"/>
                </a:lnTo>
                <a:lnTo>
                  <a:pt x="1204023" y="388407"/>
                </a:lnTo>
                <a:lnTo>
                  <a:pt x="1205230" y="389804"/>
                </a:lnTo>
                <a:lnTo>
                  <a:pt x="1216494" y="404371"/>
                </a:lnTo>
                <a:lnTo>
                  <a:pt x="1217574" y="403838"/>
                </a:lnTo>
                <a:lnTo>
                  <a:pt x="1215809" y="392141"/>
                </a:lnTo>
                <a:lnTo>
                  <a:pt x="1215720" y="391455"/>
                </a:lnTo>
                <a:lnTo>
                  <a:pt x="1215809" y="390795"/>
                </a:lnTo>
                <a:lnTo>
                  <a:pt x="1227632" y="371745"/>
                </a:lnTo>
                <a:lnTo>
                  <a:pt x="1279474" y="360302"/>
                </a:lnTo>
                <a:lnTo>
                  <a:pt x="1279880" y="360302"/>
                </a:lnTo>
                <a:lnTo>
                  <a:pt x="1283500" y="360302"/>
                </a:lnTo>
                <a:lnTo>
                  <a:pt x="1285671" y="361864"/>
                </a:lnTo>
                <a:lnTo>
                  <a:pt x="1286471" y="364100"/>
                </a:lnTo>
                <a:lnTo>
                  <a:pt x="1287564" y="367033"/>
                </a:lnTo>
                <a:lnTo>
                  <a:pt x="1286154" y="370246"/>
                </a:lnTo>
                <a:lnTo>
                  <a:pt x="1283271" y="371516"/>
                </a:lnTo>
                <a:lnTo>
                  <a:pt x="1260398" y="381880"/>
                </a:lnTo>
                <a:lnTo>
                  <a:pt x="1264323" y="383505"/>
                </a:lnTo>
                <a:lnTo>
                  <a:pt x="1267218" y="384775"/>
                </a:lnTo>
                <a:lnTo>
                  <a:pt x="1268666" y="388052"/>
                </a:lnTo>
                <a:lnTo>
                  <a:pt x="1267637" y="390973"/>
                </a:lnTo>
                <a:lnTo>
                  <a:pt x="1258443" y="415382"/>
                </a:lnTo>
                <a:lnTo>
                  <a:pt x="1262748" y="442547"/>
                </a:lnTo>
                <a:lnTo>
                  <a:pt x="1288618" y="458689"/>
                </a:lnTo>
                <a:lnTo>
                  <a:pt x="1320736" y="413020"/>
                </a:lnTo>
                <a:lnTo>
                  <a:pt x="1321917" y="411432"/>
                </a:lnTo>
                <a:lnTo>
                  <a:pt x="1323759" y="410480"/>
                </a:lnTo>
                <a:lnTo>
                  <a:pt x="1325714" y="410480"/>
                </a:lnTo>
                <a:lnTo>
                  <a:pt x="1386551" y="413647"/>
                </a:lnTo>
                <a:lnTo>
                  <a:pt x="1479829" y="354841"/>
                </a:lnTo>
                <a:lnTo>
                  <a:pt x="1480921" y="353863"/>
                </a:lnTo>
                <a:lnTo>
                  <a:pt x="1482344" y="353279"/>
                </a:lnTo>
                <a:lnTo>
                  <a:pt x="1483829" y="353279"/>
                </a:lnTo>
                <a:lnTo>
                  <a:pt x="1486268" y="353609"/>
                </a:lnTo>
                <a:lnTo>
                  <a:pt x="1487754" y="354511"/>
                </a:lnTo>
                <a:lnTo>
                  <a:pt x="1488694" y="355806"/>
                </a:lnTo>
                <a:lnTo>
                  <a:pt x="1517015" y="394668"/>
                </a:lnTo>
                <a:lnTo>
                  <a:pt x="1518297" y="396434"/>
                </a:lnTo>
                <a:lnTo>
                  <a:pt x="1518500" y="398720"/>
                </a:lnTo>
                <a:lnTo>
                  <a:pt x="1517548" y="400663"/>
                </a:lnTo>
                <a:lnTo>
                  <a:pt x="1505280" y="428450"/>
                </a:lnTo>
                <a:lnTo>
                  <a:pt x="1516583" y="438052"/>
                </a:lnTo>
                <a:lnTo>
                  <a:pt x="1529245" y="425796"/>
                </a:lnTo>
                <a:lnTo>
                  <a:pt x="1525066" y="401374"/>
                </a:lnTo>
                <a:lnTo>
                  <a:pt x="1524660" y="398898"/>
                </a:lnTo>
                <a:lnTo>
                  <a:pt x="1525816" y="396497"/>
                </a:lnTo>
                <a:lnTo>
                  <a:pt x="1528038" y="395253"/>
                </a:lnTo>
                <a:lnTo>
                  <a:pt x="1570583" y="371402"/>
                </a:lnTo>
                <a:lnTo>
                  <a:pt x="1576819" y="345405"/>
                </a:lnTo>
                <a:lnTo>
                  <a:pt x="1546847" y="286477"/>
                </a:lnTo>
                <a:lnTo>
                  <a:pt x="1545539" y="283912"/>
                </a:lnTo>
                <a:lnTo>
                  <a:pt x="1546301" y="280800"/>
                </a:lnTo>
                <a:lnTo>
                  <a:pt x="1548663" y="279073"/>
                </a:lnTo>
                <a:lnTo>
                  <a:pt x="1588770" y="249355"/>
                </a:lnTo>
                <a:lnTo>
                  <a:pt x="1589798" y="248606"/>
                </a:lnTo>
                <a:lnTo>
                  <a:pt x="1591068" y="248174"/>
                </a:lnTo>
                <a:lnTo>
                  <a:pt x="1592351" y="248174"/>
                </a:lnTo>
                <a:lnTo>
                  <a:pt x="1592643" y="248174"/>
                </a:lnTo>
                <a:lnTo>
                  <a:pt x="1730921" y="287239"/>
                </a:lnTo>
                <a:lnTo>
                  <a:pt x="1869541" y="379505"/>
                </a:lnTo>
                <a:lnTo>
                  <a:pt x="1921586" y="448301"/>
                </a:lnTo>
                <a:lnTo>
                  <a:pt x="1952917" y="382007"/>
                </a:lnTo>
                <a:lnTo>
                  <a:pt x="1928990" y="366525"/>
                </a:lnTo>
                <a:lnTo>
                  <a:pt x="1928406" y="366157"/>
                </a:lnTo>
                <a:lnTo>
                  <a:pt x="1927948" y="365585"/>
                </a:lnTo>
                <a:lnTo>
                  <a:pt x="1927694" y="364963"/>
                </a:lnTo>
                <a:lnTo>
                  <a:pt x="1907730" y="315725"/>
                </a:lnTo>
                <a:lnTo>
                  <a:pt x="1907527" y="315179"/>
                </a:lnTo>
                <a:lnTo>
                  <a:pt x="1907438" y="314582"/>
                </a:lnTo>
                <a:lnTo>
                  <a:pt x="1907527" y="314036"/>
                </a:lnTo>
                <a:lnTo>
                  <a:pt x="1909051" y="302124"/>
                </a:lnTo>
                <a:lnTo>
                  <a:pt x="1855343" y="289601"/>
                </a:lnTo>
                <a:lnTo>
                  <a:pt x="1852663" y="288979"/>
                </a:lnTo>
                <a:lnTo>
                  <a:pt x="1850694" y="286515"/>
                </a:lnTo>
                <a:lnTo>
                  <a:pt x="1850694" y="283734"/>
                </a:lnTo>
                <a:lnTo>
                  <a:pt x="1853044" y="228705"/>
                </a:lnTo>
                <a:lnTo>
                  <a:pt x="1853184" y="226343"/>
                </a:lnTo>
                <a:lnTo>
                  <a:pt x="1854720" y="224298"/>
                </a:lnTo>
                <a:lnTo>
                  <a:pt x="1856930" y="223422"/>
                </a:lnTo>
                <a:lnTo>
                  <a:pt x="1870849" y="218329"/>
                </a:lnTo>
                <a:lnTo>
                  <a:pt x="1865020" y="196129"/>
                </a:lnTo>
                <a:lnTo>
                  <a:pt x="1875777" y="143704"/>
                </a:lnTo>
                <a:lnTo>
                  <a:pt x="1840585" y="131702"/>
                </a:lnTo>
                <a:lnTo>
                  <a:pt x="1838693" y="131080"/>
                </a:lnTo>
                <a:lnTo>
                  <a:pt x="1837283" y="129619"/>
                </a:lnTo>
                <a:lnTo>
                  <a:pt x="1836801" y="127765"/>
                </a:lnTo>
                <a:lnTo>
                  <a:pt x="1836280" y="126165"/>
                </a:lnTo>
                <a:lnTo>
                  <a:pt x="1836559" y="124273"/>
                </a:lnTo>
                <a:lnTo>
                  <a:pt x="1837550" y="122787"/>
                </a:lnTo>
                <a:lnTo>
                  <a:pt x="1854784" y="97742"/>
                </a:lnTo>
                <a:lnTo>
                  <a:pt x="1847303" y="97742"/>
                </a:lnTo>
                <a:lnTo>
                  <a:pt x="1845525" y="97742"/>
                </a:lnTo>
                <a:lnTo>
                  <a:pt x="1843836" y="96980"/>
                </a:lnTo>
                <a:lnTo>
                  <a:pt x="1842630" y="95622"/>
                </a:lnTo>
                <a:lnTo>
                  <a:pt x="1841487" y="94186"/>
                </a:lnTo>
                <a:lnTo>
                  <a:pt x="1841030" y="92370"/>
                </a:lnTo>
                <a:lnTo>
                  <a:pt x="1841373" y="90630"/>
                </a:lnTo>
                <a:lnTo>
                  <a:pt x="1848459" y="58525"/>
                </a:lnTo>
                <a:lnTo>
                  <a:pt x="1848624" y="57877"/>
                </a:lnTo>
                <a:lnTo>
                  <a:pt x="1848929" y="57331"/>
                </a:lnTo>
                <a:lnTo>
                  <a:pt x="1849399" y="56874"/>
                </a:lnTo>
                <a:lnTo>
                  <a:pt x="1905842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6387" y="1104900"/>
            <a:ext cx="365125" cy="682625"/>
          </a:xfrm>
          <a:custGeom>
            <a:avLst/>
            <a:gdLst/>
            <a:ahLst/>
            <a:cxnLst/>
            <a:rect l="l" t="t" r="r" b="b"/>
            <a:pathLst>
              <a:path w="365125" h="682625">
                <a:moveTo>
                  <a:pt x="92541" y="0"/>
                </a:moveTo>
                <a:lnTo>
                  <a:pt x="81699" y="26661"/>
                </a:lnTo>
                <a:lnTo>
                  <a:pt x="117030" y="67377"/>
                </a:lnTo>
                <a:lnTo>
                  <a:pt x="117424" y="67809"/>
                </a:lnTo>
                <a:lnTo>
                  <a:pt x="117690" y="68304"/>
                </a:lnTo>
                <a:lnTo>
                  <a:pt x="117817" y="68901"/>
                </a:lnTo>
                <a:lnTo>
                  <a:pt x="127812" y="115738"/>
                </a:lnTo>
                <a:lnTo>
                  <a:pt x="125564" y="178895"/>
                </a:lnTo>
                <a:lnTo>
                  <a:pt x="125539" y="179594"/>
                </a:lnTo>
                <a:lnTo>
                  <a:pt x="125323" y="180267"/>
                </a:lnTo>
                <a:lnTo>
                  <a:pt x="124917" y="180800"/>
                </a:lnTo>
                <a:lnTo>
                  <a:pt x="111886" y="198352"/>
                </a:lnTo>
                <a:lnTo>
                  <a:pt x="123062" y="252924"/>
                </a:lnTo>
                <a:lnTo>
                  <a:pt x="113982" y="357369"/>
                </a:lnTo>
                <a:lnTo>
                  <a:pt x="157213" y="407991"/>
                </a:lnTo>
                <a:lnTo>
                  <a:pt x="157721" y="408600"/>
                </a:lnTo>
                <a:lnTo>
                  <a:pt x="158000" y="409324"/>
                </a:lnTo>
                <a:lnTo>
                  <a:pt x="158026" y="410124"/>
                </a:lnTo>
                <a:lnTo>
                  <a:pt x="158648" y="434635"/>
                </a:lnTo>
                <a:lnTo>
                  <a:pt x="141516" y="471542"/>
                </a:lnTo>
                <a:lnTo>
                  <a:pt x="142125" y="519281"/>
                </a:lnTo>
                <a:lnTo>
                  <a:pt x="142125" y="521046"/>
                </a:lnTo>
                <a:lnTo>
                  <a:pt x="141338" y="522697"/>
                </a:lnTo>
                <a:lnTo>
                  <a:pt x="139979" y="523827"/>
                </a:lnTo>
                <a:lnTo>
                  <a:pt x="121056" y="539779"/>
                </a:lnTo>
                <a:lnTo>
                  <a:pt x="99059" y="588064"/>
                </a:lnTo>
                <a:lnTo>
                  <a:pt x="98158" y="590147"/>
                </a:lnTo>
                <a:lnTo>
                  <a:pt x="95999" y="591544"/>
                </a:lnTo>
                <a:lnTo>
                  <a:pt x="93611" y="591544"/>
                </a:lnTo>
                <a:lnTo>
                  <a:pt x="93383" y="591544"/>
                </a:lnTo>
                <a:lnTo>
                  <a:pt x="75272" y="589207"/>
                </a:lnTo>
                <a:lnTo>
                  <a:pt x="88404" y="601907"/>
                </a:lnTo>
                <a:lnTo>
                  <a:pt x="89903" y="603418"/>
                </a:lnTo>
                <a:lnTo>
                  <a:pt x="90512" y="605400"/>
                </a:lnTo>
                <a:lnTo>
                  <a:pt x="90106" y="607368"/>
                </a:lnTo>
                <a:lnTo>
                  <a:pt x="89611" y="609375"/>
                </a:lnTo>
                <a:lnTo>
                  <a:pt x="88315" y="610924"/>
                </a:lnTo>
                <a:lnTo>
                  <a:pt x="86525" y="611673"/>
                </a:lnTo>
                <a:lnTo>
                  <a:pt x="17957" y="639055"/>
                </a:lnTo>
                <a:lnTo>
                  <a:pt x="17538" y="639245"/>
                </a:lnTo>
                <a:lnTo>
                  <a:pt x="17144" y="639321"/>
                </a:lnTo>
                <a:lnTo>
                  <a:pt x="16713" y="639321"/>
                </a:lnTo>
                <a:lnTo>
                  <a:pt x="16459" y="639321"/>
                </a:lnTo>
                <a:lnTo>
                  <a:pt x="16243" y="639309"/>
                </a:lnTo>
                <a:lnTo>
                  <a:pt x="16014" y="639245"/>
                </a:lnTo>
                <a:lnTo>
                  <a:pt x="0" y="635930"/>
                </a:lnTo>
                <a:lnTo>
                  <a:pt x="4584" y="669598"/>
                </a:lnTo>
                <a:lnTo>
                  <a:pt x="89865" y="682577"/>
                </a:lnTo>
                <a:lnTo>
                  <a:pt x="92849" y="681612"/>
                </a:lnTo>
                <a:lnTo>
                  <a:pt x="97040" y="648846"/>
                </a:lnTo>
                <a:lnTo>
                  <a:pt x="97383" y="646954"/>
                </a:lnTo>
                <a:lnTo>
                  <a:pt x="98348" y="645493"/>
                </a:lnTo>
                <a:lnTo>
                  <a:pt x="99796" y="644592"/>
                </a:lnTo>
                <a:lnTo>
                  <a:pt x="150799" y="613134"/>
                </a:lnTo>
                <a:lnTo>
                  <a:pt x="170560" y="560619"/>
                </a:lnTo>
                <a:lnTo>
                  <a:pt x="206260" y="518620"/>
                </a:lnTo>
                <a:lnTo>
                  <a:pt x="208013" y="484648"/>
                </a:lnTo>
                <a:lnTo>
                  <a:pt x="187236" y="439398"/>
                </a:lnTo>
                <a:lnTo>
                  <a:pt x="186905" y="438674"/>
                </a:lnTo>
                <a:lnTo>
                  <a:pt x="198691" y="392052"/>
                </a:lnTo>
                <a:lnTo>
                  <a:pt x="297268" y="360404"/>
                </a:lnTo>
                <a:lnTo>
                  <a:pt x="297586" y="360302"/>
                </a:lnTo>
                <a:lnTo>
                  <a:pt x="298602" y="360188"/>
                </a:lnTo>
                <a:lnTo>
                  <a:pt x="298919" y="360188"/>
                </a:lnTo>
                <a:lnTo>
                  <a:pt x="300050" y="360175"/>
                </a:lnTo>
                <a:lnTo>
                  <a:pt x="301066" y="360467"/>
                </a:lnTo>
                <a:lnTo>
                  <a:pt x="301904" y="360937"/>
                </a:lnTo>
                <a:lnTo>
                  <a:pt x="303263" y="361661"/>
                </a:lnTo>
                <a:lnTo>
                  <a:pt x="304317" y="362995"/>
                </a:lnTo>
                <a:lnTo>
                  <a:pt x="304761" y="364544"/>
                </a:lnTo>
                <a:lnTo>
                  <a:pt x="313982" y="395659"/>
                </a:lnTo>
                <a:lnTo>
                  <a:pt x="338759" y="421491"/>
                </a:lnTo>
                <a:lnTo>
                  <a:pt x="340067" y="422875"/>
                </a:lnTo>
                <a:lnTo>
                  <a:pt x="340626" y="424742"/>
                </a:lnTo>
                <a:lnTo>
                  <a:pt x="340271" y="426609"/>
                </a:lnTo>
                <a:lnTo>
                  <a:pt x="336092" y="449075"/>
                </a:lnTo>
                <a:lnTo>
                  <a:pt x="343750" y="458435"/>
                </a:lnTo>
                <a:lnTo>
                  <a:pt x="344665" y="459502"/>
                </a:lnTo>
                <a:lnTo>
                  <a:pt x="345147" y="460988"/>
                </a:lnTo>
                <a:lnTo>
                  <a:pt x="345084" y="462499"/>
                </a:lnTo>
                <a:lnTo>
                  <a:pt x="365048" y="448428"/>
                </a:lnTo>
                <a:lnTo>
                  <a:pt x="343204" y="382870"/>
                </a:lnTo>
                <a:lnTo>
                  <a:pt x="275005" y="340884"/>
                </a:lnTo>
                <a:lnTo>
                  <a:pt x="233057" y="360099"/>
                </a:lnTo>
                <a:lnTo>
                  <a:pt x="232638" y="360302"/>
                </a:lnTo>
                <a:lnTo>
                  <a:pt x="231000" y="360645"/>
                </a:lnTo>
                <a:lnTo>
                  <a:pt x="230504" y="360645"/>
                </a:lnTo>
                <a:lnTo>
                  <a:pt x="229996" y="360645"/>
                </a:lnTo>
                <a:lnTo>
                  <a:pt x="229209" y="360582"/>
                </a:lnTo>
                <a:lnTo>
                  <a:pt x="228472" y="360277"/>
                </a:lnTo>
                <a:lnTo>
                  <a:pt x="167436" y="342116"/>
                </a:lnTo>
                <a:lnTo>
                  <a:pt x="164426" y="341163"/>
                </a:lnTo>
                <a:lnTo>
                  <a:pt x="162674" y="338204"/>
                </a:lnTo>
                <a:lnTo>
                  <a:pt x="163283" y="335207"/>
                </a:lnTo>
                <a:lnTo>
                  <a:pt x="170141" y="301844"/>
                </a:lnTo>
                <a:lnTo>
                  <a:pt x="154000" y="253686"/>
                </a:lnTo>
                <a:lnTo>
                  <a:pt x="153771" y="253013"/>
                </a:lnTo>
                <a:lnTo>
                  <a:pt x="153771" y="252301"/>
                </a:lnTo>
                <a:lnTo>
                  <a:pt x="153949" y="251666"/>
                </a:lnTo>
                <a:lnTo>
                  <a:pt x="186308" y="142650"/>
                </a:lnTo>
                <a:lnTo>
                  <a:pt x="128358" y="25835"/>
                </a:lnTo>
                <a:lnTo>
                  <a:pt x="127533" y="24260"/>
                </a:lnTo>
                <a:lnTo>
                  <a:pt x="127482" y="22431"/>
                </a:lnTo>
                <a:lnTo>
                  <a:pt x="128193" y="20946"/>
                </a:lnTo>
                <a:lnTo>
                  <a:pt x="136176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1840" y="1104900"/>
            <a:ext cx="130810" cy="95250"/>
          </a:xfrm>
          <a:custGeom>
            <a:avLst/>
            <a:gdLst/>
            <a:ahLst/>
            <a:cxnLst/>
            <a:rect l="l" t="t" r="r" b="b"/>
            <a:pathLst>
              <a:path w="130810" h="95250">
                <a:moveTo>
                  <a:pt x="7033" y="0"/>
                </a:moveTo>
                <a:lnTo>
                  <a:pt x="9817" y="10303"/>
                </a:lnTo>
                <a:lnTo>
                  <a:pt x="9994" y="34674"/>
                </a:lnTo>
                <a:lnTo>
                  <a:pt x="9994" y="37176"/>
                </a:lnTo>
                <a:lnTo>
                  <a:pt x="8331" y="39437"/>
                </a:lnTo>
                <a:lnTo>
                  <a:pt x="5867" y="40300"/>
                </a:lnTo>
                <a:lnTo>
                  <a:pt x="0" y="42180"/>
                </a:lnTo>
                <a:lnTo>
                  <a:pt x="3352" y="46206"/>
                </a:lnTo>
                <a:lnTo>
                  <a:pt x="130213" y="95037"/>
                </a:lnTo>
                <a:lnTo>
                  <a:pt x="114465" y="55477"/>
                </a:lnTo>
                <a:lnTo>
                  <a:pt x="101917" y="64557"/>
                </a:lnTo>
                <a:lnTo>
                  <a:pt x="100774" y="65345"/>
                </a:lnTo>
                <a:lnTo>
                  <a:pt x="99567" y="65751"/>
                </a:lnTo>
                <a:lnTo>
                  <a:pt x="98336" y="65751"/>
                </a:lnTo>
                <a:lnTo>
                  <a:pt x="97142" y="65751"/>
                </a:lnTo>
                <a:lnTo>
                  <a:pt x="38138" y="23435"/>
                </a:lnTo>
                <a:lnTo>
                  <a:pt x="36918" y="21758"/>
                </a:lnTo>
                <a:lnTo>
                  <a:pt x="29932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8332" y="1104900"/>
            <a:ext cx="53975" cy="213360"/>
          </a:xfrm>
          <a:custGeom>
            <a:avLst/>
            <a:gdLst/>
            <a:ahLst/>
            <a:cxnLst/>
            <a:rect l="l" t="t" r="r" b="b"/>
            <a:pathLst>
              <a:path w="53975" h="213359">
                <a:moveTo>
                  <a:pt x="44604" y="0"/>
                </a:moveTo>
                <a:lnTo>
                  <a:pt x="44919" y="194"/>
                </a:lnTo>
                <a:lnTo>
                  <a:pt x="45897" y="1553"/>
                </a:lnTo>
                <a:lnTo>
                  <a:pt x="46990" y="3166"/>
                </a:lnTo>
                <a:lnTo>
                  <a:pt x="47243" y="5032"/>
                </a:lnTo>
                <a:lnTo>
                  <a:pt x="46710" y="6671"/>
                </a:lnTo>
                <a:lnTo>
                  <a:pt x="34912" y="47730"/>
                </a:lnTo>
                <a:lnTo>
                  <a:pt x="34709" y="48390"/>
                </a:lnTo>
                <a:lnTo>
                  <a:pt x="34328" y="48987"/>
                </a:lnTo>
                <a:lnTo>
                  <a:pt x="33782" y="49470"/>
                </a:lnTo>
                <a:lnTo>
                  <a:pt x="0" y="76178"/>
                </a:lnTo>
                <a:lnTo>
                  <a:pt x="4470" y="137100"/>
                </a:lnTo>
                <a:lnTo>
                  <a:pt x="38" y="193945"/>
                </a:lnTo>
                <a:lnTo>
                  <a:pt x="29133" y="212754"/>
                </a:lnTo>
                <a:lnTo>
                  <a:pt x="27838" y="197501"/>
                </a:lnTo>
                <a:lnTo>
                  <a:pt x="27647" y="194961"/>
                </a:lnTo>
                <a:lnTo>
                  <a:pt x="29006" y="192662"/>
                </a:lnTo>
                <a:lnTo>
                  <a:pt x="31267" y="191583"/>
                </a:lnTo>
                <a:lnTo>
                  <a:pt x="53809" y="181677"/>
                </a:lnTo>
                <a:lnTo>
                  <a:pt x="53809" y="146676"/>
                </a:lnTo>
                <a:lnTo>
                  <a:pt x="35102" y="65713"/>
                </a:lnTo>
                <a:lnTo>
                  <a:pt x="34950" y="65103"/>
                </a:lnTo>
                <a:lnTo>
                  <a:pt x="34975" y="64456"/>
                </a:lnTo>
                <a:lnTo>
                  <a:pt x="35191" y="63884"/>
                </a:lnTo>
                <a:lnTo>
                  <a:pt x="51384" y="13135"/>
                </a:lnTo>
                <a:lnTo>
                  <a:pt x="48556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4605" y="1104900"/>
            <a:ext cx="140335" cy="127000"/>
          </a:xfrm>
          <a:custGeom>
            <a:avLst/>
            <a:gdLst/>
            <a:ahLst/>
            <a:cxnLst/>
            <a:rect l="l" t="t" r="r" b="b"/>
            <a:pathLst>
              <a:path w="140335" h="127000">
                <a:moveTo>
                  <a:pt x="0" y="0"/>
                </a:moveTo>
                <a:lnTo>
                  <a:pt x="697" y="460"/>
                </a:lnTo>
                <a:lnTo>
                  <a:pt x="1573" y="2645"/>
                </a:lnTo>
                <a:lnTo>
                  <a:pt x="40626" y="87011"/>
                </a:lnTo>
                <a:lnTo>
                  <a:pt x="85368" y="102175"/>
                </a:lnTo>
                <a:lnTo>
                  <a:pt x="86879" y="102746"/>
                </a:lnTo>
                <a:lnTo>
                  <a:pt x="88111" y="103813"/>
                </a:lnTo>
                <a:lnTo>
                  <a:pt x="88784" y="105147"/>
                </a:lnTo>
                <a:lnTo>
                  <a:pt x="99846" y="126533"/>
                </a:lnTo>
                <a:lnTo>
                  <a:pt x="127532" y="70882"/>
                </a:lnTo>
                <a:lnTo>
                  <a:pt x="129335" y="22952"/>
                </a:lnTo>
                <a:lnTo>
                  <a:pt x="140145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29066" y="1104900"/>
            <a:ext cx="299720" cy="71120"/>
          </a:xfrm>
          <a:custGeom>
            <a:avLst/>
            <a:gdLst/>
            <a:ahLst/>
            <a:cxnLst/>
            <a:rect l="l" t="t" r="r" b="b"/>
            <a:pathLst>
              <a:path w="299720" h="71119">
                <a:moveTo>
                  <a:pt x="0" y="0"/>
                </a:moveTo>
                <a:lnTo>
                  <a:pt x="18072" y="34001"/>
                </a:lnTo>
                <a:lnTo>
                  <a:pt x="63804" y="43653"/>
                </a:lnTo>
                <a:lnTo>
                  <a:pt x="71894" y="10417"/>
                </a:lnTo>
                <a:lnTo>
                  <a:pt x="72517" y="7928"/>
                </a:lnTo>
                <a:lnTo>
                  <a:pt x="74625" y="6099"/>
                </a:lnTo>
                <a:lnTo>
                  <a:pt x="77190" y="5896"/>
                </a:lnTo>
                <a:lnTo>
                  <a:pt x="99748" y="3951"/>
                </a:lnTo>
                <a:lnTo>
                  <a:pt x="103457" y="3636"/>
                </a:lnTo>
                <a:lnTo>
                  <a:pt x="104076" y="3635"/>
                </a:lnTo>
                <a:lnTo>
                  <a:pt x="104724" y="3775"/>
                </a:lnTo>
                <a:lnTo>
                  <a:pt x="105245" y="4093"/>
                </a:lnTo>
                <a:lnTo>
                  <a:pt x="214261" y="70857"/>
                </a:lnTo>
                <a:lnTo>
                  <a:pt x="279412" y="20831"/>
                </a:lnTo>
                <a:lnTo>
                  <a:pt x="280479" y="20018"/>
                </a:lnTo>
                <a:lnTo>
                  <a:pt x="281800" y="19574"/>
                </a:lnTo>
                <a:lnTo>
                  <a:pt x="283108" y="19574"/>
                </a:lnTo>
                <a:lnTo>
                  <a:pt x="283502" y="19561"/>
                </a:lnTo>
                <a:lnTo>
                  <a:pt x="284797" y="19815"/>
                </a:lnTo>
                <a:lnTo>
                  <a:pt x="285229" y="19955"/>
                </a:lnTo>
                <a:lnTo>
                  <a:pt x="299364" y="24921"/>
                </a:lnTo>
                <a:lnTo>
                  <a:pt x="290785" y="0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9902" y="2449347"/>
            <a:ext cx="4770120" cy="1320800"/>
          </a:xfrm>
          <a:custGeom>
            <a:avLst/>
            <a:gdLst/>
            <a:ahLst/>
            <a:cxnLst/>
            <a:rect l="l" t="t" r="r" b="b"/>
            <a:pathLst>
              <a:path w="4770120" h="1320800">
                <a:moveTo>
                  <a:pt x="4769971" y="0"/>
                </a:moveTo>
                <a:lnTo>
                  <a:pt x="4767249" y="1299"/>
                </a:lnTo>
                <a:lnTo>
                  <a:pt x="4769065" y="15396"/>
                </a:lnTo>
                <a:lnTo>
                  <a:pt x="4769459" y="18317"/>
                </a:lnTo>
                <a:lnTo>
                  <a:pt x="4767630" y="21060"/>
                </a:lnTo>
                <a:lnTo>
                  <a:pt x="4764747" y="21835"/>
                </a:lnTo>
                <a:lnTo>
                  <a:pt x="4754029" y="24857"/>
                </a:lnTo>
                <a:lnTo>
                  <a:pt x="4757038" y="35119"/>
                </a:lnTo>
                <a:lnTo>
                  <a:pt x="4757559" y="36529"/>
                </a:lnTo>
                <a:lnTo>
                  <a:pt x="4757356" y="38383"/>
                </a:lnTo>
                <a:lnTo>
                  <a:pt x="4756391" y="39869"/>
                </a:lnTo>
                <a:lnTo>
                  <a:pt x="4755540" y="41279"/>
                </a:lnTo>
                <a:lnTo>
                  <a:pt x="4754041" y="42307"/>
                </a:lnTo>
                <a:lnTo>
                  <a:pt x="4752276" y="42561"/>
                </a:lnTo>
                <a:lnTo>
                  <a:pt x="4739970" y="44936"/>
                </a:lnTo>
                <a:lnTo>
                  <a:pt x="4739474" y="44936"/>
                </a:lnTo>
                <a:lnTo>
                  <a:pt x="4737481" y="44936"/>
                </a:lnTo>
                <a:lnTo>
                  <a:pt x="4735664" y="44047"/>
                </a:lnTo>
                <a:lnTo>
                  <a:pt x="4734559" y="42460"/>
                </a:lnTo>
                <a:lnTo>
                  <a:pt x="4725492" y="30115"/>
                </a:lnTo>
                <a:lnTo>
                  <a:pt x="4692015" y="42307"/>
                </a:lnTo>
                <a:lnTo>
                  <a:pt x="4691633" y="42460"/>
                </a:lnTo>
                <a:lnTo>
                  <a:pt x="4690313" y="42663"/>
                </a:lnTo>
                <a:lnTo>
                  <a:pt x="4689932" y="42663"/>
                </a:lnTo>
                <a:lnTo>
                  <a:pt x="4689157" y="42663"/>
                </a:lnTo>
                <a:lnTo>
                  <a:pt x="4688471" y="42549"/>
                </a:lnTo>
                <a:lnTo>
                  <a:pt x="4687824" y="42256"/>
                </a:lnTo>
                <a:lnTo>
                  <a:pt x="4642497" y="25569"/>
                </a:lnTo>
                <a:lnTo>
                  <a:pt x="4626317" y="47133"/>
                </a:lnTo>
                <a:lnTo>
                  <a:pt x="4625276" y="48467"/>
                </a:lnTo>
                <a:lnTo>
                  <a:pt x="4623714" y="49318"/>
                </a:lnTo>
                <a:lnTo>
                  <a:pt x="4622088" y="49483"/>
                </a:lnTo>
                <a:lnTo>
                  <a:pt x="4621872" y="49521"/>
                </a:lnTo>
                <a:lnTo>
                  <a:pt x="4619853" y="49521"/>
                </a:lnTo>
                <a:lnTo>
                  <a:pt x="4618507" y="48987"/>
                </a:lnTo>
                <a:lnTo>
                  <a:pt x="4617440" y="48060"/>
                </a:lnTo>
                <a:lnTo>
                  <a:pt x="4593437" y="26839"/>
                </a:lnTo>
                <a:lnTo>
                  <a:pt x="4487316" y="33532"/>
                </a:lnTo>
                <a:lnTo>
                  <a:pt x="4447374" y="55668"/>
                </a:lnTo>
                <a:lnTo>
                  <a:pt x="4382706" y="123130"/>
                </a:lnTo>
                <a:lnTo>
                  <a:pt x="4362450" y="162881"/>
                </a:lnTo>
                <a:lnTo>
                  <a:pt x="4306633" y="208245"/>
                </a:lnTo>
                <a:lnTo>
                  <a:pt x="4236821" y="298669"/>
                </a:lnTo>
                <a:lnTo>
                  <a:pt x="4126064" y="396929"/>
                </a:lnTo>
                <a:lnTo>
                  <a:pt x="4125175" y="403927"/>
                </a:lnTo>
                <a:lnTo>
                  <a:pt x="4144556" y="415154"/>
                </a:lnTo>
                <a:lnTo>
                  <a:pt x="4172779" y="413538"/>
                </a:lnTo>
                <a:lnTo>
                  <a:pt x="4185669" y="412801"/>
                </a:lnTo>
                <a:lnTo>
                  <a:pt x="4189278" y="412598"/>
                </a:lnTo>
                <a:lnTo>
                  <a:pt x="4190987" y="412588"/>
                </a:lnTo>
                <a:lnTo>
                  <a:pt x="4192485" y="413135"/>
                </a:lnTo>
                <a:lnTo>
                  <a:pt x="4193578" y="414112"/>
                </a:lnTo>
                <a:lnTo>
                  <a:pt x="4194860" y="415306"/>
                </a:lnTo>
                <a:lnTo>
                  <a:pt x="4195533" y="416830"/>
                </a:lnTo>
                <a:lnTo>
                  <a:pt x="4195533" y="418481"/>
                </a:lnTo>
                <a:lnTo>
                  <a:pt x="4195546" y="473053"/>
                </a:lnTo>
                <a:lnTo>
                  <a:pt x="4202404" y="468075"/>
                </a:lnTo>
                <a:lnTo>
                  <a:pt x="4202404" y="450498"/>
                </a:lnTo>
                <a:lnTo>
                  <a:pt x="4202404" y="448110"/>
                </a:lnTo>
                <a:lnTo>
                  <a:pt x="4203877" y="445926"/>
                </a:lnTo>
                <a:lnTo>
                  <a:pt x="4206062" y="445024"/>
                </a:lnTo>
                <a:lnTo>
                  <a:pt x="4227296" y="435969"/>
                </a:lnTo>
                <a:lnTo>
                  <a:pt x="4227703" y="435804"/>
                </a:lnTo>
                <a:lnTo>
                  <a:pt x="4229214" y="435436"/>
                </a:lnTo>
                <a:lnTo>
                  <a:pt x="4229658" y="435436"/>
                </a:lnTo>
                <a:lnTo>
                  <a:pt x="4231627" y="435436"/>
                </a:lnTo>
                <a:lnTo>
                  <a:pt x="4233443" y="436350"/>
                </a:lnTo>
                <a:lnTo>
                  <a:pt x="4234548" y="437900"/>
                </a:lnTo>
                <a:lnTo>
                  <a:pt x="4236224" y="439970"/>
                </a:lnTo>
                <a:lnTo>
                  <a:pt x="4236097" y="443170"/>
                </a:lnTo>
                <a:lnTo>
                  <a:pt x="4234218" y="445304"/>
                </a:lnTo>
                <a:lnTo>
                  <a:pt x="4223258" y="457623"/>
                </a:lnTo>
                <a:lnTo>
                  <a:pt x="4234472" y="472024"/>
                </a:lnTo>
                <a:lnTo>
                  <a:pt x="4236008" y="473980"/>
                </a:lnTo>
                <a:lnTo>
                  <a:pt x="4236161" y="476901"/>
                </a:lnTo>
                <a:lnTo>
                  <a:pt x="4234687" y="479009"/>
                </a:lnTo>
                <a:lnTo>
                  <a:pt x="4227296" y="489195"/>
                </a:lnTo>
                <a:lnTo>
                  <a:pt x="4251934" y="483581"/>
                </a:lnTo>
                <a:lnTo>
                  <a:pt x="4261307" y="475606"/>
                </a:lnTo>
                <a:lnTo>
                  <a:pt x="4262424" y="474755"/>
                </a:lnTo>
                <a:lnTo>
                  <a:pt x="4263732" y="474323"/>
                </a:lnTo>
                <a:lnTo>
                  <a:pt x="4265002" y="474323"/>
                </a:lnTo>
                <a:lnTo>
                  <a:pt x="4265561" y="474323"/>
                </a:lnTo>
                <a:lnTo>
                  <a:pt x="4267403" y="474755"/>
                </a:lnTo>
                <a:lnTo>
                  <a:pt x="4267847" y="475009"/>
                </a:lnTo>
                <a:lnTo>
                  <a:pt x="4270070" y="476190"/>
                </a:lnTo>
                <a:lnTo>
                  <a:pt x="4271276" y="478489"/>
                </a:lnTo>
                <a:lnTo>
                  <a:pt x="4271073" y="480838"/>
                </a:lnTo>
                <a:lnTo>
                  <a:pt x="4273702" y="477524"/>
                </a:lnTo>
                <a:lnTo>
                  <a:pt x="4273181" y="441405"/>
                </a:lnTo>
                <a:lnTo>
                  <a:pt x="4273181" y="439754"/>
                </a:lnTo>
                <a:lnTo>
                  <a:pt x="4273854" y="438293"/>
                </a:lnTo>
                <a:lnTo>
                  <a:pt x="4274997" y="437112"/>
                </a:lnTo>
                <a:lnTo>
                  <a:pt x="4276305" y="435969"/>
                </a:lnTo>
                <a:lnTo>
                  <a:pt x="4277753" y="435436"/>
                </a:lnTo>
                <a:lnTo>
                  <a:pt x="4279214" y="435436"/>
                </a:lnTo>
                <a:lnTo>
                  <a:pt x="4331436" y="437696"/>
                </a:lnTo>
                <a:lnTo>
                  <a:pt x="4333608" y="437823"/>
                </a:lnTo>
                <a:lnTo>
                  <a:pt x="4335449" y="438966"/>
                </a:lnTo>
                <a:lnTo>
                  <a:pt x="4336364" y="440795"/>
                </a:lnTo>
                <a:lnTo>
                  <a:pt x="4362208" y="481664"/>
                </a:lnTo>
                <a:lnTo>
                  <a:pt x="4407852" y="514303"/>
                </a:lnTo>
                <a:lnTo>
                  <a:pt x="4410163" y="515890"/>
                </a:lnTo>
                <a:lnTo>
                  <a:pt x="4410963" y="518964"/>
                </a:lnTo>
                <a:lnTo>
                  <a:pt x="4409808" y="521542"/>
                </a:lnTo>
                <a:lnTo>
                  <a:pt x="4398505" y="547882"/>
                </a:lnTo>
                <a:lnTo>
                  <a:pt x="4403115" y="568138"/>
                </a:lnTo>
                <a:lnTo>
                  <a:pt x="4403242" y="568697"/>
                </a:lnTo>
                <a:lnTo>
                  <a:pt x="4403242" y="569294"/>
                </a:lnTo>
                <a:lnTo>
                  <a:pt x="4403102" y="569814"/>
                </a:lnTo>
                <a:lnTo>
                  <a:pt x="4399165" y="583911"/>
                </a:lnTo>
                <a:lnTo>
                  <a:pt x="4411192" y="597488"/>
                </a:lnTo>
                <a:lnTo>
                  <a:pt x="4412792" y="599215"/>
                </a:lnTo>
                <a:lnTo>
                  <a:pt x="4413173" y="601793"/>
                </a:lnTo>
                <a:lnTo>
                  <a:pt x="4412119" y="603939"/>
                </a:lnTo>
                <a:lnTo>
                  <a:pt x="4383709" y="658981"/>
                </a:lnTo>
                <a:lnTo>
                  <a:pt x="4367834" y="707571"/>
                </a:lnTo>
                <a:lnTo>
                  <a:pt x="4377143" y="753456"/>
                </a:lnTo>
                <a:lnTo>
                  <a:pt x="4360684" y="862969"/>
                </a:lnTo>
                <a:lnTo>
                  <a:pt x="4360608" y="863629"/>
                </a:lnTo>
                <a:lnTo>
                  <a:pt x="4360278" y="864213"/>
                </a:lnTo>
                <a:lnTo>
                  <a:pt x="4359871" y="864785"/>
                </a:lnTo>
                <a:lnTo>
                  <a:pt x="4316755" y="911813"/>
                </a:lnTo>
                <a:lnTo>
                  <a:pt x="4279531" y="968201"/>
                </a:lnTo>
                <a:lnTo>
                  <a:pt x="4256354" y="1017680"/>
                </a:lnTo>
                <a:lnTo>
                  <a:pt x="4113999" y="1192673"/>
                </a:lnTo>
                <a:lnTo>
                  <a:pt x="4065803" y="1230202"/>
                </a:lnTo>
                <a:lnTo>
                  <a:pt x="4028185" y="1240451"/>
                </a:lnTo>
                <a:lnTo>
                  <a:pt x="3982935" y="1231345"/>
                </a:lnTo>
                <a:lnTo>
                  <a:pt x="3980205" y="1230900"/>
                </a:lnTo>
                <a:lnTo>
                  <a:pt x="3978160" y="1228424"/>
                </a:lnTo>
                <a:lnTo>
                  <a:pt x="3978160" y="1225528"/>
                </a:lnTo>
                <a:lnTo>
                  <a:pt x="3978160" y="1210644"/>
                </a:lnTo>
                <a:lnTo>
                  <a:pt x="3973829" y="1214149"/>
                </a:lnTo>
                <a:lnTo>
                  <a:pt x="3972496" y="1215101"/>
                </a:lnTo>
                <a:lnTo>
                  <a:pt x="3971290" y="1215457"/>
                </a:lnTo>
                <a:lnTo>
                  <a:pt x="3970007" y="1215457"/>
                </a:lnTo>
                <a:lnTo>
                  <a:pt x="3969626" y="1215457"/>
                </a:lnTo>
                <a:lnTo>
                  <a:pt x="3968648" y="1215394"/>
                </a:lnTo>
                <a:lnTo>
                  <a:pt x="3968292" y="1215241"/>
                </a:lnTo>
                <a:lnTo>
                  <a:pt x="3966870" y="1215000"/>
                </a:lnTo>
                <a:lnTo>
                  <a:pt x="3965244" y="1213666"/>
                </a:lnTo>
                <a:lnTo>
                  <a:pt x="3964495" y="1211901"/>
                </a:lnTo>
                <a:lnTo>
                  <a:pt x="3960037" y="1202173"/>
                </a:lnTo>
                <a:lnTo>
                  <a:pt x="3937596" y="1242140"/>
                </a:lnTo>
                <a:lnTo>
                  <a:pt x="3936466" y="1243994"/>
                </a:lnTo>
                <a:lnTo>
                  <a:pt x="3934434" y="1245200"/>
                </a:lnTo>
                <a:lnTo>
                  <a:pt x="3932262" y="1245200"/>
                </a:lnTo>
                <a:lnTo>
                  <a:pt x="3916057" y="1245200"/>
                </a:lnTo>
                <a:lnTo>
                  <a:pt x="3916959" y="1249455"/>
                </a:lnTo>
                <a:lnTo>
                  <a:pt x="3917454" y="1252249"/>
                </a:lnTo>
                <a:lnTo>
                  <a:pt x="3916057" y="1254878"/>
                </a:lnTo>
                <a:lnTo>
                  <a:pt x="3913631" y="1256046"/>
                </a:lnTo>
                <a:lnTo>
                  <a:pt x="3908958" y="1258307"/>
                </a:lnTo>
                <a:lnTo>
                  <a:pt x="3908475" y="1258523"/>
                </a:lnTo>
                <a:lnTo>
                  <a:pt x="3906799" y="1258891"/>
                </a:lnTo>
                <a:lnTo>
                  <a:pt x="3906304" y="1258891"/>
                </a:lnTo>
                <a:lnTo>
                  <a:pt x="3905923" y="1258891"/>
                </a:lnTo>
                <a:lnTo>
                  <a:pt x="3905110" y="1258853"/>
                </a:lnTo>
                <a:lnTo>
                  <a:pt x="3904360" y="1258574"/>
                </a:lnTo>
                <a:lnTo>
                  <a:pt x="3902595" y="1257989"/>
                </a:lnTo>
                <a:lnTo>
                  <a:pt x="3901325" y="1256719"/>
                </a:lnTo>
                <a:lnTo>
                  <a:pt x="3900741" y="1255132"/>
                </a:lnTo>
                <a:lnTo>
                  <a:pt x="3896017" y="1243816"/>
                </a:lnTo>
                <a:lnTo>
                  <a:pt x="3895572" y="1227890"/>
                </a:lnTo>
                <a:lnTo>
                  <a:pt x="3895572" y="1226252"/>
                </a:lnTo>
                <a:lnTo>
                  <a:pt x="3896156" y="1224792"/>
                </a:lnTo>
                <a:lnTo>
                  <a:pt x="3897172" y="1223776"/>
                </a:lnTo>
                <a:lnTo>
                  <a:pt x="3926243" y="1191302"/>
                </a:lnTo>
                <a:lnTo>
                  <a:pt x="3926243" y="1143219"/>
                </a:lnTo>
                <a:lnTo>
                  <a:pt x="3914787" y="1113286"/>
                </a:lnTo>
                <a:lnTo>
                  <a:pt x="3913924" y="1111012"/>
                </a:lnTo>
                <a:lnTo>
                  <a:pt x="3914559" y="1108472"/>
                </a:lnTo>
                <a:lnTo>
                  <a:pt x="3916476" y="1106821"/>
                </a:lnTo>
                <a:lnTo>
                  <a:pt x="3956507" y="1070347"/>
                </a:lnTo>
                <a:lnTo>
                  <a:pt x="3957459" y="1069356"/>
                </a:lnTo>
                <a:lnTo>
                  <a:pt x="3958983" y="1068759"/>
                </a:lnTo>
                <a:lnTo>
                  <a:pt x="3960596" y="1068759"/>
                </a:lnTo>
                <a:lnTo>
                  <a:pt x="3960964" y="1068759"/>
                </a:lnTo>
                <a:lnTo>
                  <a:pt x="3962184" y="1068924"/>
                </a:lnTo>
                <a:lnTo>
                  <a:pt x="3962514" y="1069039"/>
                </a:lnTo>
                <a:lnTo>
                  <a:pt x="4006621" y="1083999"/>
                </a:lnTo>
                <a:lnTo>
                  <a:pt x="4015879" y="1076786"/>
                </a:lnTo>
                <a:lnTo>
                  <a:pt x="4044899" y="1017172"/>
                </a:lnTo>
                <a:lnTo>
                  <a:pt x="4068114" y="940375"/>
                </a:lnTo>
                <a:lnTo>
                  <a:pt x="4068267" y="939854"/>
                </a:lnTo>
                <a:lnTo>
                  <a:pt x="4068572" y="939346"/>
                </a:lnTo>
                <a:lnTo>
                  <a:pt x="4068965" y="938978"/>
                </a:lnTo>
                <a:lnTo>
                  <a:pt x="4088815" y="919293"/>
                </a:lnTo>
                <a:lnTo>
                  <a:pt x="4084396" y="876367"/>
                </a:lnTo>
                <a:lnTo>
                  <a:pt x="4084332" y="875745"/>
                </a:lnTo>
                <a:lnTo>
                  <a:pt x="4084434" y="875110"/>
                </a:lnTo>
                <a:lnTo>
                  <a:pt x="4084701" y="874500"/>
                </a:lnTo>
                <a:lnTo>
                  <a:pt x="4085183" y="873586"/>
                </a:lnTo>
                <a:lnTo>
                  <a:pt x="3972331" y="920093"/>
                </a:lnTo>
                <a:lnTo>
                  <a:pt x="3924833" y="918290"/>
                </a:lnTo>
                <a:lnTo>
                  <a:pt x="3922776" y="918214"/>
                </a:lnTo>
                <a:lnTo>
                  <a:pt x="3920972" y="917045"/>
                </a:lnTo>
                <a:lnTo>
                  <a:pt x="3920007" y="915432"/>
                </a:lnTo>
                <a:lnTo>
                  <a:pt x="3905923" y="892585"/>
                </a:lnTo>
                <a:lnTo>
                  <a:pt x="3905580" y="892077"/>
                </a:lnTo>
                <a:lnTo>
                  <a:pt x="3905389" y="891493"/>
                </a:lnTo>
                <a:lnTo>
                  <a:pt x="3905389" y="890870"/>
                </a:lnTo>
                <a:lnTo>
                  <a:pt x="3905008" y="862080"/>
                </a:lnTo>
                <a:lnTo>
                  <a:pt x="3894340" y="834216"/>
                </a:lnTo>
                <a:lnTo>
                  <a:pt x="3832593" y="801018"/>
                </a:lnTo>
                <a:lnTo>
                  <a:pt x="3756558" y="787924"/>
                </a:lnTo>
                <a:lnTo>
                  <a:pt x="3754031" y="787365"/>
                </a:lnTo>
                <a:lnTo>
                  <a:pt x="3752202" y="785575"/>
                </a:lnTo>
                <a:lnTo>
                  <a:pt x="3751694" y="783238"/>
                </a:lnTo>
                <a:lnTo>
                  <a:pt x="3735108" y="696230"/>
                </a:lnTo>
                <a:lnTo>
                  <a:pt x="3707231" y="635880"/>
                </a:lnTo>
                <a:lnTo>
                  <a:pt x="3699738" y="593233"/>
                </a:lnTo>
                <a:lnTo>
                  <a:pt x="3666782" y="549596"/>
                </a:lnTo>
                <a:lnTo>
                  <a:pt x="3612413" y="538636"/>
                </a:lnTo>
                <a:lnTo>
                  <a:pt x="3574453" y="513846"/>
                </a:lnTo>
                <a:lnTo>
                  <a:pt x="3450488" y="531689"/>
                </a:lnTo>
                <a:lnTo>
                  <a:pt x="3415131" y="571084"/>
                </a:lnTo>
                <a:lnTo>
                  <a:pt x="3414013" y="574933"/>
                </a:lnTo>
                <a:lnTo>
                  <a:pt x="3438905" y="574933"/>
                </a:lnTo>
                <a:lnTo>
                  <a:pt x="3442080" y="574933"/>
                </a:lnTo>
                <a:lnTo>
                  <a:pt x="3444709" y="577307"/>
                </a:lnTo>
                <a:lnTo>
                  <a:pt x="3444963" y="580406"/>
                </a:lnTo>
                <a:lnTo>
                  <a:pt x="3447300" y="614722"/>
                </a:lnTo>
                <a:lnTo>
                  <a:pt x="3447389" y="616817"/>
                </a:lnTo>
                <a:lnTo>
                  <a:pt x="3446538" y="618633"/>
                </a:lnTo>
                <a:lnTo>
                  <a:pt x="3445027" y="619725"/>
                </a:lnTo>
                <a:lnTo>
                  <a:pt x="3408146" y="651006"/>
                </a:lnTo>
                <a:lnTo>
                  <a:pt x="3380854" y="726863"/>
                </a:lnTo>
                <a:lnTo>
                  <a:pt x="3376447" y="751094"/>
                </a:lnTo>
                <a:lnTo>
                  <a:pt x="3375977" y="752948"/>
                </a:lnTo>
                <a:lnTo>
                  <a:pt x="3374974" y="754307"/>
                </a:lnTo>
                <a:lnTo>
                  <a:pt x="3373539" y="755184"/>
                </a:lnTo>
                <a:lnTo>
                  <a:pt x="3309785" y="791722"/>
                </a:lnTo>
                <a:lnTo>
                  <a:pt x="3309289" y="792064"/>
                </a:lnTo>
                <a:lnTo>
                  <a:pt x="3307346" y="792572"/>
                </a:lnTo>
                <a:lnTo>
                  <a:pt x="3306762" y="792572"/>
                </a:lnTo>
                <a:lnTo>
                  <a:pt x="3305898" y="792572"/>
                </a:lnTo>
                <a:lnTo>
                  <a:pt x="3305124" y="792382"/>
                </a:lnTo>
                <a:lnTo>
                  <a:pt x="3304362" y="792064"/>
                </a:lnTo>
                <a:lnTo>
                  <a:pt x="3236912" y="765001"/>
                </a:lnTo>
                <a:lnTo>
                  <a:pt x="3212450" y="768660"/>
                </a:lnTo>
                <a:lnTo>
                  <a:pt x="3205921" y="769626"/>
                </a:lnTo>
                <a:lnTo>
                  <a:pt x="3205137" y="769662"/>
                </a:lnTo>
                <a:lnTo>
                  <a:pt x="3204679" y="769573"/>
                </a:lnTo>
                <a:lnTo>
                  <a:pt x="3204273" y="769395"/>
                </a:lnTo>
                <a:lnTo>
                  <a:pt x="3153841" y="747614"/>
                </a:lnTo>
                <a:lnTo>
                  <a:pt x="3083344" y="791607"/>
                </a:lnTo>
                <a:lnTo>
                  <a:pt x="2985071" y="819801"/>
                </a:lnTo>
                <a:lnTo>
                  <a:pt x="2942272" y="813045"/>
                </a:lnTo>
                <a:lnTo>
                  <a:pt x="2880791" y="801602"/>
                </a:lnTo>
                <a:lnTo>
                  <a:pt x="2842742" y="773027"/>
                </a:lnTo>
                <a:lnTo>
                  <a:pt x="2735211" y="721021"/>
                </a:lnTo>
                <a:lnTo>
                  <a:pt x="2709278" y="714912"/>
                </a:lnTo>
                <a:lnTo>
                  <a:pt x="2646095" y="743995"/>
                </a:lnTo>
                <a:lnTo>
                  <a:pt x="2645613" y="744173"/>
                </a:lnTo>
                <a:lnTo>
                  <a:pt x="2644000" y="744516"/>
                </a:lnTo>
                <a:lnTo>
                  <a:pt x="2643530" y="744516"/>
                </a:lnTo>
                <a:lnTo>
                  <a:pt x="2642895" y="744516"/>
                </a:lnTo>
                <a:lnTo>
                  <a:pt x="2642298" y="744452"/>
                </a:lnTo>
                <a:lnTo>
                  <a:pt x="2641739" y="744325"/>
                </a:lnTo>
                <a:lnTo>
                  <a:pt x="2611120" y="735143"/>
                </a:lnTo>
                <a:lnTo>
                  <a:pt x="2573934" y="709159"/>
                </a:lnTo>
                <a:lnTo>
                  <a:pt x="2572829" y="708460"/>
                </a:lnTo>
                <a:lnTo>
                  <a:pt x="2571991" y="707228"/>
                </a:lnTo>
                <a:lnTo>
                  <a:pt x="2571559" y="705819"/>
                </a:lnTo>
                <a:lnTo>
                  <a:pt x="2560383" y="653800"/>
                </a:lnTo>
                <a:lnTo>
                  <a:pt x="2441651" y="608168"/>
                </a:lnTo>
                <a:lnTo>
                  <a:pt x="2383447" y="656213"/>
                </a:lnTo>
                <a:lnTo>
                  <a:pt x="2394483" y="705285"/>
                </a:lnTo>
                <a:lnTo>
                  <a:pt x="2394737" y="707038"/>
                </a:lnTo>
                <a:lnTo>
                  <a:pt x="2394470" y="708460"/>
                </a:lnTo>
                <a:lnTo>
                  <a:pt x="2393784" y="709553"/>
                </a:lnTo>
                <a:lnTo>
                  <a:pt x="2385009" y="724450"/>
                </a:lnTo>
                <a:lnTo>
                  <a:pt x="2389797" y="748973"/>
                </a:lnTo>
                <a:lnTo>
                  <a:pt x="2390216" y="751691"/>
                </a:lnTo>
                <a:lnTo>
                  <a:pt x="2388870" y="754269"/>
                </a:lnTo>
                <a:lnTo>
                  <a:pt x="2386457" y="755387"/>
                </a:lnTo>
                <a:lnTo>
                  <a:pt x="2377097" y="759921"/>
                </a:lnTo>
                <a:lnTo>
                  <a:pt x="2237562" y="760581"/>
                </a:lnTo>
                <a:lnTo>
                  <a:pt x="2235898" y="760581"/>
                </a:lnTo>
                <a:lnTo>
                  <a:pt x="2234310" y="759921"/>
                </a:lnTo>
                <a:lnTo>
                  <a:pt x="2233180" y="758714"/>
                </a:lnTo>
                <a:lnTo>
                  <a:pt x="2206371" y="730571"/>
                </a:lnTo>
                <a:lnTo>
                  <a:pt x="2095309" y="719357"/>
                </a:lnTo>
                <a:lnTo>
                  <a:pt x="2043582" y="737340"/>
                </a:lnTo>
                <a:lnTo>
                  <a:pt x="1933689" y="800916"/>
                </a:lnTo>
                <a:lnTo>
                  <a:pt x="1911959" y="831231"/>
                </a:lnTo>
                <a:lnTo>
                  <a:pt x="1894077" y="844058"/>
                </a:lnTo>
                <a:lnTo>
                  <a:pt x="1892973" y="844808"/>
                </a:lnTo>
                <a:lnTo>
                  <a:pt x="1891791" y="845112"/>
                </a:lnTo>
                <a:lnTo>
                  <a:pt x="1890547" y="845112"/>
                </a:lnTo>
                <a:lnTo>
                  <a:pt x="1890115" y="845112"/>
                </a:lnTo>
                <a:lnTo>
                  <a:pt x="1888883" y="844909"/>
                </a:lnTo>
                <a:lnTo>
                  <a:pt x="1888451" y="844808"/>
                </a:lnTo>
                <a:lnTo>
                  <a:pt x="1867433" y="837950"/>
                </a:lnTo>
                <a:lnTo>
                  <a:pt x="1865541" y="837378"/>
                </a:lnTo>
                <a:lnTo>
                  <a:pt x="1864080" y="835879"/>
                </a:lnTo>
                <a:lnTo>
                  <a:pt x="1863547" y="834025"/>
                </a:lnTo>
                <a:lnTo>
                  <a:pt x="1862963" y="832374"/>
                </a:lnTo>
                <a:lnTo>
                  <a:pt x="1863305" y="830380"/>
                </a:lnTo>
                <a:lnTo>
                  <a:pt x="1864550" y="828691"/>
                </a:lnTo>
                <a:lnTo>
                  <a:pt x="1878406" y="811470"/>
                </a:lnTo>
                <a:lnTo>
                  <a:pt x="1857514" y="780177"/>
                </a:lnTo>
                <a:lnTo>
                  <a:pt x="1851380" y="782539"/>
                </a:lnTo>
                <a:lnTo>
                  <a:pt x="1846262" y="791899"/>
                </a:lnTo>
                <a:lnTo>
                  <a:pt x="1845068" y="793766"/>
                </a:lnTo>
                <a:lnTo>
                  <a:pt x="1843100" y="794846"/>
                </a:lnTo>
                <a:lnTo>
                  <a:pt x="1841004" y="794846"/>
                </a:lnTo>
                <a:lnTo>
                  <a:pt x="1792338" y="783200"/>
                </a:lnTo>
                <a:lnTo>
                  <a:pt x="1791627" y="783047"/>
                </a:lnTo>
                <a:lnTo>
                  <a:pt x="1791004" y="782654"/>
                </a:lnTo>
                <a:lnTo>
                  <a:pt x="1790534" y="782120"/>
                </a:lnTo>
                <a:lnTo>
                  <a:pt x="1772551" y="760594"/>
                </a:lnTo>
                <a:lnTo>
                  <a:pt x="1772208" y="760213"/>
                </a:lnTo>
                <a:lnTo>
                  <a:pt x="1771954" y="759705"/>
                </a:lnTo>
                <a:lnTo>
                  <a:pt x="1771840" y="759210"/>
                </a:lnTo>
                <a:lnTo>
                  <a:pt x="1769745" y="749812"/>
                </a:lnTo>
                <a:lnTo>
                  <a:pt x="1749120" y="741836"/>
                </a:lnTo>
                <a:lnTo>
                  <a:pt x="1747151" y="741125"/>
                </a:lnTo>
                <a:lnTo>
                  <a:pt x="1745716" y="739359"/>
                </a:lnTo>
                <a:lnTo>
                  <a:pt x="1745360" y="737264"/>
                </a:lnTo>
                <a:lnTo>
                  <a:pt x="1741068" y="712334"/>
                </a:lnTo>
                <a:lnTo>
                  <a:pt x="1710016" y="690858"/>
                </a:lnTo>
                <a:lnTo>
                  <a:pt x="1703171" y="688356"/>
                </a:lnTo>
                <a:lnTo>
                  <a:pt x="1696465" y="694795"/>
                </a:lnTo>
                <a:lnTo>
                  <a:pt x="1695259" y="695925"/>
                </a:lnTo>
                <a:lnTo>
                  <a:pt x="1693811" y="696560"/>
                </a:lnTo>
                <a:lnTo>
                  <a:pt x="1692300" y="696560"/>
                </a:lnTo>
                <a:lnTo>
                  <a:pt x="1683880" y="696560"/>
                </a:lnTo>
                <a:lnTo>
                  <a:pt x="1678571" y="705133"/>
                </a:lnTo>
                <a:lnTo>
                  <a:pt x="1677504" y="706873"/>
                </a:lnTo>
                <a:lnTo>
                  <a:pt x="1675574" y="707927"/>
                </a:lnTo>
                <a:lnTo>
                  <a:pt x="1673402" y="707927"/>
                </a:lnTo>
                <a:lnTo>
                  <a:pt x="1616722" y="707927"/>
                </a:lnTo>
                <a:lnTo>
                  <a:pt x="1614627" y="707927"/>
                </a:lnTo>
                <a:lnTo>
                  <a:pt x="1612709" y="706898"/>
                </a:lnTo>
                <a:lnTo>
                  <a:pt x="1611642" y="705133"/>
                </a:lnTo>
                <a:lnTo>
                  <a:pt x="1599920" y="686883"/>
                </a:lnTo>
                <a:lnTo>
                  <a:pt x="1598904" y="685524"/>
                </a:lnTo>
                <a:lnTo>
                  <a:pt x="1598637" y="683505"/>
                </a:lnTo>
                <a:lnTo>
                  <a:pt x="1599349" y="681663"/>
                </a:lnTo>
                <a:lnTo>
                  <a:pt x="1600136" y="679327"/>
                </a:lnTo>
                <a:lnTo>
                  <a:pt x="1585175" y="669675"/>
                </a:lnTo>
                <a:lnTo>
                  <a:pt x="1583220" y="670335"/>
                </a:lnTo>
                <a:lnTo>
                  <a:pt x="1572514" y="690998"/>
                </a:lnTo>
                <a:lnTo>
                  <a:pt x="1559166" y="702110"/>
                </a:lnTo>
                <a:lnTo>
                  <a:pt x="1557883" y="702999"/>
                </a:lnTo>
                <a:lnTo>
                  <a:pt x="1556689" y="703368"/>
                </a:lnTo>
                <a:lnTo>
                  <a:pt x="1555407" y="703368"/>
                </a:lnTo>
                <a:lnTo>
                  <a:pt x="1552562" y="702961"/>
                </a:lnTo>
                <a:lnTo>
                  <a:pt x="1551089" y="701971"/>
                </a:lnTo>
                <a:lnTo>
                  <a:pt x="1550187" y="700523"/>
                </a:lnTo>
                <a:lnTo>
                  <a:pt x="1448650" y="519700"/>
                </a:lnTo>
                <a:lnTo>
                  <a:pt x="1383969" y="466487"/>
                </a:lnTo>
                <a:lnTo>
                  <a:pt x="1382648" y="465459"/>
                </a:lnTo>
                <a:lnTo>
                  <a:pt x="1381848" y="463744"/>
                </a:lnTo>
                <a:lnTo>
                  <a:pt x="1381848" y="461953"/>
                </a:lnTo>
                <a:lnTo>
                  <a:pt x="1381848" y="450498"/>
                </a:lnTo>
                <a:lnTo>
                  <a:pt x="1381848" y="448301"/>
                </a:lnTo>
                <a:lnTo>
                  <a:pt x="1383030" y="446345"/>
                </a:lnTo>
                <a:lnTo>
                  <a:pt x="1384871" y="445304"/>
                </a:lnTo>
                <a:lnTo>
                  <a:pt x="1396733" y="438725"/>
                </a:lnTo>
                <a:lnTo>
                  <a:pt x="1396377" y="437938"/>
                </a:lnTo>
                <a:lnTo>
                  <a:pt x="1366697" y="451311"/>
                </a:lnTo>
                <a:lnTo>
                  <a:pt x="1348447" y="453800"/>
                </a:lnTo>
                <a:lnTo>
                  <a:pt x="1328699" y="477206"/>
                </a:lnTo>
                <a:lnTo>
                  <a:pt x="1328343" y="477625"/>
                </a:lnTo>
                <a:lnTo>
                  <a:pt x="1327886" y="477955"/>
                </a:lnTo>
                <a:lnTo>
                  <a:pt x="1327340" y="478197"/>
                </a:lnTo>
                <a:lnTo>
                  <a:pt x="1299425" y="488852"/>
                </a:lnTo>
                <a:lnTo>
                  <a:pt x="1299425" y="496243"/>
                </a:lnTo>
                <a:lnTo>
                  <a:pt x="1299425" y="498059"/>
                </a:lnTo>
                <a:lnTo>
                  <a:pt x="1298574" y="499774"/>
                </a:lnTo>
                <a:lnTo>
                  <a:pt x="1297089" y="500930"/>
                </a:lnTo>
                <a:lnTo>
                  <a:pt x="1296022" y="501730"/>
                </a:lnTo>
                <a:lnTo>
                  <a:pt x="1294739" y="502174"/>
                </a:lnTo>
                <a:lnTo>
                  <a:pt x="1293431" y="502174"/>
                </a:lnTo>
                <a:lnTo>
                  <a:pt x="1268031" y="495685"/>
                </a:lnTo>
                <a:lnTo>
                  <a:pt x="1246517" y="506137"/>
                </a:lnTo>
                <a:lnTo>
                  <a:pt x="1246047" y="506353"/>
                </a:lnTo>
                <a:lnTo>
                  <a:pt x="1244358" y="506759"/>
                </a:lnTo>
                <a:lnTo>
                  <a:pt x="1243863" y="506759"/>
                </a:lnTo>
                <a:lnTo>
                  <a:pt x="1243177" y="506759"/>
                </a:lnTo>
                <a:lnTo>
                  <a:pt x="1242314" y="506683"/>
                </a:lnTo>
                <a:lnTo>
                  <a:pt x="1241386" y="506238"/>
                </a:lnTo>
                <a:lnTo>
                  <a:pt x="1240129" y="505819"/>
                </a:lnTo>
                <a:lnTo>
                  <a:pt x="1238821" y="504575"/>
                </a:lnTo>
                <a:lnTo>
                  <a:pt x="1238211" y="502949"/>
                </a:lnTo>
                <a:lnTo>
                  <a:pt x="1233525" y="491608"/>
                </a:lnTo>
                <a:lnTo>
                  <a:pt x="1232865" y="490046"/>
                </a:lnTo>
                <a:lnTo>
                  <a:pt x="1232954" y="488280"/>
                </a:lnTo>
                <a:lnTo>
                  <a:pt x="1233766" y="486693"/>
                </a:lnTo>
                <a:lnTo>
                  <a:pt x="1240802" y="472977"/>
                </a:lnTo>
                <a:lnTo>
                  <a:pt x="1241005" y="472583"/>
                </a:lnTo>
                <a:lnTo>
                  <a:pt x="1241247" y="472228"/>
                </a:lnTo>
                <a:lnTo>
                  <a:pt x="1241501" y="471923"/>
                </a:lnTo>
                <a:lnTo>
                  <a:pt x="1240726" y="472164"/>
                </a:lnTo>
                <a:lnTo>
                  <a:pt x="1239545" y="472482"/>
                </a:lnTo>
                <a:lnTo>
                  <a:pt x="1239100" y="472482"/>
                </a:lnTo>
                <a:lnTo>
                  <a:pt x="1238288" y="472482"/>
                </a:lnTo>
                <a:lnTo>
                  <a:pt x="1237399" y="472278"/>
                </a:lnTo>
                <a:lnTo>
                  <a:pt x="1236624" y="471923"/>
                </a:lnTo>
                <a:lnTo>
                  <a:pt x="1213904" y="461801"/>
                </a:lnTo>
                <a:lnTo>
                  <a:pt x="1214742" y="463490"/>
                </a:lnTo>
                <a:lnTo>
                  <a:pt x="1214640" y="465649"/>
                </a:lnTo>
                <a:lnTo>
                  <a:pt x="1213535" y="467364"/>
                </a:lnTo>
                <a:lnTo>
                  <a:pt x="1212240" y="469218"/>
                </a:lnTo>
                <a:lnTo>
                  <a:pt x="1210348" y="470132"/>
                </a:lnTo>
                <a:lnTo>
                  <a:pt x="1208405" y="470132"/>
                </a:lnTo>
                <a:lnTo>
                  <a:pt x="1196644" y="470132"/>
                </a:lnTo>
                <a:lnTo>
                  <a:pt x="1194930" y="470132"/>
                </a:lnTo>
                <a:lnTo>
                  <a:pt x="1193304" y="469434"/>
                </a:lnTo>
                <a:lnTo>
                  <a:pt x="1192136" y="468214"/>
                </a:lnTo>
                <a:lnTo>
                  <a:pt x="1190879" y="466627"/>
                </a:lnTo>
                <a:lnTo>
                  <a:pt x="1190383" y="464874"/>
                </a:lnTo>
                <a:lnTo>
                  <a:pt x="1190701" y="463236"/>
                </a:lnTo>
                <a:lnTo>
                  <a:pt x="1192860" y="450815"/>
                </a:lnTo>
                <a:lnTo>
                  <a:pt x="1186929" y="441621"/>
                </a:lnTo>
                <a:lnTo>
                  <a:pt x="1186014" y="446942"/>
                </a:lnTo>
                <a:lnTo>
                  <a:pt x="1185545" y="449584"/>
                </a:lnTo>
                <a:lnTo>
                  <a:pt x="1142442" y="456200"/>
                </a:lnTo>
                <a:lnTo>
                  <a:pt x="1137780" y="456454"/>
                </a:lnTo>
                <a:lnTo>
                  <a:pt x="1135773" y="455273"/>
                </a:lnTo>
                <a:lnTo>
                  <a:pt x="1134757" y="453406"/>
                </a:lnTo>
                <a:lnTo>
                  <a:pt x="1127772" y="442179"/>
                </a:lnTo>
                <a:lnTo>
                  <a:pt x="1126426" y="440071"/>
                </a:lnTo>
                <a:lnTo>
                  <a:pt x="1126591" y="437290"/>
                </a:lnTo>
                <a:lnTo>
                  <a:pt x="1128229" y="435334"/>
                </a:lnTo>
                <a:lnTo>
                  <a:pt x="1137018" y="424653"/>
                </a:lnTo>
                <a:lnTo>
                  <a:pt x="1138415" y="411992"/>
                </a:lnTo>
                <a:lnTo>
                  <a:pt x="1129207" y="404930"/>
                </a:lnTo>
                <a:lnTo>
                  <a:pt x="1127988" y="403965"/>
                </a:lnTo>
                <a:lnTo>
                  <a:pt x="1127264" y="402708"/>
                </a:lnTo>
                <a:lnTo>
                  <a:pt x="1126934" y="401336"/>
                </a:lnTo>
                <a:lnTo>
                  <a:pt x="1122591" y="371872"/>
                </a:lnTo>
                <a:lnTo>
                  <a:pt x="1115885" y="367948"/>
                </a:lnTo>
                <a:lnTo>
                  <a:pt x="1094981" y="376051"/>
                </a:lnTo>
                <a:lnTo>
                  <a:pt x="1094574" y="376203"/>
                </a:lnTo>
                <a:lnTo>
                  <a:pt x="1093203" y="376419"/>
                </a:lnTo>
                <a:lnTo>
                  <a:pt x="1092784" y="376419"/>
                </a:lnTo>
                <a:lnTo>
                  <a:pt x="1091615" y="376419"/>
                </a:lnTo>
                <a:lnTo>
                  <a:pt x="1090587" y="376139"/>
                </a:lnTo>
                <a:lnTo>
                  <a:pt x="1089647" y="375555"/>
                </a:lnTo>
                <a:lnTo>
                  <a:pt x="1066063" y="361915"/>
                </a:lnTo>
                <a:lnTo>
                  <a:pt x="1039901" y="358359"/>
                </a:lnTo>
                <a:lnTo>
                  <a:pt x="1020508" y="370932"/>
                </a:lnTo>
                <a:lnTo>
                  <a:pt x="1010361" y="373206"/>
                </a:lnTo>
                <a:lnTo>
                  <a:pt x="1006525" y="387963"/>
                </a:lnTo>
                <a:lnTo>
                  <a:pt x="1006043" y="390008"/>
                </a:lnTo>
                <a:lnTo>
                  <a:pt x="1004315" y="391824"/>
                </a:lnTo>
                <a:lnTo>
                  <a:pt x="1002042" y="392319"/>
                </a:lnTo>
                <a:lnTo>
                  <a:pt x="900569" y="415154"/>
                </a:lnTo>
                <a:lnTo>
                  <a:pt x="868286" y="421390"/>
                </a:lnTo>
                <a:lnTo>
                  <a:pt x="862355" y="436630"/>
                </a:lnTo>
                <a:lnTo>
                  <a:pt x="861390" y="438954"/>
                </a:lnTo>
                <a:lnTo>
                  <a:pt x="859205" y="440452"/>
                </a:lnTo>
                <a:lnTo>
                  <a:pt x="856741" y="440452"/>
                </a:lnTo>
                <a:lnTo>
                  <a:pt x="830770" y="440452"/>
                </a:lnTo>
                <a:lnTo>
                  <a:pt x="816660" y="445901"/>
                </a:lnTo>
                <a:lnTo>
                  <a:pt x="815162" y="450142"/>
                </a:lnTo>
                <a:lnTo>
                  <a:pt x="814743" y="451565"/>
                </a:lnTo>
                <a:lnTo>
                  <a:pt x="813612" y="452911"/>
                </a:lnTo>
                <a:lnTo>
                  <a:pt x="812076" y="453609"/>
                </a:lnTo>
                <a:lnTo>
                  <a:pt x="811644" y="453825"/>
                </a:lnTo>
                <a:lnTo>
                  <a:pt x="809980" y="454168"/>
                </a:lnTo>
                <a:lnTo>
                  <a:pt x="809459" y="454168"/>
                </a:lnTo>
                <a:lnTo>
                  <a:pt x="808888" y="454168"/>
                </a:lnTo>
                <a:lnTo>
                  <a:pt x="808316" y="454117"/>
                </a:lnTo>
                <a:lnTo>
                  <a:pt x="807605" y="453851"/>
                </a:lnTo>
                <a:lnTo>
                  <a:pt x="791489" y="447983"/>
                </a:lnTo>
                <a:lnTo>
                  <a:pt x="770483" y="462284"/>
                </a:lnTo>
                <a:lnTo>
                  <a:pt x="769937" y="462614"/>
                </a:lnTo>
                <a:lnTo>
                  <a:pt x="769302" y="462830"/>
                </a:lnTo>
                <a:lnTo>
                  <a:pt x="768642" y="462830"/>
                </a:lnTo>
                <a:lnTo>
                  <a:pt x="749211" y="463236"/>
                </a:lnTo>
                <a:lnTo>
                  <a:pt x="743864" y="471923"/>
                </a:lnTo>
                <a:lnTo>
                  <a:pt x="742759" y="473663"/>
                </a:lnTo>
                <a:lnTo>
                  <a:pt x="740879" y="474691"/>
                </a:lnTo>
                <a:lnTo>
                  <a:pt x="738860" y="474730"/>
                </a:lnTo>
                <a:lnTo>
                  <a:pt x="736752" y="474730"/>
                </a:lnTo>
                <a:lnTo>
                  <a:pt x="734898" y="473828"/>
                </a:lnTo>
                <a:lnTo>
                  <a:pt x="733742" y="472164"/>
                </a:lnTo>
                <a:lnTo>
                  <a:pt x="730935" y="468075"/>
                </a:lnTo>
                <a:lnTo>
                  <a:pt x="704508" y="469546"/>
                </a:lnTo>
                <a:lnTo>
                  <a:pt x="695115" y="470067"/>
                </a:lnTo>
                <a:lnTo>
                  <a:pt x="691934" y="470132"/>
                </a:lnTo>
                <a:lnTo>
                  <a:pt x="690105" y="469256"/>
                </a:lnTo>
                <a:lnTo>
                  <a:pt x="688924" y="467681"/>
                </a:lnTo>
                <a:lnTo>
                  <a:pt x="686650" y="464290"/>
                </a:lnTo>
                <a:lnTo>
                  <a:pt x="677075" y="467059"/>
                </a:lnTo>
                <a:lnTo>
                  <a:pt x="679195" y="469129"/>
                </a:lnTo>
                <a:lnTo>
                  <a:pt x="680910" y="470729"/>
                </a:lnTo>
                <a:lnTo>
                  <a:pt x="681494" y="473282"/>
                </a:lnTo>
                <a:lnTo>
                  <a:pt x="680618" y="475517"/>
                </a:lnTo>
                <a:lnTo>
                  <a:pt x="677087" y="484534"/>
                </a:lnTo>
                <a:lnTo>
                  <a:pt x="681469" y="484064"/>
                </a:lnTo>
                <a:lnTo>
                  <a:pt x="686752" y="483429"/>
                </a:lnTo>
                <a:lnTo>
                  <a:pt x="688314" y="483429"/>
                </a:lnTo>
                <a:lnTo>
                  <a:pt x="689775" y="483988"/>
                </a:lnTo>
                <a:lnTo>
                  <a:pt x="690943" y="485055"/>
                </a:lnTo>
                <a:lnTo>
                  <a:pt x="695756" y="489741"/>
                </a:lnTo>
                <a:lnTo>
                  <a:pt x="697242" y="491290"/>
                </a:lnTo>
                <a:lnTo>
                  <a:pt x="697801" y="493411"/>
                </a:lnTo>
                <a:lnTo>
                  <a:pt x="697344" y="495253"/>
                </a:lnTo>
                <a:lnTo>
                  <a:pt x="697090" y="496967"/>
                </a:lnTo>
                <a:lnTo>
                  <a:pt x="695680" y="498720"/>
                </a:lnTo>
                <a:lnTo>
                  <a:pt x="693712" y="499444"/>
                </a:lnTo>
                <a:lnTo>
                  <a:pt x="681735" y="504435"/>
                </a:lnTo>
                <a:lnTo>
                  <a:pt x="682510" y="508994"/>
                </a:lnTo>
                <a:lnTo>
                  <a:pt x="706170" y="510937"/>
                </a:lnTo>
                <a:lnTo>
                  <a:pt x="706856" y="510963"/>
                </a:lnTo>
                <a:lnTo>
                  <a:pt x="707478" y="511204"/>
                </a:lnTo>
                <a:lnTo>
                  <a:pt x="708024" y="511674"/>
                </a:lnTo>
                <a:lnTo>
                  <a:pt x="726033" y="525961"/>
                </a:lnTo>
                <a:lnTo>
                  <a:pt x="727519" y="527333"/>
                </a:lnTo>
                <a:lnTo>
                  <a:pt x="728256" y="529035"/>
                </a:lnTo>
                <a:lnTo>
                  <a:pt x="728192" y="530737"/>
                </a:lnTo>
                <a:lnTo>
                  <a:pt x="728154" y="532578"/>
                </a:lnTo>
                <a:lnTo>
                  <a:pt x="727189" y="534293"/>
                </a:lnTo>
                <a:lnTo>
                  <a:pt x="725703" y="535347"/>
                </a:lnTo>
                <a:lnTo>
                  <a:pt x="716318" y="542192"/>
                </a:lnTo>
                <a:lnTo>
                  <a:pt x="715759" y="542624"/>
                </a:lnTo>
                <a:lnTo>
                  <a:pt x="715060" y="542852"/>
                </a:lnTo>
                <a:lnTo>
                  <a:pt x="714362" y="542852"/>
                </a:lnTo>
                <a:lnTo>
                  <a:pt x="672718" y="543310"/>
                </a:lnTo>
                <a:lnTo>
                  <a:pt x="659434" y="556225"/>
                </a:lnTo>
                <a:lnTo>
                  <a:pt x="672630" y="572545"/>
                </a:lnTo>
                <a:lnTo>
                  <a:pt x="673938" y="574234"/>
                </a:lnTo>
                <a:lnTo>
                  <a:pt x="674293" y="576418"/>
                </a:lnTo>
                <a:lnTo>
                  <a:pt x="673519" y="578323"/>
                </a:lnTo>
                <a:lnTo>
                  <a:pt x="668858" y="591874"/>
                </a:lnTo>
                <a:lnTo>
                  <a:pt x="668388" y="593233"/>
                </a:lnTo>
                <a:lnTo>
                  <a:pt x="667410" y="594440"/>
                </a:lnTo>
                <a:lnTo>
                  <a:pt x="666089" y="595214"/>
                </a:lnTo>
                <a:lnTo>
                  <a:pt x="630542" y="614341"/>
                </a:lnTo>
                <a:lnTo>
                  <a:pt x="636765" y="616309"/>
                </a:lnTo>
                <a:lnTo>
                  <a:pt x="638771" y="616919"/>
                </a:lnTo>
                <a:lnTo>
                  <a:pt x="640257" y="618595"/>
                </a:lnTo>
                <a:lnTo>
                  <a:pt x="640753" y="620767"/>
                </a:lnTo>
                <a:lnTo>
                  <a:pt x="642327" y="628425"/>
                </a:lnTo>
                <a:lnTo>
                  <a:pt x="659739" y="632171"/>
                </a:lnTo>
                <a:lnTo>
                  <a:pt x="661415" y="632552"/>
                </a:lnTo>
                <a:lnTo>
                  <a:pt x="662774" y="633518"/>
                </a:lnTo>
                <a:lnTo>
                  <a:pt x="663587" y="634902"/>
                </a:lnTo>
                <a:lnTo>
                  <a:pt x="669442" y="644363"/>
                </a:lnTo>
                <a:lnTo>
                  <a:pt x="700227" y="652822"/>
                </a:lnTo>
                <a:lnTo>
                  <a:pt x="701776" y="653266"/>
                </a:lnTo>
                <a:lnTo>
                  <a:pt x="703122" y="654333"/>
                </a:lnTo>
                <a:lnTo>
                  <a:pt x="703910" y="655819"/>
                </a:lnTo>
                <a:lnTo>
                  <a:pt x="704659" y="657178"/>
                </a:lnTo>
                <a:lnTo>
                  <a:pt x="704799" y="658816"/>
                </a:lnTo>
                <a:lnTo>
                  <a:pt x="704316" y="660404"/>
                </a:lnTo>
                <a:lnTo>
                  <a:pt x="690105" y="699456"/>
                </a:lnTo>
                <a:lnTo>
                  <a:pt x="689495" y="701196"/>
                </a:lnTo>
                <a:lnTo>
                  <a:pt x="687971" y="702631"/>
                </a:lnTo>
                <a:lnTo>
                  <a:pt x="685977" y="703190"/>
                </a:lnTo>
                <a:lnTo>
                  <a:pt x="648093" y="712334"/>
                </a:lnTo>
                <a:lnTo>
                  <a:pt x="647522" y="712359"/>
                </a:lnTo>
                <a:lnTo>
                  <a:pt x="647039" y="712385"/>
                </a:lnTo>
                <a:lnTo>
                  <a:pt x="646633" y="712385"/>
                </a:lnTo>
                <a:lnTo>
                  <a:pt x="645223" y="712385"/>
                </a:lnTo>
                <a:lnTo>
                  <a:pt x="644448" y="712169"/>
                </a:lnTo>
                <a:lnTo>
                  <a:pt x="643661" y="711750"/>
                </a:lnTo>
                <a:lnTo>
                  <a:pt x="625119" y="700955"/>
                </a:lnTo>
                <a:lnTo>
                  <a:pt x="614044" y="718849"/>
                </a:lnTo>
                <a:lnTo>
                  <a:pt x="612876" y="720614"/>
                </a:lnTo>
                <a:lnTo>
                  <a:pt x="610996" y="721681"/>
                </a:lnTo>
                <a:lnTo>
                  <a:pt x="608901" y="721681"/>
                </a:lnTo>
                <a:lnTo>
                  <a:pt x="594766" y="721681"/>
                </a:lnTo>
                <a:lnTo>
                  <a:pt x="592581" y="721681"/>
                </a:lnTo>
                <a:lnTo>
                  <a:pt x="590537" y="720500"/>
                </a:lnTo>
                <a:lnTo>
                  <a:pt x="589445" y="718582"/>
                </a:lnTo>
                <a:lnTo>
                  <a:pt x="586320" y="712512"/>
                </a:lnTo>
                <a:lnTo>
                  <a:pt x="564095" y="712512"/>
                </a:lnTo>
                <a:lnTo>
                  <a:pt x="561759" y="712512"/>
                </a:lnTo>
                <a:lnTo>
                  <a:pt x="559625" y="711229"/>
                </a:lnTo>
                <a:lnTo>
                  <a:pt x="558622" y="709210"/>
                </a:lnTo>
                <a:lnTo>
                  <a:pt x="545757" y="682133"/>
                </a:lnTo>
                <a:lnTo>
                  <a:pt x="536955" y="680406"/>
                </a:lnTo>
                <a:lnTo>
                  <a:pt x="520953" y="682629"/>
                </a:lnTo>
                <a:lnTo>
                  <a:pt x="506628" y="695062"/>
                </a:lnTo>
                <a:lnTo>
                  <a:pt x="505472" y="696014"/>
                </a:lnTo>
                <a:lnTo>
                  <a:pt x="504151" y="696560"/>
                </a:lnTo>
                <a:lnTo>
                  <a:pt x="502716" y="696560"/>
                </a:lnTo>
                <a:lnTo>
                  <a:pt x="501230" y="696560"/>
                </a:lnTo>
                <a:lnTo>
                  <a:pt x="499783" y="695976"/>
                </a:lnTo>
                <a:lnTo>
                  <a:pt x="498716" y="695036"/>
                </a:lnTo>
                <a:lnTo>
                  <a:pt x="484289" y="683048"/>
                </a:lnTo>
                <a:lnTo>
                  <a:pt x="473354" y="684432"/>
                </a:lnTo>
                <a:lnTo>
                  <a:pt x="473354" y="686032"/>
                </a:lnTo>
                <a:lnTo>
                  <a:pt x="473354" y="687772"/>
                </a:lnTo>
                <a:lnTo>
                  <a:pt x="472490" y="689487"/>
                </a:lnTo>
                <a:lnTo>
                  <a:pt x="471081" y="690604"/>
                </a:lnTo>
                <a:lnTo>
                  <a:pt x="470077" y="691455"/>
                </a:lnTo>
                <a:lnTo>
                  <a:pt x="468693" y="691925"/>
                </a:lnTo>
                <a:lnTo>
                  <a:pt x="467321" y="691925"/>
                </a:lnTo>
                <a:lnTo>
                  <a:pt x="466915" y="691925"/>
                </a:lnTo>
                <a:lnTo>
                  <a:pt x="454875" y="690020"/>
                </a:lnTo>
                <a:lnTo>
                  <a:pt x="423964" y="715687"/>
                </a:lnTo>
                <a:lnTo>
                  <a:pt x="422948" y="716588"/>
                </a:lnTo>
                <a:lnTo>
                  <a:pt x="421551" y="717096"/>
                </a:lnTo>
                <a:lnTo>
                  <a:pt x="420077" y="717096"/>
                </a:lnTo>
                <a:lnTo>
                  <a:pt x="419582" y="717096"/>
                </a:lnTo>
                <a:lnTo>
                  <a:pt x="390245" y="704003"/>
                </a:lnTo>
                <a:lnTo>
                  <a:pt x="378917" y="688001"/>
                </a:lnTo>
                <a:lnTo>
                  <a:pt x="378917" y="711140"/>
                </a:lnTo>
                <a:lnTo>
                  <a:pt x="378917" y="713693"/>
                </a:lnTo>
                <a:lnTo>
                  <a:pt x="377291" y="715915"/>
                </a:lnTo>
                <a:lnTo>
                  <a:pt x="374815" y="716817"/>
                </a:lnTo>
                <a:lnTo>
                  <a:pt x="367677" y="719065"/>
                </a:lnTo>
                <a:lnTo>
                  <a:pt x="367347" y="719179"/>
                </a:lnTo>
                <a:lnTo>
                  <a:pt x="366153" y="719357"/>
                </a:lnTo>
                <a:lnTo>
                  <a:pt x="365785" y="719357"/>
                </a:lnTo>
                <a:lnTo>
                  <a:pt x="364718" y="719357"/>
                </a:lnTo>
                <a:lnTo>
                  <a:pt x="363689" y="719078"/>
                </a:lnTo>
                <a:lnTo>
                  <a:pt x="362864" y="718608"/>
                </a:lnTo>
                <a:lnTo>
                  <a:pt x="361251" y="717769"/>
                </a:lnTo>
                <a:lnTo>
                  <a:pt x="360146" y="716207"/>
                </a:lnTo>
                <a:lnTo>
                  <a:pt x="359892" y="714417"/>
                </a:lnTo>
                <a:lnTo>
                  <a:pt x="355384" y="695036"/>
                </a:lnTo>
                <a:lnTo>
                  <a:pt x="315899" y="650790"/>
                </a:lnTo>
                <a:lnTo>
                  <a:pt x="273748" y="650790"/>
                </a:lnTo>
                <a:lnTo>
                  <a:pt x="271564" y="650790"/>
                </a:lnTo>
                <a:lnTo>
                  <a:pt x="269544" y="649609"/>
                </a:lnTo>
                <a:lnTo>
                  <a:pt x="268401" y="647678"/>
                </a:lnTo>
                <a:lnTo>
                  <a:pt x="260629" y="632502"/>
                </a:lnTo>
                <a:lnTo>
                  <a:pt x="257238" y="632502"/>
                </a:lnTo>
                <a:lnTo>
                  <a:pt x="247040" y="634203"/>
                </a:lnTo>
                <a:lnTo>
                  <a:pt x="239001" y="649799"/>
                </a:lnTo>
                <a:lnTo>
                  <a:pt x="237985" y="651641"/>
                </a:lnTo>
                <a:lnTo>
                  <a:pt x="236321" y="652784"/>
                </a:lnTo>
                <a:lnTo>
                  <a:pt x="234467" y="653012"/>
                </a:lnTo>
                <a:lnTo>
                  <a:pt x="234238" y="653050"/>
                </a:lnTo>
                <a:lnTo>
                  <a:pt x="234086" y="653050"/>
                </a:lnTo>
                <a:lnTo>
                  <a:pt x="231901" y="653050"/>
                </a:lnTo>
                <a:lnTo>
                  <a:pt x="230466" y="652403"/>
                </a:lnTo>
                <a:lnTo>
                  <a:pt x="229412" y="651387"/>
                </a:lnTo>
                <a:lnTo>
                  <a:pt x="226987" y="649024"/>
                </a:lnTo>
                <a:lnTo>
                  <a:pt x="217576" y="650790"/>
                </a:lnTo>
                <a:lnTo>
                  <a:pt x="217055" y="650790"/>
                </a:lnTo>
                <a:lnTo>
                  <a:pt x="214452" y="650790"/>
                </a:lnTo>
                <a:lnTo>
                  <a:pt x="212166" y="649151"/>
                </a:lnTo>
                <a:lnTo>
                  <a:pt x="211429" y="646700"/>
                </a:lnTo>
                <a:lnTo>
                  <a:pt x="208292" y="637823"/>
                </a:lnTo>
                <a:lnTo>
                  <a:pt x="187451" y="641188"/>
                </a:lnTo>
                <a:lnTo>
                  <a:pt x="169976" y="664417"/>
                </a:lnTo>
                <a:lnTo>
                  <a:pt x="169608" y="664912"/>
                </a:lnTo>
                <a:lnTo>
                  <a:pt x="169075" y="665293"/>
                </a:lnTo>
                <a:lnTo>
                  <a:pt x="168478" y="665547"/>
                </a:lnTo>
                <a:lnTo>
                  <a:pt x="132460" y="679009"/>
                </a:lnTo>
                <a:lnTo>
                  <a:pt x="128485" y="694351"/>
                </a:lnTo>
                <a:lnTo>
                  <a:pt x="128066" y="695887"/>
                </a:lnTo>
                <a:lnTo>
                  <a:pt x="127038" y="697234"/>
                </a:lnTo>
                <a:lnTo>
                  <a:pt x="125704" y="697983"/>
                </a:lnTo>
                <a:lnTo>
                  <a:pt x="102146" y="711686"/>
                </a:lnTo>
                <a:lnTo>
                  <a:pt x="95034" y="713261"/>
                </a:lnTo>
                <a:lnTo>
                  <a:pt x="107149" y="750472"/>
                </a:lnTo>
                <a:lnTo>
                  <a:pt x="107924" y="752847"/>
                </a:lnTo>
                <a:lnTo>
                  <a:pt x="107124" y="755488"/>
                </a:lnTo>
                <a:lnTo>
                  <a:pt x="105130" y="757000"/>
                </a:lnTo>
                <a:lnTo>
                  <a:pt x="83870" y="773065"/>
                </a:lnTo>
                <a:lnTo>
                  <a:pt x="82791" y="773853"/>
                </a:lnTo>
                <a:lnTo>
                  <a:pt x="81457" y="774297"/>
                </a:lnTo>
                <a:lnTo>
                  <a:pt x="80162" y="774297"/>
                </a:lnTo>
                <a:lnTo>
                  <a:pt x="78346" y="774297"/>
                </a:lnTo>
                <a:lnTo>
                  <a:pt x="76606" y="773472"/>
                </a:lnTo>
                <a:lnTo>
                  <a:pt x="75501" y="772024"/>
                </a:lnTo>
                <a:lnTo>
                  <a:pt x="40893" y="729161"/>
                </a:lnTo>
                <a:lnTo>
                  <a:pt x="36436" y="749050"/>
                </a:lnTo>
                <a:lnTo>
                  <a:pt x="36271" y="750294"/>
                </a:lnTo>
                <a:lnTo>
                  <a:pt x="35432" y="751640"/>
                </a:lnTo>
                <a:lnTo>
                  <a:pt x="34201" y="752555"/>
                </a:lnTo>
                <a:lnTo>
                  <a:pt x="19596" y="762600"/>
                </a:lnTo>
                <a:lnTo>
                  <a:pt x="13474" y="796294"/>
                </a:lnTo>
                <a:lnTo>
                  <a:pt x="23444" y="807889"/>
                </a:lnTo>
                <a:lnTo>
                  <a:pt x="24447" y="809044"/>
                </a:lnTo>
                <a:lnTo>
                  <a:pt x="24942" y="810568"/>
                </a:lnTo>
                <a:lnTo>
                  <a:pt x="6984" y="829314"/>
                </a:lnTo>
                <a:lnTo>
                  <a:pt x="0" y="856199"/>
                </a:lnTo>
                <a:lnTo>
                  <a:pt x="18618" y="863400"/>
                </a:lnTo>
                <a:lnTo>
                  <a:pt x="20408" y="864010"/>
                </a:lnTo>
                <a:lnTo>
                  <a:pt x="21729" y="865496"/>
                </a:lnTo>
                <a:lnTo>
                  <a:pt x="22288" y="867426"/>
                </a:lnTo>
                <a:lnTo>
                  <a:pt x="29209" y="896268"/>
                </a:lnTo>
                <a:lnTo>
                  <a:pt x="30467" y="895379"/>
                </a:lnTo>
                <a:lnTo>
                  <a:pt x="31711" y="894973"/>
                </a:lnTo>
                <a:lnTo>
                  <a:pt x="32969" y="894973"/>
                </a:lnTo>
                <a:lnTo>
                  <a:pt x="72872" y="899786"/>
                </a:lnTo>
                <a:lnTo>
                  <a:pt x="111709" y="969522"/>
                </a:lnTo>
                <a:lnTo>
                  <a:pt x="112433" y="971388"/>
                </a:lnTo>
                <a:lnTo>
                  <a:pt x="112242" y="973332"/>
                </a:lnTo>
                <a:lnTo>
                  <a:pt x="111213" y="975008"/>
                </a:lnTo>
                <a:lnTo>
                  <a:pt x="110045" y="976748"/>
                </a:lnTo>
                <a:lnTo>
                  <a:pt x="108140" y="977764"/>
                </a:lnTo>
                <a:lnTo>
                  <a:pt x="106159" y="977764"/>
                </a:lnTo>
                <a:lnTo>
                  <a:pt x="85102" y="977764"/>
                </a:lnTo>
                <a:lnTo>
                  <a:pt x="84810" y="979224"/>
                </a:lnTo>
                <a:lnTo>
                  <a:pt x="86791" y="979859"/>
                </a:lnTo>
                <a:lnTo>
                  <a:pt x="109410" y="994261"/>
                </a:lnTo>
                <a:lnTo>
                  <a:pt x="111417" y="995569"/>
                </a:lnTo>
                <a:lnTo>
                  <a:pt x="112458" y="997881"/>
                </a:lnTo>
                <a:lnTo>
                  <a:pt x="112052" y="1000129"/>
                </a:lnTo>
                <a:lnTo>
                  <a:pt x="111734" y="1002300"/>
                </a:lnTo>
                <a:lnTo>
                  <a:pt x="110210" y="1004142"/>
                </a:lnTo>
                <a:lnTo>
                  <a:pt x="108013" y="1004853"/>
                </a:lnTo>
                <a:lnTo>
                  <a:pt x="87795" y="1011444"/>
                </a:lnTo>
                <a:lnTo>
                  <a:pt x="68478" y="1037086"/>
                </a:lnTo>
                <a:lnTo>
                  <a:pt x="67386" y="1038559"/>
                </a:lnTo>
                <a:lnTo>
                  <a:pt x="65570" y="1039473"/>
                </a:lnTo>
                <a:lnTo>
                  <a:pt x="63665" y="1039473"/>
                </a:lnTo>
                <a:lnTo>
                  <a:pt x="60807" y="1039194"/>
                </a:lnTo>
                <a:lnTo>
                  <a:pt x="58966" y="1037797"/>
                </a:lnTo>
                <a:lnTo>
                  <a:pt x="58178" y="1035841"/>
                </a:lnTo>
                <a:lnTo>
                  <a:pt x="45478" y="1009196"/>
                </a:lnTo>
                <a:lnTo>
                  <a:pt x="44754" y="1009107"/>
                </a:lnTo>
                <a:lnTo>
                  <a:pt x="45211" y="1009819"/>
                </a:lnTo>
                <a:lnTo>
                  <a:pt x="45631" y="1010504"/>
                </a:lnTo>
                <a:lnTo>
                  <a:pt x="45783" y="1011292"/>
                </a:lnTo>
                <a:lnTo>
                  <a:pt x="45681" y="1012092"/>
                </a:lnTo>
                <a:lnTo>
                  <a:pt x="41274" y="1043550"/>
                </a:lnTo>
                <a:lnTo>
                  <a:pt x="41008" y="1045493"/>
                </a:lnTo>
                <a:lnTo>
                  <a:pt x="39725" y="1047207"/>
                </a:lnTo>
                <a:lnTo>
                  <a:pt x="37769" y="1048071"/>
                </a:lnTo>
                <a:lnTo>
                  <a:pt x="37350" y="1048300"/>
                </a:lnTo>
                <a:lnTo>
                  <a:pt x="35788" y="1048592"/>
                </a:lnTo>
                <a:lnTo>
                  <a:pt x="35305" y="1048592"/>
                </a:lnTo>
                <a:lnTo>
                  <a:pt x="34416" y="1048592"/>
                </a:lnTo>
                <a:lnTo>
                  <a:pt x="33566" y="1048414"/>
                </a:lnTo>
                <a:lnTo>
                  <a:pt x="32740" y="1047995"/>
                </a:lnTo>
                <a:lnTo>
                  <a:pt x="29451" y="1068759"/>
                </a:lnTo>
                <a:lnTo>
                  <a:pt x="444" y="1112892"/>
                </a:lnTo>
                <a:lnTo>
                  <a:pt x="20916" y="1134622"/>
                </a:lnTo>
                <a:lnTo>
                  <a:pt x="31584" y="1156453"/>
                </a:lnTo>
                <a:lnTo>
                  <a:pt x="31927" y="1155297"/>
                </a:lnTo>
                <a:lnTo>
                  <a:pt x="32715" y="1152770"/>
                </a:lnTo>
                <a:lnTo>
                  <a:pt x="35064" y="1150979"/>
                </a:lnTo>
                <a:lnTo>
                  <a:pt x="37718" y="1150979"/>
                </a:lnTo>
                <a:lnTo>
                  <a:pt x="41681" y="1151474"/>
                </a:lnTo>
                <a:lnTo>
                  <a:pt x="43878" y="1154141"/>
                </a:lnTo>
                <a:lnTo>
                  <a:pt x="43713" y="1157202"/>
                </a:lnTo>
                <a:lnTo>
                  <a:pt x="41338" y="1206631"/>
                </a:lnTo>
                <a:lnTo>
                  <a:pt x="76098" y="1273153"/>
                </a:lnTo>
                <a:lnTo>
                  <a:pt x="82003" y="1278424"/>
                </a:lnTo>
                <a:lnTo>
                  <a:pt x="84226" y="1280545"/>
                </a:lnTo>
                <a:lnTo>
                  <a:pt x="84454" y="1283859"/>
                </a:lnTo>
                <a:lnTo>
                  <a:pt x="82664" y="1286234"/>
                </a:lnTo>
                <a:lnTo>
                  <a:pt x="59067" y="1318137"/>
                </a:lnTo>
                <a:lnTo>
                  <a:pt x="58102" y="1319711"/>
                </a:lnTo>
                <a:lnTo>
                  <a:pt x="56299" y="1320626"/>
                </a:lnTo>
                <a:lnTo>
                  <a:pt x="54203" y="1320626"/>
                </a:lnTo>
                <a:lnTo>
                  <a:pt x="42358" y="1319681"/>
                </a:lnTo>
                <a:lnTo>
                  <a:pt x="26580" y="1318418"/>
                </a:lnTo>
                <a:lnTo>
                  <a:pt x="25450" y="1318327"/>
                </a:lnTo>
              </a:path>
            </a:pathLst>
          </a:custGeom>
          <a:ln w="64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104938"/>
            <a:ext cx="7169873" cy="3641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78310" y="2952193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B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Y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0,58-0,70€/K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7583" y="3596864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Z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0,23-0,32€/K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2232" y="2160040"/>
            <a:ext cx="95250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710" marR="5080" indent="-334645">
              <a:lnSpc>
                <a:spcPct val="101899"/>
              </a:lnSpc>
            </a:pP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Eurasisch</a:t>
            </a:r>
            <a:r>
              <a:rPr sz="900" b="1" spc="5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9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Unio</a:t>
            </a:r>
            <a:r>
              <a:rPr sz="900" b="1" spc="5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900" b="1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Century Gothic"/>
                <a:cs typeface="Century Gothic"/>
              </a:rPr>
              <a:t>152</a:t>
            </a:r>
            <a:r>
              <a:rPr sz="900" b="1" spc="5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4429" y="3750508"/>
            <a:ext cx="948055" cy="37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110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km/Day</a:t>
            </a:r>
            <a:endParaRPr sz="8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containers pe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train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6228" y="3742862"/>
            <a:ext cx="43180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N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143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3806" y="1350018"/>
            <a:ext cx="544195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735" marR="5080" indent="-153670">
              <a:lnSpc>
                <a:spcPct val="101899"/>
              </a:lnSpc>
            </a:pP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UTL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KT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Z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RZ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9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20"/>
              </a:spcBef>
            </a:pP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FESC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endParaRPr sz="900">
              <a:latin typeface="Century Gothic"/>
              <a:cs typeface="Century Gothic"/>
            </a:endParaRPr>
          </a:p>
          <a:p>
            <a:pPr marL="72390">
              <a:lnSpc>
                <a:spcPct val="100000"/>
              </a:lnSpc>
              <a:spcBef>
                <a:spcPts val="20"/>
              </a:spcBef>
            </a:pP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EuroSi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460" y="3705368"/>
            <a:ext cx="587375" cy="98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marR="141605" indent="68580" algn="just">
              <a:lnSpc>
                <a:spcPct val="101899"/>
              </a:lnSpc>
            </a:pP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PK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ÖB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SNC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Carg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endParaRPr sz="900">
              <a:latin typeface="Century Gothic"/>
              <a:cs typeface="Century Gothic"/>
            </a:endParaRPr>
          </a:p>
          <a:p>
            <a:pPr marL="144145" marR="22225" indent="-115570">
              <a:lnSpc>
                <a:spcPct val="101899"/>
              </a:lnSpc>
            </a:pP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…</a:t>
            </a:r>
            <a:r>
              <a:rPr sz="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entury Gothic"/>
                <a:cs typeface="Century Gothic"/>
              </a:rPr>
              <a:t>privat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EVU‘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8537" y="3230850"/>
            <a:ext cx="5956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 marR="5080" indent="-48260">
              <a:lnSpc>
                <a:spcPct val="101899"/>
              </a:lnSpc>
            </a:pP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Ula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Bato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r </a:t>
            </a:r>
            <a:r>
              <a:rPr sz="900" spc="-10" dirty="0">
                <a:solidFill>
                  <a:srgbClr val="FFFFFF"/>
                </a:solidFill>
                <a:latin typeface="Century Gothic"/>
                <a:cs typeface="Century Gothic"/>
              </a:rPr>
              <a:t>Railway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5461" y="4217983"/>
            <a:ext cx="369570" cy="42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899"/>
              </a:lnSpc>
            </a:pP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CRC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T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entury Gothic"/>
                <a:cs typeface="Century Gothic"/>
              </a:rPr>
              <a:t>CRIM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1567" y="3318534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0,66-0,72€/K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8500" y="3350951"/>
            <a:ext cx="71945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endParaRPr sz="800">
              <a:latin typeface="Century Gothic"/>
              <a:cs typeface="Century Gothic"/>
            </a:endParaRPr>
          </a:p>
          <a:p>
            <a:pPr marL="12700">
              <a:lnSpc>
                <a:spcPts val="94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1,12-1,30€/K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m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434" y="2699450"/>
            <a:ext cx="31369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Oste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3678" y="3107619"/>
            <a:ext cx="394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143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43965" y="1938041"/>
            <a:ext cx="2377440" cy="1310005"/>
          </a:xfrm>
          <a:custGeom>
            <a:avLst/>
            <a:gdLst/>
            <a:ahLst/>
            <a:cxnLst/>
            <a:rect l="l" t="t" r="r" b="b"/>
            <a:pathLst>
              <a:path w="2377440" h="1310005">
                <a:moveTo>
                  <a:pt x="1013535" y="1048011"/>
                </a:moveTo>
                <a:lnTo>
                  <a:pt x="1110534" y="1089624"/>
                </a:lnTo>
                <a:lnTo>
                  <a:pt x="1206517" y="1127744"/>
                </a:lnTo>
                <a:lnTo>
                  <a:pt x="1301137" y="1162337"/>
                </a:lnTo>
                <a:lnTo>
                  <a:pt x="1394046" y="1193370"/>
                </a:lnTo>
                <a:lnTo>
                  <a:pt x="1484896" y="1220807"/>
                </a:lnTo>
                <a:lnTo>
                  <a:pt x="1573340" y="1244617"/>
                </a:lnTo>
                <a:lnTo>
                  <a:pt x="1659030" y="1264764"/>
                </a:lnTo>
                <a:lnTo>
                  <a:pt x="1741618" y="1281216"/>
                </a:lnTo>
                <a:lnTo>
                  <a:pt x="1820758" y="1293937"/>
                </a:lnTo>
                <a:lnTo>
                  <a:pt x="1896101" y="1302896"/>
                </a:lnTo>
                <a:lnTo>
                  <a:pt x="1967299" y="1308057"/>
                </a:lnTo>
                <a:lnTo>
                  <a:pt x="2034006" y="1309386"/>
                </a:lnTo>
                <a:lnTo>
                  <a:pt x="2095873" y="1306851"/>
                </a:lnTo>
                <a:lnTo>
                  <a:pt x="2152554" y="1300417"/>
                </a:lnTo>
                <a:lnTo>
                  <a:pt x="2203700" y="1290051"/>
                </a:lnTo>
                <a:lnTo>
                  <a:pt x="2248963" y="1275718"/>
                </a:lnTo>
                <a:lnTo>
                  <a:pt x="2287997" y="1257385"/>
                </a:lnTo>
                <a:lnTo>
                  <a:pt x="2320453" y="1235018"/>
                </a:lnTo>
                <a:lnTo>
                  <a:pt x="2364243" y="1178047"/>
                </a:lnTo>
                <a:lnTo>
                  <a:pt x="2377270" y="1107410"/>
                </a:lnTo>
                <a:lnTo>
                  <a:pt x="2372171" y="1068335"/>
                </a:lnTo>
                <a:lnTo>
                  <a:pt x="2359674" y="1027069"/>
                </a:lnTo>
                <a:lnTo>
                  <a:pt x="2340036" y="983849"/>
                </a:lnTo>
                <a:lnTo>
                  <a:pt x="2313516" y="938911"/>
                </a:lnTo>
                <a:lnTo>
                  <a:pt x="2280370" y="892491"/>
                </a:lnTo>
                <a:lnTo>
                  <a:pt x="2240857" y="844824"/>
                </a:lnTo>
                <a:lnTo>
                  <a:pt x="2195233" y="796146"/>
                </a:lnTo>
                <a:lnTo>
                  <a:pt x="2143757" y="746694"/>
                </a:lnTo>
                <a:lnTo>
                  <a:pt x="2086686" y="696704"/>
                </a:lnTo>
                <a:lnTo>
                  <a:pt x="2024277" y="646411"/>
                </a:lnTo>
                <a:lnTo>
                  <a:pt x="1956788" y="596051"/>
                </a:lnTo>
                <a:lnTo>
                  <a:pt x="1884477" y="545861"/>
                </a:lnTo>
                <a:lnTo>
                  <a:pt x="1807600" y="496076"/>
                </a:lnTo>
                <a:lnTo>
                  <a:pt x="1726417" y="446932"/>
                </a:lnTo>
                <a:lnTo>
                  <a:pt x="1641184" y="398665"/>
                </a:lnTo>
                <a:lnTo>
                  <a:pt x="1552159" y="351512"/>
                </a:lnTo>
                <a:lnTo>
                  <a:pt x="1459599" y="305707"/>
                </a:lnTo>
                <a:lnTo>
                  <a:pt x="1363763" y="261488"/>
                </a:lnTo>
                <a:lnTo>
                  <a:pt x="1266763" y="219862"/>
                </a:lnTo>
                <a:lnTo>
                  <a:pt x="1170779" y="181731"/>
                </a:lnTo>
                <a:lnTo>
                  <a:pt x="1076159" y="147127"/>
                </a:lnTo>
                <a:lnTo>
                  <a:pt x="983249" y="116085"/>
                </a:lnTo>
                <a:lnTo>
                  <a:pt x="892397" y="88638"/>
                </a:lnTo>
                <a:lnTo>
                  <a:pt x="803952" y="64820"/>
                </a:lnTo>
                <a:lnTo>
                  <a:pt x="718260" y="44664"/>
                </a:lnTo>
                <a:lnTo>
                  <a:pt x="635669" y="28205"/>
                </a:lnTo>
                <a:lnTo>
                  <a:pt x="556528" y="15475"/>
                </a:lnTo>
                <a:lnTo>
                  <a:pt x="481182" y="6508"/>
                </a:lnTo>
                <a:lnTo>
                  <a:pt x="409981" y="1339"/>
                </a:lnTo>
                <a:lnTo>
                  <a:pt x="343272" y="0"/>
                </a:lnTo>
                <a:lnTo>
                  <a:pt x="281402" y="2525"/>
                </a:lnTo>
                <a:lnTo>
                  <a:pt x="224719" y="8948"/>
                </a:lnTo>
                <a:lnTo>
                  <a:pt x="173571" y="19302"/>
                </a:lnTo>
                <a:lnTo>
                  <a:pt x="128305" y="33622"/>
                </a:lnTo>
                <a:lnTo>
                  <a:pt x="89269" y="51940"/>
                </a:lnTo>
                <a:lnTo>
                  <a:pt x="56810" y="74291"/>
                </a:lnTo>
                <a:lnTo>
                  <a:pt x="13016" y="131224"/>
                </a:lnTo>
                <a:lnTo>
                  <a:pt x="0" y="201894"/>
                </a:lnTo>
                <a:lnTo>
                  <a:pt x="5102" y="240983"/>
                </a:lnTo>
                <a:lnTo>
                  <a:pt x="17603" y="282262"/>
                </a:lnTo>
                <a:lnTo>
                  <a:pt x="37243" y="325493"/>
                </a:lnTo>
                <a:lnTo>
                  <a:pt x="63766" y="370441"/>
                </a:lnTo>
                <a:lnTo>
                  <a:pt x="96913" y="416870"/>
                </a:lnTo>
                <a:lnTo>
                  <a:pt x="136429" y="464546"/>
                </a:lnTo>
                <a:lnTo>
                  <a:pt x="182054" y="513231"/>
                </a:lnTo>
                <a:lnTo>
                  <a:pt x="233531" y="562690"/>
                </a:lnTo>
                <a:lnTo>
                  <a:pt x="290603" y="612689"/>
                </a:lnTo>
                <a:lnTo>
                  <a:pt x="353013" y="662989"/>
                </a:lnTo>
                <a:lnTo>
                  <a:pt x="420502" y="713358"/>
                </a:lnTo>
                <a:lnTo>
                  <a:pt x="492814" y="763557"/>
                </a:lnTo>
                <a:lnTo>
                  <a:pt x="569691" y="813352"/>
                </a:lnTo>
                <a:lnTo>
                  <a:pt x="650875" y="862507"/>
                </a:lnTo>
                <a:lnTo>
                  <a:pt x="736109" y="910786"/>
                </a:lnTo>
                <a:lnTo>
                  <a:pt x="825135" y="957954"/>
                </a:lnTo>
                <a:lnTo>
                  <a:pt x="917696" y="1003774"/>
                </a:lnTo>
                <a:lnTo>
                  <a:pt x="1013535" y="1048011"/>
                </a:lnTo>
                <a:close/>
              </a:path>
            </a:pathLst>
          </a:custGeom>
          <a:ln w="12700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28524" y="4052592"/>
            <a:ext cx="61531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25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km/Day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35356" y="2568710"/>
            <a:ext cx="645596" cy="506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518" y="2685003"/>
            <a:ext cx="537845" cy="163195"/>
          </a:xfrm>
          <a:custGeom>
            <a:avLst/>
            <a:gdLst/>
            <a:ahLst/>
            <a:cxnLst/>
            <a:rect l="l" t="t" r="r" b="b"/>
            <a:pathLst>
              <a:path w="537844" h="163194">
                <a:moveTo>
                  <a:pt x="268820" y="162813"/>
                </a:moveTo>
                <a:lnTo>
                  <a:pt x="312421" y="161749"/>
                </a:lnTo>
                <a:lnTo>
                  <a:pt x="353783" y="158666"/>
                </a:lnTo>
                <a:lnTo>
                  <a:pt x="392352" y="153732"/>
                </a:lnTo>
                <a:lnTo>
                  <a:pt x="443760" y="143224"/>
                </a:lnTo>
                <a:lnTo>
                  <a:pt x="485770" y="129486"/>
                </a:lnTo>
                <a:lnTo>
                  <a:pt x="523935" y="107119"/>
                </a:lnTo>
                <a:lnTo>
                  <a:pt x="537641" y="81343"/>
                </a:lnTo>
                <a:lnTo>
                  <a:pt x="536750" y="74671"/>
                </a:lnTo>
                <a:lnTo>
                  <a:pt x="507633" y="43958"/>
                </a:lnTo>
                <a:lnTo>
                  <a:pt x="458900" y="23822"/>
                </a:lnTo>
                <a:lnTo>
                  <a:pt x="410417" y="12185"/>
                </a:lnTo>
                <a:lnTo>
                  <a:pt x="353783" y="4146"/>
                </a:lnTo>
                <a:lnTo>
                  <a:pt x="312421" y="1064"/>
                </a:lnTo>
                <a:lnTo>
                  <a:pt x="268820" y="0"/>
                </a:lnTo>
                <a:lnTo>
                  <a:pt x="246775" y="269"/>
                </a:lnTo>
                <a:lnTo>
                  <a:pt x="204225" y="2363"/>
                </a:lnTo>
                <a:lnTo>
                  <a:pt x="164190" y="6391"/>
                </a:lnTo>
                <a:lnTo>
                  <a:pt x="110065" y="15692"/>
                </a:lnTo>
                <a:lnTo>
                  <a:pt x="64715" y="28402"/>
                </a:lnTo>
                <a:lnTo>
                  <a:pt x="21127" y="49677"/>
                </a:lnTo>
                <a:lnTo>
                  <a:pt x="0" y="81343"/>
                </a:lnTo>
                <a:lnTo>
                  <a:pt x="891" y="88034"/>
                </a:lnTo>
                <a:lnTo>
                  <a:pt x="30008" y="118812"/>
                </a:lnTo>
                <a:lnTo>
                  <a:pt x="78741" y="138976"/>
                </a:lnTo>
                <a:lnTo>
                  <a:pt x="127224" y="150623"/>
                </a:lnTo>
                <a:lnTo>
                  <a:pt x="183858" y="158666"/>
                </a:lnTo>
                <a:lnTo>
                  <a:pt x="225220" y="161749"/>
                </a:lnTo>
                <a:lnTo>
                  <a:pt x="268820" y="162813"/>
                </a:lnTo>
                <a:close/>
              </a:path>
            </a:pathLst>
          </a:custGeom>
          <a:ln w="12700">
            <a:solidFill>
              <a:srgbClr val="0074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936" y="3082870"/>
            <a:ext cx="1019175" cy="163195"/>
          </a:xfrm>
          <a:custGeom>
            <a:avLst/>
            <a:gdLst/>
            <a:ahLst/>
            <a:cxnLst/>
            <a:rect l="l" t="t" r="r" b="b"/>
            <a:pathLst>
              <a:path w="1019175" h="163194">
                <a:moveTo>
                  <a:pt x="509308" y="162813"/>
                </a:moveTo>
                <a:lnTo>
                  <a:pt x="551078" y="162544"/>
                </a:lnTo>
                <a:lnTo>
                  <a:pt x="591919" y="161749"/>
                </a:lnTo>
                <a:lnTo>
                  <a:pt x="631699" y="160449"/>
                </a:lnTo>
                <a:lnTo>
                  <a:pt x="670287" y="158666"/>
                </a:lnTo>
                <a:lnTo>
                  <a:pt x="743362" y="153732"/>
                </a:lnTo>
                <a:lnTo>
                  <a:pt x="810097" y="147113"/>
                </a:lnTo>
                <a:lnTo>
                  <a:pt x="869442" y="138976"/>
                </a:lnTo>
                <a:lnTo>
                  <a:pt x="920348" y="129486"/>
                </a:lnTo>
                <a:lnTo>
                  <a:pt x="961767" y="118812"/>
                </a:lnTo>
                <a:lnTo>
                  <a:pt x="1003814" y="100942"/>
                </a:lnTo>
                <a:lnTo>
                  <a:pt x="1018616" y="81343"/>
                </a:lnTo>
                <a:lnTo>
                  <a:pt x="1016927" y="74669"/>
                </a:lnTo>
                <a:lnTo>
                  <a:pt x="978591" y="49672"/>
                </a:lnTo>
                <a:lnTo>
                  <a:pt x="920348" y="33294"/>
                </a:lnTo>
                <a:lnTo>
                  <a:pt x="869442" y="23817"/>
                </a:lnTo>
                <a:lnTo>
                  <a:pt x="810097" y="15688"/>
                </a:lnTo>
                <a:lnTo>
                  <a:pt x="743362" y="9075"/>
                </a:lnTo>
                <a:lnTo>
                  <a:pt x="670287" y="4144"/>
                </a:lnTo>
                <a:lnTo>
                  <a:pt x="631699" y="2362"/>
                </a:lnTo>
                <a:lnTo>
                  <a:pt x="591919" y="1064"/>
                </a:lnTo>
                <a:lnTo>
                  <a:pt x="551078" y="269"/>
                </a:lnTo>
                <a:lnTo>
                  <a:pt x="509308" y="0"/>
                </a:lnTo>
                <a:lnTo>
                  <a:pt x="467537" y="269"/>
                </a:lnTo>
                <a:lnTo>
                  <a:pt x="426696" y="1064"/>
                </a:lnTo>
                <a:lnTo>
                  <a:pt x="386916" y="2362"/>
                </a:lnTo>
                <a:lnTo>
                  <a:pt x="348328" y="4144"/>
                </a:lnTo>
                <a:lnTo>
                  <a:pt x="275253" y="9075"/>
                </a:lnTo>
                <a:lnTo>
                  <a:pt x="208518" y="15688"/>
                </a:lnTo>
                <a:lnTo>
                  <a:pt x="149174" y="23817"/>
                </a:lnTo>
                <a:lnTo>
                  <a:pt x="98267" y="33294"/>
                </a:lnTo>
                <a:lnTo>
                  <a:pt x="56848" y="43952"/>
                </a:lnTo>
                <a:lnTo>
                  <a:pt x="14802" y="61789"/>
                </a:lnTo>
                <a:lnTo>
                  <a:pt x="0" y="81343"/>
                </a:lnTo>
                <a:lnTo>
                  <a:pt x="1688" y="88034"/>
                </a:lnTo>
                <a:lnTo>
                  <a:pt x="40024" y="113082"/>
                </a:lnTo>
                <a:lnTo>
                  <a:pt x="98267" y="129486"/>
                </a:lnTo>
                <a:lnTo>
                  <a:pt x="149174" y="138976"/>
                </a:lnTo>
                <a:lnTo>
                  <a:pt x="208518" y="147113"/>
                </a:lnTo>
                <a:lnTo>
                  <a:pt x="275253" y="153732"/>
                </a:lnTo>
                <a:lnTo>
                  <a:pt x="348328" y="158666"/>
                </a:lnTo>
                <a:lnTo>
                  <a:pt x="386916" y="160449"/>
                </a:lnTo>
                <a:lnTo>
                  <a:pt x="426696" y="161749"/>
                </a:lnTo>
                <a:lnTo>
                  <a:pt x="467537" y="162544"/>
                </a:lnTo>
                <a:lnTo>
                  <a:pt x="509308" y="162813"/>
                </a:lnTo>
                <a:close/>
              </a:path>
            </a:pathLst>
          </a:custGeom>
          <a:ln w="12700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02793" y="2598107"/>
            <a:ext cx="132270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110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km/Day</a:t>
            </a:r>
            <a:endParaRPr sz="800">
              <a:latin typeface="Century Gothic"/>
              <a:cs typeface="Century Gothic"/>
            </a:endParaRPr>
          </a:p>
          <a:p>
            <a:pPr marL="330835" marR="5080">
              <a:lnSpc>
                <a:spcPct val="100000"/>
              </a:lnSpc>
              <a:spcBef>
                <a:spcPts val="425"/>
              </a:spcBef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12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containers pe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train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8478" y="3641713"/>
            <a:ext cx="94805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u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p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o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4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800" b="1" spc="-2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containers pe</a:t>
            </a:r>
            <a:r>
              <a:rPr sz="800" b="1" dirty="0">
                <a:solidFill>
                  <a:srgbClr val="231F20"/>
                </a:solidFill>
                <a:latin typeface="Century Gothic"/>
                <a:cs typeface="Century Gothic"/>
              </a:rPr>
              <a:t>r</a:t>
            </a:r>
            <a:r>
              <a:rPr sz="8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Century Gothic"/>
                <a:cs typeface="Century Gothic"/>
              </a:rPr>
              <a:t>train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1039" y="3627363"/>
            <a:ext cx="322261" cy="655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9222" y="4875818"/>
            <a:ext cx="13970" cy="20955"/>
          </a:xfrm>
          <a:custGeom>
            <a:avLst/>
            <a:gdLst/>
            <a:ahLst/>
            <a:cxnLst/>
            <a:rect l="l" t="t" r="r" b="b"/>
            <a:pathLst>
              <a:path w="13970" h="20954">
                <a:moveTo>
                  <a:pt x="812" y="0"/>
                </a:moveTo>
                <a:lnTo>
                  <a:pt x="263" y="787"/>
                </a:lnTo>
                <a:lnTo>
                  <a:pt x="151" y="10286"/>
                </a:lnTo>
                <a:lnTo>
                  <a:pt x="177" y="12712"/>
                </a:lnTo>
                <a:lnTo>
                  <a:pt x="0" y="19748"/>
                </a:lnTo>
                <a:lnTo>
                  <a:pt x="1092" y="20599"/>
                </a:lnTo>
                <a:lnTo>
                  <a:pt x="12623" y="20650"/>
                </a:lnTo>
                <a:lnTo>
                  <a:pt x="13411" y="19786"/>
                </a:lnTo>
                <a:lnTo>
                  <a:pt x="13334" y="10286"/>
                </a:lnTo>
                <a:lnTo>
                  <a:pt x="13347" y="787"/>
                </a:lnTo>
                <a:lnTo>
                  <a:pt x="12809" y="177"/>
                </a:lnTo>
                <a:lnTo>
                  <a:pt x="5727" y="177"/>
                </a:lnTo>
                <a:lnTo>
                  <a:pt x="812" y="0"/>
                </a:lnTo>
                <a:close/>
              </a:path>
              <a:path w="13970" h="20954">
                <a:moveTo>
                  <a:pt x="12674" y="25"/>
                </a:moveTo>
                <a:lnTo>
                  <a:pt x="5727" y="177"/>
                </a:lnTo>
                <a:lnTo>
                  <a:pt x="12809" y="177"/>
                </a:lnTo>
                <a:lnTo>
                  <a:pt x="12674" y="25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5170" y="402162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9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9" y="702741"/>
                </a:lnTo>
                <a:lnTo>
                  <a:pt x="632882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dirty="0"/>
              <a:t>CHIN</a:t>
            </a:r>
            <a:r>
              <a:rPr spc="-60" dirty="0"/>
              <a:t>A</a:t>
            </a:r>
            <a:r>
              <a:rPr dirty="0"/>
              <a:t>-EUROPE:</a:t>
            </a:r>
          </a:p>
          <a:p>
            <a:pPr marL="3199130">
              <a:lnSpc>
                <a:spcPct val="100000"/>
              </a:lnSpc>
            </a:pPr>
            <a:r>
              <a:rPr dirty="0"/>
              <a:t>MAIN PL</a:t>
            </a:r>
            <a:r>
              <a:rPr spc="-160" dirty="0"/>
              <a:t>A</a:t>
            </a:r>
            <a:r>
              <a:rPr dirty="0"/>
              <a:t>YERS, SCHEDULE, </a:t>
            </a:r>
            <a:r>
              <a:rPr spc="-30" dirty="0"/>
              <a:t>C</a:t>
            </a:r>
            <a:r>
              <a:rPr dirty="0"/>
              <a:t>O</a:t>
            </a:r>
            <a:r>
              <a:rPr spc="-25" dirty="0"/>
              <a:t>S</a:t>
            </a:r>
            <a:r>
              <a:rPr dirty="0"/>
              <a:t>T</a:t>
            </a:r>
          </a:p>
        </p:txBody>
      </p:sp>
      <p:sp>
        <p:nvSpPr>
          <p:cNvPr id="38" name="object 38"/>
          <p:cNvSpPr/>
          <p:nvPr/>
        </p:nvSpPr>
        <p:spPr>
          <a:xfrm>
            <a:off x="371933" y="292489"/>
            <a:ext cx="919086" cy="920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4749803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099"/>
                </a:lnTo>
                <a:lnTo>
                  <a:pt x="7310970" y="165099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272108" y="2420797"/>
            <a:ext cx="702310" cy="191135"/>
          </a:xfrm>
          <a:prstGeom prst="rect">
            <a:avLst/>
          </a:prstGeom>
          <a:solidFill>
            <a:srgbClr val="D91F35"/>
          </a:solidFill>
        </p:spPr>
        <p:txBody>
          <a:bodyPr vert="horz" wrap="square" lIns="0" tIns="0" rIns="0" bIns="0" rtlCol="0">
            <a:spAutoFit/>
          </a:bodyPr>
          <a:lstStyle/>
          <a:p>
            <a:pPr marL="217170">
              <a:lnSpc>
                <a:spcPct val="100000"/>
              </a:lnSpc>
            </a:pPr>
            <a:r>
              <a:rPr sz="800" spc="-20" dirty="0">
                <a:solidFill>
                  <a:srgbClr val="FFFFFF"/>
                </a:solidFill>
                <a:latin typeface="Century Gothic"/>
                <a:cs typeface="Century Gothic"/>
              </a:rPr>
              <a:t>CRC</a:t>
            </a:r>
            <a:r>
              <a:rPr sz="800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59414" y="2663137"/>
            <a:ext cx="8108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Regiona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operator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72476" y="3402895"/>
            <a:ext cx="168910" cy="161290"/>
          </a:xfrm>
          <a:custGeom>
            <a:avLst/>
            <a:gdLst/>
            <a:ahLst/>
            <a:cxnLst/>
            <a:rect l="l" t="t" r="r" b="b"/>
            <a:pathLst>
              <a:path w="168909" h="161289">
                <a:moveTo>
                  <a:pt x="84258" y="161256"/>
                </a:moveTo>
                <a:lnTo>
                  <a:pt x="126120" y="150708"/>
                </a:lnTo>
                <a:lnTo>
                  <a:pt x="156316" y="122894"/>
                </a:lnTo>
                <a:lnTo>
                  <a:pt x="168821" y="83554"/>
                </a:lnTo>
                <a:lnTo>
                  <a:pt x="167580" y="68759"/>
                </a:lnTo>
                <a:lnTo>
                  <a:pt x="150438" y="30836"/>
                </a:lnTo>
                <a:lnTo>
                  <a:pt x="117615" y="6395"/>
                </a:lnTo>
                <a:lnTo>
                  <a:pt x="89844" y="0"/>
                </a:lnTo>
                <a:lnTo>
                  <a:pt x="73892" y="1111"/>
                </a:lnTo>
                <a:lnTo>
                  <a:pt x="33374" y="16888"/>
                </a:lnTo>
                <a:lnTo>
                  <a:pt x="7256" y="47272"/>
                </a:lnTo>
                <a:lnTo>
                  <a:pt x="0" y="73064"/>
                </a:lnTo>
                <a:lnTo>
                  <a:pt x="1088" y="88726"/>
                </a:lnTo>
                <a:lnTo>
                  <a:pt x="17189" y="128188"/>
                </a:lnTo>
                <a:lnTo>
                  <a:pt x="48419" y="153529"/>
                </a:lnTo>
                <a:lnTo>
                  <a:pt x="84258" y="161256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10329" y="3419874"/>
            <a:ext cx="93345" cy="120014"/>
          </a:xfrm>
          <a:custGeom>
            <a:avLst/>
            <a:gdLst/>
            <a:ahLst/>
            <a:cxnLst/>
            <a:rect l="l" t="t" r="r" b="b"/>
            <a:pathLst>
              <a:path w="93345" h="120014">
                <a:moveTo>
                  <a:pt x="39248" y="0"/>
                </a:moveTo>
                <a:lnTo>
                  <a:pt x="39236" y="520"/>
                </a:lnTo>
                <a:lnTo>
                  <a:pt x="41090" y="5753"/>
                </a:lnTo>
                <a:lnTo>
                  <a:pt x="42360" y="10667"/>
                </a:lnTo>
                <a:lnTo>
                  <a:pt x="24580" y="42506"/>
                </a:lnTo>
                <a:lnTo>
                  <a:pt x="16287" y="49174"/>
                </a:lnTo>
                <a:lnTo>
                  <a:pt x="11943" y="53009"/>
                </a:lnTo>
                <a:lnTo>
                  <a:pt x="8232" y="57725"/>
                </a:lnTo>
                <a:lnTo>
                  <a:pt x="2409" y="67859"/>
                </a:lnTo>
                <a:lnTo>
                  <a:pt x="0" y="79554"/>
                </a:lnTo>
                <a:lnTo>
                  <a:pt x="1174" y="93506"/>
                </a:lnTo>
                <a:lnTo>
                  <a:pt x="31578" y="119240"/>
                </a:lnTo>
                <a:lnTo>
                  <a:pt x="32721" y="119506"/>
                </a:lnTo>
                <a:lnTo>
                  <a:pt x="33864" y="119811"/>
                </a:lnTo>
                <a:lnTo>
                  <a:pt x="33787" y="119621"/>
                </a:lnTo>
                <a:lnTo>
                  <a:pt x="30841" y="117982"/>
                </a:lnTo>
                <a:lnTo>
                  <a:pt x="28441" y="116039"/>
                </a:lnTo>
                <a:lnTo>
                  <a:pt x="25463" y="112357"/>
                </a:lnTo>
                <a:lnTo>
                  <a:pt x="20250" y="101040"/>
                </a:lnTo>
                <a:lnTo>
                  <a:pt x="20160" y="88455"/>
                </a:lnTo>
                <a:lnTo>
                  <a:pt x="21303" y="81902"/>
                </a:lnTo>
                <a:lnTo>
                  <a:pt x="24351" y="76250"/>
                </a:lnTo>
                <a:lnTo>
                  <a:pt x="29827" y="70218"/>
                </a:lnTo>
                <a:lnTo>
                  <a:pt x="30689" y="69367"/>
                </a:lnTo>
                <a:lnTo>
                  <a:pt x="31628" y="68376"/>
                </a:lnTo>
                <a:lnTo>
                  <a:pt x="92732" y="68376"/>
                </a:lnTo>
                <a:lnTo>
                  <a:pt x="91799" y="64363"/>
                </a:lnTo>
                <a:lnTo>
                  <a:pt x="62058" y="64363"/>
                </a:lnTo>
                <a:lnTo>
                  <a:pt x="52698" y="62636"/>
                </a:lnTo>
                <a:lnTo>
                  <a:pt x="48786" y="58470"/>
                </a:lnTo>
                <a:lnTo>
                  <a:pt x="51453" y="51104"/>
                </a:lnTo>
                <a:lnTo>
                  <a:pt x="52647" y="49644"/>
                </a:lnTo>
                <a:lnTo>
                  <a:pt x="59365" y="42468"/>
                </a:lnTo>
                <a:lnTo>
                  <a:pt x="61550" y="35585"/>
                </a:lnTo>
                <a:lnTo>
                  <a:pt x="41115" y="1282"/>
                </a:lnTo>
                <a:lnTo>
                  <a:pt x="39248" y="0"/>
                </a:lnTo>
                <a:close/>
              </a:path>
              <a:path w="93345" h="120014">
                <a:moveTo>
                  <a:pt x="91175" y="89001"/>
                </a:moveTo>
                <a:lnTo>
                  <a:pt x="56000" y="89001"/>
                </a:lnTo>
                <a:lnTo>
                  <a:pt x="60978" y="91732"/>
                </a:lnTo>
                <a:lnTo>
                  <a:pt x="64750" y="99771"/>
                </a:lnTo>
                <a:lnTo>
                  <a:pt x="64966" y="102984"/>
                </a:lnTo>
                <a:lnTo>
                  <a:pt x="63810" y="110972"/>
                </a:lnTo>
                <a:lnTo>
                  <a:pt x="61524" y="114630"/>
                </a:lnTo>
                <a:lnTo>
                  <a:pt x="56419" y="117627"/>
                </a:lnTo>
                <a:lnTo>
                  <a:pt x="57003" y="117652"/>
                </a:lnTo>
                <a:lnTo>
                  <a:pt x="59619" y="116916"/>
                </a:lnTo>
                <a:lnTo>
                  <a:pt x="62261" y="116331"/>
                </a:lnTo>
                <a:lnTo>
                  <a:pt x="66350" y="114804"/>
                </a:lnTo>
                <a:lnTo>
                  <a:pt x="77386" y="108266"/>
                </a:lnTo>
                <a:lnTo>
                  <a:pt x="85921" y="98602"/>
                </a:lnTo>
                <a:lnTo>
                  <a:pt x="90150" y="92087"/>
                </a:lnTo>
                <a:lnTo>
                  <a:pt x="91175" y="89001"/>
                </a:lnTo>
                <a:close/>
              </a:path>
              <a:path w="93345" h="120014">
                <a:moveTo>
                  <a:pt x="92732" y="68376"/>
                </a:moveTo>
                <a:lnTo>
                  <a:pt x="31628" y="68376"/>
                </a:lnTo>
                <a:lnTo>
                  <a:pt x="31794" y="68529"/>
                </a:lnTo>
                <a:lnTo>
                  <a:pt x="31578" y="69494"/>
                </a:lnTo>
                <a:lnTo>
                  <a:pt x="31311" y="70472"/>
                </a:lnTo>
                <a:lnTo>
                  <a:pt x="30346" y="75310"/>
                </a:lnTo>
                <a:lnTo>
                  <a:pt x="30270" y="79146"/>
                </a:lnTo>
                <a:lnTo>
                  <a:pt x="31552" y="82918"/>
                </a:lnTo>
                <a:lnTo>
                  <a:pt x="33622" y="89115"/>
                </a:lnTo>
                <a:lnTo>
                  <a:pt x="39109" y="92608"/>
                </a:lnTo>
                <a:lnTo>
                  <a:pt x="47351" y="90614"/>
                </a:lnTo>
                <a:lnTo>
                  <a:pt x="48951" y="90106"/>
                </a:lnTo>
                <a:lnTo>
                  <a:pt x="56000" y="89001"/>
                </a:lnTo>
                <a:lnTo>
                  <a:pt x="91175" y="89001"/>
                </a:lnTo>
                <a:lnTo>
                  <a:pt x="92525" y="84937"/>
                </a:lnTo>
                <a:lnTo>
                  <a:pt x="93350" y="73685"/>
                </a:lnTo>
                <a:lnTo>
                  <a:pt x="93160" y="70218"/>
                </a:lnTo>
                <a:lnTo>
                  <a:pt x="92732" y="68376"/>
                </a:lnTo>
                <a:close/>
              </a:path>
              <a:path w="93345" h="120014">
                <a:moveTo>
                  <a:pt x="83432" y="30543"/>
                </a:moveTo>
                <a:lnTo>
                  <a:pt x="82187" y="30759"/>
                </a:lnTo>
                <a:lnTo>
                  <a:pt x="81070" y="30911"/>
                </a:lnTo>
                <a:lnTo>
                  <a:pt x="74808" y="32346"/>
                </a:lnTo>
                <a:lnTo>
                  <a:pt x="71214" y="35318"/>
                </a:lnTo>
                <a:lnTo>
                  <a:pt x="69538" y="40474"/>
                </a:lnTo>
                <a:lnTo>
                  <a:pt x="68585" y="43510"/>
                </a:lnTo>
                <a:lnTo>
                  <a:pt x="68489" y="49174"/>
                </a:lnTo>
                <a:lnTo>
                  <a:pt x="68598" y="51739"/>
                </a:lnTo>
                <a:lnTo>
                  <a:pt x="68865" y="53657"/>
                </a:lnTo>
                <a:lnTo>
                  <a:pt x="67252" y="60769"/>
                </a:lnTo>
                <a:lnTo>
                  <a:pt x="62058" y="64363"/>
                </a:lnTo>
                <a:lnTo>
                  <a:pt x="91799" y="64363"/>
                </a:lnTo>
                <a:lnTo>
                  <a:pt x="91357" y="62458"/>
                </a:lnTo>
                <a:lnTo>
                  <a:pt x="89257" y="58470"/>
                </a:lnTo>
                <a:lnTo>
                  <a:pt x="83720" y="49644"/>
                </a:lnTo>
                <a:lnTo>
                  <a:pt x="80955" y="44500"/>
                </a:lnTo>
                <a:lnTo>
                  <a:pt x="80396" y="41694"/>
                </a:lnTo>
                <a:lnTo>
                  <a:pt x="80727" y="38734"/>
                </a:lnTo>
                <a:lnTo>
                  <a:pt x="80993" y="36093"/>
                </a:lnTo>
                <a:lnTo>
                  <a:pt x="81895" y="33654"/>
                </a:lnTo>
                <a:lnTo>
                  <a:pt x="83432" y="30543"/>
                </a:lnTo>
                <a:close/>
              </a:path>
            </a:pathLst>
          </a:custGeom>
          <a:solidFill>
            <a:srgbClr val="ED7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59414" y="3614472"/>
            <a:ext cx="13849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Qualit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problem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hig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h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cost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72656" y="1915760"/>
            <a:ext cx="262890" cy="251460"/>
          </a:xfrm>
          <a:custGeom>
            <a:avLst/>
            <a:gdLst/>
            <a:ahLst/>
            <a:cxnLst/>
            <a:rect l="l" t="t" r="r" b="b"/>
            <a:pathLst>
              <a:path w="262890" h="251460">
                <a:moveTo>
                  <a:pt x="130972" y="250845"/>
                </a:moveTo>
                <a:lnTo>
                  <a:pt x="174407" y="243838"/>
                </a:lnTo>
                <a:lnTo>
                  <a:pt x="211726" y="224401"/>
                </a:lnTo>
                <a:lnTo>
                  <a:pt x="240439" y="194912"/>
                </a:lnTo>
                <a:lnTo>
                  <a:pt x="258056" y="157746"/>
                </a:lnTo>
                <a:lnTo>
                  <a:pt x="262407" y="129879"/>
                </a:lnTo>
                <a:lnTo>
                  <a:pt x="261606" y="114919"/>
                </a:lnTo>
                <a:lnTo>
                  <a:pt x="250087" y="73795"/>
                </a:lnTo>
                <a:lnTo>
                  <a:pt x="226730" y="39870"/>
                </a:lnTo>
                <a:lnTo>
                  <a:pt x="193901" y="15154"/>
                </a:lnTo>
                <a:lnTo>
                  <a:pt x="153965" y="1658"/>
                </a:lnTo>
                <a:lnTo>
                  <a:pt x="139483" y="0"/>
                </a:lnTo>
                <a:lnTo>
                  <a:pt x="123374" y="705"/>
                </a:lnTo>
                <a:lnTo>
                  <a:pt x="79371" y="11273"/>
                </a:lnTo>
                <a:lnTo>
                  <a:pt x="43270" y="32845"/>
                </a:lnTo>
                <a:lnTo>
                  <a:pt x="16894" y="63268"/>
                </a:lnTo>
                <a:lnTo>
                  <a:pt x="2063" y="100389"/>
                </a:lnTo>
                <a:lnTo>
                  <a:pt x="0" y="113879"/>
                </a:lnTo>
                <a:lnTo>
                  <a:pt x="673" y="129714"/>
                </a:lnTo>
                <a:lnTo>
                  <a:pt x="11409" y="172716"/>
                </a:lnTo>
                <a:lnTo>
                  <a:pt x="33508" y="207776"/>
                </a:lnTo>
                <a:lnTo>
                  <a:pt x="64769" y="233370"/>
                </a:lnTo>
                <a:lnTo>
                  <a:pt x="102993" y="247971"/>
                </a:lnTo>
                <a:lnTo>
                  <a:pt x="130972" y="250845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18745" y="1956189"/>
            <a:ext cx="150495" cy="169545"/>
          </a:xfrm>
          <a:custGeom>
            <a:avLst/>
            <a:gdLst/>
            <a:ahLst/>
            <a:cxnLst/>
            <a:rect l="l" t="t" r="r" b="b"/>
            <a:pathLst>
              <a:path w="150495" h="169544">
                <a:moveTo>
                  <a:pt x="94843" y="0"/>
                </a:moveTo>
                <a:lnTo>
                  <a:pt x="48599" y="18836"/>
                </a:lnTo>
                <a:lnTo>
                  <a:pt x="27686" y="52414"/>
                </a:lnTo>
                <a:lnTo>
                  <a:pt x="24130" y="65366"/>
                </a:lnTo>
                <a:lnTo>
                  <a:pt x="5486" y="65366"/>
                </a:lnTo>
                <a:lnTo>
                  <a:pt x="5168" y="66014"/>
                </a:lnTo>
                <a:lnTo>
                  <a:pt x="177" y="77724"/>
                </a:lnTo>
                <a:lnTo>
                  <a:pt x="0" y="78511"/>
                </a:lnTo>
                <a:lnTo>
                  <a:pt x="22402" y="78511"/>
                </a:lnTo>
                <a:lnTo>
                  <a:pt x="22287" y="83312"/>
                </a:lnTo>
                <a:lnTo>
                  <a:pt x="22253" y="88036"/>
                </a:lnTo>
                <a:lnTo>
                  <a:pt x="22377" y="92824"/>
                </a:lnTo>
                <a:lnTo>
                  <a:pt x="5410" y="92964"/>
                </a:lnTo>
                <a:lnTo>
                  <a:pt x="393" y="106387"/>
                </a:lnTo>
                <a:lnTo>
                  <a:pt x="24552" y="106400"/>
                </a:lnTo>
                <a:lnTo>
                  <a:pt x="24739" y="107188"/>
                </a:lnTo>
                <a:lnTo>
                  <a:pt x="43518" y="144267"/>
                </a:lnTo>
                <a:lnTo>
                  <a:pt x="75628" y="166509"/>
                </a:lnTo>
                <a:lnTo>
                  <a:pt x="93433" y="169519"/>
                </a:lnTo>
                <a:lnTo>
                  <a:pt x="99771" y="169519"/>
                </a:lnTo>
                <a:lnTo>
                  <a:pt x="101879" y="169265"/>
                </a:lnTo>
                <a:lnTo>
                  <a:pt x="103987" y="169075"/>
                </a:lnTo>
                <a:lnTo>
                  <a:pt x="137993" y="155740"/>
                </a:lnTo>
                <a:lnTo>
                  <a:pt x="95123" y="155740"/>
                </a:lnTo>
                <a:lnTo>
                  <a:pt x="91922" y="155549"/>
                </a:lnTo>
                <a:lnTo>
                  <a:pt x="48643" y="130039"/>
                </a:lnTo>
                <a:lnTo>
                  <a:pt x="37744" y="106400"/>
                </a:lnTo>
                <a:lnTo>
                  <a:pt x="121697" y="106387"/>
                </a:lnTo>
                <a:lnTo>
                  <a:pt x="122516" y="104546"/>
                </a:lnTo>
                <a:lnTo>
                  <a:pt x="126276" y="93433"/>
                </a:lnTo>
                <a:lnTo>
                  <a:pt x="126288" y="92837"/>
                </a:lnTo>
                <a:lnTo>
                  <a:pt x="35292" y="92824"/>
                </a:lnTo>
                <a:lnTo>
                  <a:pt x="34861" y="88036"/>
                </a:lnTo>
                <a:lnTo>
                  <a:pt x="34848" y="83312"/>
                </a:lnTo>
                <a:lnTo>
                  <a:pt x="35242" y="78524"/>
                </a:lnTo>
                <a:lnTo>
                  <a:pt x="131514" y="78511"/>
                </a:lnTo>
                <a:lnTo>
                  <a:pt x="132207" y="77063"/>
                </a:lnTo>
                <a:lnTo>
                  <a:pt x="136377" y="66014"/>
                </a:lnTo>
                <a:lnTo>
                  <a:pt x="136448" y="65417"/>
                </a:lnTo>
                <a:lnTo>
                  <a:pt x="37477" y="65366"/>
                </a:lnTo>
                <a:lnTo>
                  <a:pt x="37325" y="64833"/>
                </a:lnTo>
                <a:lnTo>
                  <a:pt x="56526" y="30169"/>
                </a:lnTo>
                <a:lnTo>
                  <a:pt x="91782" y="14579"/>
                </a:lnTo>
                <a:lnTo>
                  <a:pt x="95402" y="14389"/>
                </a:lnTo>
                <a:lnTo>
                  <a:pt x="135677" y="14389"/>
                </a:lnTo>
                <a:lnTo>
                  <a:pt x="126731" y="9087"/>
                </a:lnTo>
                <a:lnTo>
                  <a:pt x="115049" y="4051"/>
                </a:lnTo>
                <a:lnTo>
                  <a:pt x="111048" y="2654"/>
                </a:lnTo>
                <a:lnTo>
                  <a:pt x="106984" y="1600"/>
                </a:lnTo>
                <a:lnTo>
                  <a:pt x="98831" y="241"/>
                </a:lnTo>
                <a:lnTo>
                  <a:pt x="94843" y="0"/>
                </a:lnTo>
                <a:close/>
              </a:path>
              <a:path w="150495" h="169544">
                <a:moveTo>
                  <a:pt x="145910" y="129895"/>
                </a:moveTo>
                <a:lnTo>
                  <a:pt x="145757" y="129984"/>
                </a:lnTo>
                <a:lnTo>
                  <a:pt x="143370" y="133260"/>
                </a:lnTo>
                <a:lnTo>
                  <a:pt x="135930" y="140905"/>
                </a:lnTo>
                <a:lnTo>
                  <a:pt x="123089" y="149833"/>
                </a:lnTo>
                <a:lnTo>
                  <a:pt x="111088" y="154045"/>
                </a:lnTo>
                <a:lnTo>
                  <a:pt x="98323" y="155638"/>
                </a:lnTo>
                <a:lnTo>
                  <a:pt x="95123" y="155740"/>
                </a:lnTo>
                <a:lnTo>
                  <a:pt x="137993" y="155740"/>
                </a:lnTo>
                <a:lnTo>
                  <a:pt x="145745" y="150266"/>
                </a:lnTo>
                <a:lnTo>
                  <a:pt x="146037" y="150012"/>
                </a:lnTo>
                <a:lnTo>
                  <a:pt x="146131" y="149833"/>
                </a:lnTo>
                <a:lnTo>
                  <a:pt x="146051" y="140905"/>
                </a:lnTo>
                <a:lnTo>
                  <a:pt x="145910" y="129895"/>
                </a:lnTo>
                <a:close/>
              </a:path>
              <a:path w="150495" h="169544">
                <a:moveTo>
                  <a:pt x="135677" y="14389"/>
                </a:moveTo>
                <a:lnTo>
                  <a:pt x="95402" y="14389"/>
                </a:lnTo>
                <a:lnTo>
                  <a:pt x="99021" y="14541"/>
                </a:lnTo>
                <a:lnTo>
                  <a:pt x="106057" y="15430"/>
                </a:lnTo>
                <a:lnTo>
                  <a:pt x="142036" y="35814"/>
                </a:lnTo>
                <a:lnTo>
                  <a:pt x="144640" y="39395"/>
                </a:lnTo>
                <a:lnTo>
                  <a:pt x="145262" y="40220"/>
                </a:lnTo>
                <a:lnTo>
                  <a:pt x="150317" y="25857"/>
                </a:lnTo>
                <a:lnTo>
                  <a:pt x="150317" y="25298"/>
                </a:lnTo>
                <a:lnTo>
                  <a:pt x="146837" y="22288"/>
                </a:lnTo>
                <a:lnTo>
                  <a:pt x="143383" y="19532"/>
                </a:lnTo>
                <a:lnTo>
                  <a:pt x="137683" y="15577"/>
                </a:lnTo>
                <a:lnTo>
                  <a:pt x="135677" y="14389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59414" y="2201609"/>
            <a:ext cx="128714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Rat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pe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container/kilometer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59414" y="1696302"/>
            <a:ext cx="6826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Averag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speed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72566" y="1382657"/>
            <a:ext cx="262255" cy="262890"/>
          </a:xfrm>
          <a:custGeom>
            <a:avLst/>
            <a:gdLst/>
            <a:ahLst/>
            <a:cxnLst/>
            <a:rect l="l" t="t" r="r" b="b"/>
            <a:pathLst>
              <a:path w="262254" h="262889">
                <a:moveTo>
                  <a:pt x="130864" y="262628"/>
                </a:moveTo>
                <a:lnTo>
                  <a:pt x="173377" y="255595"/>
                </a:lnTo>
                <a:lnTo>
                  <a:pt x="210088" y="236049"/>
                </a:lnTo>
                <a:lnTo>
                  <a:pt x="238662" y="206325"/>
                </a:lnTo>
                <a:lnTo>
                  <a:pt x="256765" y="168754"/>
                </a:lnTo>
                <a:lnTo>
                  <a:pt x="261864" y="140501"/>
                </a:lnTo>
                <a:lnTo>
                  <a:pt x="261169" y="124637"/>
                </a:lnTo>
                <a:lnTo>
                  <a:pt x="250606" y="81259"/>
                </a:lnTo>
                <a:lnTo>
                  <a:pt x="228969" y="45492"/>
                </a:lnTo>
                <a:lnTo>
                  <a:pt x="198368" y="19003"/>
                </a:lnTo>
                <a:lnTo>
                  <a:pt x="160910" y="3459"/>
                </a:lnTo>
                <a:lnTo>
                  <a:pt x="133171" y="0"/>
                </a:lnTo>
                <a:lnTo>
                  <a:pt x="118188" y="792"/>
                </a:lnTo>
                <a:lnTo>
                  <a:pt x="76691" y="12054"/>
                </a:lnTo>
                <a:lnTo>
                  <a:pt x="42050" y="34875"/>
                </a:lnTo>
                <a:lnTo>
                  <a:pt x="16423" y="66982"/>
                </a:lnTo>
                <a:lnTo>
                  <a:pt x="1964" y="106099"/>
                </a:lnTo>
                <a:lnTo>
                  <a:pt x="0" y="120304"/>
                </a:lnTo>
                <a:lnTo>
                  <a:pt x="660" y="136385"/>
                </a:lnTo>
                <a:lnTo>
                  <a:pt x="11017" y="180236"/>
                </a:lnTo>
                <a:lnTo>
                  <a:pt x="32331" y="216294"/>
                </a:lnTo>
                <a:lnTo>
                  <a:pt x="62532" y="243010"/>
                </a:lnTo>
                <a:lnTo>
                  <a:pt x="99551" y="258836"/>
                </a:lnTo>
                <a:lnTo>
                  <a:pt x="130864" y="262628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08640" y="1434023"/>
            <a:ext cx="189865" cy="135890"/>
          </a:xfrm>
          <a:custGeom>
            <a:avLst/>
            <a:gdLst/>
            <a:ahLst/>
            <a:cxnLst/>
            <a:rect l="l" t="t" r="r" b="b"/>
            <a:pathLst>
              <a:path w="189865" h="135890">
                <a:moveTo>
                  <a:pt x="96142" y="0"/>
                </a:moveTo>
                <a:lnTo>
                  <a:pt x="83495" y="414"/>
                </a:lnTo>
                <a:lnTo>
                  <a:pt x="71043" y="2954"/>
                </a:lnTo>
                <a:lnTo>
                  <a:pt x="65138" y="4846"/>
                </a:lnTo>
                <a:lnTo>
                  <a:pt x="59105" y="6574"/>
                </a:lnTo>
                <a:lnTo>
                  <a:pt x="19603" y="36962"/>
                </a:lnTo>
                <a:lnTo>
                  <a:pt x="2877" y="72068"/>
                </a:lnTo>
                <a:lnTo>
                  <a:pt x="1487" y="81389"/>
                </a:lnTo>
                <a:lnTo>
                  <a:pt x="874" y="85199"/>
                </a:lnTo>
                <a:lnTo>
                  <a:pt x="495" y="87790"/>
                </a:lnTo>
                <a:lnTo>
                  <a:pt x="0" y="91803"/>
                </a:lnTo>
                <a:lnTo>
                  <a:pt x="152" y="93378"/>
                </a:lnTo>
                <a:lnTo>
                  <a:pt x="634" y="99080"/>
                </a:lnTo>
                <a:lnTo>
                  <a:pt x="6019" y="125687"/>
                </a:lnTo>
                <a:lnTo>
                  <a:pt x="7124" y="129535"/>
                </a:lnTo>
                <a:lnTo>
                  <a:pt x="8623" y="134628"/>
                </a:lnTo>
                <a:lnTo>
                  <a:pt x="9537" y="135415"/>
                </a:lnTo>
                <a:lnTo>
                  <a:pt x="92276" y="135489"/>
                </a:lnTo>
                <a:lnTo>
                  <a:pt x="108381" y="135720"/>
                </a:lnTo>
                <a:lnTo>
                  <a:pt x="111810" y="135441"/>
                </a:lnTo>
                <a:lnTo>
                  <a:pt x="177916" y="135441"/>
                </a:lnTo>
                <a:lnTo>
                  <a:pt x="179209" y="134844"/>
                </a:lnTo>
                <a:lnTo>
                  <a:pt x="180187" y="134107"/>
                </a:lnTo>
                <a:lnTo>
                  <a:pt x="181533" y="131923"/>
                </a:lnTo>
                <a:lnTo>
                  <a:pt x="182079" y="130411"/>
                </a:lnTo>
                <a:lnTo>
                  <a:pt x="184327" y="123376"/>
                </a:lnTo>
                <a:lnTo>
                  <a:pt x="184911" y="121852"/>
                </a:lnTo>
                <a:lnTo>
                  <a:pt x="20078" y="121813"/>
                </a:lnTo>
                <a:lnTo>
                  <a:pt x="19342" y="121153"/>
                </a:lnTo>
                <a:lnTo>
                  <a:pt x="18211" y="115146"/>
                </a:lnTo>
                <a:lnTo>
                  <a:pt x="16831" y="109903"/>
                </a:lnTo>
                <a:lnTo>
                  <a:pt x="15355" y="97531"/>
                </a:lnTo>
                <a:lnTo>
                  <a:pt x="15404" y="95486"/>
                </a:lnTo>
                <a:lnTo>
                  <a:pt x="15811" y="84704"/>
                </a:lnTo>
                <a:lnTo>
                  <a:pt x="15963" y="82609"/>
                </a:lnTo>
                <a:lnTo>
                  <a:pt x="18668" y="72068"/>
                </a:lnTo>
                <a:lnTo>
                  <a:pt x="18961" y="71902"/>
                </a:lnTo>
                <a:lnTo>
                  <a:pt x="18389" y="70353"/>
                </a:lnTo>
                <a:lnTo>
                  <a:pt x="24650" y="56142"/>
                </a:lnTo>
                <a:lnTo>
                  <a:pt x="27431" y="51659"/>
                </a:lnTo>
                <a:lnTo>
                  <a:pt x="29933" y="47074"/>
                </a:lnTo>
                <a:lnTo>
                  <a:pt x="31673" y="45321"/>
                </a:lnTo>
                <a:lnTo>
                  <a:pt x="32892" y="44255"/>
                </a:lnTo>
                <a:lnTo>
                  <a:pt x="39014" y="36812"/>
                </a:lnTo>
                <a:lnTo>
                  <a:pt x="74910" y="17045"/>
                </a:lnTo>
                <a:lnTo>
                  <a:pt x="145737" y="14752"/>
                </a:lnTo>
                <a:lnTo>
                  <a:pt x="135497" y="9060"/>
                </a:lnTo>
                <a:lnTo>
                  <a:pt x="122476" y="3770"/>
                </a:lnTo>
                <a:lnTo>
                  <a:pt x="111836" y="1390"/>
                </a:lnTo>
                <a:lnTo>
                  <a:pt x="96142" y="0"/>
                </a:lnTo>
                <a:close/>
              </a:path>
              <a:path w="189865" h="135890">
                <a:moveTo>
                  <a:pt x="177916" y="135441"/>
                </a:moveTo>
                <a:lnTo>
                  <a:pt x="176542" y="135441"/>
                </a:lnTo>
                <a:lnTo>
                  <a:pt x="177533" y="135606"/>
                </a:lnTo>
                <a:lnTo>
                  <a:pt x="177916" y="135441"/>
                </a:lnTo>
                <a:close/>
              </a:path>
              <a:path w="189865" h="135890">
                <a:moveTo>
                  <a:pt x="145737" y="14752"/>
                </a:moveTo>
                <a:lnTo>
                  <a:pt x="100025" y="14752"/>
                </a:lnTo>
                <a:lnTo>
                  <a:pt x="105041" y="15095"/>
                </a:lnTo>
                <a:lnTo>
                  <a:pt x="109994" y="16378"/>
                </a:lnTo>
                <a:lnTo>
                  <a:pt x="149029" y="35741"/>
                </a:lnTo>
                <a:lnTo>
                  <a:pt x="169925" y="68435"/>
                </a:lnTo>
                <a:lnTo>
                  <a:pt x="171310" y="71445"/>
                </a:lnTo>
                <a:lnTo>
                  <a:pt x="173354" y="81389"/>
                </a:lnTo>
                <a:lnTo>
                  <a:pt x="173888" y="85199"/>
                </a:lnTo>
                <a:lnTo>
                  <a:pt x="174350" y="87790"/>
                </a:lnTo>
                <a:lnTo>
                  <a:pt x="175107" y="97531"/>
                </a:lnTo>
                <a:lnTo>
                  <a:pt x="173948" y="104795"/>
                </a:lnTo>
                <a:lnTo>
                  <a:pt x="171869" y="114041"/>
                </a:lnTo>
                <a:lnTo>
                  <a:pt x="171081" y="116302"/>
                </a:lnTo>
                <a:lnTo>
                  <a:pt x="170268" y="120975"/>
                </a:lnTo>
                <a:lnTo>
                  <a:pt x="168986" y="121852"/>
                </a:lnTo>
                <a:lnTo>
                  <a:pt x="184911" y="121852"/>
                </a:lnTo>
                <a:lnTo>
                  <a:pt x="186423" y="117902"/>
                </a:lnTo>
                <a:lnTo>
                  <a:pt x="189433" y="103957"/>
                </a:lnTo>
                <a:lnTo>
                  <a:pt x="189839" y="95486"/>
                </a:lnTo>
                <a:lnTo>
                  <a:pt x="188734" y="82431"/>
                </a:lnTo>
                <a:lnTo>
                  <a:pt x="187604" y="77846"/>
                </a:lnTo>
                <a:lnTo>
                  <a:pt x="186639" y="72741"/>
                </a:lnTo>
                <a:lnTo>
                  <a:pt x="184213" y="64003"/>
                </a:lnTo>
                <a:lnTo>
                  <a:pt x="184492" y="63965"/>
                </a:lnTo>
                <a:lnTo>
                  <a:pt x="182664" y="59634"/>
                </a:lnTo>
                <a:lnTo>
                  <a:pt x="156457" y="22575"/>
                </a:lnTo>
                <a:lnTo>
                  <a:pt x="146706" y="15291"/>
                </a:lnTo>
                <a:lnTo>
                  <a:pt x="145737" y="14752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95447" y="1480003"/>
            <a:ext cx="55244" cy="55880"/>
          </a:xfrm>
          <a:custGeom>
            <a:avLst/>
            <a:gdLst/>
            <a:ahLst/>
            <a:cxnLst/>
            <a:rect l="l" t="t" r="r" b="b"/>
            <a:pathLst>
              <a:path w="55245" h="55880">
                <a:moveTo>
                  <a:pt x="53251" y="0"/>
                </a:moveTo>
                <a:lnTo>
                  <a:pt x="51981" y="152"/>
                </a:lnTo>
                <a:lnTo>
                  <a:pt x="51473" y="736"/>
                </a:lnTo>
                <a:lnTo>
                  <a:pt x="13616" y="33322"/>
                </a:lnTo>
                <a:lnTo>
                  <a:pt x="4038" y="41668"/>
                </a:lnTo>
                <a:lnTo>
                  <a:pt x="1854" y="43599"/>
                </a:lnTo>
                <a:lnTo>
                  <a:pt x="0" y="45948"/>
                </a:lnTo>
                <a:lnTo>
                  <a:pt x="2514" y="52882"/>
                </a:lnTo>
                <a:lnTo>
                  <a:pt x="4940" y="55054"/>
                </a:lnTo>
                <a:lnTo>
                  <a:pt x="8826" y="55435"/>
                </a:lnTo>
                <a:lnTo>
                  <a:pt x="10414" y="54673"/>
                </a:lnTo>
                <a:lnTo>
                  <a:pt x="12242" y="54203"/>
                </a:lnTo>
                <a:lnTo>
                  <a:pt x="13525" y="53098"/>
                </a:lnTo>
                <a:lnTo>
                  <a:pt x="15189" y="51727"/>
                </a:lnTo>
                <a:lnTo>
                  <a:pt x="16497" y="49872"/>
                </a:lnTo>
                <a:lnTo>
                  <a:pt x="44196" y="15240"/>
                </a:lnTo>
                <a:lnTo>
                  <a:pt x="49263" y="8813"/>
                </a:lnTo>
                <a:lnTo>
                  <a:pt x="54648" y="1905"/>
                </a:lnTo>
                <a:lnTo>
                  <a:pt x="54775" y="482"/>
                </a:lnTo>
                <a:lnTo>
                  <a:pt x="54038" y="330"/>
                </a:lnTo>
                <a:lnTo>
                  <a:pt x="53251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86915" y="1512939"/>
            <a:ext cx="32384" cy="31750"/>
          </a:xfrm>
          <a:custGeom>
            <a:avLst/>
            <a:gdLst/>
            <a:ahLst/>
            <a:cxnLst/>
            <a:rect l="l" t="t" r="r" b="b"/>
            <a:pathLst>
              <a:path w="32384" h="31750">
                <a:moveTo>
                  <a:pt x="15544" y="0"/>
                </a:moveTo>
                <a:lnTo>
                  <a:pt x="12128" y="1333"/>
                </a:lnTo>
                <a:lnTo>
                  <a:pt x="8991" y="2108"/>
                </a:lnTo>
                <a:lnTo>
                  <a:pt x="673" y="8483"/>
                </a:lnTo>
                <a:lnTo>
                  <a:pt x="0" y="17602"/>
                </a:lnTo>
                <a:lnTo>
                  <a:pt x="7848" y="29743"/>
                </a:lnTo>
                <a:lnTo>
                  <a:pt x="14605" y="31699"/>
                </a:lnTo>
                <a:lnTo>
                  <a:pt x="26962" y="28079"/>
                </a:lnTo>
                <a:lnTo>
                  <a:pt x="28848" y="25565"/>
                </a:lnTo>
                <a:lnTo>
                  <a:pt x="15443" y="25565"/>
                </a:lnTo>
                <a:lnTo>
                  <a:pt x="6261" y="20777"/>
                </a:lnTo>
                <a:lnTo>
                  <a:pt x="4775" y="12204"/>
                </a:lnTo>
                <a:lnTo>
                  <a:pt x="12636" y="5206"/>
                </a:lnTo>
                <a:lnTo>
                  <a:pt x="17767" y="558"/>
                </a:lnTo>
                <a:lnTo>
                  <a:pt x="16370" y="355"/>
                </a:lnTo>
                <a:lnTo>
                  <a:pt x="15544" y="0"/>
                </a:lnTo>
                <a:close/>
              </a:path>
              <a:path w="32384" h="31750">
                <a:moveTo>
                  <a:pt x="31432" y="14757"/>
                </a:moveTo>
                <a:lnTo>
                  <a:pt x="30670" y="15138"/>
                </a:lnTo>
                <a:lnTo>
                  <a:pt x="29730" y="15366"/>
                </a:lnTo>
                <a:lnTo>
                  <a:pt x="27254" y="18008"/>
                </a:lnTo>
                <a:lnTo>
                  <a:pt x="25577" y="20294"/>
                </a:lnTo>
                <a:lnTo>
                  <a:pt x="21336" y="24676"/>
                </a:lnTo>
                <a:lnTo>
                  <a:pt x="15443" y="25565"/>
                </a:lnTo>
                <a:lnTo>
                  <a:pt x="28848" y="25565"/>
                </a:lnTo>
                <a:lnTo>
                  <a:pt x="30429" y="23456"/>
                </a:lnTo>
                <a:lnTo>
                  <a:pt x="31851" y="16433"/>
                </a:lnTo>
                <a:lnTo>
                  <a:pt x="31534" y="15570"/>
                </a:lnTo>
                <a:lnTo>
                  <a:pt x="31432" y="14757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7723" y="1522453"/>
            <a:ext cx="18415" cy="12065"/>
          </a:xfrm>
          <a:custGeom>
            <a:avLst/>
            <a:gdLst/>
            <a:ahLst/>
            <a:cxnLst/>
            <a:rect l="l" t="t" r="r" b="b"/>
            <a:pathLst>
              <a:path w="18415" h="12065">
                <a:moveTo>
                  <a:pt x="952" y="0"/>
                </a:moveTo>
                <a:lnTo>
                  <a:pt x="76" y="888"/>
                </a:lnTo>
                <a:lnTo>
                  <a:pt x="228" y="6642"/>
                </a:lnTo>
                <a:lnTo>
                  <a:pt x="0" y="10833"/>
                </a:lnTo>
                <a:lnTo>
                  <a:pt x="1155" y="11556"/>
                </a:lnTo>
                <a:lnTo>
                  <a:pt x="9207" y="11633"/>
                </a:lnTo>
                <a:lnTo>
                  <a:pt x="17005" y="11595"/>
                </a:lnTo>
                <a:lnTo>
                  <a:pt x="17995" y="10820"/>
                </a:lnTo>
                <a:lnTo>
                  <a:pt x="18199" y="4546"/>
                </a:lnTo>
                <a:lnTo>
                  <a:pt x="17970" y="2273"/>
                </a:lnTo>
                <a:lnTo>
                  <a:pt x="17919" y="1536"/>
                </a:lnTo>
                <a:lnTo>
                  <a:pt x="16992" y="330"/>
                </a:lnTo>
                <a:lnTo>
                  <a:pt x="11734" y="63"/>
                </a:lnTo>
                <a:lnTo>
                  <a:pt x="952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31415" y="1522328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5">
                <a:moveTo>
                  <a:pt x="16764" y="0"/>
                </a:moveTo>
                <a:lnTo>
                  <a:pt x="8763" y="12"/>
                </a:lnTo>
                <a:lnTo>
                  <a:pt x="787" y="25"/>
                </a:lnTo>
                <a:lnTo>
                  <a:pt x="0" y="685"/>
                </a:lnTo>
                <a:lnTo>
                  <a:pt x="25" y="11087"/>
                </a:lnTo>
                <a:lnTo>
                  <a:pt x="736" y="11785"/>
                </a:lnTo>
                <a:lnTo>
                  <a:pt x="16802" y="11785"/>
                </a:lnTo>
                <a:lnTo>
                  <a:pt x="17463" y="11087"/>
                </a:lnTo>
                <a:lnTo>
                  <a:pt x="17513" y="685"/>
                </a:lnTo>
                <a:lnTo>
                  <a:pt x="16764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47804" y="1487519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5">
                <a:moveTo>
                  <a:pt x="15189" y="0"/>
                </a:moveTo>
                <a:lnTo>
                  <a:pt x="14274" y="254"/>
                </a:lnTo>
                <a:lnTo>
                  <a:pt x="6032" y="4838"/>
                </a:lnTo>
                <a:lnTo>
                  <a:pt x="1041" y="7772"/>
                </a:lnTo>
                <a:lnTo>
                  <a:pt x="0" y="8610"/>
                </a:lnTo>
                <a:lnTo>
                  <a:pt x="2425" y="12280"/>
                </a:lnTo>
                <a:lnTo>
                  <a:pt x="3276" y="14528"/>
                </a:lnTo>
                <a:lnTo>
                  <a:pt x="5156" y="17475"/>
                </a:lnTo>
                <a:lnTo>
                  <a:pt x="5994" y="18364"/>
                </a:lnTo>
                <a:lnTo>
                  <a:pt x="11277" y="14986"/>
                </a:lnTo>
                <a:lnTo>
                  <a:pt x="15138" y="13055"/>
                </a:lnTo>
                <a:lnTo>
                  <a:pt x="19532" y="10490"/>
                </a:lnTo>
                <a:lnTo>
                  <a:pt x="19964" y="9664"/>
                </a:lnTo>
                <a:lnTo>
                  <a:pt x="20688" y="8839"/>
                </a:lnTo>
                <a:lnTo>
                  <a:pt x="18834" y="5816"/>
                </a:lnTo>
                <a:lnTo>
                  <a:pt x="17106" y="2946"/>
                </a:lnTo>
                <a:lnTo>
                  <a:pt x="15189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25926" y="146354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19">
                <a:moveTo>
                  <a:pt x="9436" y="0"/>
                </a:moveTo>
                <a:lnTo>
                  <a:pt x="7962" y="546"/>
                </a:lnTo>
                <a:lnTo>
                  <a:pt x="5106" y="5105"/>
                </a:lnTo>
                <a:lnTo>
                  <a:pt x="2933" y="8953"/>
                </a:lnTo>
                <a:lnTo>
                  <a:pt x="114" y="13881"/>
                </a:lnTo>
                <a:lnTo>
                  <a:pt x="0" y="14719"/>
                </a:lnTo>
                <a:lnTo>
                  <a:pt x="3517" y="16598"/>
                </a:lnTo>
                <a:lnTo>
                  <a:pt x="5575" y="18084"/>
                </a:lnTo>
                <a:lnTo>
                  <a:pt x="7759" y="19291"/>
                </a:lnTo>
                <a:lnTo>
                  <a:pt x="8839" y="19862"/>
                </a:lnTo>
                <a:lnTo>
                  <a:pt x="9969" y="19938"/>
                </a:lnTo>
                <a:lnTo>
                  <a:pt x="12484" y="15405"/>
                </a:lnTo>
                <a:lnTo>
                  <a:pt x="14351" y="12433"/>
                </a:lnTo>
                <a:lnTo>
                  <a:pt x="16776" y="8242"/>
                </a:lnTo>
                <a:lnTo>
                  <a:pt x="17373" y="7061"/>
                </a:lnTo>
                <a:lnTo>
                  <a:pt x="18046" y="5841"/>
                </a:lnTo>
                <a:lnTo>
                  <a:pt x="17602" y="5105"/>
                </a:lnTo>
                <a:lnTo>
                  <a:pt x="17399" y="4279"/>
                </a:lnTo>
                <a:lnTo>
                  <a:pt x="14655" y="2628"/>
                </a:lnTo>
                <a:lnTo>
                  <a:pt x="12420" y="1320"/>
                </a:lnTo>
                <a:lnTo>
                  <a:pt x="9436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39197" y="1487519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5">
                <a:moveTo>
                  <a:pt x="5499" y="0"/>
                </a:moveTo>
                <a:lnTo>
                  <a:pt x="3581" y="2946"/>
                </a:lnTo>
                <a:lnTo>
                  <a:pt x="1854" y="5816"/>
                </a:lnTo>
                <a:lnTo>
                  <a:pt x="0" y="8839"/>
                </a:lnTo>
                <a:lnTo>
                  <a:pt x="723" y="9664"/>
                </a:lnTo>
                <a:lnTo>
                  <a:pt x="1155" y="10490"/>
                </a:lnTo>
                <a:lnTo>
                  <a:pt x="5549" y="13055"/>
                </a:lnTo>
                <a:lnTo>
                  <a:pt x="9410" y="14986"/>
                </a:lnTo>
                <a:lnTo>
                  <a:pt x="14693" y="18364"/>
                </a:lnTo>
                <a:lnTo>
                  <a:pt x="15532" y="17475"/>
                </a:lnTo>
                <a:lnTo>
                  <a:pt x="17411" y="14528"/>
                </a:lnTo>
                <a:lnTo>
                  <a:pt x="18262" y="12280"/>
                </a:lnTo>
                <a:lnTo>
                  <a:pt x="20688" y="8610"/>
                </a:lnTo>
                <a:lnTo>
                  <a:pt x="19646" y="7772"/>
                </a:lnTo>
                <a:lnTo>
                  <a:pt x="14655" y="4838"/>
                </a:lnTo>
                <a:lnTo>
                  <a:pt x="6413" y="254"/>
                </a:lnTo>
                <a:lnTo>
                  <a:pt x="5499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3717" y="146354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5" h="20319">
                <a:moveTo>
                  <a:pt x="8597" y="0"/>
                </a:moveTo>
                <a:lnTo>
                  <a:pt x="5626" y="1320"/>
                </a:lnTo>
                <a:lnTo>
                  <a:pt x="3390" y="2628"/>
                </a:lnTo>
                <a:lnTo>
                  <a:pt x="647" y="4279"/>
                </a:lnTo>
                <a:lnTo>
                  <a:pt x="444" y="5105"/>
                </a:lnTo>
                <a:lnTo>
                  <a:pt x="0" y="5841"/>
                </a:lnTo>
                <a:lnTo>
                  <a:pt x="660" y="7061"/>
                </a:lnTo>
                <a:lnTo>
                  <a:pt x="1270" y="8242"/>
                </a:lnTo>
                <a:lnTo>
                  <a:pt x="3695" y="12433"/>
                </a:lnTo>
                <a:lnTo>
                  <a:pt x="5562" y="15405"/>
                </a:lnTo>
                <a:lnTo>
                  <a:pt x="8064" y="19938"/>
                </a:lnTo>
                <a:lnTo>
                  <a:pt x="9207" y="19862"/>
                </a:lnTo>
                <a:lnTo>
                  <a:pt x="10287" y="19291"/>
                </a:lnTo>
                <a:lnTo>
                  <a:pt x="12471" y="18084"/>
                </a:lnTo>
                <a:lnTo>
                  <a:pt x="14528" y="16598"/>
                </a:lnTo>
                <a:lnTo>
                  <a:pt x="18046" y="14719"/>
                </a:lnTo>
                <a:lnTo>
                  <a:pt x="17932" y="13881"/>
                </a:lnTo>
                <a:lnTo>
                  <a:pt x="15113" y="8953"/>
                </a:lnTo>
                <a:lnTo>
                  <a:pt x="12890" y="5016"/>
                </a:lnTo>
                <a:lnTo>
                  <a:pt x="10083" y="546"/>
                </a:lnTo>
                <a:lnTo>
                  <a:pt x="8597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259414" y="3183545"/>
            <a:ext cx="5467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Trai</a:t>
            </a:r>
            <a:r>
              <a:rPr sz="70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700" spc="-1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Gotham Pro"/>
                <a:cs typeface="Gotham Pro"/>
              </a:rPr>
              <a:t>length</a:t>
            </a:r>
            <a:endParaRPr sz="700">
              <a:latin typeface="Gotham Pro"/>
              <a:cs typeface="Gotham Pro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72566" y="2882336"/>
            <a:ext cx="262255" cy="262890"/>
          </a:xfrm>
          <a:custGeom>
            <a:avLst/>
            <a:gdLst/>
            <a:ahLst/>
            <a:cxnLst/>
            <a:rect l="l" t="t" r="r" b="b"/>
            <a:pathLst>
              <a:path w="262254" h="262889">
                <a:moveTo>
                  <a:pt x="130864" y="262616"/>
                </a:moveTo>
                <a:lnTo>
                  <a:pt x="173380" y="255582"/>
                </a:lnTo>
                <a:lnTo>
                  <a:pt x="210092" y="236035"/>
                </a:lnTo>
                <a:lnTo>
                  <a:pt x="238666" y="206310"/>
                </a:lnTo>
                <a:lnTo>
                  <a:pt x="256768" y="168741"/>
                </a:lnTo>
                <a:lnTo>
                  <a:pt x="261866" y="140489"/>
                </a:lnTo>
                <a:lnTo>
                  <a:pt x="261170" y="124628"/>
                </a:lnTo>
                <a:lnTo>
                  <a:pt x="250606" y="81252"/>
                </a:lnTo>
                <a:lnTo>
                  <a:pt x="228967" y="45487"/>
                </a:lnTo>
                <a:lnTo>
                  <a:pt x="198363" y="19000"/>
                </a:lnTo>
                <a:lnTo>
                  <a:pt x="160903" y="3458"/>
                </a:lnTo>
                <a:lnTo>
                  <a:pt x="133162" y="0"/>
                </a:lnTo>
                <a:lnTo>
                  <a:pt x="118180" y="792"/>
                </a:lnTo>
                <a:lnTo>
                  <a:pt x="76685" y="12055"/>
                </a:lnTo>
                <a:lnTo>
                  <a:pt x="42047" y="34878"/>
                </a:lnTo>
                <a:lnTo>
                  <a:pt x="16420" y="66986"/>
                </a:lnTo>
                <a:lnTo>
                  <a:pt x="1964" y="106107"/>
                </a:lnTo>
                <a:lnTo>
                  <a:pt x="0" y="120312"/>
                </a:lnTo>
                <a:lnTo>
                  <a:pt x="660" y="136391"/>
                </a:lnTo>
                <a:lnTo>
                  <a:pt x="11019" y="180236"/>
                </a:lnTo>
                <a:lnTo>
                  <a:pt x="32336" y="216291"/>
                </a:lnTo>
                <a:lnTo>
                  <a:pt x="62542" y="243004"/>
                </a:lnTo>
                <a:lnTo>
                  <a:pt x="99566" y="258827"/>
                </a:lnTo>
                <a:lnTo>
                  <a:pt x="130864" y="262616"/>
                </a:lnTo>
                <a:close/>
              </a:path>
            </a:pathLst>
          </a:custGeom>
          <a:ln w="10744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3193" y="2958261"/>
            <a:ext cx="176530" cy="73025"/>
          </a:xfrm>
          <a:custGeom>
            <a:avLst/>
            <a:gdLst/>
            <a:ahLst/>
            <a:cxnLst/>
            <a:rect l="l" t="t" r="r" b="b"/>
            <a:pathLst>
              <a:path w="176529" h="73025">
                <a:moveTo>
                  <a:pt x="175983" y="0"/>
                </a:moveTo>
                <a:lnTo>
                  <a:pt x="0" y="0"/>
                </a:lnTo>
                <a:lnTo>
                  <a:pt x="0" y="72491"/>
                </a:lnTo>
                <a:lnTo>
                  <a:pt x="175983" y="72491"/>
                </a:lnTo>
                <a:lnTo>
                  <a:pt x="175983" y="65862"/>
                </a:lnTo>
                <a:lnTo>
                  <a:pt x="22186" y="65862"/>
                </a:lnTo>
                <a:lnTo>
                  <a:pt x="6896" y="65811"/>
                </a:lnTo>
                <a:lnTo>
                  <a:pt x="6896" y="6654"/>
                </a:lnTo>
                <a:lnTo>
                  <a:pt x="175983" y="6654"/>
                </a:lnTo>
                <a:lnTo>
                  <a:pt x="175983" y="0"/>
                </a:lnTo>
                <a:close/>
              </a:path>
              <a:path w="176529" h="73025">
                <a:moveTo>
                  <a:pt x="52946" y="6756"/>
                </a:moveTo>
                <a:lnTo>
                  <a:pt x="30416" y="6756"/>
                </a:lnTo>
                <a:lnTo>
                  <a:pt x="30416" y="65862"/>
                </a:lnTo>
                <a:lnTo>
                  <a:pt x="37706" y="65862"/>
                </a:lnTo>
                <a:lnTo>
                  <a:pt x="37706" y="6794"/>
                </a:lnTo>
                <a:lnTo>
                  <a:pt x="52946" y="6794"/>
                </a:lnTo>
                <a:close/>
              </a:path>
              <a:path w="176529" h="73025">
                <a:moveTo>
                  <a:pt x="52946" y="6794"/>
                </a:moveTo>
                <a:lnTo>
                  <a:pt x="45720" y="6794"/>
                </a:lnTo>
                <a:lnTo>
                  <a:pt x="45720" y="65862"/>
                </a:lnTo>
                <a:lnTo>
                  <a:pt x="83731" y="65862"/>
                </a:lnTo>
                <a:lnTo>
                  <a:pt x="68440" y="65811"/>
                </a:lnTo>
                <a:lnTo>
                  <a:pt x="52946" y="65773"/>
                </a:lnTo>
                <a:lnTo>
                  <a:pt x="52946" y="6794"/>
                </a:lnTo>
                <a:close/>
              </a:path>
              <a:path w="176529" h="73025">
                <a:moveTo>
                  <a:pt x="99212" y="6769"/>
                </a:moveTo>
                <a:lnTo>
                  <a:pt x="91948" y="6769"/>
                </a:lnTo>
                <a:lnTo>
                  <a:pt x="91948" y="65862"/>
                </a:lnTo>
                <a:lnTo>
                  <a:pt x="160705" y="65862"/>
                </a:lnTo>
                <a:lnTo>
                  <a:pt x="145287" y="65849"/>
                </a:lnTo>
                <a:lnTo>
                  <a:pt x="99212" y="65824"/>
                </a:lnTo>
                <a:lnTo>
                  <a:pt x="99212" y="6769"/>
                </a:lnTo>
                <a:close/>
              </a:path>
              <a:path w="176529" h="73025">
                <a:moveTo>
                  <a:pt x="175983" y="6743"/>
                </a:moveTo>
                <a:lnTo>
                  <a:pt x="168960" y="6743"/>
                </a:lnTo>
                <a:lnTo>
                  <a:pt x="168960" y="65862"/>
                </a:lnTo>
                <a:lnTo>
                  <a:pt x="175983" y="65862"/>
                </a:lnTo>
                <a:lnTo>
                  <a:pt x="175983" y="6743"/>
                </a:lnTo>
                <a:close/>
              </a:path>
              <a:path w="176529" h="73025">
                <a:moveTo>
                  <a:pt x="160705" y="6756"/>
                </a:moveTo>
                <a:lnTo>
                  <a:pt x="153517" y="6756"/>
                </a:lnTo>
                <a:lnTo>
                  <a:pt x="153517" y="65849"/>
                </a:lnTo>
                <a:lnTo>
                  <a:pt x="160705" y="65849"/>
                </a:lnTo>
                <a:lnTo>
                  <a:pt x="160705" y="6756"/>
                </a:lnTo>
                <a:close/>
              </a:path>
              <a:path w="176529" h="73025">
                <a:moveTo>
                  <a:pt x="114515" y="6680"/>
                </a:moveTo>
                <a:lnTo>
                  <a:pt x="107391" y="6680"/>
                </a:lnTo>
                <a:lnTo>
                  <a:pt x="107391" y="65824"/>
                </a:lnTo>
                <a:lnTo>
                  <a:pt x="145287" y="65824"/>
                </a:lnTo>
                <a:lnTo>
                  <a:pt x="114515" y="65735"/>
                </a:lnTo>
                <a:lnTo>
                  <a:pt x="114515" y="6680"/>
                </a:lnTo>
                <a:close/>
              </a:path>
              <a:path w="176529" h="73025">
                <a:moveTo>
                  <a:pt x="175983" y="6654"/>
                </a:moveTo>
                <a:lnTo>
                  <a:pt x="14884" y="6654"/>
                </a:lnTo>
                <a:lnTo>
                  <a:pt x="14884" y="65811"/>
                </a:lnTo>
                <a:lnTo>
                  <a:pt x="22186" y="65811"/>
                </a:lnTo>
                <a:lnTo>
                  <a:pt x="22186" y="6756"/>
                </a:lnTo>
                <a:lnTo>
                  <a:pt x="52946" y="6756"/>
                </a:lnTo>
                <a:lnTo>
                  <a:pt x="175983" y="6667"/>
                </a:lnTo>
                <a:close/>
              </a:path>
              <a:path w="176529" h="73025">
                <a:moveTo>
                  <a:pt x="99212" y="6705"/>
                </a:moveTo>
                <a:lnTo>
                  <a:pt x="76542" y="6705"/>
                </a:lnTo>
                <a:lnTo>
                  <a:pt x="76542" y="65811"/>
                </a:lnTo>
                <a:lnTo>
                  <a:pt x="83731" y="65811"/>
                </a:lnTo>
                <a:lnTo>
                  <a:pt x="83731" y="6769"/>
                </a:lnTo>
                <a:lnTo>
                  <a:pt x="99212" y="6769"/>
                </a:lnTo>
                <a:close/>
              </a:path>
              <a:path w="176529" h="73025">
                <a:moveTo>
                  <a:pt x="114515" y="6667"/>
                </a:moveTo>
                <a:lnTo>
                  <a:pt x="61213" y="6667"/>
                </a:lnTo>
                <a:lnTo>
                  <a:pt x="61213" y="65773"/>
                </a:lnTo>
                <a:lnTo>
                  <a:pt x="68440" y="65773"/>
                </a:lnTo>
                <a:lnTo>
                  <a:pt x="68440" y="6705"/>
                </a:lnTo>
                <a:lnTo>
                  <a:pt x="99212" y="6705"/>
                </a:lnTo>
                <a:lnTo>
                  <a:pt x="114515" y="6680"/>
                </a:lnTo>
                <a:close/>
              </a:path>
              <a:path w="176529" h="73025">
                <a:moveTo>
                  <a:pt x="175983" y="6667"/>
                </a:moveTo>
                <a:lnTo>
                  <a:pt x="122720" y="6667"/>
                </a:lnTo>
                <a:lnTo>
                  <a:pt x="122720" y="65735"/>
                </a:lnTo>
                <a:lnTo>
                  <a:pt x="129971" y="65735"/>
                </a:lnTo>
                <a:lnTo>
                  <a:pt x="129971" y="6680"/>
                </a:lnTo>
                <a:lnTo>
                  <a:pt x="175983" y="6680"/>
                </a:lnTo>
                <a:close/>
              </a:path>
              <a:path w="176529" h="73025">
                <a:moveTo>
                  <a:pt x="175983" y="6680"/>
                </a:moveTo>
                <a:lnTo>
                  <a:pt x="138175" y="6680"/>
                </a:lnTo>
                <a:lnTo>
                  <a:pt x="138175" y="65735"/>
                </a:lnTo>
                <a:lnTo>
                  <a:pt x="145287" y="65735"/>
                </a:lnTo>
                <a:lnTo>
                  <a:pt x="145287" y="6756"/>
                </a:lnTo>
                <a:lnTo>
                  <a:pt x="160705" y="6756"/>
                </a:lnTo>
                <a:lnTo>
                  <a:pt x="175983" y="6743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05141" y="303967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70" y="0"/>
                </a:lnTo>
              </a:path>
            </a:pathLst>
          </a:custGeom>
          <a:ln w="15278">
            <a:solidFill>
              <a:srgbClr val="D9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08485" y="3052401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3747" y="0"/>
                </a:moveTo>
                <a:lnTo>
                  <a:pt x="0" y="3784"/>
                </a:lnTo>
                <a:lnTo>
                  <a:pt x="13" y="13271"/>
                </a:lnTo>
                <a:lnTo>
                  <a:pt x="3467" y="16662"/>
                </a:lnTo>
                <a:lnTo>
                  <a:pt x="13577" y="16522"/>
                </a:lnTo>
                <a:lnTo>
                  <a:pt x="17107" y="13233"/>
                </a:lnTo>
                <a:lnTo>
                  <a:pt x="16840" y="3784"/>
                </a:lnTo>
                <a:lnTo>
                  <a:pt x="13030" y="50"/>
                </a:lnTo>
                <a:lnTo>
                  <a:pt x="3747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33851" y="3052376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3284" y="0"/>
                </a:moveTo>
                <a:lnTo>
                  <a:pt x="3987" y="101"/>
                </a:lnTo>
                <a:lnTo>
                  <a:pt x="203" y="3860"/>
                </a:lnTo>
                <a:lnTo>
                  <a:pt x="0" y="13017"/>
                </a:lnTo>
                <a:lnTo>
                  <a:pt x="3505" y="16624"/>
                </a:lnTo>
                <a:lnTo>
                  <a:pt x="13703" y="16611"/>
                </a:lnTo>
                <a:lnTo>
                  <a:pt x="16992" y="13677"/>
                </a:lnTo>
                <a:lnTo>
                  <a:pt x="17043" y="3759"/>
                </a:lnTo>
                <a:lnTo>
                  <a:pt x="13284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81218" y="3052363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2992" y="0"/>
                </a:moveTo>
                <a:lnTo>
                  <a:pt x="3733" y="127"/>
                </a:lnTo>
                <a:lnTo>
                  <a:pt x="50" y="3860"/>
                </a:lnTo>
                <a:lnTo>
                  <a:pt x="0" y="13208"/>
                </a:lnTo>
                <a:lnTo>
                  <a:pt x="3340" y="16662"/>
                </a:lnTo>
                <a:lnTo>
                  <a:pt x="13550" y="16611"/>
                </a:lnTo>
                <a:lnTo>
                  <a:pt x="16967" y="13550"/>
                </a:lnTo>
                <a:lnTo>
                  <a:pt x="16941" y="3860"/>
                </a:lnTo>
                <a:lnTo>
                  <a:pt x="12992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55630" y="305230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4">
                <a:moveTo>
                  <a:pt x="12979" y="0"/>
                </a:moveTo>
                <a:lnTo>
                  <a:pt x="3708" y="253"/>
                </a:lnTo>
                <a:lnTo>
                  <a:pt x="12" y="4038"/>
                </a:lnTo>
                <a:lnTo>
                  <a:pt x="0" y="13258"/>
                </a:lnTo>
                <a:lnTo>
                  <a:pt x="3467" y="16751"/>
                </a:lnTo>
                <a:lnTo>
                  <a:pt x="13665" y="16649"/>
                </a:lnTo>
                <a:lnTo>
                  <a:pt x="16954" y="13627"/>
                </a:lnTo>
                <a:lnTo>
                  <a:pt x="16890" y="3809"/>
                </a:lnTo>
                <a:lnTo>
                  <a:pt x="12979" y="0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0"/>
              </a:rPr>
              <a:t>ww</a:t>
            </a:r>
            <a:r>
              <a:rPr spc="-50" dirty="0">
                <a:hlinkClick r:id="rId10"/>
              </a:rPr>
              <a:t>w</a:t>
            </a:r>
            <a:r>
              <a:rPr spc="5" dirty="0">
                <a:hlinkClick r:id="rId10"/>
              </a:rPr>
              <a:t>.i</a:t>
            </a:r>
            <a:r>
              <a:rPr dirty="0">
                <a:hlinkClick r:id="rId10"/>
              </a:rPr>
              <a:t>c</a:t>
            </a:r>
            <a:r>
              <a:rPr spc="10" dirty="0">
                <a:hlinkClick r:id="rId10"/>
              </a:rPr>
              <a:t>ctt</a:t>
            </a:r>
            <a:r>
              <a:rPr spc="-15" dirty="0">
                <a:hlinkClick r:id="rId10"/>
              </a:rPr>
              <a:t>.</a:t>
            </a:r>
            <a:r>
              <a:rPr dirty="0">
                <a:hlinkClick r:id="rId10"/>
              </a:rPr>
              <a:t>c</a:t>
            </a:r>
            <a:r>
              <a:rPr spc="20" dirty="0">
                <a:hlinkClick r:id="rId10"/>
              </a:rPr>
              <a:t>om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717680" y="4777932"/>
            <a:ext cx="12606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dirty="0">
                <a:solidFill>
                  <a:schemeClr val="bg1"/>
                </a:solidFill>
                <a:latin typeface="Gotham Pro Medium"/>
                <a:cs typeface="Gotham Pro Medium"/>
              </a:rPr>
              <a:t>SOURCE: </a:t>
            </a:r>
            <a:r>
              <a:rPr lang="en-US" sz="800" i="1" dirty="0">
                <a:solidFill>
                  <a:schemeClr val="bg1"/>
                </a:solidFill>
              </a:rPr>
              <a:t>: DB Cargo Eurasia</a:t>
            </a:r>
            <a:endParaRPr lang="ru-RU" sz="800" i="1" dirty="0">
              <a:solidFill>
                <a:schemeClr val="bg1"/>
              </a:solidFill>
            </a:endParaRPr>
          </a:p>
          <a:p>
            <a:pPr marL="12700">
              <a:lnSpc>
                <a:spcPct val="100000"/>
              </a:lnSpc>
            </a:pPr>
            <a:endParaRPr sz="800" dirty="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12" y="0"/>
            <a:ext cx="9117772" cy="4749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8993" y="539686"/>
            <a:ext cx="205105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UNITED INTEGR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TED PL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TFORM OF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CTT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933" y="292489"/>
            <a:ext cx="919086" cy="920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993" y="539697"/>
            <a:ext cx="255968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RAIL FREIGHT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 IN EUROPE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33" y="292486"/>
            <a:ext cx="919086" cy="9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1138" y="1687836"/>
            <a:ext cx="18675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ENTERED</a:t>
            </a:r>
            <a:r>
              <a:rPr sz="1050" b="1" spc="-5" dirty="0">
                <a:solidFill>
                  <a:srgbClr val="F7941D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IN</a:t>
            </a:r>
            <a:r>
              <a:rPr sz="1050" b="1" spc="-5" dirty="0">
                <a:solidFill>
                  <a:srgbClr val="F7941D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EDE</a:t>
            </a:r>
            <a:r>
              <a:rPr sz="1050" b="1" spc="-5" dirty="0">
                <a:solidFill>
                  <a:srgbClr val="F7941D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F7941D"/>
                </a:solidFill>
                <a:latin typeface="Century Gothic"/>
                <a:cs typeface="Century Gothic"/>
              </a:rPr>
              <a:t>AGREEMENTS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1138" y="3585197"/>
            <a:ext cx="17532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5" dirty="0">
                <a:solidFill>
                  <a:srgbClr val="0074BE"/>
                </a:solidFill>
                <a:latin typeface="Century Gothic"/>
                <a:cs typeface="Century Gothic"/>
              </a:rPr>
              <a:t>PLANNE</a:t>
            </a:r>
            <a:r>
              <a:rPr sz="1050" b="1" spc="-10" dirty="0">
                <a:solidFill>
                  <a:srgbClr val="0074BE"/>
                </a:solidFill>
                <a:latin typeface="Century Gothic"/>
                <a:cs typeface="Century Gothic"/>
              </a:rPr>
              <a:t>D</a:t>
            </a:r>
            <a:r>
              <a:rPr sz="1050" b="1" spc="-5" dirty="0">
                <a:solidFill>
                  <a:srgbClr val="0074BE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0074BE"/>
                </a:solidFill>
                <a:latin typeface="Century Gothic"/>
                <a:cs typeface="Century Gothic"/>
              </a:rPr>
              <a:t>EDE</a:t>
            </a:r>
            <a:r>
              <a:rPr sz="1050" b="1" spc="-5" dirty="0">
                <a:solidFill>
                  <a:srgbClr val="0074BE"/>
                </a:solidFill>
                <a:latin typeface="Century Gothic"/>
                <a:cs typeface="Century Gothic"/>
              </a:rPr>
              <a:t> </a:t>
            </a:r>
            <a:r>
              <a:rPr sz="1050" b="1" spc="-10" dirty="0">
                <a:solidFill>
                  <a:srgbClr val="0074BE"/>
                </a:solidFill>
                <a:latin typeface="Century Gothic"/>
                <a:cs typeface="Century Gothic"/>
              </a:rPr>
              <a:t>AGREEMENTS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4588" y="2026451"/>
            <a:ext cx="4121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China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4588" y="3875325"/>
            <a:ext cx="79438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North</a:t>
            </a:r>
            <a:r>
              <a:rPr sz="105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Korea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3076" y="2026451"/>
            <a:ext cx="4775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dirty="0">
                <a:solidFill>
                  <a:srgbClr val="231F20"/>
                </a:solidFill>
                <a:latin typeface="Century Gothic"/>
                <a:cs typeface="Century Gothic"/>
              </a:rPr>
              <a:t>Estonia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3076" y="3875325"/>
            <a:ext cx="874394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Sea</a:t>
            </a:r>
            <a:r>
              <a:rPr sz="1050" spc="-5" dirty="0">
                <a:solidFill>
                  <a:srgbClr val="231F20"/>
                </a:solidFill>
                <a:latin typeface="Century Gothic"/>
                <a:cs typeface="Century Gothic"/>
              </a:rPr>
              <a:t> transport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9296" y="2026451"/>
            <a:ext cx="71183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Azerbaijan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3076" y="2416337"/>
            <a:ext cx="63436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Mongolia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9296" y="2416337"/>
            <a:ext cx="60833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Lithuania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3076" y="2807281"/>
            <a:ext cx="4794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Poland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9296" y="2807281"/>
            <a:ext cx="4127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Latvia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4588" y="2394610"/>
            <a:ext cx="48577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Finland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4588" y="2821457"/>
            <a:ext cx="47625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dirty="0">
                <a:solidFill>
                  <a:srgbClr val="231F20"/>
                </a:solidFill>
                <a:latin typeface="Century Gothic"/>
                <a:cs typeface="Century Gothic"/>
              </a:rPr>
              <a:t>Belarus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4588" y="3199154"/>
            <a:ext cx="75628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Kazakhstan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3076" y="3199154"/>
            <a:ext cx="5029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Ukraine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9296" y="3199154"/>
            <a:ext cx="112331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Custom</a:t>
            </a:r>
            <a:r>
              <a:rPr sz="1050" spc="-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050" spc="-10" dirty="0">
                <a:solidFill>
                  <a:srgbClr val="231F20"/>
                </a:solidFill>
                <a:latin typeface="Century Gothic"/>
                <a:cs typeface="Century Gothic"/>
              </a:rPr>
              <a:t>authority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13835" y="1964410"/>
            <a:ext cx="556260" cy="315595"/>
          </a:xfrm>
          <a:custGeom>
            <a:avLst/>
            <a:gdLst/>
            <a:ahLst/>
            <a:cxnLst/>
            <a:rect l="l" t="t" r="r" b="b"/>
            <a:pathLst>
              <a:path w="556260" h="315594">
                <a:moveTo>
                  <a:pt x="0" y="315544"/>
                </a:moveTo>
                <a:lnTo>
                  <a:pt x="555790" y="315544"/>
                </a:lnTo>
                <a:lnTo>
                  <a:pt x="555790" y="0"/>
                </a:lnTo>
                <a:lnTo>
                  <a:pt x="0" y="0"/>
                </a:lnTo>
                <a:lnTo>
                  <a:pt x="0" y="315544"/>
                </a:lnTo>
                <a:close/>
              </a:path>
            </a:pathLst>
          </a:custGeom>
          <a:solidFill>
            <a:srgbClr val="CC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0300" y="1996959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5" h="85089">
                <a:moveTo>
                  <a:pt x="44576" y="0"/>
                </a:moveTo>
                <a:lnTo>
                  <a:pt x="33959" y="32270"/>
                </a:lnTo>
                <a:lnTo>
                  <a:pt x="0" y="32346"/>
                </a:lnTo>
                <a:lnTo>
                  <a:pt x="27406" y="52463"/>
                </a:lnTo>
                <a:lnTo>
                  <a:pt x="16979" y="84797"/>
                </a:lnTo>
                <a:lnTo>
                  <a:pt x="44551" y="64820"/>
                </a:lnTo>
                <a:lnTo>
                  <a:pt x="65636" y="64820"/>
                </a:lnTo>
                <a:lnTo>
                  <a:pt x="61671" y="52463"/>
                </a:lnTo>
                <a:lnTo>
                  <a:pt x="89128" y="32410"/>
                </a:lnTo>
                <a:lnTo>
                  <a:pt x="55143" y="32270"/>
                </a:lnTo>
                <a:lnTo>
                  <a:pt x="44576" y="0"/>
                </a:lnTo>
                <a:close/>
              </a:path>
              <a:path w="89535" h="85089">
                <a:moveTo>
                  <a:pt x="65636" y="64820"/>
                </a:moveTo>
                <a:lnTo>
                  <a:pt x="44551" y="64820"/>
                </a:lnTo>
                <a:lnTo>
                  <a:pt x="72047" y="84797"/>
                </a:lnTo>
                <a:lnTo>
                  <a:pt x="65636" y="6482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0668" y="2094381"/>
            <a:ext cx="31750" cy="32384"/>
          </a:xfrm>
          <a:custGeom>
            <a:avLst/>
            <a:gdLst/>
            <a:ahLst/>
            <a:cxnLst/>
            <a:rect l="l" t="t" r="r" b="b"/>
            <a:pathLst>
              <a:path w="31750" h="32385">
                <a:moveTo>
                  <a:pt x="19325" y="21856"/>
                </a:moveTo>
                <a:lnTo>
                  <a:pt x="11988" y="21856"/>
                </a:lnTo>
                <a:lnTo>
                  <a:pt x="18567" y="32270"/>
                </a:lnTo>
                <a:lnTo>
                  <a:pt x="19325" y="21856"/>
                </a:lnTo>
                <a:close/>
              </a:path>
              <a:path w="31750" h="32385">
                <a:moveTo>
                  <a:pt x="1371" y="4851"/>
                </a:moveTo>
                <a:lnTo>
                  <a:pt x="7912" y="15328"/>
                </a:lnTo>
                <a:lnTo>
                  <a:pt x="0" y="24765"/>
                </a:lnTo>
                <a:lnTo>
                  <a:pt x="11988" y="21856"/>
                </a:lnTo>
                <a:lnTo>
                  <a:pt x="19325" y="21856"/>
                </a:lnTo>
                <a:lnTo>
                  <a:pt x="19456" y="20053"/>
                </a:lnTo>
                <a:lnTo>
                  <a:pt x="31457" y="17005"/>
                </a:lnTo>
                <a:lnTo>
                  <a:pt x="19989" y="12357"/>
                </a:lnTo>
                <a:lnTo>
                  <a:pt x="20189" y="9499"/>
                </a:lnTo>
                <a:lnTo>
                  <a:pt x="12865" y="9499"/>
                </a:lnTo>
                <a:lnTo>
                  <a:pt x="1371" y="4851"/>
                </a:lnTo>
                <a:close/>
              </a:path>
              <a:path w="31750" h="32385">
                <a:moveTo>
                  <a:pt x="20853" y="0"/>
                </a:moveTo>
                <a:lnTo>
                  <a:pt x="12865" y="9499"/>
                </a:lnTo>
                <a:lnTo>
                  <a:pt x="20189" y="9499"/>
                </a:lnTo>
                <a:lnTo>
                  <a:pt x="20853" y="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2209" y="2013717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9448" y="0"/>
                </a:moveTo>
                <a:lnTo>
                  <a:pt x="11112" y="12293"/>
                </a:lnTo>
                <a:lnTo>
                  <a:pt x="0" y="17652"/>
                </a:lnTo>
                <a:lnTo>
                  <a:pt x="12230" y="19913"/>
                </a:lnTo>
                <a:lnTo>
                  <a:pt x="13931" y="32130"/>
                </a:lnTo>
                <a:lnTo>
                  <a:pt x="19773" y="21208"/>
                </a:lnTo>
                <a:lnTo>
                  <a:pt x="29908" y="21208"/>
                </a:lnTo>
                <a:lnTo>
                  <a:pt x="23367" y="14427"/>
                </a:lnTo>
                <a:lnTo>
                  <a:pt x="26324" y="8851"/>
                </a:lnTo>
                <a:lnTo>
                  <a:pt x="18059" y="8851"/>
                </a:lnTo>
                <a:lnTo>
                  <a:pt x="9448" y="0"/>
                </a:lnTo>
                <a:close/>
              </a:path>
              <a:path w="32385" h="32385">
                <a:moveTo>
                  <a:pt x="29908" y="21208"/>
                </a:moveTo>
                <a:lnTo>
                  <a:pt x="19773" y="21208"/>
                </a:lnTo>
                <a:lnTo>
                  <a:pt x="31965" y="23342"/>
                </a:lnTo>
                <a:lnTo>
                  <a:pt x="29908" y="21208"/>
                </a:lnTo>
                <a:close/>
              </a:path>
              <a:path w="32385" h="32385">
                <a:moveTo>
                  <a:pt x="29159" y="3505"/>
                </a:moveTo>
                <a:lnTo>
                  <a:pt x="18059" y="8851"/>
                </a:lnTo>
                <a:lnTo>
                  <a:pt x="26324" y="8851"/>
                </a:lnTo>
                <a:lnTo>
                  <a:pt x="29159" y="3505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2107" y="2061587"/>
            <a:ext cx="33020" cy="31115"/>
          </a:xfrm>
          <a:custGeom>
            <a:avLst/>
            <a:gdLst/>
            <a:ahLst/>
            <a:cxnLst/>
            <a:rect l="l" t="t" r="r" b="b"/>
            <a:pathLst>
              <a:path w="33020" h="31114">
                <a:moveTo>
                  <a:pt x="32435" y="11772"/>
                </a:moveTo>
                <a:lnTo>
                  <a:pt x="0" y="11772"/>
                </a:lnTo>
                <a:lnTo>
                  <a:pt x="9982" y="19075"/>
                </a:lnTo>
                <a:lnTo>
                  <a:pt x="6210" y="30848"/>
                </a:lnTo>
                <a:lnTo>
                  <a:pt x="16217" y="23622"/>
                </a:lnTo>
                <a:lnTo>
                  <a:pt x="23905" y="23622"/>
                </a:lnTo>
                <a:lnTo>
                  <a:pt x="22453" y="19075"/>
                </a:lnTo>
                <a:lnTo>
                  <a:pt x="32435" y="11772"/>
                </a:lnTo>
                <a:close/>
              </a:path>
              <a:path w="33020" h="31114">
                <a:moveTo>
                  <a:pt x="23905" y="23622"/>
                </a:moveTo>
                <a:lnTo>
                  <a:pt x="16217" y="23622"/>
                </a:lnTo>
                <a:lnTo>
                  <a:pt x="26212" y="30848"/>
                </a:lnTo>
                <a:lnTo>
                  <a:pt x="23905" y="23622"/>
                </a:lnTo>
                <a:close/>
              </a:path>
              <a:path w="33020" h="31114">
                <a:moveTo>
                  <a:pt x="16217" y="0"/>
                </a:moveTo>
                <a:lnTo>
                  <a:pt x="12382" y="11772"/>
                </a:lnTo>
                <a:lnTo>
                  <a:pt x="20053" y="11772"/>
                </a:lnTo>
                <a:lnTo>
                  <a:pt x="16217" y="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60246" y="198118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5" h="32385">
                <a:moveTo>
                  <a:pt x="19499" y="21399"/>
                </a:moveTo>
                <a:lnTo>
                  <a:pt x="12115" y="21399"/>
                </a:lnTo>
                <a:lnTo>
                  <a:pt x="18135" y="32207"/>
                </a:lnTo>
                <a:lnTo>
                  <a:pt x="19499" y="21399"/>
                </a:lnTo>
                <a:close/>
              </a:path>
              <a:path w="32385" h="32385">
                <a:moveTo>
                  <a:pt x="2425" y="3810"/>
                </a:moveTo>
                <a:lnTo>
                  <a:pt x="8381" y="14605"/>
                </a:lnTo>
                <a:lnTo>
                  <a:pt x="0" y="23660"/>
                </a:lnTo>
                <a:lnTo>
                  <a:pt x="12115" y="21399"/>
                </a:lnTo>
                <a:lnTo>
                  <a:pt x="19499" y="21399"/>
                </a:lnTo>
                <a:lnTo>
                  <a:pt x="19684" y="19926"/>
                </a:lnTo>
                <a:lnTo>
                  <a:pt x="31788" y="17589"/>
                </a:lnTo>
                <a:lnTo>
                  <a:pt x="20624" y="12293"/>
                </a:lnTo>
                <a:lnTo>
                  <a:pt x="21011" y="9042"/>
                </a:lnTo>
                <a:lnTo>
                  <a:pt x="13639" y="9042"/>
                </a:lnTo>
                <a:lnTo>
                  <a:pt x="2425" y="3810"/>
                </a:lnTo>
                <a:close/>
              </a:path>
              <a:path w="32385" h="32385">
                <a:moveTo>
                  <a:pt x="22085" y="0"/>
                </a:moveTo>
                <a:lnTo>
                  <a:pt x="13639" y="9042"/>
                </a:lnTo>
                <a:lnTo>
                  <a:pt x="21011" y="9042"/>
                </a:lnTo>
                <a:lnTo>
                  <a:pt x="22085" y="0"/>
                </a:lnTo>
                <a:close/>
              </a:path>
            </a:pathLst>
          </a:custGeom>
          <a:solidFill>
            <a:srgbClr val="F7D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8116" y="2134738"/>
            <a:ext cx="1668145" cy="1670685"/>
          </a:xfrm>
          <a:custGeom>
            <a:avLst/>
            <a:gdLst/>
            <a:ahLst/>
            <a:cxnLst/>
            <a:rect l="l" t="t" r="r" b="b"/>
            <a:pathLst>
              <a:path w="1668145" h="1670685">
                <a:moveTo>
                  <a:pt x="833996" y="1670126"/>
                </a:moveTo>
                <a:lnTo>
                  <a:pt x="902398" y="1667358"/>
                </a:lnTo>
                <a:lnTo>
                  <a:pt x="969277" y="1659197"/>
                </a:lnTo>
                <a:lnTo>
                  <a:pt x="1034419" y="1645858"/>
                </a:lnTo>
                <a:lnTo>
                  <a:pt x="1097608" y="1627556"/>
                </a:lnTo>
                <a:lnTo>
                  <a:pt x="1158630" y="1604505"/>
                </a:lnTo>
                <a:lnTo>
                  <a:pt x="1217271" y="1576921"/>
                </a:lnTo>
                <a:lnTo>
                  <a:pt x="1273315" y="1545019"/>
                </a:lnTo>
                <a:lnTo>
                  <a:pt x="1326549" y="1509013"/>
                </a:lnTo>
                <a:lnTo>
                  <a:pt x="1376757" y="1469118"/>
                </a:lnTo>
                <a:lnTo>
                  <a:pt x="1423725" y="1425549"/>
                </a:lnTo>
                <a:lnTo>
                  <a:pt x="1467239" y="1378521"/>
                </a:lnTo>
                <a:lnTo>
                  <a:pt x="1507083" y="1328249"/>
                </a:lnTo>
                <a:lnTo>
                  <a:pt x="1543043" y="1274947"/>
                </a:lnTo>
                <a:lnTo>
                  <a:pt x="1574905" y="1218831"/>
                </a:lnTo>
                <a:lnTo>
                  <a:pt x="1602454" y="1160116"/>
                </a:lnTo>
                <a:lnTo>
                  <a:pt x="1625476" y="1099015"/>
                </a:lnTo>
                <a:lnTo>
                  <a:pt x="1643755" y="1035745"/>
                </a:lnTo>
                <a:lnTo>
                  <a:pt x="1657077" y="970519"/>
                </a:lnTo>
                <a:lnTo>
                  <a:pt x="1665228" y="903554"/>
                </a:lnTo>
                <a:lnTo>
                  <a:pt x="1667992" y="835063"/>
                </a:lnTo>
                <a:lnTo>
                  <a:pt x="1665228" y="766577"/>
                </a:lnTo>
                <a:lnTo>
                  <a:pt x="1657077" y="699615"/>
                </a:lnTo>
                <a:lnTo>
                  <a:pt x="1643755" y="634393"/>
                </a:lnTo>
                <a:lnTo>
                  <a:pt x="1625476" y="571125"/>
                </a:lnTo>
                <a:lnTo>
                  <a:pt x="1602454" y="510026"/>
                </a:lnTo>
                <a:lnTo>
                  <a:pt x="1574905" y="451311"/>
                </a:lnTo>
                <a:lnTo>
                  <a:pt x="1543043" y="395195"/>
                </a:lnTo>
                <a:lnTo>
                  <a:pt x="1507083" y="341893"/>
                </a:lnTo>
                <a:lnTo>
                  <a:pt x="1467239" y="291620"/>
                </a:lnTo>
                <a:lnTo>
                  <a:pt x="1423725" y="244590"/>
                </a:lnTo>
                <a:lnTo>
                  <a:pt x="1376757" y="201020"/>
                </a:lnTo>
                <a:lnTo>
                  <a:pt x="1326549" y="161123"/>
                </a:lnTo>
                <a:lnTo>
                  <a:pt x="1273315" y="125115"/>
                </a:lnTo>
                <a:lnTo>
                  <a:pt x="1217271" y="93211"/>
                </a:lnTo>
                <a:lnTo>
                  <a:pt x="1158630" y="65625"/>
                </a:lnTo>
                <a:lnTo>
                  <a:pt x="1097608" y="42573"/>
                </a:lnTo>
                <a:lnTo>
                  <a:pt x="1034419" y="24270"/>
                </a:lnTo>
                <a:lnTo>
                  <a:pt x="969277" y="10930"/>
                </a:lnTo>
                <a:lnTo>
                  <a:pt x="902398" y="2768"/>
                </a:lnTo>
                <a:lnTo>
                  <a:pt x="833996" y="0"/>
                </a:lnTo>
                <a:lnTo>
                  <a:pt x="765593" y="2768"/>
                </a:lnTo>
                <a:lnTo>
                  <a:pt x="698714" y="10930"/>
                </a:lnTo>
                <a:lnTo>
                  <a:pt x="633573" y="24270"/>
                </a:lnTo>
                <a:lnTo>
                  <a:pt x="570384" y="42573"/>
                </a:lnTo>
                <a:lnTo>
                  <a:pt x="509361" y="65625"/>
                </a:lnTo>
                <a:lnTo>
                  <a:pt x="450721" y="93211"/>
                </a:lnTo>
                <a:lnTo>
                  <a:pt x="394676" y="125115"/>
                </a:lnTo>
                <a:lnTo>
                  <a:pt x="341443" y="161123"/>
                </a:lnTo>
                <a:lnTo>
                  <a:pt x="291235" y="201020"/>
                </a:lnTo>
                <a:lnTo>
                  <a:pt x="244267" y="244590"/>
                </a:lnTo>
                <a:lnTo>
                  <a:pt x="200753" y="291620"/>
                </a:lnTo>
                <a:lnTo>
                  <a:pt x="160909" y="341893"/>
                </a:lnTo>
                <a:lnTo>
                  <a:pt x="124948" y="395195"/>
                </a:lnTo>
                <a:lnTo>
                  <a:pt x="93086" y="451311"/>
                </a:lnTo>
                <a:lnTo>
                  <a:pt x="65537" y="510026"/>
                </a:lnTo>
                <a:lnTo>
                  <a:pt x="42516" y="571125"/>
                </a:lnTo>
                <a:lnTo>
                  <a:pt x="24237" y="634393"/>
                </a:lnTo>
                <a:lnTo>
                  <a:pt x="10915" y="699615"/>
                </a:lnTo>
                <a:lnTo>
                  <a:pt x="2764" y="766577"/>
                </a:lnTo>
                <a:lnTo>
                  <a:pt x="0" y="835063"/>
                </a:lnTo>
                <a:lnTo>
                  <a:pt x="2764" y="903554"/>
                </a:lnTo>
                <a:lnTo>
                  <a:pt x="10915" y="970519"/>
                </a:lnTo>
                <a:lnTo>
                  <a:pt x="24237" y="1035745"/>
                </a:lnTo>
                <a:lnTo>
                  <a:pt x="42516" y="1099015"/>
                </a:lnTo>
                <a:lnTo>
                  <a:pt x="65537" y="1160116"/>
                </a:lnTo>
                <a:lnTo>
                  <a:pt x="93086" y="1218831"/>
                </a:lnTo>
                <a:lnTo>
                  <a:pt x="124948" y="1274947"/>
                </a:lnTo>
                <a:lnTo>
                  <a:pt x="160909" y="1328249"/>
                </a:lnTo>
                <a:lnTo>
                  <a:pt x="200753" y="1378521"/>
                </a:lnTo>
                <a:lnTo>
                  <a:pt x="244267" y="1425549"/>
                </a:lnTo>
                <a:lnTo>
                  <a:pt x="291235" y="1469118"/>
                </a:lnTo>
                <a:lnTo>
                  <a:pt x="341443" y="1509013"/>
                </a:lnTo>
                <a:lnTo>
                  <a:pt x="394676" y="1545019"/>
                </a:lnTo>
                <a:lnTo>
                  <a:pt x="450721" y="1576921"/>
                </a:lnTo>
                <a:lnTo>
                  <a:pt x="509361" y="1604505"/>
                </a:lnTo>
                <a:lnTo>
                  <a:pt x="570384" y="1627556"/>
                </a:lnTo>
                <a:lnTo>
                  <a:pt x="633573" y="1645858"/>
                </a:lnTo>
                <a:lnTo>
                  <a:pt x="698714" y="1659197"/>
                </a:lnTo>
                <a:lnTo>
                  <a:pt x="765593" y="1667358"/>
                </a:lnTo>
                <a:lnTo>
                  <a:pt x="833996" y="1670126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5056" y="2019583"/>
            <a:ext cx="1874520" cy="1877060"/>
          </a:xfrm>
          <a:custGeom>
            <a:avLst/>
            <a:gdLst/>
            <a:ahLst/>
            <a:cxnLst/>
            <a:rect l="l" t="t" r="r" b="b"/>
            <a:pathLst>
              <a:path w="1874520" h="1877060">
                <a:moveTo>
                  <a:pt x="937056" y="1876475"/>
                </a:moveTo>
                <a:lnTo>
                  <a:pt x="1013910" y="1873365"/>
                </a:lnTo>
                <a:lnTo>
                  <a:pt x="1089052" y="1864196"/>
                </a:lnTo>
                <a:lnTo>
                  <a:pt x="1162243" y="1849208"/>
                </a:lnTo>
                <a:lnTo>
                  <a:pt x="1233240" y="1828644"/>
                </a:lnTo>
                <a:lnTo>
                  <a:pt x="1301802" y="1802745"/>
                </a:lnTo>
                <a:lnTo>
                  <a:pt x="1367689" y="1771753"/>
                </a:lnTo>
                <a:lnTo>
                  <a:pt x="1430659" y="1735908"/>
                </a:lnTo>
                <a:lnTo>
                  <a:pt x="1490471" y="1695453"/>
                </a:lnTo>
                <a:lnTo>
                  <a:pt x="1546884" y="1650628"/>
                </a:lnTo>
                <a:lnTo>
                  <a:pt x="1599657" y="1601676"/>
                </a:lnTo>
                <a:lnTo>
                  <a:pt x="1648548" y="1548837"/>
                </a:lnTo>
                <a:lnTo>
                  <a:pt x="1693316" y="1492353"/>
                </a:lnTo>
                <a:lnTo>
                  <a:pt x="1733721" y="1432466"/>
                </a:lnTo>
                <a:lnTo>
                  <a:pt x="1769521" y="1369417"/>
                </a:lnTo>
                <a:lnTo>
                  <a:pt x="1800475" y="1303447"/>
                </a:lnTo>
                <a:lnTo>
                  <a:pt x="1826342" y="1234797"/>
                </a:lnTo>
                <a:lnTo>
                  <a:pt x="1846880" y="1163710"/>
                </a:lnTo>
                <a:lnTo>
                  <a:pt x="1861849" y="1090427"/>
                </a:lnTo>
                <a:lnTo>
                  <a:pt x="1871007" y="1015189"/>
                </a:lnTo>
                <a:lnTo>
                  <a:pt x="1874113" y="938237"/>
                </a:lnTo>
                <a:lnTo>
                  <a:pt x="1871007" y="861288"/>
                </a:lnTo>
                <a:lnTo>
                  <a:pt x="1861849" y="786051"/>
                </a:lnTo>
                <a:lnTo>
                  <a:pt x="1846880" y="712769"/>
                </a:lnTo>
                <a:lnTo>
                  <a:pt x="1826342" y="641682"/>
                </a:lnTo>
                <a:lnTo>
                  <a:pt x="1800475" y="573034"/>
                </a:lnTo>
                <a:lnTo>
                  <a:pt x="1769521" y="507064"/>
                </a:lnTo>
                <a:lnTo>
                  <a:pt x="1733721" y="444015"/>
                </a:lnTo>
                <a:lnTo>
                  <a:pt x="1693316" y="384127"/>
                </a:lnTo>
                <a:lnTo>
                  <a:pt x="1648548" y="327643"/>
                </a:lnTo>
                <a:lnTo>
                  <a:pt x="1599657" y="274804"/>
                </a:lnTo>
                <a:lnTo>
                  <a:pt x="1546884" y="225851"/>
                </a:lnTo>
                <a:lnTo>
                  <a:pt x="1490471" y="181026"/>
                </a:lnTo>
                <a:lnTo>
                  <a:pt x="1430659" y="140570"/>
                </a:lnTo>
                <a:lnTo>
                  <a:pt x="1367689" y="104724"/>
                </a:lnTo>
                <a:lnTo>
                  <a:pt x="1301802" y="73731"/>
                </a:lnTo>
                <a:lnTo>
                  <a:pt x="1233240" y="47832"/>
                </a:lnTo>
                <a:lnTo>
                  <a:pt x="1162243" y="27267"/>
                </a:lnTo>
                <a:lnTo>
                  <a:pt x="1089052" y="12279"/>
                </a:lnTo>
                <a:lnTo>
                  <a:pt x="1013910" y="3110"/>
                </a:lnTo>
                <a:lnTo>
                  <a:pt x="937056" y="0"/>
                </a:lnTo>
                <a:lnTo>
                  <a:pt x="860203" y="3110"/>
                </a:lnTo>
                <a:lnTo>
                  <a:pt x="785060" y="12279"/>
                </a:lnTo>
                <a:lnTo>
                  <a:pt x="711870" y="27267"/>
                </a:lnTo>
                <a:lnTo>
                  <a:pt x="640873" y="47832"/>
                </a:lnTo>
                <a:lnTo>
                  <a:pt x="572310" y="73731"/>
                </a:lnTo>
                <a:lnTo>
                  <a:pt x="506424" y="104724"/>
                </a:lnTo>
                <a:lnTo>
                  <a:pt x="443454" y="140570"/>
                </a:lnTo>
                <a:lnTo>
                  <a:pt x="383642" y="181026"/>
                </a:lnTo>
                <a:lnTo>
                  <a:pt x="327229" y="225851"/>
                </a:lnTo>
                <a:lnTo>
                  <a:pt x="274456" y="274804"/>
                </a:lnTo>
                <a:lnTo>
                  <a:pt x="225565" y="327643"/>
                </a:lnTo>
                <a:lnTo>
                  <a:pt x="180796" y="384127"/>
                </a:lnTo>
                <a:lnTo>
                  <a:pt x="140391" y="444015"/>
                </a:lnTo>
                <a:lnTo>
                  <a:pt x="104592" y="507064"/>
                </a:lnTo>
                <a:lnTo>
                  <a:pt x="73638" y="573034"/>
                </a:lnTo>
                <a:lnTo>
                  <a:pt x="47771" y="641682"/>
                </a:lnTo>
                <a:lnTo>
                  <a:pt x="27233" y="712769"/>
                </a:lnTo>
                <a:lnTo>
                  <a:pt x="12264" y="786051"/>
                </a:lnTo>
                <a:lnTo>
                  <a:pt x="3106" y="861288"/>
                </a:lnTo>
                <a:lnTo>
                  <a:pt x="0" y="938237"/>
                </a:lnTo>
                <a:lnTo>
                  <a:pt x="3106" y="1015189"/>
                </a:lnTo>
                <a:lnTo>
                  <a:pt x="12264" y="1090427"/>
                </a:lnTo>
                <a:lnTo>
                  <a:pt x="27233" y="1163710"/>
                </a:lnTo>
                <a:lnTo>
                  <a:pt x="47771" y="1234797"/>
                </a:lnTo>
                <a:lnTo>
                  <a:pt x="73638" y="1303447"/>
                </a:lnTo>
                <a:lnTo>
                  <a:pt x="104592" y="1369417"/>
                </a:lnTo>
                <a:lnTo>
                  <a:pt x="140391" y="1432466"/>
                </a:lnTo>
                <a:lnTo>
                  <a:pt x="180796" y="1492353"/>
                </a:lnTo>
                <a:lnTo>
                  <a:pt x="225565" y="1548837"/>
                </a:lnTo>
                <a:lnTo>
                  <a:pt x="274456" y="1601676"/>
                </a:lnTo>
                <a:lnTo>
                  <a:pt x="327229" y="1650628"/>
                </a:lnTo>
                <a:lnTo>
                  <a:pt x="383642" y="1695453"/>
                </a:lnTo>
                <a:lnTo>
                  <a:pt x="443454" y="1735908"/>
                </a:lnTo>
                <a:lnTo>
                  <a:pt x="506424" y="1771753"/>
                </a:lnTo>
                <a:lnTo>
                  <a:pt x="572310" y="1802745"/>
                </a:lnTo>
                <a:lnTo>
                  <a:pt x="640873" y="1828644"/>
                </a:lnTo>
                <a:lnTo>
                  <a:pt x="711870" y="1849208"/>
                </a:lnTo>
                <a:lnTo>
                  <a:pt x="785060" y="1864196"/>
                </a:lnTo>
                <a:lnTo>
                  <a:pt x="860203" y="1873365"/>
                </a:lnTo>
                <a:lnTo>
                  <a:pt x="937056" y="1876475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026" y="2648295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7"/>
                </a:lnTo>
                <a:lnTo>
                  <a:pt x="98070" y="98197"/>
                </a:lnTo>
                <a:lnTo>
                  <a:pt x="64603" y="137264"/>
                </a:lnTo>
                <a:lnTo>
                  <a:pt x="37373" y="181195"/>
                </a:lnTo>
                <a:lnTo>
                  <a:pt x="17070" y="229302"/>
                </a:lnTo>
                <a:lnTo>
                  <a:pt x="4382" y="280893"/>
                </a:lnTo>
                <a:lnTo>
                  <a:pt x="0" y="335280"/>
                </a:lnTo>
                <a:lnTo>
                  <a:pt x="1109" y="362775"/>
                </a:lnTo>
                <a:lnTo>
                  <a:pt x="9731" y="415843"/>
                </a:lnTo>
                <a:lnTo>
                  <a:pt x="26313" y="465773"/>
                </a:lnTo>
                <a:lnTo>
                  <a:pt x="50166" y="511873"/>
                </a:lnTo>
                <a:lnTo>
                  <a:pt x="80600" y="553453"/>
                </a:lnTo>
                <a:lnTo>
                  <a:pt x="116928" y="589824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4"/>
                </a:lnTo>
                <a:lnTo>
                  <a:pt x="589070" y="553453"/>
                </a:lnTo>
                <a:lnTo>
                  <a:pt x="619504" y="511873"/>
                </a:lnTo>
                <a:lnTo>
                  <a:pt x="643357" y="465773"/>
                </a:lnTo>
                <a:lnTo>
                  <a:pt x="659939" y="415843"/>
                </a:lnTo>
                <a:lnTo>
                  <a:pt x="668561" y="362775"/>
                </a:lnTo>
                <a:lnTo>
                  <a:pt x="669670" y="335280"/>
                </a:lnTo>
                <a:lnTo>
                  <a:pt x="668561" y="307780"/>
                </a:lnTo>
                <a:lnTo>
                  <a:pt x="659939" y="254705"/>
                </a:lnTo>
                <a:lnTo>
                  <a:pt x="643357" y="204770"/>
                </a:lnTo>
                <a:lnTo>
                  <a:pt x="619504" y="158664"/>
                </a:lnTo>
                <a:lnTo>
                  <a:pt x="589070" y="117079"/>
                </a:lnTo>
                <a:lnTo>
                  <a:pt x="552742" y="80704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F1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77277" y="1821195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7"/>
                </a:lnTo>
                <a:lnTo>
                  <a:pt x="98070" y="98197"/>
                </a:lnTo>
                <a:lnTo>
                  <a:pt x="64603" y="137264"/>
                </a:lnTo>
                <a:lnTo>
                  <a:pt x="37373" y="181195"/>
                </a:lnTo>
                <a:lnTo>
                  <a:pt x="17070" y="229302"/>
                </a:lnTo>
                <a:lnTo>
                  <a:pt x="4382" y="280893"/>
                </a:lnTo>
                <a:lnTo>
                  <a:pt x="0" y="335280"/>
                </a:lnTo>
                <a:lnTo>
                  <a:pt x="1109" y="362775"/>
                </a:lnTo>
                <a:lnTo>
                  <a:pt x="9731" y="415843"/>
                </a:lnTo>
                <a:lnTo>
                  <a:pt x="26313" y="465773"/>
                </a:lnTo>
                <a:lnTo>
                  <a:pt x="50166" y="511873"/>
                </a:lnTo>
                <a:lnTo>
                  <a:pt x="80600" y="553453"/>
                </a:lnTo>
                <a:lnTo>
                  <a:pt x="116928" y="589824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4"/>
                </a:lnTo>
                <a:lnTo>
                  <a:pt x="589070" y="553453"/>
                </a:lnTo>
                <a:lnTo>
                  <a:pt x="619504" y="511873"/>
                </a:lnTo>
                <a:lnTo>
                  <a:pt x="643357" y="465773"/>
                </a:lnTo>
                <a:lnTo>
                  <a:pt x="659939" y="415843"/>
                </a:lnTo>
                <a:lnTo>
                  <a:pt x="668561" y="362775"/>
                </a:lnTo>
                <a:lnTo>
                  <a:pt x="669670" y="335280"/>
                </a:lnTo>
                <a:lnTo>
                  <a:pt x="668561" y="307780"/>
                </a:lnTo>
                <a:lnTo>
                  <a:pt x="659939" y="254705"/>
                </a:lnTo>
                <a:lnTo>
                  <a:pt x="643357" y="204770"/>
                </a:lnTo>
                <a:lnTo>
                  <a:pt x="619504" y="158664"/>
                </a:lnTo>
                <a:lnTo>
                  <a:pt x="589070" y="117079"/>
                </a:lnTo>
                <a:lnTo>
                  <a:pt x="552742" y="80704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7277" y="3473744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6"/>
                </a:lnTo>
                <a:lnTo>
                  <a:pt x="98070" y="98196"/>
                </a:lnTo>
                <a:lnTo>
                  <a:pt x="64603" y="137261"/>
                </a:lnTo>
                <a:lnTo>
                  <a:pt x="37373" y="181191"/>
                </a:lnTo>
                <a:lnTo>
                  <a:pt x="17070" y="229295"/>
                </a:lnTo>
                <a:lnTo>
                  <a:pt x="4382" y="280884"/>
                </a:lnTo>
                <a:lnTo>
                  <a:pt x="0" y="335267"/>
                </a:lnTo>
                <a:lnTo>
                  <a:pt x="1109" y="362764"/>
                </a:lnTo>
                <a:lnTo>
                  <a:pt x="9731" y="415836"/>
                </a:lnTo>
                <a:lnTo>
                  <a:pt x="26313" y="465767"/>
                </a:lnTo>
                <a:lnTo>
                  <a:pt x="50166" y="511869"/>
                </a:lnTo>
                <a:lnTo>
                  <a:pt x="80600" y="553451"/>
                </a:lnTo>
                <a:lnTo>
                  <a:pt x="116928" y="589823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3"/>
                </a:lnTo>
                <a:lnTo>
                  <a:pt x="589070" y="553451"/>
                </a:lnTo>
                <a:lnTo>
                  <a:pt x="619504" y="511869"/>
                </a:lnTo>
                <a:lnTo>
                  <a:pt x="643357" y="465767"/>
                </a:lnTo>
                <a:lnTo>
                  <a:pt x="659939" y="415836"/>
                </a:lnTo>
                <a:lnTo>
                  <a:pt x="668561" y="362764"/>
                </a:lnTo>
                <a:lnTo>
                  <a:pt x="669670" y="335267"/>
                </a:lnTo>
                <a:lnTo>
                  <a:pt x="668561" y="307769"/>
                </a:lnTo>
                <a:lnTo>
                  <a:pt x="659939" y="254697"/>
                </a:lnTo>
                <a:lnTo>
                  <a:pt x="643357" y="204764"/>
                </a:lnTo>
                <a:lnTo>
                  <a:pt x="619504" y="158661"/>
                </a:lnTo>
                <a:lnTo>
                  <a:pt x="589070" y="117077"/>
                </a:lnTo>
                <a:lnTo>
                  <a:pt x="552742" y="80703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15415" y="2648295"/>
            <a:ext cx="669925" cy="670560"/>
          </a:xfrm>
          <a:custGeom>
            <a:avLst/>
            <a:gdLst/>
            <a:ahLst/>
            <a:cxnLst/>
            <a:rect l="l" t="t" r="r" b="b"/>
            <a:pathLst>
              <a:path w="669925" h="670560">
                <a:moveTo>
                  <a:pt x="334835" y="0"/>
                </a:moveTo>
                <a:lnTo>
                  <a:pt x="280523" y="4388"/>
                </a:lnTo>
                <a:lnTo>
                  <a:pt x="229001" y="17091"/>
                </a:lnTo>
                <a:lnTo>
                  <a:pt x="180959" y="37421"/>
                </a:lnTo>
                <a:lnTo>
                  <a:pt x="137085" y="64687"/>
                </a:lnTo>
                <a:lnTo>
                  <a:pt x="98070" y="98197"/>
                </a:lnTo>
                <a:lnTo>
                  <a:pt x="64603" y="137264"/>
                </a:lnTo>
                <a:lnTo>
                  <a:pt x="37373" y="181195"/>
                </a:lnTo>
                <a:lnTo>
                  <a:pt x="17070" y="229302"/>
                </a:lnTo>
                <a:lnTo>
                  <a:pt x="4382" y="280893"/>
                </a:lnTo>
                <a:lnTo>
                  <a:pt x="0" y="335280"/>
                </a:lnTo>
                <a:lnTo>
                  <a:pt x="1109" y="362775"/>
                </a:lnTo>
                <a:lnTo>
                  <a:pt x="9731" y="415843"/>
                </a:lnTo>
                <a:lnTo>
                  <a:pt x="26313" y="465773"/>
                </a:lnTo>
                <a:lnTo>
                  <a:pt x="50166" y="511873"/>
                </a:lnTo>
                <a:lnTo>
                  <a:pt x="80600" y="553453"/>
                </a:lnTo>
                <a:lnTo>
                  <a:pt x="116928" y="589824"/>
                </a:lnTo>
                <a:lnTo>
                  <a:pt x="158458" y="620295"/>
                </a:lnTo>
                <a:lnTo>
                  <a:pt x="204502" y="644177"/>
                </a:lnTo>
                <a:lnTo>
                  <a:pt x="254370" y="660779"/>
                </a:lnTo>
                <a:lnTo>
                  <a:pt x="307373" y="669410"/>
                </a:lnTo>
                <a:lnTo>
                  <a:pt x="334835" y="670521"/>
                </a:lnTo>
                <a:lnTo>
                  <a:pt x="362297" y="669410"/>
                </a:lnTo>
                <a:lnTo>
                  <a:pt x="415300" y="660779"/>
                </a:lnTo>
                <a:lnTo>
                  <a:pt x="465168" y="644177"/>
                </a:lnTo>
                <a:lnTo>
                  <a:pt x="511212" y="620295"/>
                </a:lnTo>
                <a:lnTo>
                  <a:pt x="552742" y="589824"/>
                </a:lnTo>
                <a:lnTo>
                  <a:pt x="589070" y="553453"/>
                </a:lnTo>
                <a:lnTo>
                  <a:pt x="619504" y="511873"/>
                </a:lnTo>
                <a:lnTo>
                  <a:pt x="643357" y="465773"/>
                </a:lnTo>
                <a:lnTo>
                  <a:pt x="659939" y="415843"/>
                </a:lnTo>
                <a:lnTo>
                  <a:pt x="668561" y="362775"/>
                </a:lnTo>
                <a:lnTo>
                  <a:pt x="669671" y="335280"/>
                </a:lnTo>
                <a:lnTo>
                  <a:pt x="668561" y="307780"/>
                </a:lnTo>
                <a:lnTo>
                  <a:pt x="659939" y="254705"/>
                </a:lnTo>
                <a:lnTo>
                  <a:pt x="643357" y="204770"/>
                </a:lnTo>
                <a:lnTo>
                  <a:pt x="619504" y="158664"/>
                </a:lnTo>
                <a:lnTo>
                  <a:pt x="589070" y="117079"/>
                </a:lnTo>
                <a:lnTo>
                  <a:pt x="552742" y="80704"/>
                </a:lnTo>
                <a:lnTo>
                  <a:pt x="511212" y="50230"/>
                </a:lnTo>
                <a:lnTo>
                  <a:pt x="465168" y="26346"/>
                </a:lnTo>
                <a:lnTo>
                  <a:pt x="415300" y="9743"/>
                </a:lnTo>
                <a:lnTo>
                  <a:pt x="362297" y="1111"/>
                </a:lnTo>
                <a:lnTo>
                  <a:pt x="334835" y="0"/>
                </a:lnTo>
                <a:close/>
              </a:path>
            </a:pathLst>
          </a:custGeom>
          <a:solidFill>
            <a:srgbClr val="F19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66927" y="2783319"/>
            <a:ext cx="535305" cy="35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 spc="10" dirty="0">
                <a:solidFill>
                  <a:srgbClr val="F19E1F"/>
                </a:solidFill>
                <a:latin typeface="Century Gothic"/>
                <a:cs typeface="Century Gothic"/>
              </a:rPr>
              <a:t>EDI</a:t>
            </a:r>
            <a:endParaRPr sz="11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50" b="1" spc="10" dirty="0">
                <a:solidFill>
                  <a:srgbClr val="F19E1F"/>
                </a:solidFill>
                <a:latin typeface="Century Gothic"/>
                <a:cs typeface="Century Gothic"/>
              </a:rPr>
              <a:t>System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83220" y="2817355"/>
            <a:ext cx="53403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Traiding Partners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39385" y="1956245"/>
            <a:ext cx="124460" cy="133985"/>
          </a:xfrm>
          <a:custGeom>
            <a:avLst/>
            <a:gdLst/>
            <a:ahLst/>
            <a:cxnLst/>
            <a:rect l="l" t="t" r="r" b="b"/>
            <a:pathLst>
              <a:path w="124460" h="133985">
                <a:moveTo>
                  <a:pt x="0" y="0"/>
                </a:moveTo>
                <a:lnTo>
                  <a:pt x="0" y="133629"/>
                </a:lnTo>
                <a:lnTo>
                  <a:pt x="124447" y="133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2149" y="2107604"/>
            <a:ext cx="320040" cy="255270"/>
          </a:xfrm>
          <a:custGeom>
            <a:avLst/>
            <a:gdLst/>
            <a:ahLst/>
            <a:cxnLst/>
            <a:rect l="l" t="t" r="r" b="b"/>
            <a:pathLst>
              <a:path w="320039" h="255269">
                <a:moveTo>
                  <a:pt x="0" y="255270"/>
                </a:moveTo>
                <a:lnTo>
                  <a:pt x="319925" y="255270"/>
                </a:lnTo>
                <a:lnTo>
                  <a:pt x="319925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52149" y="1946314"/>
            <a:ext cx="169545" cy="161290"/>
          </a:xfrm>
          <a:custGeom>
            <a:avLst/>
            <a:gdLst/>
            <a:ahLst/>
            <a:cxnLst/>
            <a:rect l="l" t="t" r="r" b="b"/>
            <a:pathLst>
              <a:path w="169544" h="161289">
                <a:moveTo>
                  <a:pt x="0" y="161289"/>
                </a:moveTo>
                <a:lnTo>
                  <a:pt x="169544" y="161289"/>
                </a:lnTo>
                <a:lnTo>
                  <a:pt x="169544" y="0"/>
                </a:lnTo>
                <a:lnTo>
                  <a:pt x="0" y="0"/>
                </a:lnTo>
                <a:lnTo>
                  <a:pt x="0" y="161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9385" y="3611152"/>
            <a:ext cx="124460" cy="133985"/>
          </a:xfrm>
          <a:custGeom>
            <a:avLst/>
            <a:gdLst/>
            <a:ahLst/>
            <a:cxnLst/>
            <a:rect l="l" t="t" r="r" b="b"/>
            <a:pathLst>
              <a:path w="124460" h="133985">
                <a:moveTo>
                  <a:pt x="0" y="0"/>
                </a:moveTo>
                <a:lnTo>
                  <a:pt x="0" y="133629"/>
                </a:lnTo>
                <a:lnTo>
                  <a:pt x="124447" y="1336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52149" y="3762511"/>
            <a:ext cx="320040" cy="255270"/>
          </a:xfrm>
          <a:custGeom>
            <a:avLst/>
            <a:gdLst/>
            <a:ahLst/>
            <a:cxnLst/>
            <a:rect l="l" t="t" r="r" b="b"/>
            <a:pathLst>
              <a:path w="320039" h="255270">
                <a:moveTo>
                  <a:pt x="0" y="255269"/>
                </a:moveTo>
                <a:lnTo>
                  <a:pt x="319925" y="255269"/>
                </a:lnTo>
                <a:lnTo>
                  <a:pt x="319925" y="0"/>
                </a:lnTo>
                <a:lnTo>
                  <a:pt x="0" y="0"/>
                </a:lnTo>
                <a:lnTo>
                  <a:pt x="0" y="255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2149" y="3601220"/>
            <a:ext cx="169545" cy="161290"/>
          </a:xfrm>
          <a:custGeom>
            <a:avLst/>
            <a:gdLst/>
            <a:ahLst/>
            <a:cxnLst/>
            <a:rect l="l" t="t" r="r" b="b"/>
            <a:pathLst>
              <a:path w="169544" h="161289">
                <a:moveTo>
                  <a:pt x="0" y="161290"/>
                </a:moveTo>
                <a:lnTo>
                  <a:pt x="169544" y="161290"/>
                </a:lnTo>
                <a:lnTo>
                  <a:pt x="169544" y="0"/>
                </a:lnTo>
                <a:lnTo>
                  <a:pt x="0" y="0"/>
                </a:lnTo>
                <a:lnTo>
                  <a:pt x="0" y="161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784169" y="2151014"/>
            <a:ext cx="224154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242177"/>
                </a:solidFill>
                <a:latin typeface="Century Gothic"/>
                <a:cs typeface="Century Gothic"/>
              </a:rPr>
              <a:t>EDI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84169" y="3805939"/>
            <a:ext cx="224154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0" dirty="0">
                <a:solidFill>
                  <a:srgbClr val="242177"/>
                </a:solidFill>
                <a:latin typeface="Century Gothic"/>
                <a:cs typeface="Century Gothic"/>
              </a:rPr>
              <a:t>EDI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23363" y="3163714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0992" y="0"/>
                </a:lnTo>
              </a:path>
            </a:pathLst>
          </a:custGeom>
          <a:ln w="312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9007" y="3085082"/>
            <a:ext cx="80010" cy="64135"/>
          </a:xfrm>
          <a:custGeom>
            <a:avLst/>
            <a:gdLst/>
            <a:ahLst/>
            <a:cxnLst/>
            <a:rect l="l" t="t" r="r" b="b"/>
            <a:pathLst>
              <a:path w="80009" h="64135">
                <a:moveTo>
                  <a:pt x="79717" y="0"/>
                </a:moveTo>
                <a:lnTo>
                  <a:pt x="0" y="0"/>
                </a:lnTo>
                <a:lnTo>
                  <a:pt x="0" y="63627"/>
                </a:lnTo>
                <a:lnTo>
                  <a:pt x="79717" y="63627"/>
                </a:lnTo>
                <a:lnTo>
                  <a:pt x="79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2454" y="307365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2823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3871" y="2841242"/>
            <a:ext cx="0" cy="220979"/>
          </a:xfrm>
          <a:custGeom>
            <a:avLst/>
            <a:gdLst/>
            <a:ahLst/>
            <a:cxnLst/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241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2454" y="282981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4">
                <a:moveTo>
                  <a:pt x="0" y="0"/>
                </a:moveTo>
                <a:lnTo>
                  <a:pt x="492823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3854" y="284111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094"/>
                </a:lnTo>
              </a:path>
            </a:pathLst>
          </a:custGeom>
          <a:ln w="241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5297" y="2878334"/>
            <a:ext cx="367665" cy="159385"/>
          </a:xfrm>
          <a:custGeom>
            <a:avLst/>
            <a:gdLst/>
            <a:ahLst/>
            <a:cxnLst/>
            <a:rect l="l" t="t" r="r" b="b"/>
            <a:pathLst>
              <a:path w="367665" h="159385">
                <a:moveTo>
                  <a:pt x="59537" y="59601"/>
                </a:moveTo>
                <a:lnTo>
                  <a:pt x="19837" y="59601"/>
                </a:lnTo>
                <a:lnTo>
                  <a:pt x="19837" y="158978"/>
                </a:lnTo>
                <a:lnTo>
                  <a:pt x="59537" y="158978"/>
                </a:lnTo>
                <a:lnTo>
                  <a:pt x="59537" y="59601"/>
                </a:lnTo>
                <a:close/>
              </a:path>
              <a:path w="367665" h="159385">
                <a:moveTo>
                  <a:pt x="4953" y="39738"/>
                </a:moveTo>
                <a:lnTo>
                  <a:pt x="2463" y="42214"/>
                </a:lnTo>
                <a:lnTo>
                  <a:pt x="0" y="44716"/>
                </a:lnTo>
                <a:lnTo>
                  <a:pt x="0" y="59601"/>
                </a:lnTo>
                <a:lnTo>
                  <a:pt x="107607" y="59601"/>
                </a:lnTo>
                <a:lnTo>
                  <a:pt x="112153" y="69024"/>
                </a:lnTo>
                <a:lnTo>
                  <a:pt x="74422" y="119227"/>
                </a:lnTo>
                <a:lnTo>
                  <a:pt x="124028" y="119227"/>
                </a:lnTo>
                <a:lnTo>
                  <a:pt x="151803" y="82308"/>
                </a:lnTo>
                <a:lnTo>
                  <a:pt x="151714" y="76669"/>
                </a:lnTo>
                <a:lnTo>
                  <a:pt x="146443" y="69583"/>
                </a:lnTo>
                <a:lnTo>
                  <a:pt x="131648" y="49847"/>
                </a:lnTo>
                <a:lnTo>
                  <a:pt x="121475" y="41593"/>
                </a:lnTo>
                <a:lnTo>
                  <a:pt x="108882" y="39763"/>
                </a:lnTo>
                <a:lnTo>
                  <a:pt x="4953" y="39738"/>
                </a:lnTo>
                <a:close/>
              </a:path>
              <a:path w="367665" h="159385">
                <a:moveTo>
                  <a:pt x="248069" y="39738"/>
                </a:moveTo>
                <a:lnTo>
                  <a:pt x="198450" y="39738"/>
                </a:lnTo>
                <a:lnTo>
                  <a:pt x="138925" y="119227"/>
                </a:lnTo>
                <a:lnTo>
                  <a:pt x="188531" y="119227"/>
                </a:lnTo>
                <a:lnTo>
                  <a:pt x="248069" y="39738"/>
                </a:lnTo>
                <a:close/>
              </a:path>
              <a:path w="367665" h="159385">
                <a:moveTo>
                  <a:pt x="312572" y="39738"/>
                </a:moveTo>
                <a:lnTo>
                  <a:pt x="262953" y="39738"/>
                </a:lnTo>
                <a:lnTo>
                  <a:pt x="235165" y="76669"/>
                </a:lnTo>
                <a:lnTo>
                  <a:pt x="255333" y="109131"/>
                </a:lnTo>
                <a:lnTo>
                  <a:pt x="317512" y="119227"/>
                </a:lnTo>
                <a:lnTo>
                  <a:pt x="332639" y="117329"/>
                </a:lnTo>
                <a:lnTo>
                  <a:pt x="345462" y="111885"/>
                </a:lnTo>
                <a:lnTo>
                  <a:pt x="355631" y="103249"/>
                </a:lnTo>
                <a:lnTo>
                  <a:pt x="358063" y="99352"/>
                </a:lnTo>
                <a:lnTo>
                  <a:pt x="279361" y="99352"/>
                </a:lnTo>
                <a:lnTo>
                  <a:pt x="274828" y="89954"/>
                </a:lnTo>
                <a:lnTo>
                  <a:pt x="312572" y="39738"/>
                </a:lnTo>
                <a:close/>
              </a:path>
              <a:path w="367665" h="159385">
                <a:moveTo>
                  <a:pt x="272872" y="0"/>
                </a:moveTo>
                <a:lnTo>
                  <a:pt x="267906" y="0"/>
                </a:lnTo>
                <a:lnTo>
                  <a:pt x="262953" y="4965"/>
                </a:lnTo>
                <a:lnTo>
                  <a:pt x="262953" y="19875"/>
                </a:lnTo>
                <a:lnTo>
                  <a:pt x="323735" y="19875"/>
                </a:lnTo>
                <a:lnTo>
                  <a:pt x="327456" y="23596"/>
                </a:lnTo>
                <a:lnTo>
                  <a:pt x="327456" y="95618"/>
                </a:lnTo>
                <a:lnTo>
                  <a:pt x="323735" y="99352"/>
                </a:lnTo>
                <a:lnTo>
                  <a:pt x="358063" y="99352"/>
                </a:lnTo>
                <a:lnTo>
                  <a:pt x="362792" y="91774"/>
                </a:lnTo>
                <a:lnTo>
                  <a:pt x="366597" y="77813"/>
                </a:lnTo>
                <a:lnTo>
                  <a:pt x="367131" y="49669"/>
                </a:lnTo>
                <a:lnTo>
                  <a:pt x="365242" y="34538"/>
                </a:lnTo>
                <a:lnTo>
                  <a:pt x="359810" y="21704"/>
                </a:lnTo>
                <a:lnTo>
                  <a:pt x="351186" y="11522"/>
                </a:lnTo>
                <a:lnTo>
                  <a:pt x="339721" y="4348"/>
                </a:lnTo>
                <a:lnTo>
                  <a:pt x="325767" y="535"/>
                </a:lnTo>
                <a:lnTo>
                  <a:pt x="272872" y="0"/>
                </a:lnTo>
                <a:close/>
              </a:path>
            </a:pathLst>
          </a:custGeom>
          <a:solidFill>
            <a:srgbClr val="CC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70169" y="2566657"/>
            <a:ext cx="91440" cy="100965"/>
          </a:xfrm>
          <a:custGeom>
            <a:avLst/>
            <a:gdLst/>
            <a:ahLst/>
            <a:cxnLst/>
            <a:rect l="l" t="t" r="r" b="b"/>
            <a:pathLst>
              <a:path w="91439" h="100964">
                <a:moveTo>
                  <a:pt x="91147" y="0"/>
                </a:moveTo>
                <a:lnTo>
                  <a:pt x="0" y="0"/>
                </a:lnTo>
                <a:lnTo>
                  <a:pt x="0" y="100558"/>
                </a:lnTo>
                <a:lnTo>
                  <a:pt x="91147" y="100558"/>
                </a:lnTo>
                <a:lnTo>
                  <a:pt x="91147" y="0"/>
                </a:lnTo>
                <a:close/>
              </a:path>
            </a:pathLst>
          </a:custGeom>
          <a:solidFill>
            <a:srgbClr val="283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13794" y="2475445"/>
            <a:ext cx="556260" cy="91440"/>
          </a:xfrm>
          <a:custGeom>
            <a:avLst/>
            <a:gdLst/>
            <a:ahLst/>
            <a:cxnLst/>
            <a:rect l="l" t="t" r="r" b="b"/>
            <a:pathLst>
              <a:path w="556260" h="91439">
                <a:moveTo>
                  <a:pt x="555828" y="0"/>
                </a:moveTo>
                <a:lnTo>
                  <a:pt x="0" y="0"/>
                </a:lnTo>
                <a:lnTo>
                  <a:pt x="0" y="91211"/>
                </a:lnTo>
                <a:lnTo>
                  <a:pt x="555828" y="91211"/>
                </a:lnTo>
                <a:lnTo>
                  <a:pt x="555828" y="0"/>
                </a:lnTo>
                <a:close/>
              </a:path>
            </a:pathLst>
          </a:custGeom>
          <a:solidFill>
            <a:srgbClr val="283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70169" y="2358961"/>
            <a:ext cx="91440" cy="116839"/>
          </a:xfrm>
          <a:custGeom>
            <a:avLst/>
            <a:gdLst/>
            <a:ahLst/>
            <a:cxnLst/>
            <a:rect l="l" t="t" r="r" b="b"/>
            <a:pathLst>
              <a:path w="91439" h="116839">
                <a:moveTo>
                  <a:pt x="91147" y="0"/>
                </a:moveTo>
                <a:lnTo>
                  <a:pt x="0" y="0"/>
                </a:lnTo>
                <a:lnTo>
                  <a:pt x="0" y="116484"/>
                </a:lnTo>
                <a:lnTo>
                  <a:pt x="91147" y="116484"/>
                </a:lnTo>
                <a:lnTo>
                  <a:pt x="91147" y="0"/>
                </a:lnTo>
                <a:close/>
              </a:path>
            </a:pathLst>
          </a:custGeom>
          <a:solidFill>
            <a:srgbClr val="283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13797" y="2358961"/>
            <a:ext cx="556260" cy="308610"/>
          </a:xfrm>
          <a:custGeom>
            <a:avLst/>
            <a:gdLst/>
            <a:ahLst/>
            <a:cxnLst/>
            <a:rect l="l" t="t" r="r" b="b"/>
            <a:pathLst>
              <a:path w="556260" h="308610">
                <a:moveTo>
                  <a:pt x="0" y="0"/>
                </a:moveTo>
                <a:lnTo>
                  <a:pt x="555815" y="0"/>
                </a:lnTo>
                <a:lnTo>
                  <a:pt x="555815" y="308241"/>
                </a:lnTo>
                <a:lnTo>
                  <a:pt x="0" y="3082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11727" y="3140798"/>
            <a:ext cx="546468" cy="317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91442" y="1955749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60" h="324485">
                <a:moveTo>
                  <a:pt x="0" y="0"/>
                </a:moveTo>
                <a:lnTo>
                  <a:pt x="555802" y="0"/>
                </a:lnTo>
                <a:lnTo>
                  <a:pt x="555802" y="324205"/>
                </a:lnTo>
                <a:lnTo>
                  <a:pt x="0" y="32420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91442" y="1955762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4CA0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91442" y="1955762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91442" y="2171941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26"/>
                </a:moveTo>
                <a:lnTo>
                  <a:pt x="555802" y="108026"/>
                </a:lnTo>
                <a:lnTo>
                  <a:pt x="555802" y="0"/>
                </a:lnTo>
                <a:lnTo>
                  <a:pt x="0" y="0"/>
                </a:lnTo>
                <a:lnTo>
                  <a:pt x="0" y="108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91442" y="2171941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26"/>
                </a:moveTo>
                <a:lnTo>
                  <a:pt x="555802" y="108026"/>
                </a:lnTo>
                <a:lnTo>
                  <a:pt x="555802" y="0"/>
                </a:lnTo>
                <a:lnTo>
                  <a:pt x="0" y="0"/>
                </a:lnTo>
                <a:lnTo>
                  <a:pt x="0" y="10802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1442" y="2063838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91442" y="2063838"/>
            <a:ext cx="556260" cy="108585"/>
          </a:xfrm>
          <a:custGeom>
            <a:avLst/>
            <a:gdLst/>
            <a:ahLst/>
            <a:cxnLst/>
            <a:rect l="l" t="t" r="r" b="b"/>
            <a:pathLst>
              <a:path w="556260" h="108585">
                <a:moveTo>
                  <a:pt x="0" y="108089"/>
                </a:moveTo>
                <a:lnTo>
                  <a:pt x="555802" y="108089"/>
                </a:lnTo>
                <a:lnTo>
                  <a:pt x="55580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6590" y="3113900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59" h="324485">
                <a:moveTo>
                  <a:pt x="0" y="324129"/>
                </a:moveTo>
                <a:lnTo>
                  <a:pt x="555790" y="324129"/>
                </a:lnTo>
                <a:lnTo>
                  <a:pt x="555790" y="0"/>
                </a:lnTo>
                <a:lnTo>
                  <a:pt x="0" y="0"/>
                </a:lnTo>
                <a:lnTo>
                  <a:pt x="0" y="324129"/>
                </a:lnTo>
                <a:close/>
              </a:path>
            </a:pathLst>
          </a:custGeom>
          <a:solidFill>
            <a:srgbClr val="9AD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06575" y="3113880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59" h="324485">
                <a:moveTo>
                  <a:pt x="555802" y="0"/>
                </a:moveTo>
                <a:lnTo>
                  <a:pt x="0" y="259397"/>
                </a:lnTo>
                <a:lnTo>
                  <a:pt x="63" y="324142"/>
                </a:lnTo>
                <a:lnTo>
                  <a:pt x="555802" y="64820"/>
                </a:lnTo>
                <a:lnTo>
                  <a:pt x="55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6592" y="3113880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59" h="324485">
                <a:moveTo>
                  <a:pt x="0" y="0"/>
                </a:moveTo>
                <a:lnTo>
                  <a:pt x="0" y="64820"/>
                </a:lnTo>
                <a:lnTo>
                  <a:pt x="555726" y="324142"/>
                </a:lnTo>
                <a:lnTo>
                  <a:pt x="555802" y="25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51627" y="2356891"/>
            <a:ext cx="184785" cy="320675"/>
          </a:xfrm>
          <a:custGeom>
            <a:avLst/>
            <a:gdLst/>
            <a:ahLst/>
            <a:cxnLst/>
            <a:rect l="l" t="t" r="r" b="b"/>
            <a:pathLst>
              <a:path w="184785" h="320675">
                <a:moveTo>
                  <a:pt x="0" y="320205"/>
                </a:moveTo>
                <a:lnTo>
                  <a:pt x="184213" y="320205"/>
                </a:lnTo>
                <a:lnTo>
                  <a:pt x="184213" y="0"/>
                </a:lnTo>
                <a:lnTo>
                  <a:pt x="0" y="0"/>
                </a:lnTo>
                <a:lnTo>
                  <a:pt x="0" y="320205"/>
                </a:lnTo>
                <a:close/>
              </a:path>
            </a:pathLst>
          </a:custGeom>
          <a:solidFill>
            <a:srgbClr val="C8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89372" y="2356891"/>
            <a:ext cx="177165" cy="320675"/>
          </a:xfrm>
          <a:custGeom>
            <a:avLst/>
            <a:gdLst/>
            <a:ahLst/>
            <a:cxnLst/>
            <a:rect l="l" t="t" r="r" b="b"/>
            <a:pathLst>
              <a:path w="177164" h="320675">
                <a:moveTo>
                  <a:pt x="0" y="320205"/>
                </a:moveTo>
                <a:lnTo>
                  <a:pt x="176987" y="320205"/>
                </a:lnTo>
                <a:lnTo>
                  <a:pt x="176987" y="0"/>
                </a:lnTo>
                <a:lnTo>
                  <a:pt x="0" y="0"/>
                </a:lnTo>
                <a:lnTo>
                  <a:pt x="0" y="320205"/>
                </a:lnTo>
                <a:close/>
              </a:path>
            </a:pathLst>
          </a:custGeom>
          <a:solidFill>
            <a:srgbClr val="C8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66359" y="2356891"/>
            <a:ext cx="185420" cy="320675"/>
          </a:xfrm>
          <a:custGeom>
            <a:avLst/>
            <a:gdLst/>
            <a:ahLst/>
            <a:cxnLst/>
            <a:rect l="l" t="t" r="r" b="b"/>
            <a:pathLst>
              <a:path w="185420" h="320675">
                <a:moveTo>
                  <a:pt x="0" y="320205"/>
                </a:moveTo>
                <a:lnTo>
                  <a:pt x="185267" y="320205"/>
                </a:lnTo>
                <a:lnTo>
                  <a:pt x="185267" y="0"/>
                </a:lnTo>
                <a:lnTo>
                  <a:pt x="0" y="0"/>
                </a:lnTo>
                <a:lnTo>
                  <a:pt x="0" y="320205"/>
                </a:lnTo>
                <a:close/>
              </a:path>
            </a:pathLst>
          </a:custGeom>
          <a:solidFill>
            <a:srgbClr val="62A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8566" y="2449523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58" y="0"/>
                </a:moveTo>
                <a:lnTo>
                  <a:pt x="23888" y="31"/>
                </a:lnTo>
                <a:lnTo>
                  <a:pt x="11646" y="4082"/>
                </a:lnTo>
                <a:lnTo>
                  <a:pt x="3062" y="14263"/>
                </a:lnTo>
                <a:lnTo>
                  <a:pt x="0" y="29617"/>
                </a:lnTo>
                <a:lnTo>
                  <a:pt x="5041" y="40464"/>
                </a:lnTo>
                <a:lnTo>
                  <a:pt x="15966" y="47737"/>
                </a:lnTo>
                <a:lnTo>
                  <a:pt x="32529" y="49826"/>
                </a:lnTo>
                <a:lnTo>
                  <a:pt x="41640" y="43643"/>
                </a:lnTo>
                <a:lnTo>
                  <a:pt x="47217" y="31799"/>
                </a:lnTo>
                <a:lnTo>
                  <a:pt x="47872" y="13941"/>
                </a:lnTo>
                <a:lnTo>
                  <a:pt x="38658" y="3866"/>
                </a:lnTo>
                <a:lnTo>
                  <a:pt x="25158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46169" y="243568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27554" y="0"/>
                </a:moveTo>
                <a:lnTo>
                  <a:pt x="23480" y="299"/>
                </a:lnTo>
                <a:lnTo>
                  <a:pt x="11397" y="5402"/>
                </a:lnTo>
                <a:lnTo>
                  <a:pt x="3026" y="16035"/>
                </a:lnTo>
                <a:lnTo>
                  <a:pt x="0" y="31172"/>
                </a:lnTo>
                <a:lnTo>
                  <a:pt x="4880" y="43607"/>
                </a:lnTo>
                <a:lnTo>
                  <a:pt x="15319" y="52260"/>
                </a:lnTo>
                <a:lnTo>
                  <a:pt x="30085" y="55448"/>
                </a:lnTo>
                <a:lnTo>
                  <a:pt x="42927" y="50859"/>
                </a:lnTo>
                <a:lnTo>
                  <a:pt x="51946" y="40663"/>
                </a:lnTo>
                <a:lnTo>
                  <a:pt x="55333" y="26369"/>
                </a:lnTo>
                <a:lnTo>
                  <a:pt x="51110" y="13007"/>
                </a:lnTo>
                <a:lnTo>
                  <a:pt x="41199" y="3573"/>
                </a:lnTo>
                <a:lnTo>
                  <a:pt x="27554" y="0"/>
                </a:lnTo>
                <a:close/>
              </a:path>
            </a:pathLst>
          </a:custGeom>
          <a:solidFill>
            <a:srgbClr val="C8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55368" y="244952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356" y="0"/>
                </a:moveTo>
                <a:lnTo>
                  <a:pt x="15634" y="201"/>
                </a:lnTo>
                <a:lnTo>
                  <a:pt x="4423" y="6756"/>
                </a:lnTo>
                <a:lnTo>
                  <a:pt x="0" y="20808"/>
                </a:lnTo>
                <a:lnTo>
                  <a:pt x="6305" y="32365"/>
                </a:lnTo>
                <a:lnTo>
                  <a:pt x="20051" y="36995"/>
                </a:lnTo>
                <a:lnTo>
                  <a:pt x="32021" y="30941"/>
                </a:lnTo>
                <a:lnTo>
                  <a:pt x="36861" y="17601"/>
                </a:lnTo>
                <a:lnTo>
                  <a:pt x="31156" y="5133"/>
                </a:lnTo>
                <a:lnTo>
                  <a:pt x="18356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62177" y="2408124"/>
            <a:ext cx="23495" cy="36830"/>
          </a:xfrm>
          <a:custGeom>
            <a:avLst/>
            <a:gdLst/>
            <a:ahLst/>
            <a:cxnLst/>
            <a:rect l="l" t="t" r="r" b="b"/>
            <a:pathLst>
              <a:path w="23495" h="36830">
                <a:moveTo>
                  <a:pt x="4444" y="11379"/>
                </a:moveTo>
                <a:lnTo>
                  <a:pt x="3454" y="12623"/>
                </a:lnTo>
                <a:lnTo>
                  <a:pt x="2298" y="13512"/>
                </a:lnTo>
                <a:lnTo>
                  <a:pt x="2374" y="15849"/>
                </a:lnTo>
                <a:lnTo>
                  <a:pt x="2920" y="16891"/>
                </a:lnTo>
                <a:lnTo>
                  <a:pt x="2781" y="19989"/>
                </a:lnTo>
                <a:lnTo>
                  <a:pt x="101" y="21031"/>
                </a:lnTo>
                <a:lnTo>
                  <a:pt x="0" y="31635"/>
                </a:lnTo>
                <a:lnTo>
                  <a:pt x="5143" y="36817"/>
                </a:lnTo>
                <a:lnTo>
                  <a:pt x="17983" y="36817"/>
                </a:lnTo>
                <a:lnTo>
                  <a:pt x="23164" y="31635"/>
                </a:lnTo>
                <a:lnTo>
                  <a:pt x="23103" y="25222"/>
                </a:lnTo>
                <a:lnTo>
                  <a:pt x="5626" y="25222"/>
                </a:lnTo>
                <a:lnTo>
                  <a:pt x="4584" y="24130"/>
                </a:lnTo>
                <a:lnTo>
                  <a:pt x="4766" y="22059"/>
                </a:lnTo>
                <a:lnTo>
                  <a:pt x="5079" y="20840"/>
                </a:lnTo>
                <a:lnTo>
                  <a:pt x="6197" y="19799"/>
                </a:lnTo>
                <a:lnTo>
                  <a:pt x="6172" y="16129"/>
                </a:lnTo>
                <a:lnTo>
                  <a:pt x="4787" y="15074"/>
                </a:lnTo>
                <a:lnTo>
                  <a:pt x="4470" y="14503"/>
                </a:lnTo>
                <a:lnTo>
                  <a:pt x="4241" y="13982"/>
                </a:lnTo>
                <a:lnTo>
                  <a:pt x="3911" y="12687"/>
                </a:lnTo>
                <a:lnTo>
                  <a:pt x="4444" y="11379"/>
                </a:lnTo>
                <a:close/>
              </a:path>
              <a:path w="23495" h="36830">
                <a:moveTo>
                  <a:pt x="11125" y="0"/>
                </a:moveTo>
                <a:lnTo>
                  <a:pt x="7607" y="2514"/>
                </a:lnTo>
                <a:lnTo>
                  <a:pt x="10223" y="6654"/>
                </a:lnTo>
                <a:lnTo>
                  <a:pt x="9994" y="8864"/>
                </a:lnTo>
                <a:lnTo>
                  <a:pt x="9677" y="11201"/>
                </a:lnTo>
                <a:lnTo>
                  <a:pt x="8508" y="11645"/>
                </a:lnTo>
                <a:lnTo>
                  <a:pt x="7389" y="15849"/>
                </a:lnTo>
                <a:lnTo>
                  <a:pt x="7422" y="16891"/>
                </a:lnTo>
                <a:lnTo>
                  <a:pt x="7670" y="18643"/>
                </a:lnTo>
                <a:lnTo>
                  <a:pt x="8953" y="21361"/>
                </a:lnTo>
                <a:lnTo>
                  <a:pt x="9116" y="22123"/>
                </a:lnTo>
                <a:lnTo>
                  <a:pt x="9220" y="22402"/>
                </a:lnTo>
                <a:lnTo>
                  <a:pt x="9283" y="24130"/>
                </a:lnTo>
                <a:lnTo>
                  <a:pt x="8178" y="25222"/>
                </a:lnTo>
                <a:lnTo>
                  <a:pt x="15189" y="25222"/>
                </a:lnTo>
                <a:lnTo>
                  <a:pt x="14350" y="24587"/>
                </a:lnTo>
                <a:lnTo>
                  <a:pt x="14033" y="23685"/>
                </a:lnTo>
                <a:lnTo>
                  <a:pt x="14025" y="22059"/>
                </a:lnTo>
                <a:lnTo>
                  <a:pt x="14249" y="21221"/>
                </a:lnTo>
                <a:lnTo>
                  <a:pt x="14719" y="20434"/>
                </a:lnTo>
                <a:lnTo>
                  <a:pt x="14941" y="19989"/>
                </a:lnTo>
                <a:lnTo>
                  <a:pt x="15303" y="18897"/>
                </a:lnTo>
                <a:lnTo>
                  <a:pt x="16078" y="17208"/>
                </a:lnTo>
                <a:lnTo>
                  <a:pt x="15985" y="12623"/>
                </a:lnTo>
                <a:lnTo>
                  <a:pt x="15709" y="9969"/>
                </a:lnTo>
                <a:lnTo>
                  <a:pt x="12179" y="4991"/>
                </a:lnTo>
                <a:lnTo>
                  <a:pt x="11188" y="4013"/>
                </a:lnTo>
                <a:lnTo>
                  <a:pt x="10610" y="2514"/>
                </a:lnTo>
                <a:lnTo>
                  <a:pt x="10337" y="1866"/>
                </a:lnTo>
                <a:lnTo>
                  <a:pt x="10579" y="914"/>
                </a:lnTo>
                <a:lnTo>
                  <a:pt x="11125" y="0"/>
                </a:lnTo>
                <a:close/>
              </a:path>
              <a:path w="23495" h="36830">
                <a:moveTo>
                  <a:pt x="18694" y="11379"/>
                </a:moveTo>
                <a:lnTo>
                  <a:pt x="19240" y="12687"/>
                </a:lnTo>
                <a:lnTo>
                  <a:pt x="18859" y="13982"/>
                </a:lnTo>
                <a:lnTo>
                  <a:pt x="18630" y="14503"/>
                </a:lnTo>
                <a:lnTo>
                  <a:pt x="18338" y="15074"/>
                </a:lnTo>
                <a:lnTo>
                  <a:pt x="16916" y="16129"/>
                </a:lnTo>
                <a:lnTo>
                  <a:pt x="16890" y="19799"/>
                </a:lnTo>
                <a:lnTo>
                  <a:pt x="18008" y="20840"/>
                </a:lnTo>
                <a:lnTo>
                  <a:pt x="18370" y="22059"/>
                </a:lnTo>
                <a:lnTo>
                  <a:pt x="18491" y="24130"/>
                </a:lnTo>
                <a:lnTo>
                  <a:pt x="17500" y="25222"/>
                </a:lnTo>
                <a:lnTo>
                  <a:pt x="23103" y="25222"/>
                </a:lnTo>
                <a:lnTo>
                  <a:pt x="23063" y="21031"/>
                </a:lnTo>
                <a:lnTo>
                  <a:pt x="20319" y="19989"/>
                </a:lnTo>
                <a:lnTo>
                  <a:pt x="20218" y="16891"/>
                </a:lnTo>
                <a:lnTo>
                  <a:pt x="20764" y="15849"/>
                </a:lnTo>
                <a:lnTo>
                  <a:pt x="20764" y="13512"/>
                </a:lnTo>
                <a:lnTo>
                  <a:pt x="19710" y="12623"/>
                </a:lnTo>
                <a:lnTo>
                  <a:pt x="18694" y="11379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34368" y="250517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1125"/>
                </a:lnTo>
              </a:path>
            </a:pathLst>
          </a:custGeom>
          <a:ln w="24460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13096" y="250517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1125"/>
                </a:lnTo>
              </a:path>
            </a:pathLst>
          </a:custGeom>
          <a:ln w="24383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150568" y="2505148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69">
                <a:moveTo>
                  <a:pt x="46304" y="0"/>
                </a:moveTo>
                <a:lnTo>
                  <a:pt x="0" y="0"/>
                </a:lnTo>
                <a:lnTo>
                  <a:pt x="23164" y="13931"/>
                </a:lnTo>
                <a:lnTo>
                  <a:pt x="46304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50573" y="2523655"/>
            <a:ext cx="46355" cy="9525"/>
          </a:xfrm>
          <a:custGeom>
            <a:avLst/>
            <a:gdLst/>
            <a:ahLst/>
            <a:cxnLst/>
            <a:rect l="l" t="t" r="r" b="b"/>
            <a:pathLst>
              <a:path w="46354" h="9525">
                <a:moveTo>
                  <a:pt x="0" y="4622"/>
                </a:moveTo>
                <a:lnTo>
                  <a:pt x="46304" y="4622"/>
                </a:lnTo>
              </a:path>
            </a:pathLst>
          </a:custGeom>
          <a:ln w="10515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50573" y="2588552"/>
            <a:ext cx="46355" cy="9525"/>
          </a:xfrm>
          <a:custGeom>
            <a:avLst/>
            <a:gdLst/>
            <a:ahLst/>
            <a:cxnLst/>
            <a:rect l="l" t="t" r="r" b="b"/>
            <a:pathLst>
              <a:path w="46354" h="9525">
                <a:moveTo>
                  <a:pt x="0" y="4629"/>
                </a:moveTo>
                <a:lnTo>
                  <a:pt x="46304" y="4629"/>
                </a:lnTo>
              </a:path>
            </a:pathLst>
          </a:custGeom>
          <a:ln w="10528">
            <a:solidFill>
              <a:srgbClr val="F4EB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50568" y="2602382"/>
            <a:ext cx="46355" cy="13970"/>
          </a:xfrm>
          <a:custGeom>
            <a:avLst/>
            <a:gdLst/>
            <a:ahLst/>
            <a:cxnLst/>
            <a:rect l="l" t="t" r="r" b="b"/>
            <a:pathLst>
              <a:path w="46354" h="13969">
                <a:moveTo>
                  <a:pt x="46304" y="0"/>
                </a:moveTo>
                <a:lnTo>
                  <a:pt x="0" y="0"/>
                </a:lnTo>
                <a:lnTo>
                  <a:pt x="23164" y="13919"/>
                </a:lnTo>
                <a:lnTo>
                  <a:pt x="46304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52458" y="2537567"/>
            <a:ext cx="43180" cy="46355"/>
          </a:xfrm>
          <a:custGeom>
            <a:avLst/>
            <a:gdLst/>
            <a:ahLst/>
            <a:cxnLst/>
            <a:rect l="l" t="t" r="r" b="b"/>
            <a:pathLst>
              <a:path w="43179" h="46355">
                <a:moveTo>
                  <a:pt x="21266" y="0"/>
                </a:moveTo>
                <a:lnTo>
                  <a:pt x="18728" y="140"/>
                </a:lnTo>
                <a:lnTo>
                  <a:pt x="8336" y="4501"/>
                </a:lnTo>
                <a:lnTo>
                  <a:pt x="1501" y="15134"/>
                </a:lnTo>
                <a:lnTo>
                  <a:pt x="0" y="32266"/>
                </a:lnTo>
                <a:lnTo>
                  <a:pt x="8775" y="42378"/>
                </a:lnTo>
                <a:lnTo>
                  <a:pt x="22931" y="46257"/>
                </a:lnTo>
                <a:lnTo>
                  <a:pt x="33775" y="42223"/>
                </a:lnTo>
                <a:lnTo>
                  <a:pt x="41053" y="31819"/>
                </a:lnTo>
                <a:lnTo>
                  <a:pt x="42945" y="14993"/>
                </a:lnTo>
                <a:lnTo>
                  <a:pt x="34595" y="4207"/>
                </a:lnTo>
                <a:lnTo>
                  <a:pt x="21266" y="0"/>
                </a:lnTo>
                <a:close/>
              </a:path>
            </a:pathLst>
          </a:custGeom>
          <a:solidFill>
            <a:srgbClr val="F4E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91442" y="2907411"/>
            <a:ext cx="556260" cy="148590"/>
          </a:xfrm>
          <a:custGeom>
            <a:avLst/>
            <a:gdLst/>
            <a:ahLst/>
            <a:cxnLst/>
            <a:rect l="l" t="t" r="r" b="b"/>
            <a:pathLst>
              <a:path w="556260" h="148589">
                <a:moveTo>
                  <a:pt x="0" y="148488"/>
                </a:moveTo>
                <a:lnTo>
                  <a:pt x="555802" y="148488"/>
                </a:lnTo>
                <a:lnTo>
                  <a:pt x="555802" y="0"/>
                </a:lnTo>
                <a:lnTo>
                  <a:pt x="0" y="0"/>
                </a:lnTo>
                <a:lnTo>
                  <a:pt x="0" y="148488"/>
                </a:lnTo>
                <a:close/>
              </a:path>
            </a:pathLst>
          </a:custGeom>
          <a:solidFill>
            <a:srgbClr val="D91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91442" y="2745295"/>
            <a:ext cx="556260" cy="311150"/>
          </a:xfrm>
          <a:custGeom>
            <a:avLst/>
            <a:gdLst/>
            <a:ahLst/>
            <a:cxnLst/>
            <a:rect l="l" t="t" r="r" b="b"/>
            <a:pathLst>
              <a:path w="556260" h="311150">
                <a:moveTo>
                  <a:pt x="0" y="0"/>
                </a:moveTo>
                <a:lnTo>
                  <a:pt x="555802" y="0"/>
                </a:lnTo>
                <a:lnTo>
                  <a:pt x="555802" y="310603"/>
                </a:lnTo>
                <a:lnTo>
                  <a:pt x="0" y="3106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00751" y="3125127"/>
            <a:ext cx="540385" cy="162560"/>
          </a:xfrm>
          <a:custGeom>
            <a:avLst/>
            <a:gdLst/>
            <a:ahLst/>
            <a:cxnLst/>
            <a:rect l="l" t="t" r="r" b="b"/>
            <a:pathLst>
              <a:path w="540385" h="162560">
                <a:moveTo>
                  <a:pt x="0" y="162128"/>
                </a:moveTo>
                <a:lnTo>
                  <a:pt x="540169" y="162128"/>
                </a:lnTo>
                <a:lnTo>
                  <a:pt x="540169" y="0"/>
                </a:lnTo>
                <a:lnTo>
                  <a:pt x="0" y="0"/>
                </a:lnTo>
                <a:lnTo>
                  <a:pt x="0" y="162128"/>
                </a:lnTo>
                <a:close/>
              </a:path>
            </a:pathLst>
          </a:custGeom>
          <a:solidFill>
            <a:srgbClr val="507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00751" y="3287255"/>
            <a:ext cx="540385" cy="151130"/>
          </a:xfrm>
          <a:custGeom>
            <a:avLst/>
            <a:gdLst/>
            <a:ahLst/>
            <a:cxnLst/>
            <a:rect l="l" t="t" r="r" b="b"/>
            <a:pathLst>
              <a:path w="540385" h="151129">
                <a:moveTo>
                  <a:pt x="0" y="150774"/>
                </a:moveTo>
                <a:lnTo>
                  <a:pt x="540169" y="150774"/>
                </a:lnTo>
                <a:lnTo>
                  <a:pt x="540169" y="0"/>
                </a:lnTo>
                <a:lnTo>
                  <a:pt x="0" y="0"/>
                </a:lnTo>
                <a:lnTo>
                  <a:pt x="0" y="150774"/>
                </a:lnTo>
                <a:close/>
              </a:path>
            </a:pathLst>
          </a:custGeom>
          <a:solidFill>
            <a:srgbClr val="F2D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06590" y="1954123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089"/>
                </a:moveTo>
                <a:lnTo>
                  <a:pt x="546239" y="108089"/>
                </a:lnTo>
                <a:lnTo>
                  <a:pt x="546239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4590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06590" y="2062213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102"/>
                </a:moveTo>
                <a:lnTo>
                  <a:pt x="546239" y="108102"/>
                </a:lnTo>
                <a:lnTo>
                  <a:pt x="546239" y="0"/>
                </a:lnTo>
                <a:lnTo>
                  <a:pt x="0" y="0"/>
                </a:lnTo>
                <a:lnTo>
                  <a:pt x="0" y="108102"/>
                </a:lnTo>
                <a:close/>
              </a:path>
            </a:pathLst>
          </a:custGeom>
          <a:solidFill>
            <a:srgbClr val="D71E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606590" y="2170315"/>
            <a:ext cx="546735" cy="106680"/>
          </a:xfrm>
          <a:custGeom>
            <a:avLst/>
            <a:gdLst/>
            <a:ahLst/>
            <a:cxnLst/>
            <a:rect l="l" t="t" r="r" b="b"/>
            <a:pathLst>
              <a:path w="546734" h="106680">
                <a:moveTo>
                  <a:pt x="0" y="106337"/>
                </a:moveTo>
                <a:lnTo>
                  <a:pt x="546239" y="106337"/>
                </a:lnTo>
                <a:lnTo>
                  <a:pt x="546239" y="0"/>
                </a:lnTo>
                <a:lnTo>
                  <a:pt x="0" y="0"/>
                </a:lnTo>
                <a:lnTo>
                  <a:pt x="0" y="106337"/>
                </a:lnTo>
                <a:close/>
              </a:path>
            </a:pathLst>
          </a:custGeom>
          <a:solidFill>
            <a:srgbClr val="49A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8949" y="2071822"/>
            <a:ext cx="76200" cy="89535"/>
          </a:xfrm>
          <a:custGeom>
            <a:avLst/>
            <a:gdLst/>
            <a:ahLst/>
            <a:cxnLst/>
            <a:rect l="l" t="t" r="r" b="b"/>
            <a:pathLst>
              <a:path w="76200" h="89535">
                <a:moveTo>
                  <a:pt x="53922" y="0"/>
                </a:moveTo>
                <a:lnTo>
                  <a:pt x="11960" y="14029"/>
                </a:lnTo>
                <a:lnTo>
                  <a:pt x="0" y="36052"/>
                </a:lnTo>
                <a:lnTo>
                  <a:pt x="1520" y="52726"/>
                </a:lnTo>
                <a:lnTo>
                  <a:pt x="6546" y="66621"/>
                </a:lnTo>
                <a:lnTo>
                  <a:pt x="14509" y="77489"/>
                </a:lnTo>
                <a:lnTo>
                  <a:pt x="24841" y="85084"/>
                </a:lnTo>
                <a:lnTo>
                  <a:pt x="36973" y="89157"/>
                </a:lnTo>
                <a:lnTo>
                  <a:pt x="52966" y="88253"/>
                </a:lnTo>
                <a:lnTo>
                  <a:pt x="65130" y="84646"/>
                </a:lnTo>
                <a:lnTo>
                  <a:pt x="68792" y="82302"/>
                </a:lnTo>
                <a:lnTo>
                  <a:pt x="56493" y="82302"/>
                </a:lnTo>
                <a:lnTo>
                  <a:pt x="42463" y="79607"/>
                </a:lnTo>
                <a:lnTo>
                  <a:pt x="30814" y="72221"/>
                </a:lnTo>
                <a:lnTo>
                  <a:pt x="22583" y="61195"/>
                </a:lnTo>
                <a:lnTo>
                  <a:pt x="18803" y="47581"/>
                </a:lnTo>
                <a:lnTo>
                  <a:pt x="21202" y="32385"/>
                </a:lnTo>
                <a:lnTo>
                  <a:pt x="27963" y="20092"/>
                </a:lnTo>
                <a:lnTo>
                  <a:pt x="38168" y="11391"/>
                </a:lnTo>
                <a:lnTo>
                  <a:pt x="50896" y="6973"/>
                </a:lnTo>
                <a:lnTo>
                  <a:pt x="69469" y="6973"/>
                </a:lnTo>
                <a:lnTo>
                  <a:pt x="66272" y="4510"/>
                </a:lnTo>
                <a:lnTo>
                  <a:pt x="53922" y="0"/>
                </a:lnTo>
                <a:close/>
              </a:path>
              <a:path w="76200" h="89535">
                <a:moveTo>
                  <a:pt x="74354" y="78742"/>
                </a:moveTo>
                <a:lnTo>
                  <a:pt x="71110" y="80041"/>
                </a:lnTo>
                <a:lnTo>
                  <a:pt x="64062" y="82302"/>
                </a:lnTo>
                <a:lnTo>
                  <a:pt x="68792" y="82302"/>
                </a:lnTo>
                <a:lnTo>
                  <a:pt x="74354" y="78742"/>
                </a:lnTo>
                <a:close/>
              </a:path>
              <a:path w="76200" h="89535">
                <a:moveTo>
                  <a:pt x="69469" y="6973"/>
                </a:moveTo>
                <a:lnTo>
                  <a:pt x="50896" y="6973"/>
                </a:lnTo>
                <a:lnTo>
                  <a:pt x="65965" y="8060"/>
                </a:lnTo>
                <a:lnTo>
                  <a:pt x="76009" y="12009"/>
                </a:lnTo>
                <a:lnTo>
                  <a:pt x="69469" y="6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05149" y="209196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29095" y="35852"/>
                </a:moveTo>
                <a:lnTo>
                  <a:pt x="19545" y="35852"/>
                </a:lnTo>
                <a:lnTo>
                  <a:pt x="24320" y="48653"/>
                </a:lnTo>
                <a:lnTo>
                  <a:pt x="29095" y="35852"/>
                </a:lnTo>
                <a:close/>
              </a:path>
              <a:path w="48895" h="48894">
                <a:moveTo>
                  <a:pt x="24358" y="0"/>
                </a:moveTo>
                <a:lnTo>
                  <a:pt x="19570" y="12687"/>
                </a:lnTo>
                <a:lnTo>
                  <a:pt x="9690" y="12687"/>
                </a:lnTo>
                <a:lnTo>
                  <a:pt x="12763" y="19481"/>
                </a:lnTo>
                <a:lnTo>
                  <a:pt x="0" y="24269"/>
                </a:lnTo>
                <a:lnTo>
                  <a:pt x="12763" y="29044"/>
                </a:lnTo>
                <a:lnTo>
                  <a:pt x="7137" y="41465"/>
                </a:lnTo>
                <a:lnTo>
                  <a:pt x="19545" y="35852"/>
                </a:lnTo>
                <a:lnTo>
                  <a:pt x="38953" y="35852"/>
                </a:lnTo>
                <a:lnTo>
                  <a:pt x="35890" y="29108"/>
                </a:lnTo>
                <a:lnTo>
                  <a:pt x="48641" y="24333"/>
                </a:lnTo>
                <a:lnTo>
                  <a:pt x="35890" y="19481"/>
                </a:lnTo>
                <a:lnTo>
                  <a:pt x="38961" y="12750"/>
                </a:lnTo>
                <a:lnTo>
                  <a:pt x="29159" y="12750"/>
                </a:lnTo>
                <a:lnTo>
                  <a:pt x="19570" y="12687"/>
                </a:lnTo>
                <a:lnTo>
                  <a:pt x="7175" y="7124"/>
                </a:lnTo>
                <a:lnTo>
                  <a:pt x="27041" y="7124"/>
                </a:lnTo>
                <a:lnTo>
                  <a:pt x="24358" y="0"/>
                </a:lnTo>
                <a:close/>
              </a:path>
              <a:path w="48895" h="48894">
                <a:moveTo>
                  <a:pt x="38953" y="35852"/>
                </a:moveTo>
                <a:lnTo>
                  <a:pt x="29095" y="35852"/>
                </a:lnTo>
                <a:lnTo>
                  <a:pt x="41503" y="41465"/>
                </a:lnTo>
                <a:lnTo>
                  <a:pt x="38953" y="35852"/>
                </a:lnTo>
                <a:close/>
              </a:path>
              <a:path w="48895" h="48894">
                <a:moveTo>
                  <a:pt x="41529" y="7124"/>
                </a:moveTo>
                <a:lnTo>
                  <a:pt x="29159" y="12750"/>
                </a:lnTo>
                <a:lnTo>
                  <a:pt x="38961" y="12750"/>
                </a:lnTo>
                <a:lnTo>
                  <a:pt x="41529" y="7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6590" y="2356904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089"/>
                </a:moveTo>
                <a:lnTo>
                  <a:pt x="546442" y="108089"/>
                </a:lnTo>
                <a:lnTo>
                  <a:pt x="546442" y="0"/>
                </a:lnTo>
                <a:lnTo>
                  <a:pt x="0" y="0"/>
                </a:lnTo>
                <a:lnTo>
                  <a:pt x="0" y="108089"/>
                </a:lnTo>
                <a:close/>
              </a:path>
            </a:pathLst>
          </a:custGeom>
          <a:solidFill>
            <a:srgbClr val="F1B7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06590" y="2464993"/>
            <a:ext cx="546735" cy="108585"/>
          </a:xfrm>
          <a:custGeom>
            <a:avLst/>
            <a:gdLst/>
            <a:ahLst/>
            <a:cxnLst/>
            <a:rect l="l" t="t" r="r" b="b"/>
            <a:pathLst>
              <a:path w="546734" h="108585">
                <a:moveTo>
                  <a:pt x="0" y="108064"/>
                </a:moveTo>
                <a:lnTo>
                  <a:pt x="546442" y="108064"/>
                </a:lnTo>
                <a:lnTo>
                  <a:pt x="546442" y="0"/>
                </a:lnTo>
                <a:lnTo>
                  <a:pt x="0" y="0"/>
                </a:lnTo>
                <a:lnTo>
                  <a:pt x="0" y="108064"/>
                </a:lnTo>
                <a:close/>
              </a:path>
            </a:pathLst>
          </a:custGeom>
          <a:solidFill>
            <a:srgbClr val="2D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06590" y="2573058"/>
            <a:ext cx="546735" cy="94615"/>
          </a:xfrm>
          <a:custGeom>
            <a:avLst/>
            <a:gdLst/>
            <a:ahLst/>
            <a:cxnLst/>
            <a:rect l="l" t="t" r="r" b="b"/>
            <a:pathLst>
              <a:path w="546734" h="94614">
                <a:moveTo>
                  <a:pt x="0" y="94424"/>
                </a:moveTo>
                <a:lnTo>
                  <a:pt x="546442" y="94424"/>
                </a:lnTo>
                <a:lnTo>
                  <a:pt x="546442" y="0"/>
                </a:lnTo>
                <a:lnTo>
                  <a:pt x="0" y="0"/>
                </a:lnTo>
                <a:lnTo>
                  <a:pt x="0" y="94424"/>
                </a:lnTo>
                <a:close/>
              </a:path>
            </a:pathLst>
          </a:custGeom>
          <a:solidFill>
            <a:srgbClr val="B0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06590" y="2743225"/>
            <a:ext cx="556260" cy="130175"/>
          </a:xfrm>
          <a:custGeom>
            <a:avLst/>
            <a:gdLst/>
            <a:ahLst/>
            <a:cxnLst/>
            <a:rect l="l" t="t" r="r" b="b"/>
            <a:pathLst>
              <a:path w="556259" h="130175">
                <a:moveTo>
                  <a:pt x="0" y="129705"/>
                </a:moveTo>
                <a:lnTo>
                  <a:pt x="555777" y="129705"/>
                </a:lnTo>
                <a:lnTo>
                  <a:pt x="555777" y="0"/>
                </a:lnTo>
                <a:lnTo>
                  <a:pt x="0" y="0"/>
                </a:lnTo>
                <a:lnTo>
                  <a:pt x="0" y="129705"/>
                </a:lnTo>
                <a:close/>
              </a:path>
            </a:pathLst>
          </a:custGeom>
          <a:solidFill>
            <a:srgbClr val="7C1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06590" y="2937751"/>
            <a:ext cx="556260" cy="114300"/>
          </a:xfrm>
          <a:custGeom>
            <a:avLst/>
            <a:gdLst/>
            <a:ahLst/>
            <a:cxnLst/>
            <a:rect l="l" t="t" r="r" b="b"/>
            <a:pathLst>
              <a:path w="556259" h="114300">
                <a:moveTo>
                  <a:pt x="0" y="113715"/>
                </a:moveTo>
                <a:lnTo>
                  <a:pt x="555777" y="113715"/>
                </a:lnTo>
                <a:lnTo>
                  <a:pt x="555777" y="0"/>
                </a:lnTo>
                <a:lnTo>
                  <a:pt x="0" y="0"/>
                </a:lnTo>
                <a:lnTo>
                  <a:pt x="0" y="113715"/>
                </a:lnTo>
                <a:close/>
              </a:path>
            </a:pathLst>
          </a:custGeom>
          <a:solidFill>
            <a:srgbClr val="7C11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14597" y="3898824"/>
            <a:ext cx="554355" cy="144780"/>
          </a:xfrm>
          <a:custGeom>
            <a:avLst/>
            <a:gdLst/>
            <a:ahLst/>
            <a:cxnLst/>
            <a:rect l="l" t="t" r="r" b="b"/>
            <a:pathLst>
              <a:path w="554354" h="144779">
                <a:moveTo>
                  <a:pt x="554227" y="0"/>
                </a:moveTo>
                <a:lnTo>
                  <a:pt x="0" y="0"/>
                </a:lnTo>
                <a:lnTo>
                  <a:pt x="0" y="144500"/>
                </a:lnTo>
                <a:lnTo>
                  <a:pt x="554227" y="144500"/>
                </a:lnTo>
                <a:lnTo>
                  <a:pt x="55422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4597" y="4085558"/>
            <a:ext cx="554355" cy="0"/>
          </a:xfrm>
          <a:custGeom>
            <a:avLst/>
            <a:gdLst/>
            <a:ahLst/>
            <a:cxnLst/>
            <a:rect l="l" t="t" r="r" b="b"/>
            <a:pathLst>
              <a:path w="554354">
                <a:moveTo>
                  <a:pt x="0" y="0"/>
                </a:moveTo>
                <a:lnTo>
                  <a:pt x="554227" y="0"/>
                </a:lnTo>
              </a:path>
            </a:pathLst>
          </a:custGeom>
          <a:ln w="50177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14597" y="3856590"/>
            <a:ext cx="554355" cy="0"/>
          </a:xfrm>
          <a:custGeom>
            <a:avLst/>
            <a:gdLst/>
            <a:ahLst/>
            <a:cxnLst/>
            <a:rect l="l" t="t" r="r" b="b"/>
            <a:pathLst>
              <a:path w="554354">
                <a:moveTo>
                  <a:pt x="0" y="0"/>
                </a:moveTo>
                <a:lnTo>
                  <a:pt x="554227" y="0"/>
                </a:lnTo>
              </a:path>
            </a:pathLst>
          </a:custGeom>
          <a:ln w="50177">
            <a:solidFill>
              <a:srgbClr val="0072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14597" y="3832136"/>
            <a:ext cx="554355" cy="278130"/>
          </a:xfrm>
          <a:custGeom>
            <a:avLst/>
            <a:gdLst/>
            <a:ahLst/>
            <a:cxnLst/>
            <a:rect l="l" t="t" r="r" b="b"/>
            <a:pathLst>
              <a:path w="554354" h="278129">
                <a:moveTo>
                  <a:pt x="554227" y="0"/>
                </a:moveTo>
                <a:lnTo>
                  <a:pt x="0" y="0"/>
                </a:lnTo>
                <a:lnTo>
                  <a:pt x="0" y="277888"/>
                </a:lnTo>
                <a:lnTo>
                  <a:pt x="554227" y="277888"/>
                </a:lnTo>
                <a:lnTo>
                  <a:pt x="55422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07143" y="3907002"/>
            <a:ext cx="127635" cy="128270"/>
          </a:xfrm>
          <a:custGeom>
            <a:avLst/>
            <a:gdLst/>
            <a:ahLst/>
            <a:cxnLst/>
            <a:rect l="l" t="t" r="r" b="b"/>
            <a:pathLst>
              <a:path w="127635" h="128270">
                <a:moveTo>
                  <a:pt x="66888" y="0"/>
                </a:moveTo>
                <a:lnTo>
                  <a:pt x="25800" y="12923"/>
                </a:lnTo>
                <a:lnTo>
                  <a:pt x="2479" y="45779"/>
                </a:lnTo>
                <a:lnTo>
                  <a:pt x="0" y="59577"/>
                </a:lnTo>
                <a:lnTo>
                  <a:pt x="1470" y="75085"/>
                </a:lnTo>
                <a:lnTo>
                  <a:pt x="21597" y="111652"/>
                </a:lnTo>
                <a:lnTo>
                  <a:pt x="58370" y="127755"/>
                </a:lnTo>
                <a:lnTo>
                  <a:pt x="63695" y="127975"/>
                </a:lnTo>
                <a:lnTo>
                  <a:pt x="78097" y="126339"/>
                </a:lnTo>
                <a:lnTo>
                  <a:pt x="112914" y="104721"/>
                </a:lnTo>
                <a:lnTo>
                  <a:pt x="127502" y="65714"/>
                </a:lnTo>
                <a:lnTo>
                  <a:pt x="125924" y="50825"/>
                </a:lnTo>
                <a:lnTo>
                  <a:pt x="104930" y="15229"/>
                </a:lnTo>
                <a:lnTo>
                  <a:pt x="6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15574" y="3913769"/>
            <a:ext cx="111760" cy="105410"/>
          </a:xfrm>
          <a:custGeom>
            <a:avLst/>
            <a:gdLst/>
            <a:ahLst/>
            <a:cxnLst/>
            <a:rect l="l" t="t" r="r" b="b"/>
            <a:pathLst>
              <a:path w="111760" h="105410">
                <a:moveTo>
                  <a:pt x="81178" y="79222"/>
                </a:moveTo>
                <a:lnTo>
                  <a:pt x="54686" y="79222"/>
                </a:lnTo>
                <a:lnTo>
                  <a:pt x="89852" y="105397"/>
                </a:lnTo>
                <a:lnTo>
                  <a:pt x="81178" y="79222"/>
                </a:lnTo>
                <a:close/>
              </a:path>
              <a:path w="111760" h="105410">
                <a:moveTo>
                  <a:pt x="111226" y="38671"/>
                </a:moveTo>
                <a:lnTo>
                  <a:pt x="0" y="38671"/>
                </a:lnTo>
                <a:lnTo>
                  <a:pt x="33591" y="63385"/>
                </a:lnTo>
                <a:lnTo>
                  <a:pt x="20307" y="103847"/>
                </a:lnTo>
                <a:lnTo>
                  <a:pt x="54686" y="79222"/>
                </a:lnTo>
                <a:lnTo>
                  <a:pt x="81178" y="79222"/>
                </a:lnTo>
                <a:lnTo>
                  <a:pt x="76098" y="63893"/>
                </a:lnTo>
                <a:lnTo>
                  <a:pt x="111226" y="38671"/>
                </a:lnTo>
                <a:close/>
              </a:path>
              <a:path w="111760" h="105410">
                <a:moveTo>
                  <a:pt x="54991" y="0"/>
                </a:moveTo>
                <a:lnTo>
                  <a:pt x="41694" y="38671"/>
                </a:lnTo>
                <a:lnTo>
                  <a:pt x="68249" y="38671"/>
                </a:lnTo>
                <a:lnTo>
                  <a:pt x="54991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85118" y="3809007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60" h="324485">
                <a:moveTo>
                  <a:pt x="555802" y="0"/>
                </a:moveTo>
                <a:lnTo>
                  <a:pt x="0" y="259397"/>
                </a:lnTo>
                <a:lnTo>
                  <a:pt x="76" y="324129"/>
                </a:lnTo>
                <a:lnTo>
                  <a:pt x="555802" y="64820"/>
                </a:lnTo>
                <a:lnTo>
                  <a:pt x="555802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85134" y="3809007"/>
            <a:ext cx="556260" cy="324485"/>
          </a:xfrm>
          <a:custGeom>
            <a:avLst/>
            <a:gdLst/>
            <a:ahLst/>
            <a:cxnLst/>
            <a:rect l="l" t="t" r="r" b="b"/>
            <a:pathLst>
              <a:path w="556260" h="324485">
                <a:moveTo>
                  <a:pt x="0" y="0"/>
                </a:moveTo>
                <a:lnTo>
                  <a:pt x="0" y="64820"/>
                </a:lnTo>
                <a:lnTo>
                  <a:pt x="555726" y="324129"/>
                </a:lnTo>
                <a:lnTo>
                  <a:pt x="555802" y="259397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87200" y="3811066"/>
            <a:ext cx="551815" cy="320040"/>
          </a:xfrm>
          <a:custGeom>
            <a:avLst/>
            <a:gdLst/>
            <a:ahLst/>
            <a:cxnLst/>
            <a:rect l="l" t="t" r="r" b="b"/>
            <a:pathLst>
              <a:path w="551814" h="320039">
                <a:moveTo>
                  <a:pt x="0" y="320001"/>
                </a:moveTo>
                <a:lnTo>
                  <a:pt x="551662" y="320001"/>
                </a:lnTo>
                <a:lnTo>
                  <a:pt x="551662" y="0"/>
                </a:lnTo>
                <a:lnTo>
                  <a:pt x="0" y="0"/>
                </a:lnTo>
                <a:lnTo>
                  <a:pt x="0" y="32000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20378" y="2745320"/>
            <a:ext cx="547138" cy="322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717674" y="4769629"/>
            <a:ext cx="753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RZD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8047" y="214052"/>
            <a:ext cx="6785952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4660" y="402170"/>
            <a:ext cx="6599555" cy="702945"/>
          </a:xfrm>
          <a:custGeom>
            <a:avLst/>
            <a:gdLst/>
            <a:ahLst/>
            <a:cxnLst/>
            <a:rect l="l" t="t" r="r" b="b"/>
            <a:pathLst>
              <a:path w="6599555" h="702944">
                <a:moveTo>
                  <a:pt x="6599339" y="0"/>
                </a:moveTo>
                <a:lnTo>
                  <a:pt x="338670" y="0"/>
                </a:lnTo>
                <a:lnTo>
                  <a:pt x="0" y="702729"/>
                </a:lnTo>
                <a:lnTo>
                  <a:pt x="6599339" y="702729"/>
                </a:lnTo>
                <a:lnTo>
                  <a:pt x="659933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0040">
              <a:lnSpc>
                <a:spcPct val="100000"/>
              </a:lnSpc>
            </a:pPr>
            <a:r>
              <a:rPr dirty="0"/>
              <a:t>OBJECTIVES, </a:t>
            </a:r>
            <a:r>
              <a:rPr spc="-135" dirty="0"/>
              <a:t>T</a:t>
            </a:r>
            <a:r>
              <a:rPr spc="-20" dirty="0"/>
              <a:t>A</a:t>
            </a:r>
            <a:r>
              <a:rPr dirty="0"/>
              <a:t>S</a:t>
            </a:r>
            <a:r>
              <a:rPr spc="-15" dirty="0"/>
              <a:t>K</a:t>
            </a:r>
            <a:r>
              <a:rPr dirty="0"/>
              <a:t>S, FUNCTIONAL OPPORTUNITIES</a:t>
            </a:r>
          </a:p>
          <a:p>
            <a:pPr marL="2860040">
              <a:lnSpc>
                <a:spcPct val="100000"/>
              </a:lnSpc>
            </a:pPr>
            <a:r>
              <a:rPr dirty="0"/>
              <a:t>OF THE ELECTRONIC INTER</a:t>
            </a:r>
            <a:r>
              <a:rPr spc="-65" dirty="0"/>
              <a:t>A</a:t>
            </a:r>
            <a:r>
              <a:rPr dirty="0"/>
              <a:t>CTION </a:t>
            </a:r>
            <a:r>
              <a:rPr spc="-45" dirty="0"/>
              <a:t>S</a:t>
            </a:r>
            <a:r>
              <a:rPr spc="-55" dirty="0"/>
              <a:t>Y</a:t>
            </a:r>
            <a:r>
              <a:rPr spc="-25" dirty="0"/>
              <a:t>S</a:t>
            </a:r>
            <a:r>
              <a:rPr dirty="0"/>
              <a:t>TEM WITH CU</a:t>
            </a:r>
            <a:r>
              <a:rPr spc="-25" dirty="0"/>
              <a:t>S</a:t>
            </a:r>
            <a:r>
              <a:rPr spc="-55" dirty="0"/>
              <a:t>T</a:t>
            </a:r>
            <a:r>
              <a:rPr dirty="0"/>
              <a:t>OMS</a:t>
            </a:r>
          </a:p>
        </p:txBody>
      </p:sp>
      <p:sp>
        <p:nvSpPr>
          <p:cNvPr id="5" name="object 5"/>
          <p:cNvSpPr/>
          <p:nvPr/>
        </p:nvSpPr>
        <p:spPr>
          <a:xfrm>
            <a:off x="371933" y="292483"/>
            <a:ext cx="919086" cy="920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8701" y="1619240"/>
            <a:ext cx="5627039" cy="2694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3433" y="1978546"/>
            <a:ext cx="5372735" cy="2335530"/>
          </a:xfrm>
          <a:custGeom>
            <a:avLst/>
            <a:gdLst/>
            <a:ahLst/>
            <a:cxnLst/>
            <a:rect l="l" t="t" r="r" b="b"/>
            <a:pathLst>
              <a:path w="5372734" h="2335529">
                <a:moveTo>
                  <a:pt x="5368130" y="911384"/>
                </a:moveTo>
                <a:lnTo>
                  <a:pt x="5327505" y="878622"/>
                </a:lnTo>
                <a:lnTo>
                  <a:pt x="5320056" y="869184"/>
                </a:lnTo>
                <a:lnTo>
                  <a:pt x="5310249" y="860030"/>
                </a:lnTo>
                <a:lnTo>
                  <a:pt x="5296018" y="854055"/>
                </a:lnTo>
                <a:lnTo>
                  <a:pt x="5282433" y="851683"/>
                </a:lnTo>
                <a:lnTo>
                  <a:pt x="5274563" y="853340"/>
                </a:lnTo>
                <a:lnTo>
                  <a:pt x="5269246" y="856172"/>
                </a:lnTo>
                <a:lnTo>
                  <a:pt x="5260891" y="848569"/>
                </a:lnTo>
                <a:lnTo>
                  <a:pt x="5251604" y="841688"/>
                </a:lnTo>
                <a:lnTo>
                  <a:pt x="5236116" y="838818"/>
                </a:lnTo>
                <a:lnTo>
                  <a:pt x="5221819" y="839896"/>
                </a:lnTo>
                <a:lnTo>
                  <a:pt x="5220706" y="850808"/>
                </a:lnTo>
                <a:lnTo>
                  <a:pt x="5227267" y="858144"/>
                </a:lnTo>
                <a:lnTo>
                  <a:pt x="5230783" y="869687"/>
                </a:lnTo>
                <a:lnTo>
                  <a:pt x="5227930" y="878499"/>
                </a:lnTo>
                <a:lnTo>
                  <a:pt x="5225908" y="887245"/>
                </a:lnTo>
                <a:lnTo>
                  <a:pt x="5224433" y="892199"/>
                </a:lnTo>
                <a:lnTo>
                  <a:pt x="5217298" y="888359"/>
                </a:lnTo>
                <a:lnTo>
                  <a:pt x="5208865" y="881169"/>
                </a:lnTo>
                <a:lnTo>
                  <a:pt x="5203459" y="871087"/>
                </a:lnTo>
                <a:lnTo>
                  <a:pt x="5201919" y="857833"/>
                </a:lnTo>
                <a:lnTo>
                  <a:pt x="5202695" y="844341"/>
                </a:lnTo>
                <a:lnTo>
                  <a:pt x="5201619" y="830239"/>
                </a:lnTo>
                <a:lnTo>
                  <a:pt x="5196016" y="822985"/>
                </a:lnTo>
                <a:lnTo>
                  <a:pt x="5191425" y="815108"/>
                </a:lnTo>
                <a:lnTo>
                  <a:pt x="5187718" y="807915"/>
                </a:lnTo>
                <a:lnTo>
                  <a:pt x="5179283" y="799638"/>
                </a:lnTo>
                <a:lnTo>
                  <a:pt x="5141657" y="774640"/>
                </a:lnTo>
                <a:lnTo>
                  <a:pt x="5103635" y="755160"/>
                </a:lnTo>
                <a:lnTo>
                  <a:pt x="5092060" y="748777"/>
                </a:lnTo>
                <a:lnTo>
                  <a:pt x="5083117" y="742070"/>
                </a:lnTo>
                <a:lnTo>
                  <a:pt x="5074835" y="733425"/>
                </a:lnTo>
                <a:lnTo>
                  <a:pt x="5063490" y="727085"/>
                </a:lnTo>
                <a:lnTo>
                  <a:pt x="5050833" y="721741"/>
                </a:lnTo>
                <a:lnTo>
                  <a:pt x="5038619" y="716079"/>
                </a:lnTo>
                <a:lnTo>
                  <a:pt x="5028601" y="708789"/>
                </a:lnTo>
                <a:lnTo>
                  <a:pt x="5021699" y="701664"/>
                </a:lnTo>
                <a:lnTo>
                  <a:pt x="5012066" y="694039"/>
                </a:lnTo>
                <a:lnTo>
                  <a:pt x="4974108" y="671995"/>
                </a:lnTo>
                <a:lnTo>
                  <a:pt x="4937976" y="659238"/>
                </a:lnTo>
                <a:lnTo>
                  <a:pt x="4922406" y="655215"/>
                </a:lnTo>
                <a:lnTo>
                  <a:pt x="4914797" y="648939"/>
                </a:lnTo>
                <a:lnTo>
                  <a:pt x="4910035" y="643802"/>
                </a:lnTo>
                <a:lnTo>
                  <a:pt x="4900007" y="644212"/>
                </a:lnTo>
                <a:lnTo>
                  <a:pt x="4857012" y="642580"/>
                </a:lnTo>
                <a:lnTo>
                  <a:pt x="4831644" y="640074"/>
                </a:lnTo>
                <a:lnTo>
                  <a:pt x="4817136" y="640538"/>
                </a:lnTo>
                <a:lnTo>
                  <a:pt x="4807825" y="644719"/>
                </a:lnTo>
                <a:lnTo>
                  <a:pt x="4799749" y="646492"/>
                </a:lnTo>
                <a:lnTo>
                  <a:pt x="4791270" y="642688"/>
                </a:lnTo>
                <a:lnTo>
                  <a:pt x="4779202" y="637477"/>
                </a:lnTo>
                <a:lnTo>
                  <a:pt x="4765136" y="631794"/>
                </a:lnTo>
                <a:lnTo>
                  <a:pt x="4750658" y="626573"/>
                </a:lnTo>
                <a:lnTo>
                  <a:pt x="4737359" y="622750"/>
                </a:lnTo>
                <a:lnTo>
                  <a:pt x="4726826" y="621259"/>
                </a:lnTo>
                <a:lnTo>
                  <a:pt x="4720647" y="623035"/>
                </a:lnTo>
                <a:lnTo>
                  <a:pt x="4715654" y="636185"/>
                </a:lnTo>
                <a:lnTo>
                  <a:pt x="4712662" y="647035"/>
                </a:lnTo>
                <a:lnTo>
                  <a:pt x="4708225" y="652471"/>
                </a:lnTo>
                <a:lnTo>
                  <a:pt x="4709885" y="660768"/>
                </a:lnTo>
                <a:lnTo>
                  <a:pt x="4716836" y="671800"/>
                </a:lnTo>
                <a:lnTo>
                  <a:pt x="4727075" y="686016"/>
                </a:lnTo>
                <a:lnTo>
                  <a:pt x="4731673" y="697651"/>
                </a:lnTo>
                <a:lnTo>
                  <a:pt x="4731655" y="707010"/>
                </a:lnTo>
                <a:lnTo>
                  <a:pt x="4728047" y="714399"/>
                </a:lnTo>
                <a:lnTo>
                  <a:pt x="4721875" y="720124"/>
                </a:lnTo>
                <a:lnTo>
                  <a:pt x="4710135" y="723620"/>
                </a:lnTo>
                <a:lnTo>
                  <a:pt x="4698334" y="722243"/>
                </a:lnTo>
                <a:lnTo>
                  <a:pt x="4687436" y="717275"/>
                </a:lnTo>
                <a:lnTo>
                  <a:pt x="4678408" y="709999"/>
                </a:lnTo>
                <a:lnTo>
                  <a:pt x="4672215" y="701698"/>
                </a:lnTo>
                <a:lnTo>
                  <a:pt x="4664640" y="694093"/>
                </a:lnTo>
                <a:lnTo>
                  <a:pt x="4654935" y="689934"/>
                </a:lnTo>
                <a:lnTo>
                  <a:pt x="4645763" y="684911"/>
                </a:lnTo>
                <a:lnTo>
                  <a:pt x="4641431" y="668673"/>
                </a:lnTo>
                <a:lnTo>
                  <a:pt x="4642840" y="660401"/>
                </a:lnTo>
                <a:lnTo>
                  <a:pt x="4648013" y="659081"/>
                </a:lnTo>
                <a:lnTo>
                  <a:pt x="4654972" y="663699"/>
                </a:lnTo>
                <a:lnTo>
                  <a:pt x="4664881" y="668695"/>
                </a:lnTo>
                <a:lnTo>
                  <a:pt x="4673866" y="665178"/>
                </a:lnTo>
                <a:lnTo>
                  <a:pt x="4679380" y="655705"/>
                </a:lnTo>
                <a:lnTo>
                  <a:pt x="4676183" y="645077"/>
                </a:lnTo>
                <a:lnTo>
                  <a:pt x="4666095" y="637277"/>
                </a:lnTo>
                <a:lnTo>
                  <a:pt x="4652761" y="632579"/>
                </a:lnTo>
                <a:lnTo>
                  <a:pt x="4639828" y="631255"/>
                </a:lnTo>
                <a:lnTo>
                  <a:pt x="4629674" y="635548"/>
                </a:lnTo>
                <a:lnTo>
                  <a:pt x="4620963" y="644753"/>
                </a:lnTo>
                <a:lnTo>
                  <a:pt x="4612603" y="656021"/>
                </a:lnTo>
                <a:lnTo>
                  <a:pt x="4603502" y="666506"/>
                </a:lnTo>
                <a:lnTo>
                  <a:pt x="4593542" y="670764"/>
                </a:lnTo>
                <a:lnTo>
                  <a:pt x="4580511" y="672340"/>
                </a:lnTo>
                <a:lnTo>
                  <a:pt x="4565816" y="671789"/>
                </a:lnTo>
                <a:lnTo>
                  <a:pt x="4550867" y="669668"/>
                </a:lnTo>
                <a:lnTo>
                  <a:pt x="4537071" y="666531"/>
                </a:lnTo>
                <a:lnTo>
                  <a:pt x="4525836" y="662934"/>
                </a:lnTo>
                <a:lnTo>
                  <a:pt x="4518570" y="659432"/>
                </a:lnTo>
                <a:lnTo>
                  <a:pt x="4512527" y="656972"/>
                </a:lnTo>
                <a:lnTo>
                  <a:pt x="4501257" y="655769"/>
                </a:lnTo>
                <a:lnTo>
                  <a:pt x="4486446" y="655648"/>
                </a:lnTo>
                <a:lnTo>
                  <a:pt x="4469777" y="656431"/>
                </a:lnTo>
                <a:lnTo>
                  <a:pt x="4425484" y="662457"/>
                </a:lnTo>
                <a:lnTo>
                  <a:pt x="4412069" y="701804"/>
                </a:lnTo>
                <a:lnTo>
                  <a:pt x="4407915" y="698240"/>
                </a:lnTo>
                <a:lnTo>
                  <a:pt x="4404637" y="685460"/>
                </a:lnTo>
                <a:lnTo>
                  <a:pt x="4402596" y="671240"/>
                </a:lnTo>
                <a:lnTo>
                  <a:pt x="4397649" y="658827"/>
                </a:lnTo>
                <a:lnTo>
                  <a:pt x="4385247" y="653335"/>
                </a:lnTo>
                <a:lnTo>
                  <a:pt x="4367177" y="652495"/>
                </a:lnTo>
                <a:lnTo>
                  <a:pt x="4358229" y="650227"/>
                </a:lnTo>
                <a:lnTo>
                  <a:pt x="4358453" y="645121"/>
                </a:lnTo>
                <a:lnTo>
                  <a:pt x="4360773" y="637071"/>
                </a:lnTo>
                <a:lnTo>
                  <a:pt x="4359683" y="628971"/>
                </a:lnTo>
                <a:lnTo>
                  <a:pt x="4362759" y="620236"/>
                </a:lnTo>
                <a:lnTo>
                  <a:pt x="4365901" y="614519"/>
                </a:lnTo>
                <a:lnTo>
                  <a:pt x="4365073" y="607344"/>
                </a:lnTo>
                <a:lnTo>
                  <a:pt x="4333881" y="572962"/>
                </a:lnTo>
                <a:lnTo>
                  <a:pt x="4296418" y="556245"/>
                </a:lnTo>
                <a:lnTo>
                  <a:pt x="4253311" y="551645"/>
                </a:lnTo>
                <a:lnTo>
                  <a:pt x="4239187" y="551877"/>
                </a:lnTo>
                <a:lnTo>
                  <a:pt x="4193790" y="557789"/>
                </a:lnTo>
                <a:lnTo>
                  <a:pt x="4187064" y="559792"/>
                </a:lnTo>
                <a:lnTo>
                  <a:pt x="4176008" y="562707"/>
                </a:lnTo>
                <a:lnTo>
                  <a:pt x="4162947" y="564386"/>
                </a:lnTo>
                <a:lnTo>
                  <a:pt x="4148901" y="565162"/>
                </a:lnTo>
                <a:lnTo>
                  <a:pt x="4134890" y="565370"/>
                </a:lnTo>
                <a:lnTo>
                  <a:pt x="4121933" y="565341"/>
                </a:lnTo>
                <a:lnTo>
                  <a:pt x="4111050" y="565409"/>
                </a:lnTo>
                <a:lnTo>
                  <a:pt x="4101353" y="563742"/>
                </a:lnTo>
                <a:lnTo>
                  <a:pt x="4100744" y="558429"/>
                </a:lnTo>
                <a:lnTo>
                  <a:pt x="4102087" y="550661"/>
                </a:lnTo>
                <a:lnTo>
                  <a:pt x="4094653" y="540514"/>
                </a:lnTo>
                <a:lnTo>
                  <a:pt x="4083276" y="532472"/>
                </a:lnTo>
                <a:lnTo>
                  <a:pt x="4071303" y="527788"/>
                </a:lnTo>
                <a:lnTo>
                  <a:pt x="4062082" y="527713"/>
                </a:lnTo>
                <a:lnTo>
                  <a:pt x="4053553" y="533065"/>
                </a:lnTo>
                <a:lnTo>
                  <a:pt x="4047587" y="527298"/>
                </a:lnTo>
                <a:lnTo>
                  <a:pt x="4042164" y="519004"/>
                </a:lnTo>
                <a:lnTo>
                  <a:pt x="4030209" y="511503"/>
                </a:lnTo>
                <a:lnTo>
                  <a:pt x="4016279" y="506670"/>
                </a:lnTo>
                <a:lnTo>
                  <a:pt x="4001461" y="505212"/>
                </a:lnTo>
                <a:lnTo>
                  <a:pt x="3994839" y="499492"/>
                </a:lnTo>
                <a:lnTo>
                  <a:pt x="3996628" y="494059"/>
                </a:lnTo>
                <a:lnTo>
                  <a:pt x="4009319" y="493661"/>
                </a:lnTo>
                <a:lnTo>
                  <a:pt x="4020885" y="492901"/>
                </a:lnTo>
                <a:lnTo>
                  <a:pt x="4028920" y="490003"/>
                </a:lnTo>
                <a:lnTo>
                  <a:pt x="4031023" y="483193"/>
                </a:lnTo>
                <a:lnTo>
                  <a:pt x="4024262" y="475324"/>
                </a:lnTo>
                <a:lnTo>
                  <a:pt x="3983270" y="459638"/>
                </a:lnTo>
                <a:lnTo>
                  <a:pt x="3937999" y="454130"/>
                </a:lnTo>
                <a:lnTo>
                  <a:pt x="3927910" y="454177"/>
                </a:lnTo>
                <a:lnTo>
                  <a:pt x="3921459" y="458520"/>
                </a:lnTo>
                <a:lnTo>
                  <a:pt x="3918170" y="465566"/>
                </a:lnTo>
                <a:lnTo>
                  <a:pt x="3914956" y="475257"/>
                </a:lnTo>
                <a:lnTo>
                  <a:pt x="3908731" y="487534"/>
                </a:lnTo>
                <a:lnTo>
                  <a:pt x="3896396" y="499520"/>
                </a:lnTo>
                <a:lnTo>
                  <a:pt x="3885679" y="504756"/>
                </a:lnTo>
                <a:lnTo>
                  <a:pt x="3877048" y="504837"/>
                </a:lnTo>
                <a:lnTo>
                  <a:pt x="3870970" y="501358"/>
                </a:lnTo>
                <a:lnTo>
                  <a:pt x="3867914" y="495912"/>
                </a:lnTo>
                <a:lnTo>
                  <a:pt x="3875655" y="485241"/>
                </a:lnTo>
                <a:lnTo>
                  <a:pt x="3887526" y="479324"/>
                </a:lnTo>
                <a:lnTo>
                  <a:pt x="3893698" y="471526"/>
                </a:lnTo>
                <a:lnTo>
                  <a:pt x="3887445" y="465589"/>
                </a:lnTo>
                <a:lnTo>
                  <a:pt x="3873898" y="463438"/>
                </a:lnTo>
                <a:lnTo>
                  <a:pt x="3860876" y="460823"/>
                </a:lnTo>
                <a:lnTo>
                  <a:pt x="3857847" y="450916"/>
                </a:lnTo>
                <a:lnTo>
                  <a:pt x="3863491" y="445715"/>
                </a:lnTo>
                <a:lnTo>
                  <a:pt x="3873727" y="445990"/>
                </a:lnTo>
                <a:lnTo>
                  <a:pt x="3888645" y="449781"/>
                </a:lnTo>
                <a:lnTo>
                  <a:pt x="3902310" y="450333"/>
                </a:lnTo>
                <a:lnTo>
                  <a:pt x="3903577" y="443076"/>
                </a:lnTo>
                <a:lnTo>
                  <a:pt x="3896360" y="438801"/>
                </a:lnTo>
                <a:lnTo>
                  <a:pt x="3882817" y="435573"/>
                </a:lnTo>
                <a:lnTo>
                  <a:pt x="3872124" y="433104"/>
                </a:lnTo>
                <a:lnTo>
                  <a:pt x="3859893" y="430132"/>
                </a:lnTo>
                <a:lnTo>
                  <a:pt x="3819314" y="421305"/>
                </a:lnTo>
                <a:lnTo>
                  <a:pt x="3794368" y="418601"/>
                </a:lnTo>
                <a:lnTo>
                  <a:pt x="3776060" y="418732"/>
                </a:lnTo>
                <a:lnTo>
                  <a:pt x="3762209" y="415938"/>
                </a:lnTo>
                <a:lnTo>
                  <a:pt x="3751518" y="411832"/>
                </a:lnTo>
                <a:lnTo>
                  <a:pt x="3742686" y="408029"/>
                </a:lnTo>
                <a:lnTo>
                  <a:pt x="3727610" y="409208"/>
                </a:lnTo>
                <a:lnTo>
                  <a:pt x="3724426" y="416749"/>
                </a:lnTo>
                <a:lnTo>
                  <a:pt x="3726927" y="427747"/>
                </a:lnTo>
                <a:lnTo>
                  <a:pt x="3722023" y="434842"/>
                </a:lnTo>
                <a:lnTo>
                  <a:pt x="3712410" y="438269"/>
                </a:lnTo>
                <a:lnTo>
                  <a:pt x="3700785" y="438265"/>
                </a:lnTo>
                <a:lnTo>
                  <a:pt x="3688939" y="438295"/>
                </a:lnTo>
                <a:lnTo>
                  <a:pt x="3677830" y="442043"/>
                </a:lnTo>
                <a:lnTo>
                  <a:pt x="3669609" y="448556"/>
                </a:lnTo>
                <a:lnTo>
                  <a:pt x="3666430" y="456878"/>
                </a:lnTo>
                <a:lnTo>
                  <a:pt x="3674191" y="466126"/>
                </a:lnTo>
                <a:lnTo>
                  <a:pt x="3681292" y="466870"/>
                </a:lnTo>
                <a:lnTo>
                  <a:pt x="3687785" y="464306"/>
                </a:lnTo>
                <a:lnTo>
                  <a:pt x="3693720" y="463628"/>
                </a:lnTo>
                <a:lnTo>
                  <a:pt x="3694829" y="468195"/>
                </a:lnTo>
                <a:lnTo>
                  <a:pt x="3689598" y="473724"/>
                </a:lnTo>
                <a:lnTo>
                  <a:pt x="3684116" y="479544"/>
                </a:lnTo>
                <a:lnTo>
                  <a:pt x="3684470" y="484983"/>
                </a:lnTo>
                <a:lnTo>
                  <a:pt x="3694027" y="495994"/>
                </a:lnTo>
                <a:lnTo>
                  <a:pt x="3696136" y="508087"/>
                </a:lnTo>
                <a:lnTo>
                  <a:pt x="3691492" y="517834"/>
                </a:lnTo>
                <a:lnTo>
                  <a:pt x="3680709" y="520585"/>
                </a:lnTo>
                <a:lnTo>
                  <a:pt x="3670386" y="515377"/>
                </a:lnTo>
                <a:lnTo>
                  <a:pt x="3661811" y="509351"/>
                </a:lnTo>
                <a:lnTo>
                  <a:pt x="3651698" y="510353"/>
                </a:lnTo>
                <a:lnTo>
                  <a:pt x="3639770" y="511854"/>
                </a:lnTo>
                <a:lnTo>
                  <a:pt x="3627875" y="512797"/>
                </a:lnTo>
                <a:lnTo>
                  <a:pt x="3622085" y="516400"/>
                </a:lnTo>
                <a:lnTo>
                  <a:pt x="3625795" y="520169"/>
                </a:lnTo>
                <a:lnTo>
                  <a:pt x="3637458" y="524398"/>
                </a:lnTo>
                <a:lnTo>
                  <a:pt x="3641591" y="530273"/>
                </a:lnTo>
                <a:lnTo>
                  <a:pt x="3636725" y="535518"/>
                </a:lnTo>
                <a:lnTo>
                  <a:pt x="3622309" y="534462"/>
                </a:lnTo>
                <a:lnTo>
                  <a:pt x="3614660" y="528206"/>
                </a:lnTo>
                <a:lnTo>
                  <a:pt x="3610073" y="521128"/>
                </a:lnTo>
                <a:lnTo>
                  <a:pt x="3604842" y="517605"/>
                </a:lnTo>
                <a:lnTo>
                  <a:pt x="3593930" y="517476"/>
                </a:lnTo>
                <a:lnTo>
                  <a:pt x="3581087" y="514126"/>
                </a:lnTo>
                <a:lnTo>
                  <a:pt x="3567937" y="509880"/>
                </a:lnTo>
                <a:lnTo>
                  <a:pt x="3556103" y="507065"/>
                </a:lnTo>
                <a:lnTo>
                  <a:pt x="3543275" y="509980"/>
                </a:lnTo>
                <a:lnTo>
                  <a:pt x="3532783" y="515802"/>
                </a:lnTo>
                <a:lnTo>
                  <a:pt x="3521493" y="521190"/>
                </a:lnTo>
                <a:lnTo>
                  <a:pt x="3480562" y="513207"/>
                </a:lnTo>
                <a:lnTo>
                  <a:pt x="3457874" y="489661"/>
                </a:lnTo>
                <a:lnTo>
                  <a:pt x="3452027" y="489199"/>
                </a:lnTo>
                <a:lnTo>
                  <a:pt x="3443798" y="504501"/>
                </a:lnTo>
                <a:lnTo>
                  <a:pt x="3438442" y="519223"/>
                </a:lnTo>
                <a:lnTo>
                  <a:pt x="3434377" y="531292"/>
                </a:lnTo>
                <a:lnTo>
                  <a:pt x="3430022" y="538632"/>
                </a:lnTo>
                <a:lnTo>
                  <a:pt x="3421432" y="546482"/>
                </a:lnTo>
                <a:lnTo>
                  <a:pt x="3414962" y="559481"/>
                </a:lnTo>
                <a:lnTo>
                  <a:pt x="3408171" y="570403"/>
                </a:lnTo>
                <a:lnTo>
                  <a:pt x="3399425" y="570890"/>
                </a:lnTo>
                <a:lnTo>
                  <a:pt x="3392226" y="564713"/>
                </a:lnTo>
                <a:lnTo>
                  <a:pt x="3382748" y="561688"/>
                </a:lnTo>
                <a:lnTo>
                  <a:pt x="3349910" y="530443"/>
                </a:lnTo>
                <a:lnTo>
                  <a:pt x="3332856" y="498100"/>
                </a:lnTo>
                <a:lnTo>
                  <a:pt x="3324408" y="485487"/>
                </a:lnTo>
                <a:lnTo>
                  <a:pt x="3315065" y="474261"/>
                </a:lnTo>
                <a:lnTo>
                  <a:pt x="3307804" y="466824"/>
                </a:lnTo>
                <a:lnTo>
                  <a:pt x="3307303" y="461901"/>
                </a:lnTo>
                <a:lnTo>
                  <a:pt x="3316161" y="463505"/>
                </a:lnTo>
                <a:lnTo>
                  <a:pt x="3328574" y="471804"/>
                </a:lnTo>
                <a:lnTo>
                  <a:pt x="3339151" y="471983"/>
                </a:lnTo>
                <a:lnTo>
                  <a:pt x="3346755" y="461610"/>
                </a:lnTo>
                <a:lnTo>
                  <a:pt x="3346662" y="449117"/>
                </a:lnTo>
                <a:lnTo>
                  <a:pt x="3339126" y="441783"/>
                </a:lnTo>
                <a:lnTo>
                  <a:pt x="3329992" y="435912"/>
                </a:lnTo>
                <a:lnTo>
                  <a:pt x="3333137" y="427133"/>
                </a:lnTo>
                <a:lnTo>
                  <a:pt x="3335295" y="420455"/>
                </a:lnTo>
                <a:lnTo>
                  <a:pt x="3331406" y="410236"/>
                </a:lnTo>
                <a:lnTo>
                  <a:pt x="3327678" y="400748"/>
                </a:lnTo>
                <a:lnTo>
                  <a:pt x="3333140" y="391226"/>
                </a:lnTo>
                <a:lnTo>
                  <a:pt x="3327458" y="383275"/>
                </a:lnTo>
                <a:lnTo>
                  <a:pt x="3312480" y="377028"/>
                </a:lnTo>
                <a:lnTo>
                  <a:pt x="3302896" y="368093"/>
                </a:lnTo>
                <a:lnTo>
                  <a:pt x="3295411" y="361138"/>
                </a:lnTo>
                <a:lnTo>
                  <a:pt x="3281096" y="357459"/>
                </a:lnTo>
                <a:lnTo>
                  <a:pt x="3266261" y="357201"/>
                </a:lnTo>
                <a:lnTo>
                  <a:pt x="3257220" y="360508"/>
                </a:lnTo>
                <a:lnTo>
                  <a:pt x="3252380" y="368505"/>
                </a:lnTo>
                <a:lnTo>
                  <a:pt x="3244748" y="365368"/>
                </a:lnTo>
                <a:lnTo>
                  <a:pt x="3242343" y="358587"/>
                </a:lnTo>
                <a:lnTo>
                  <a:pt x="3233038" y="355117"/>
                </a:lnTo>
                <a:lnTo>
                  <a:pt x="3218902" y="352187"/>
                </a:lnTo>
                <a:lnTo>
                  <a:pt x="3199578" y="343181"/>
                </a:lnTo>
                <a:lnTo>
                  <a:pt x="3188704" y="333491"/>
                </a:lnTo>
                <a:lnTo>
                  <a:pt x="3182691" y="325471"/>
                </a:lnTo>
                <a:lnTo>
                  <a:pt x="3177953" y="321471"/>
                </a:lnTo>
                <a:lnTo>
                  <a:pt x="3173059" y="326801"/>
                </a:lnTo>
                <a:lnTo>
                  <a:pt x="3169804" y="337572"/>
                </a:lnTo>
                <a:lnTo>
                  <a:pt x="3163910" y="342296"/>
                </a:lnTo>
                <a:lnTo>
                  <a:pt x="3154002" y="340546"/>
                </a:lnTo>
                <a:lnTo>
                  <a:pt x="3146630" y="345534"/>
                </a:lnTo>
                <a:lnTo>
                  <a:pt x="3143965" y="355420"/>
                </a:lnTo>
                <a:lnTo>
                  <a:pt x="3147672" y="372031"/>
                </a:lnTo>
                <a:lnTo>
                  <a:pt x="3147093" y="382182"/>
                </a:lnTo>
                <a:lnTo>
                  <a:pt x="3145283" y="391471"/>
                </a:lnTo>
                <a:lnTo>
                  <a:pt x="3141662" y="401118"/>
                </a:lnTo>
                <a:lnTo>
                  <a:pt x="3133160" y="399332"/>
                </a:lnTo>
                <a:lnTo>
                  <a:pt x="3122535" y="396850"/>
                </a:lnTo>
                <a:lnTo>
                  <a:pt x="3114664" y="398724"/>
                </a:lnTo>
                <a:lnTo>
                  <a:pt x="3106832" y="401797"/>
                </a:lnTo>
                <a:lnTo>
                  <a:pt x="3096326" y="402908"/>
                </a:lnTo>
                <a:lnTo>
                  <a:pt x="3076360" y="398523"/>
                </a:lnTo>
                <a:lnTo>
                  <a:pt x="3061760" y="397007"/>
                </a:lnTo>
                <a:lnTo>
                  <a:pt x="3051624" y="396409"/>
                </a:lnTo>
                <a:lnTo>
                  <a:pt x="3045049" y="394778"/>
                </a:lnTo>
                <a:lnTo>
                  <a:pt x="3035145" y="382785"/>
                </a:lnTo>
                <a:lnTo>
                  <a:pt x="3028380" y="383213"/>
                </a:lnTo>
                <a:lnTo>
                  <a:pt x="3021717" y="389662"/>
                </a:lnTo>
                <a:lnTo>
                  <a:pt x="3008351" y="391467"/>
                </a:lnTo>
                <a:lnTo>
                  <a:pt x="2993624" y="389112"/>
                </a:lnTo>
                <a:lnTo>
                  <a:pt x="2982876" y="383084"/>
                </a:lnTo>
                <a:lnTo>
                  <a:pt x="2982644" y="368732"/>
                </a:lnTo>
                <a:lnTo>
                  <a:pt x="2989920" y="362193"/>
                </a:lnTo>
                <a:lnTo>
                  <a:pt x="2993746" y="357716"/>
                </a:lnTo>
                <a:lnTo>
                  <a:pt x="2989313" y="354174"/>
                </a:lnTo>
                <a:lnTo>
                  <a:pt x="2978133" y="352292"/>
                </a:lnTo>
                <a:lnTo>
                  <a:pt x="2961859" y="351978"/>
                </a:lnTo>
                <a:lnTo>
                  <a:pt x="2948287" y="349680"/>
                </a:lnTo>
                <a:lnTo>
                  <a:pt x="2936609" y="346406"/>
                </a:lnTo>
                <a:lnTo>
                  <a:pt x="2926017" y="343162"/>
                </a:lnTo>
                <a:lnTo>
                  <a:pt x="2915705" y="340952"/>
                </a:lnTo>
                <a:lnTo>
                  <a:pt x="2877439" y="344293"/>
                </a:lnTo>
                <a:lnTo>
                  <a:pt x="2833915" y="350821"/>
                </a:lnTo>
                <a:lnTo>
                  <a:pt x="2820112" y="360079"/>
                </a:lnTo>
                <a:lnTo>
                  <a:pt x="2820992" y="368843"/>
                </a:lnTo>
                <a:lnTo>
                  <a:pt x="2819504" y="375282"/>
                </a:lnTo>
                <a:lnTo>
                  <a:pt x="2812409" y="371839"/>
                </a:lnTo>
                <a:lnTo>
                  <a:pt x="2810730" y="361053"/>
                </a:lnTo>
                <a:lnTo>
                  <a:pt x="2811318" y="347384"/>
                </a:lnTo>
                <a:lnTo>
                  <a:pt x="2806403" y="331120"/>
                </a:lnTo>
                <a:lnTo>
                  <a:pt x="2798981" y="325274"/>
                </a:lnTo>
                <a:lnTo>
                  <a:pt x="2794441" y="328174"/>
                </a:lnTo>
                <a:lnTo>
                  <a:pt x="2790499" y="336932"/>
                </a:lnTo>
                <a:lnTo>
                  <a:pt x="2778874" y="341091"/>
                </a:lnTo>
                <a:lnTo>
                  <a:pt x="2766176" y="340420"/>
                </a:lnTo>
                <a:lnTo>
                  <a:pt x="2756693" y="332427"/>
                </a:lnTo>
                <a:lnTo>
                  <a:pt x="2746917" y="325009"/>
                </a:lnTo>
                <a:lnTo>
                  <a:pt x="2736082" y="318486"/>
                </a:lnTo>
                <a:lnTo>
                  <a:pt x="2723422" y="313179"/>
                </a:lnTo>
                <a:lnTo>
                  <a:pt x="2711116" y="312807"/>
                </a:lnTo>
                <a:lnTo>
                  <a:pt x="2699578" y="317817"/>
                </a:lnTo>
                <a:lnTo>
                  <a:pt x="2690415" y="325695"/>
                </a:lnTo>
                <a:lnTo>
                  <a:pt x="2685232" y="333927"/>
                </a:lnTo>
                <a:lnTo>
                  <a:pt x="2694865" y="342673"/>
                </a:lnTo>
                <a:lnTo>
                  <a:pt x="2703938" y="344632"/>
                </a:lnTo>
                <a:lnTo>
                  <a:pt x="2698730" y="351038"/>
                </a:lnTo>
                <a:lnTo>
                  <a:pt x="2684951" y="354133"/>
                </a:lnTo>
                <a:lnTo>
                  <a:pt x="2670920" y="356667"/>
                </a:lnTo>
                <a:lnTo>
                  <a:pt x="2663670" y="364363"/>
                </a:lnTo>
                <a:lnTo>
                  <a:pt x="2651300" y="371289"/>
                </a:lnTo>
                <a:lnTo>
                  <a:pt x="2636857" y="377012"/>
                </a:lnTo>
                <a:lnTo>
                  <a:pt x="2623390" y="381100"/>
                </a:lnTo>
                <a:lnTo>
                  <a:pt x="2603539" y="384448"/>
                </a:lnTo>
                <a:lnTo>
                  <a:pt x="2589286" y="387211"/>
                </a:lnTo>
                <a:lnTo>
                  <a:pt x="2578901" y="390340"/>
                </a:lnTo>
                <a:lnTo>
                  <a:pt x="2570659" y="394789"/>
                </a:lnTo>
                <a:lnTo>
                  <a:pt x="2562830" y="401508"/>
                </a:lnTo>
                <a:lnTo>
                  <a:pt x="2556370" y="406897"/>
                </a:lnTo>
                <a:lnTo>
                  <a:pt x="2554085" y="405830"/>
                </a:lnTo>
                <a:lnTo>
                  <a:pt x="2555119" y="400170"/>
                </a:lnTo>
                <a:lnTo>
                  <a:pt x="2558618" y="391776"/>
                </a:lnTo>
                <a:lnTo>
                  <a:pt x="2563724" y="382510"/>
                </a:lnTo>
                <a:lnTo>
                  <a:pt x="2574933" y="370950"/>
                </a:lnTo>
                <a:lnTo>
                  <a:pt x="2584506" y="365223"/>
                </a:lnTo>
                <a:lnTo>
                  <a:pt x="2592391" y="361660"/>
                </a:lnTo>
                <a:lnTo>
                  <a:pt x="2598536" y="356590"/>
                </a:lnTo>
                <a:lnTo>
                  <a:pt x="2606763" y="347934"/>
                </a:lnTo>
                <a:lnTo>
                  <a:pt x="2617457" y="344088"/>
                </a:lnTo>
                <a:lnTo>
                  <a:pt x="2631490" y="341694"/>
                </a:lnTo>
                <a:lnTo>
                  <a:pt x="2647130" y="335247"/>
                </a:lnTo>
                <a:lnTo>
                  <a:pt x="2654774" y="326724"/>
                </a:lnTo>
                <a:lnTo>
                  <a:pt x="2661012" y="319565"/>
                </a:lnTo>
                <a:lnTo>
                  <a:pt x="2671633" y="313730"/>
                </a:lnTo>
                <a:lnTo>
                  <a:pt x="2683870" y="306075"/>
                </a:lnTo>
                <a:lnTo>
                  <a:pt x="2693574" y="297214"/>
                </a:lnTo>
                <a:lnTo>
                  <a:pt x="2700570" y="288440"/>
                </a:lnTo>
                <a:lnTo>
                  <a:pt x="2712527" y="279914"/>
                </a:lnTo>
                <a:lnTo>
                  <a:pt x="2726657" y="272473"/>
                </a:lnTo>
                <a:lnTo>
                  <a:pt x="2740172" y="266953"/>
                </a:lnTo>
                <a:lnTo>
                  <a:pt x="2750286" y="264191"/>
                </a:lnTo>
                <a:lnTo>
                  <a:pt x="2760601" y="255501"/>
                </a:lnTo>
                <a:lnTo>
                  <a:pt x="2766453" y="243145"/>
                </a:lnTo>
                <a:lnTo>
                  <a:pt x="2775390" y="239820"/>
                </a:lnTo>
                <a:lnTo>
                  <a:pt x="2788485" y="233327"/>
                </a:lnTo>
                <a:lnTo>
                  <a:pt x="2801569" y="226284"/>
                </a:lnTo>
                <a:lnTo>
                  <a:pt x="2814925" y="215929"/>
                </a:lnTo>
                <a:lnTo>
                  <a:pt x="2821572" y="205379"/>
                </a:lnTo>
                <a:lnTo>
                  <a:pt x="2817984" y="192527"/>
                </a:lnTo>
                <a:lnTo>
                  <a:pt x="2810092" y="186310"/>
                </a:lnTo>
                <a:lnTo>
                  <a:pt x="2811822" y="179549"/>
                </a:lnTo>
                <a:lnTo>
                  <a:pt x="2821731" y="177557"/>
                </a:lnTo>
                <a:lnTo>
                  <a:pt x="2828374" y="169709"/>
                </a:lnTo>
                <a:lnTo>
                  <a:pt x="2826056" y="161077"/>
                </a:lnTo>
                <a:lnTo>
                  <a:pt x="2819179" y="156921"/>
                </a:lnTo>
                <a:lnTo>
                  <a:pt x="2814834" y="156038"/>
                </a:lnTo>
                <a:lnTo>
                  <a:pt x="2816169" y="149050"/>
                </a:lnTo>
                <a:lnTo>
                  <a:pt x="2815172" y="139078"/>
                </a:lnTo>
                <a:lnTo>
                  <a:pt x="2807641" y="134153"/>
                </a:lnTo>
                <a:lnTo>
                  <a:pt x="2799854" y="135388"/>
                </a:lnTo>
                <a:lnTo>
                  <a:pt x="2794134" y="136250"/>
                </a:lnTo>
                <a:lnTo>
                  <a:pt x="2792838" y="121350"/>
                </a:lnTo>
                <a:lnTo>
                  <a:pt x="2790395" y="108445"/>
                </a:lnTo>
                <a:lnTo>
                  <a:pt x="2785950" y="98916"/>
                </a:lnTo>
                <a:lnTo>
                  <a:pt x="2780354" y="97612"/>
                </a:lnTo>
                <a:lnTo>
                  <a:pt x="2773182" y="101274"/>
                </a:lnTo>
                <a:lnTo>
                  <a:pt x="2764781" y="103600"/>
                </a:lnTo>
                <a:lnTo>
                  <a:pt x="2750995" y="95257"/>
                </a:lnTo>
                <a:lnTo>
                  <a:pt x="2735907" y="89129"/>
                </a:lnTo>
                <a:lnTo>
                  <a:pt x="2722169" y="85442"/>
                </a:lnTo>
                <a:lnTo>
                  <a:pt x="2712433" y="84422"/>
                </a:lnTo>
                <a:lnTo>
                  <a:pt x="2704283" y="85584"/>
                </a:lnTo>
                <a:lnTo>
                  <a:pt x="2693167" y="82397"/>
                </a:lnTo>
                <a:lnTo>
                  <a:pt x="2682846" y="85922"/>
                </a:lnTo>
                <a:lnTo>
                  <a:pt x="2668180" y="86942"/>
                </a:lnTo>
                <a:lnTo>
                  <a:pt x="2654273" y="85990"/>
                </a:lnTo>
                <a:lnTo>
                  <a:pt x="2639891" y="85430"/>
                </a:lnTo>
                <a:lnTo>
                  <a:pt x="2629956" y="91621"/>
                </a:lnTo>
                <a:lnTo>
                  <a:pt x="2622501" y="102028"/>
                </a:lnTo>
                <a:lnTo>
                  <a:pt x="2609017" y="106116"/>
                </a:lnTo>
                <a:lnTo>
                  <a:pt x="2594925" y="106265"/>
                </a:lnTo>
                <a:lnTo>
                  <a:pt x="2585649" y="104854"/>
                </a:lnTo>
                <a:lnTo>
                  <a:pt x="2586367" y="99254"/>
                </a:lnTo>
                <a:lnTo>
                  <a:pt x="2594176" y="88130"/>
                </a:lnTo>
                <a:lnTo>
                  <a:pt x="2603608" y="75968"/>
                </a:lnTo>
                <a:lnTo>
                  <a:pt x="2609196" y="67252"/>
                </a:lnTo>
                <a:lnTo>
                  <a:pt x="2602883" y="64665"/>
                </a:lnTo>
                <a:lnTo>
                  <a:pt x="2587988" y="64233"/>
                </a:lnTo>
                <a:lnTo>
                  <a:pt x="2570930" y="64288"/>
                </a:lnTo>
                <a:lnTo>
                  <a:pt x="2558128" y="63166"/>
                </a:lnTo>
                <a:lnTo>
                  <a:pt x="2548879" y="57756"/>
                </a:lnTo>
                <a:lnTo>
                  <a:pt x="2534718" y="54898"/>
                </a:lnTo>
                <a:lnTo>
                  <a:pt x="2520668" y="54070"/>
                </a:lnTo>
                <a:lnTo>
                  <a:pt x="2512810" y="53373"/>
                </a:lnTo>
                <a:lnTo>
                  <a:pt x="2517012" y="51105"/>
                </a:lnTo>
                <a:lnTo>
                  <a:pt x="2531754" y="46747"/>
                </a:lnTo>
                <a:lnTo>
                  <a:pt x="2543120" y="40790"/>
                </a:lnTo>
                <a:lnTo>
                  <a:pt x="2552958" y="35785"/>
                </a:lnTo>
                <a:lnTo>
                  <a:pt x="2563985" y="29910"/>
                </a:lnTo>
                <a:lnTo>
                  <a:pt x="2561930" y="21105"/>
                </a:lnTo>
                <a:lnTo>
                  <a:pt x="2553288" y="14129"/>
                </a:lnTo>
                <a:lnTo>
                  <a:pt x="2542006" y="12320"/>
                </a:lnTo>
                <a:lnTo>
                  <a:pt x="2526505" y="7207"/>
                </a:lnTo>
                <a:lnTo>
                  <a:pt x="2513760" y="2870"/>
                </a:lnTo>
                <a:lnTo>
                  <a:pt x="2503412" y="0"/>
                </a:lnTo>
                <a:lnTo>
                  <a:pt x="2492662" y="377"/>
                </a:lnTo>
                <a:lnTo>
                  <a:pt x="2451094" y="13704"/>
                </a:lnTo>
                <a:lnTo>
                  <a:pt x="2424719" y="39143"/>
                </a:lnTo>
                <a:lnTo>
                  <a:pt x="2418608" y="44847"/>
                </a:lnTo>
                <a:lnTo>
                  <a:pt x="2409512" y="52166"/>
                </a:lnTo>
                <a:lnTo>
                  <a:pt x="2400535" y="62554"/>
                </a:lnTo>
                <a:lnTo>
                  <a:pt x="2394441" y="72842"/>
                </a:lnTo>
                <a:lnTo>
                  <a:pt x="2393996" y="79860"/>
                </a:lnTo>
                <a:lnTo>
                  <a:pt x="2401882" y="87430"/>
                </a:lnTo>
                <a:lnTo>
                  <a:pt x="2402102" y="98135"/>
                </a:lnTo>
                <a:lnTo>
                  <a:pt x="2403670" y="106649"/>
                </a:lnTo>
                <a:lnTo>
                  <a:pt x="2394882" y="108465"/>
                </a:lnTo>
                <a:lnTo>
                  <a:pt x="2383681" y="106026"/>
                </a:lnTo>
                <a:lnTo>
                  <a:pt x="2371668" y="104896"/>
                </a:lnTo>
                <a:lnTo>
                  <a:pt x="2355539" y="105371"/>
                </a:lnTo>
                <a:lnTo>
                  <a:pt x="2340959" y="108016"/>
                </a:lnTo>
                <a:lnTo>
                  <a:pt x="2333593" y="113390"/>
                </a:lnTo>
                <a:lnTo>
                  <a:pt x="2341305" y="124269"/>
                </a:lnTo>
                <a:lnTo>
                  <a:pt x="2352843" y="131646"/>
                </a:lnTo>
                <a:lnTo>
                  <a:pt x="2347335" y="136329"/>
                </a:lnTo>
                <a:lnTo>
                  <a:pt x="2335475" y="132455"/>
                </a:lnTo>
                <a:lnTo>
                  <a:pt x="2322411" y="127589"/>
                </a:lnTo>
                <a:lnTo>
                  <a:pt x="2310172" y="128784"/>
                </a:lnTo>
                <a:lnTo>
                  <a:pt x="2302133" y="135237"/>
                </a:lnTo>
                <a:lnTo>
                  <a:pt x="2292353" y="144221"/>
                </a:lnTo>
                <a:lnTo>
                  <a:pt x="2281371" y="143331"/>
                </a:lnTo>
                <a:lnTo>
                  <a:pt x="2270972" y="143732"/>
                </a:lnTo>
                <a:lnTo>
                  <a:pt x="2259433" y="144820"/>
                </a:lnTo>
                <a:lnTo>
                  <a:pt x="2258519" y="139565"/>
                </a:lnTo>
                <a:lnTo>
                  <a:pt x="2264578" y="131638"/>
                </a:lnTo>
                <a:lnTo>
                  <a:pt x="2268536" y="123666"/>
                </a:lnTo>
                <a:lnTo>
                  <a:pt x="2259050" y="119294"/>
                </a:lnTo>
                <a:lnTo>
                  <a:pt x="2246478" y="121716"/>
                </a:lnTo>
                <a:lnTo>
                  <a:pt x="2237437" y="129152"/>
                </a:lnTo>
                <a:lnTo>
                  <a:pt x="2232068" y="134035"/>
                </a:lnTo>
                <a:lnTo>
                  <a:pt x="2224084" y="130401"/>
                </a:lnTo>
                <a:lnTo>
                  <a:pt x="2216566" y="126923"/>
                </a:lnTo>
                <a:lnTo>
                  <a:pt x="2206652" y="132890"/>
                </a:lnTo>
                <a:lnTo>
                  <a:pt x="2195139" y="139688"/>
                </a:lnTo>
                <a:lnTo>
                  <a:pt x="2183596" y="141813"/>
                </a:lnTo>
                <a:lnTo>
                  <a:pt x="2172159" y="140542"/>
                </a:lnTo>
                <a:lnTo>
                  <a:pt x="2163594" y="141659"/>
                </a:lnTo>
                <a:lnTo>
                  <a:pt x="2165881" y="151886"/>
                </a:lnTo>
                <a:lnTo>
                  <a:pt x="2176380" y="157828"/>
                </a:lnTo>
                <a:lnTo>
                  <a:pt x="2173343" y="161776"/>
                </a:lnTo>
                <a:lnTo>
                  <a:pt x="2161264" y="164385"/>
                </a:lnTo>
                <a:lnTo>
                  <a:pt x="2145743" y="166463"/>
                </a:lnTo>
                <a:lnTo>
                  <a:pt x="2132381" y="168819"/>
                </a:lnTo>
                <a:lnTo>
                  <a:pt x="2124650" y="174742"/>
                </a:lnTo>
                <a:lnTo>
                  <a:pt x="2113106" y="177705"/>
                </a:lnTo>
                <a:lnTo>
                  <a:pt x="2098534" y="178857"/>
                </a:lnTo>
                <a:lnTo>
                  <a:pt x="2082322" y="180745"/>
                </a:lnTo>
                <a:lnTo>
                  <a:pt x="2073144" y="184545"/>
                </a:lnTo>
                <a:lnTo>
                  <a:pt x="2067741" y="189256"/>
                </a:lnTo>
                <a:lnTo>
                  <a:pt x="2062856" y="193878"/>
                </a:lnTo>
                <a:lnTo>
                  <a:pt x="2055229" y="197409"/>
                </a:lnTo>
                <a:lnTo>
                  <a:pt x="2039397" y="201339"/>
                </a:lnTo>
                <a:lnTo>
                  <a:pt x="2029165" y="206217"/>
                </a:lnTo>
                <a:lnTo>
                  <a:pt x="2018436" y="218359"/>
                </a:lnTo>
                <a:lnTo>
                  <a:pt x="2008182" y="222583"/>
                </a:lnTo>
                <a:lnTo>
                  <a:pt x="2000034" y="219866"/>
                </a:lnTo>
                <a:lnTo>
                  <a:pt x="1991400" y="215635"/>
                </a:lnTo>
                <a:lnTo>
                  <a:pt x="1983901" y="218695"/>
                </a:lnTo>
                <a:lnTo>
                  <a:pt x="1983489" y="222753"/>
                </a:lnTo>
                <a:lnTo>
                  <a:pt x="1988020" y="228570"/>
                </a:lnTo>
                <a:lnTo>
                  <a:pt x="1981776" y="233280"/>
                </a:lnTo>
                <a:lnTo>
                  <a:pt x="1972629" y="235175"/>
                </a:lnTo>
                <a:lnTo>
                  <a:pt x="1965695" y="241175"/>
                </a:lnTo>
                <a:lnTo>
                  <a:pt x="1976836" y="247203"/>
                </a:lnTo>
                <a:lnTo>
                  <a:pt x="1976936" y="257550"/>
                </a:lnTo>
                <a:lnTo>
                  <a:pt x="1969053" y="259106"/>
                </a:lnTo>
                <a:lnTo>
                  <a:pt x="1957945" y="255651"/>
                </a:lnTo>
                <a:lnTo>
                  <a:pt x="1949135" y="255422"/>
                </a:lnTo>
                <a:lnTo>
                  <a:pt x="1950075" y="263271"/>
                </a:lnTo>
                <a:lnTo>
                  <a:pt x="1960062" y="268503"/>
                </a:lnTo>
                <a:lnTo>
                  <a:pt x="1975506" y="272150"/>
                </a:lnTo>
                <a:lnTo>
                  <a:pt x="1980936" y="282049"/>
                </a:lnTo>
                <a:lnTo>
                  <a:pt x="1976245" y="285223"/>
                </a:lnTo>
                <a:lnTo>
                  <a:pt x="1965418" y="283163"/>
                </a:lnTo>
                <a:lnTo>
                  <a:pt x="1956601" y="284317"/>
                </a:lnTo>
                <a:lnTo>
                  <a:pt x="1951830" y="291497"/>
                </a:lnTo>
                <a:lnTo>
                  <a:pt x="1959628" y="294558"/>
                </a:lnTo>
                <a:lnTo>
                  <a:pt x="1968860" y="295790"/>
                </a:lnTo>
                <a:lnTo>
                  <a:pt x="1974447" y="299402"/>
                </a:lnTo>
                <a:lnTo>
                  <a:pt x="1977420" y="307637"/>
                </a:lnTo>
                <a:lnTo>
                  <a:pt x="1980252" y="311144"/>
                </a:lnTo>
                <a:lnTo>
                  <a:pt x="1980760" y="311804"/>
                </a:lnTo>
                <a:lnTo>
                  <a:pt x="1981205" y="312427"/>
                </a:lnTo>
                <a:lnTo>
                  <a:pt x="1986234" y="319970"/>
                </a:lnTo>
                <a:lnTo>
                  <a:pt x="1976773" y="322637"/>
                </a:lnTo>
                <a:lnTo>
                  <a:pt x="1977674" y="329940"/>
                </a:lnTo>
                <a:lnTo>
                  <a:pt x="1978627" y="337890"/>
                </a:lnTo>
                <a:lnTo>
                  <a:pt x="1968391" y="340913"/>
                </a:lnTo>
                <a:lnTo>
                  <a:pt x="1968391" y="333598"/>
                </a:lnTo>
                <a:lnTo>
                  <a:pt x="1960722" y="327901"/>
                </a:lnTo>
                <a:lnTo>
                  <a:pt x="1945956" y="327342"/>
                </a:lnTo>
                <a:lnTo>
                  <a:pt x="1934139" y="337890"/>
                </a:lnTo>
                <a:lnTo>
                  <a:pt x="1926700" y="341640"/>
                </a:lnTo>
                <a:lnTo>
                  <a:pt x="1918146" y="337280"/>
                </a:lnTo>
                <a:lnTo>
                  <a:pt x="1907645" y="336858"/>
                </a:lnTo>
                <a:lnTo>
                  <a:pt x="1895307" y="338619"/>
                </a:lnTo>
                <a:lnTo>
                  <a:pt x="1881241" y="340804"/>
                </a:lnTo>
                <a:lnTo>
                  <a:pt x="1867403" y="341623"/>
                </a:lnTo>
                <a:lnTo>
                  <a:pt x="1822720" y="344788"/>
                </a:lnTo>
                <a:lnTo>
                  <a:pt x="1780794" y="356306"/>
                </a:lnTo>
                <a:lnTo>
                  <a:pt x="1771599" y="377090"/>
                </a:lnTo>
                <a:lnTo>
                  <a:pt x="1774082" y="388095"/>
                </a:lnTo>
                <a:lnTo>
                  <a:pt x="1780698" y="401583"/>
                </a:lnTo>
                <a:lnTo>
                  <a:pt x="1779540" y="411036"/>
                </a:lnTo>
                <a:lnTo>
                  <a:pt x="1804701" y="444945"/>
                </a:lnTo>
                <a:lnTo>
                  <a:pt x="1829481" y="454413"/>
                </a:lnTo>
                <a:lnTo>
                  <a:pt x="1838185" y="462974"/>
                </a:lnTo>
                <a:lnTo>
                  <a:pt x="1843070" y="473817"/>
                </a:lnTo>
                <a:lnTo>
                  <a:pt x="1843188" y="485048"/>
                </a:lnTo>
                <a:lnTo>
                  <a:pt x="1836665" y="491909"/>
                </a:lnTo>
                <a:lnTo>
                  <a:pt x="1828357" y="494008"/>
                </a:lnTo>
                <a:lnTo>
                  <a:pt x="1818846" y="492229"/>
                </a:lnTo>
                <a:lnTo>
                  <a:pt x="1808712" y="487458"/>
                </a:lnTo>
                <a:lnTo>
                  <a:pt x="1798535" y="480579"/>
                </a:lnTo>
                <a:lnTo>
                  <a:pt x="1788896" y="472480"/>
                </a:lnTo>
                <a:lnTo>
                  <a:pt x="1777587" y="463502"/>
                </a:lnTo>
                <a:lnTo>
                  <a:pt x="1737302" y="447213"/>
                </a:lnTo>
                <a:lnTo>
                  <a:pt x="1714719" y="443958"/>
                </a:lnTo>
                <a:lnTo>
                  <a:pt x="1704167" y="441956"/>
                </a:lnTo>
                <a:lnTo>
                  <a:pt x="1699149" y="436373"/>
                </a:lnTo>
                <a:lnTo>
                  <a:pt x="1694256" y="430798"/>
                </a:lnTo>
                <a:lnTo>
                  <a:pt x="1678454" y="432505"/>
                </a:lnTo>
                <a:lnTo>
                  <a:pt x="1666990" y="437749"/>
                </a:lnTo>
                <a:lnTo>
                  <a:pt x="1660801" y="443966"/>
                </a:lnTo>
                <a:lnTo>
                  <a:pt x="1660824" y="448591"/>
                </a:lnTo>
                <a:lnTo>
                  <a:pt x="1675568" y="449385"/>
                </a:lnTo>
                <a:lnTo>
                  <a:pt x="1680015" y="452346"/>
                </a:lnTo>
                <a:lnTo>
                  <a:pt x="1677109" y="459557"/>
                </a:lnTo>
                <a:lnTo>
                  <a:pt x="1683172" y="463443"/>
                </a:lnTo>
                <a:lnTo>
                  <a:pt x="1695364" y="468736"/>
                </a:lnTo>
                <a:lnTo>
                  <a:pt x="1699856" y="473648"/>
                </a:lnTo>
                <a:lnTo>
                  <a:pt x="1697222" y="478017"/>
                </a:lnTo>
                <a:lnTo>
                  <a:pt x="1689809" y="480682"/>
                </a:lnTo>
                <a:lnTo>
                  <a:pt x="1679966" y="480482"/>
                </a:lnTo>
                <a:lnTo>
                  <a:pt x="1670041" y="476254"/>
                </a:lnTo>
                <a:lnTo>
                  <a:pt x="1658078" y="470298"/>
                </a:lnTo>
                <a:lnTo>
                  <a:pt x="1647284" y="471292"/>
                </a:lnTo>
                <a:lnTo>
                  <a:pt x="1638671" y="476678"/>
                </a:lnTo>
                <a:lnTo>
                  <a:pt x="1633249" y="483900"/>
                </a:lnTo>
                <a:lnTo>
                  <a:pt x="1633310" y="491175"/>
                </a:lnTo>
                <a:lnTo>
                  <a:pt x="1671578" y="525684"/>
                </a:lnTo>
                <a:lnTo>
                  <a:pt x="1687392" y="530351"/>
                </a:lnTo>
                <a:lnTo>
                  <a:pt x="1695246" y="535654"/>
                </a:lnTo>
                <a:lnTo>
                  <a:pt x="1699206" y="540995"/>
                </a:lnTo>
                <a:lnTo>
                  <a:pt x="1703340" y="545777"/>
                </a:lnTo>
                <a:lnTo>
                  <a:pt x="1711796" y="553075"/>
                </a:lnTo>
                <a:lnTo>
                  <a:pt x="1708415" y="558197"/>
                </a:lnTo>
                <a:lnTo>
                  <a:pt x="1697343" y="556987"/>
                </a:lnTo>
                <a:lnTo>
                  <a:pt x="1686126" y="551413"/>
                </a:lnTo>
                <a:lnTo>
                  <a:pt x="1675195" y="543771"/>
                </a:lnTo>
                <a:lnTo>
                  <a:pt x="1664979" y="536353"/>
                </a:lnTo>
                <a:lnTo>
                  <a:pt x="1654544" y="533025"/>
                </a:lnTo>
                <a:lnTo>
                  <a:pt x="1641482" y="532671"/>
                </a:lnTo>
                <a:lnTo>
                  <a:pt x="1627978" y="533364"/>
                </a:lnTo>
                <a:lnTo>
                  <a:pt x="1616217" y="533180"/>
                </a:lnTo>
                <a:lnTo>
                  <a:pt x="1608381" y="530193"/>
                </a:lnTo>
                <a:lnTo>
                  <a:pt x="1605661" y="520123"/>
                </a:lnTo>
                <a:lnTo>
                  <a:pt x="1607657" y="510907"/>
                </a:lnTo>
                <a:lnTo>
                  <a:pt x="1605997" y="502894"/>
                </a:lnTo>
                <a:lnTo>
                  <a:pt x="1602895" y="494858"/>
                </a:lnTo>
                <a:lnTo>
                  <a:pt x="1604353" y="483864"/>
                </a:lnTo>
                <a:lnTo>
                  <a:pt x="1609146" y="470921"/>
                </a:lnTo>
                <a:lnTo>
                  <a:pt x="1614126" y="456576"/>
                </a:lnTo>
                <a:lnTo>
                  <a:pt x="1615272" y="442605"/>
                </a:lnTo>
                <a:lnTo>
                  <a:pt x="1613322" y="429974"/>
                </a:lnTo>
                <a:lnTo>
                  <a:pt x="1609012" y="419647"/>
                </a:lnTo>
                <a:lnTo>
                  <a:pt x="1603081" y="412589"/>
                </a:lnTo>
                <a:lnTo>
                  <a:pt x="1591370" y="412621"/>
                </a:lnTo>
                <a:lnTo>
                  <a:pt x="1589017" y="421165"/>
                </a:lnTo>
                <a:lnTo>
                  <a:pt x="1591256" y="431019"/>
                </a:lnTo>
                <a:lnTo>
                  <a:pt x="1591100" y="443595"/>
                </a:lnTo>
                <a:lnTo>
                  <a:pt x="1588347" y="457059"/>
                </a:lnTo>
                <a:lnTo>
                  <a:pt x="1582792" y="469576"/>
                </a:lnTo>
                <a:lnTo>
                  <a:pt x="1571462" y="479397"/>
                </a:lnTo>
                <a:lnTo>
                  <a:pt x="1557398" y="485430"/>
                </a:lnTo>
                <a:lnTo>
                  <a:pt x="1546143" y="490633"/>
                </a:lnTo>
                <a:lnTo>
                  <a:pt x="1540014" y="502629"/>
                </a:lnTo>
                <a:lnTo>
                  <a:pt x="1531857" y="511699"/>
                </a:lnTo>
                <a:lnTo>
                  <a:pt x="1528352" y="518937"/>
                </a:lnTo>
                <a:lnTo>
                  <a:pt x="1551232" y="550666"/>
                </a:lnTo>
                <a:lnTo>
                  <a:pt x="1565884" y="582456"/>
                </a:lnTo>
                <a:lnTo>
                  <a:pt x="1563145" y="593219"/>
                </a:lnTo>
                <a:lnTo>
                  <a:pt x="1558510" y="605330"/>
                </a:lnTo>
                <a:lnTo>
                  <a:pt x="1553385" y="618026"/>
                </a:lnTo>
                <a:lnTo>
                  <a:pt x="1549174" y="630541"/>
                </a:lnTo>
                <a:lnTo>
                  <a:pt x="1547282" y="642113"/>
                </a:lnTo>
                <a:lnTo>
                  <a:pt x="1548878" y="659479"/>
                </a:lnTo>
                <a:lnTo>
                  <a:pt x="1548052" y="672015"/>
                </a:lnTo>
                <a:lnTo>
                  <a:pt x="1547330" y="681417"/>
                </a:lnTo>
                <a:lnTo>
                  <a:pt x="1555027" y="691613"/>
                </a:lnTo>
                <a:lnTo>
                  <a:pt x="1563900" y="693497"/>
                </a:lnTo>
                <a:lnTo>
                  <a:pt x="1572378" y="693943"/>
                </a:lnTo>
                <a:lnTo>
                  <a:pt x="1581480" y="695070"/>
                </a:lnTo>
                <a:lnTo>
                  <a:pt x="1592207" y="691735"/>
                </a:lnTo>
                <a:lnTo>
                  <a:pt x="1604916" y="686804"/>
                </a:lnTo>
                <a:lnTo>
                  <a:pt x="1617657" y="685747"/>
                </a:lnTo>
                <a:lnTo>
                  <a:pt x="1655579" y="698692"/>
                </a:lnTo>
                <a:lnTo>
                  <a:pt x="1684916" y="728301"/>
                </a:lnTo>
                <a:lnTo>
                  <a:pt x="1687948" y="749513"/>
                </a:lnTo>
                <a:lnTo>
                  <a:pt x="1681859" y="757003"/>
                </a:lnTo>
                <a:lnTo>
                  <a:pt x="1675135" y="765913"/>
                </a:lnTo>
                <a:lnTo>
                  <a:pt x="1678790" y="780825"/>
                </a:lnTo>
                <a:lnTo>
                  <a:pt x="1689222" y="791347"/>
                </a:lnTo>
                <a:lnTo>
                  <a:pt x="1701340" y="798538"/>
                </a:lnTo>
                <a:lnTo>
                  <a:pt x="1710053" y="803457"/>
                </a:lnTo>
                <a:lnTo>
                  <a:pt x="1706188" y="807098"/>
                </a:lnTo>
                <a:lnTo>
                  <a:pt x="1667539" y="793016"/>
                </a:lnTo>
                <a:lnTo>
                  <a:pt x="1660484" y="770714"/>
                </a:lnTo>
                <a:lnTo>
                  <a:pt x="1664037" y="758796"/>
                </a:lnTo>
                <a:lnTo>
                  <a:pt x="1667473" y="746900"/>
                </a:lnTo>
                <a:lnTo>
                  <a:pt x="1663864" y="734330"/>
                </a:lnTo>
                <a:lnTo>
                  <a:pt x="1655453" y="724790"/>
                </a:lnTo>
                <a:lnTo>
                  <a:pt x="1646796" y="712164"/>
                </a:lnTo>
                <a:lnTo>
                  <a:pt x="1638358" y="703705"/>
                </a:lnTo>
                <a:lnTo>
                  <a:pt x="1626093" y="704647"/>
                </a:lnTo>
                <a:lnTo>
                  <a:pt x="1611912" y="706562"/>
                </a:lnTo>
                <a:lnTo>
                  <a:pt x="1597860" y="709698"/>
                </a:lnTo>
                <a:lnTo>
                  <a:pt x="1585981" y="714303"/>
                </a:lnTo>
                <a:lnTo>
                  <a:pt x="1579643" y="724192"/>
                </a:lnTo>
                <a:lnTo>
                  <a:pt x="1577506" y="735963"/>
                </a:lnTo>
                <a:lnTo>
                  <a:pt x="1578395" y="748520"/>
                </a:lnTo>
                <a:lnTo>
                  <a:pt x="1581134" y="760770"/>
                </a:lnTo>
                <a:lnTo>
                  <a:pt x="1584548" y="771618"/>
                </a:lnTo>
                <a:lnTo>
                  <a:pt x="1584746" y="782986"/>
                </a:lnTo>
                <a:lnTo>
                  <a:pt x="1579366" y="794189"/>
                </a:lnTo>
                <a:lnTo>
                  <a:pt x="1571352" y="804828"/>
                </a:lnTo>
                <a:lnTo>
                  <a:pt x="1563647" y="814500"/>
                </a:lnTo>
                <a:lnTo>
                  <a:pt x="1559197" y="822802"/>
                </a:lnTo>
                <a:lnTo>
                  <a:pt x="1556577" y="834470"/>
                </a:lnTo>
                <a:lnTo>
                  <a:pt x="1548386" y="843134"/>
                </a:lnTo>
                <a:lnTo>
                  <a:pt x="1536259" y="851383"/>
                </a:lnTo>
                <a:lnTo>
                  <a:pt x="1523349" y="859692"/>
                </a:lnTo>
                <a:lnTo>
                  <a:pt x="1512509" y="867765"/>
                </a:lnTo>
                <a:lnTo>
                  <a:pt x="1505513" y="876996"/>
                </a:lnTo>
                <a:lnTo>
                  <a:pt x="1501626" y="889717"/>
                </a:lnTo>
                <a:lnTo>
                  <a:pt x="1493395" y="893346"/>
                </a:lnTo>
                <a:lnTo>
                  <a:pt x="1483443" y="891031"/>
                </a:lnTo>
                <a:lnTo>
                  <a:pt x="1474391" y="885921"/>
                </a:lnTo>
                <a:lnTo>
                  <a:pt x="1464452" y="883467"/>
                </a:lnTo>
                <a:lnTo>
                  <a:pt x="1453287" y="886161"/>
                </a:lnTo>
                <a:lnTo>
                  <a:pt x="1441095" y="889177"/>
                </a:lnTo>
                <a:lnTo>
                  <a:pt x="1426782" y="885109"/>
                </a:lnTo>
                <a:lnTo>
                  <a:pt x="1418622" y="879063"/>
                </a:lnTo>
                <a:lnTo>
                  <a:pt x="1403673" y="879753"/>
                </a:lnTo>
                <a:lnTo>
                  <a:pt x="1395216" y="874057"/>
                </a:lnTo>
                <a:lnTo>
                  <a:pt x="1393019" y="864936"/>
                </a:lnTo>
                <a:lnTo>
                  <a:pt x="1399823" y="857108"/>
                </a:lnTo>
                <a:lnTo>
                  <a:pt x="1407791" y="860285"/>
                </a:lnTo>
                <a:lnTo>
                  <a:pt x="1414392" y="869752"/>
                </a:lnTo>
                <a:lnTo>
                  <a:pt x="1423502" y="868517"/>
                </a:lnTo>
                <a:lnTo>
                  <a:pt x="1433322" y="864682"/>
                </a:lnTo>
                <a:lnTo>
                  <a:pt x="1438349" y="867937"/>
                </a:lnTo>
                <a:lnTo>
                  <a:pt x="1444102" y="872798"/>
                </a:lnTo>
                <a:lnTo>
                  <a:pt x="1455702" y="872171"/>
                </a:lnTo>
                <a:lnTo>
                  <a:pt x="1459727" y="868422"/>
                </a:lnTo>
                <a:lnTo>
                  <a:pt x="1464649" y="866113"/>
                </a:lnTo>
                <a:lnTo>
                  <a:pt x="1477078" y="867467"/>
                </a:lnTo>
                <a:lnTo>
                  <a:pt x="1477548" y="863188"/>
                </a:lnTo>
                <a:lnTo>
                  <a:pt x="1474157" y="856457"/>
                </a:lnTo>
                <a:lnTo>
                  <a:pt x="1477308" y="847955"/>
                </a:lnTo>
                <a:lnTo>
                  <a:pt x="1488066" y="841596"/>
                </a:lnTo>
                <a:lnTo>
                  <a:pt x="1493957" y="831988"/>
                </a:lnTo>
                <a:lnTo>
                  <a:pt x="1497096" y="821225"/>
                </a:lnTo>
                <a:lnTo>
                  <a:pt x="1505336" y="815004"/>
                </a:lnTo>
                <a:lnTo>
                  <a:pt x="1500954" y="806444"/>
                </a:lnTo>
                <a:lnTo>
                  <a:pt x="1507774" y="805822"/>
                </a:lnTo>
                <a:lnTo>
                  <a:pt x="1514620" y="805212"/>
                </a:lnTo>
                <a:lnTo>
                  <a:pt x="1517541" y="792398"/>
                </a:lnTo>
                <a:lnTo>
                  <a:pt x="1523865" y="792398"/>
                </a:lnTo>
                <a:lnTo>
                  <a:pt x="1530190" y="792398"/>
                </a:lnTo>
                <a:lnTo>
                  <a:pt x="1533619" y="779583"/>
                </a:lnTo>
                <a:lnTo>
                  <a:pt x="1529707" y="772878"/>
                </a:lnTo>
                <a:lnTo>
                  <a:pt x="1529259" y="761161"/>
                </a:lnTo>
                <a:lnTo>
                  <a:pt x="1534625" y="748761"/>
                </a:lnTo>
                <a:lnTo>
                  <a:pt x="1544807" y="742982"/>
                </a:lnTo>
                <a:lnTo>
                  <a:pt x="1545328" y="735667"/>
                </a:lnTo>
                <a:lnTo>
                  <a:pt x="1539473" y="730168"/>
                </a:lnTo>
                <a:lnTo>
                  <a:pt x="1531782" y="723017"/>
                </a:lnTo>
                <a:lnTo>
                  <a:pt x="1521824" y="712432"/>
                </a:lnTo>
                <a:lnTo>
                  <a:pt x="1514594" y="700956"/>
                </a:lnTo>
                <a:lnTo>
                  <a:pt x="1514046" y="686711"/>
                </a:lnTo>
                <a:lnTo>
                  <a:pt x="1512614" y="672665"/>
                </a:lnTo>
                <a:lnTo>
                  <a:pt x="1511770" y="660468"/>
                </a:lnTo>
                <a:lnTo>
                  <a:pt x="1513635" y="646616"/>
                </a:lnTo>
                <a:lnTo>
                  <a:pt x="1513703" y="633053"/>
                </a:lnTo>
                <a:lnTo>
                  <a:pt x="1512856" y="620929"/>
                </a:lnTo>
                <a:lnTo>
                  <a:pt x="1512914" y="608367"/>
                </a:lnTo>
                <a:lnTo>
                  <a:pt x="1514848" y="596761"/>
                </a:lnTo>
                <a:lnTo>
                  <a:pt x="1517648" y="584869"/>
                </a:lnTo>
                <a:lnTo>
                  <a:pt x="1520306" y="571448"/>
                </a:lnTo>
                <a:lnTo>
                  <a:pt x="1519374" y="557692"/>
                </a:lnTo>
                <a:lnTo>
                  <a:pt x="1513935" y="544899"/>
                </a:lnTo>
                <a:lnTo>
                  <a:pt x="1506060" y="534064"/>
                </a:lnTo>
                <a:lnTo>
                  <a:pt x="1497822" y="526180"/>
                </a:lnTo>
                <a:lnTo>
                  <a:pt x="1490822" y="519050"/>
                </a:lnTo>
                <a:lnTo>
                  <a:pt x="1490855" y="510703"/>
                </a:lnTo>
                <a:lnTo>
                  <a:pt x="1496570" y="501036"/>
                </a:lnTo>
                <a:lnTo>
                  <a:pt x="1505285" y="488838"/>
                </a:lnTo>
                <a:lnTo>
                  <a:pt x="1511433" y="474740"/>
                </a:lnTo>
                <a:lnTo>
                  <a:pt x="1515431" y="460020"/>
                </a:lnTo>
                <a:lnTo>
                  <a:pt x="1517696" y="445958"/>
                </a:lnTo>
                <a:lnTo>
                  <a:pt x="1518646" y="433829"/>
                </a:lnTo>
                <a:lnTo>
                  <a:pt x="1518697" y="424912"/>
                </a:lnTo>
                <a:lnTo>
                  <a:pt x="1512558" y="415657"/>
                </a:lnTo>
                <a:lnTo>
                  <a:pt x="1499637" y="408884"/>
                </a:lnTo>
                <a:lnTo>
                  <a:pt x="1485354" y="405272"/>
                </a:lnTo>
                <a:lnTo>
                  <a:pt x="1473295" y="405467"/>
                </a:lnTo>
                <a:lnTo>
                  <a:pt x="1458766" y="405130"/>
                </a:lnTo>
                <a:lnTo>
                  <a:pt x="1443617" y="404377"/>
                </a:lnTo>
                <a:lnTo>
                  <a:pt x="1429698" y="403323"/>
                </a:lnTo>
                <a:lnTo>
                  <a:pt x="1418857" y="402086"/>
                </a:lnTo>
                <a:lnTo>
                  <a:pt x="1407338" y="404000"/>
                </a:lnTo>
                <a:lnTo>
                  <a:pt x="1400616" y="413428"/>
                </a:lnTo>
                <a:lnTo>
                  <a:pt x="1395758" y="425025"/>
                </a:lnTo>
                <a:lnTo>
                  <a:pt x="1390826" y="436240"/>
                </a:lnTo>
                <a:lnTo>
                  <a:pt x="1385993" y="447460"/>
                </a:lnTo>
                <a:lnTo>
                  <a:pt x="1381429" y="459068"/>
                </a:lnTo>
                <a:lnTo>
                  <a:pt x="1377308" y="471452"/>
                </a:lnTo>
                <a:lnTo>
                  <a:pt x="1370897" y="489576"/>
                </a:lnTo>
                <a:lnTo>
                  <a:pt x="1362395" y="502848"/>
                </a:lnTo>
                <a:lnTo>
                  <a:pt x="1352837" y="512216"/>
                </a:lnTo>
                <a:lnTo>
                  <a:pt x="1343261" y="518631"/>
                </a:lnTo>
                <a:lnTo>
                  <a:pt x="1334702" y="523042"/>
                </a:lnTo>
                <a:lnTo>
                  <a:pt x="1323835" y="531728"/>
                </a:lnTo>
                <a:lnTo>
                  <a:pt x="1317115" y="542947"/>
                </a:lnTo>
                <a:lnTo>
                  <a:pt x="1314987" y="554189"/>
                </a:lnTo>
                <a:lnTo>
                  <a:pt x="1322875" y="564425"/>
                </a:lnTo>
                <a:lnTo>
                  <a:pt x="1330417" y="565525"/>
                </a:lnTo>
                <a:lnTo>
                  <a:pt x="1335895" y="575276"/>
                </a:lnTo>
                <a:lnTo>
                  <a:pt x="1335056" y="589415"/>
                </a:lnTo>
                <a:lnTo>
                  <a:pt x="1331643" y="599244"/>
                </a:lnTo>
                <a:lnTo>
                  <a:pt x="1331820" y="606707"/>
                </a:lnTo>
                <a:lnTo>
                  <a:pt x="1331869" y="616243"/>
                </a:lnTo>
                <a:lnTo>
                  <a:pt x="1322602" y="626694"/>
                </a:lnTo>
                <a:lnTo>
                  <a:pt x="1317268" y="637657"/>
                </a:lnTo>
                <a:lnTo>
                  <a:pt x="1317910" y="646784"/>
                </a:lnTo>
                <a:lnTo>
                  <a:pt x="1326401" y="652717"/>
                </a:lnTo>
                <a:lnTo>
                  <a:pt x="1339639" y="657719"/>
                </a:lnTo>
                <a:lnTo>
                  <a:pt x="1352789" y="662944"/>
                </a:lnTo>
                <a:lnTo>
                  <a:pt x="1361450" y="672124"/>
                </a:lnTo>
                <a:lnTo>
                  <a:pt x="1365307" y="682447"/>
                </a:lnTo>
                <a:lnTo>
                  <a:pt x="1368521" y="693346"/>
                </a:lnTo>
                <a:lnTo>
                  <a:pt x="1377584" y="704177"/>
                </a:lnTo>
                <a:lnTo>
                  <a:pt x="1384978" y="707366"/>
                </a:lnTo>
                <a:lnTo>
                  <a:pt x="1390327" y="710327"/>
                </a:lnTo>
                <a:lnTo>
                  <a:pt x="1390273" y="720597"/>
                </a:lnTo>
                <a:lnTo>
                  <a:pt x="1384976" y="734243"/>
                </a:lnTo>
                <a:lnTo>
                  <a:pt x="1377541" y="746512"/>
                </a:lnTo>
                <a:lnTo>
                  <a:pt x="1371078" y="752656"/>
                </a:lnTo>
                <a:lnTo>
                  <a:pt x="1364410" y="749180"/>
                </a:lnTo>
                <a:lnTo>
                  <a:pt x="1354575" y="739565"/>
                </a:lnTo>
                <a:lnTo>
                  <a:pt x="1343888" y="727603"/>
                </a:lnTo>
                <a:lnTo>
                  <a:pt x="1334666" y="717087"/>
                </a:lnTo>
                <a:lnTo>
                  <a:pt x="1326080" y="710501"/>
                </a:lnTo>
                <a:lnTo>
                  <a:pt x="1314782" y="703940"/>
                </a:lnTo>
                <a:lnTo>
                  <a:pt x="1302236" y="697501"/>
                </a:lnTo>
                <a:lnTo>
                  <a:pt x="1289908" y="691279"/>
                </a:lnTo>
                <a:lnTo>
                  <a:pt x="1279262" y="685368"/>
                </a:lnTo>
                <a:lnTo>
                  <a:pt x="1267806" y="679282"/>
                </a:lnTo>
                <a:lnTo>
                  <a:pt x="1257163" y="675087"/>
                </a:lnTo>
                <a:lnTo>
                  <a:pt x="1246577" y="670446"/>
                </a:lnTo>
                <a:lnTo>
                  <a:pt x="1235289" y="663023"/>
                </a:lnTo>
                <a:lnTo>
                  <a:pt x="1225239" y="655208"/>
                </a:lnTo>
                <a:lnTo>
                  <a:pt x="1215196" y="649213"/>
                </a:lnTo>
                <a:lnTo>
                  <a:pt x="1204320" y="644990"/>
                </a:lnTo>
                <a:lnTo>
                  <a:pt x="1191769" y="642491"/>
                </a:lnTo>
                <a:lnTo>
                  <a:pt x="1176704" y="641671"/>
                </a:lnTo>
                <a:lnTo>
                  <a:pt x="1158340" y="641076"/>
                </a:lnTo>
                <a:lnTo>
                  <a:pt x="1143085" y="639166"/>
                </a:lnTo>
                <a:lnTo>
                  <a:pt x="1130701" y="636876"/>
                </a:lnTo>
                <a:lnTo>
                  <a:pt x="1120949" y="635146"/>
                </a:lnTo>
                <a:lnTo>
                  <a:pt x="1113588" y="634911"/>
                </a:lnTo>
                <a:lnTo>
                  <a:pt x="1106786" y="632710"/>
                </a:lnTo>
                <a:lnTo>
                  <a:pt x="1101990" y="624986"/>
                </a:lnTo>
                <a:lnTo>
                  <a:pt x="1093130" y="615290"/>
                </a:lnTo>
                <a:lnTo>
                  <a:pt x="1079184" y="606706"/>
                </a:lnTo>
                <a:lnTo>
                  <a:pt x="1067992" y="599403"/>
                </a:lnTo>
                <a:lnTo>
                  <a:pt x="1058873" y="594902"/>
                </a:lnTo>
                <a:lnTo>
                  <a:pt x="1051142" y="594723"/>
                </a:lnTo>
                <a:lnTo>
                  <a:pt x="1044422" y="603802"/>
                </a:lnTo>
                <a:lnTo>
                  <a:pt x="1044178" y="615604"/>
                </a:lnTo>
                <a:lnTo>
                  <a:pt x="1049854" y="625888"/>
                </a:lnTo>
                <a:lnTo>
                  <a:pt x="1062429" y="631614"/>
                </a:lnTo>
                <a:lnTo>
                  <a:pt x="1068571" y="637143"/>
                </a:lnTo>
                <a:lnTo>
                  <a:pt x="1073278" y="641162"/>
                </a:lnTo>
                <a:lnTo>
                  <a:pt x="1081545" y="642357"/>
                </a:lnTo>
                <a:lnTo>
                  <a:pt x="1096993" y="644900"/>
                </a:lnTo>
                <a:lnTo>
                  <a:pt x="1102915" y="654743"/>
                </a:lnTo>
                <a:lnTo>
                  <a:pt x="1104688" y="669996"/>
                </a:lnTo>
                <a:lnTo>
                  <a:pt x="1109367" y="682288"/>
                </a:lnTo>
                <a:lnTo>
                  <a:pt x="1115555" y="691944"/>
                </a:lnTo>
                <a:lnTo>
                  <a:pt x="1121041" y="704068"/>
                </a:lnTo>
                <a:lnTo>
                  <a:pt x="1118083" y="713938"/>
                </a:lnTo>
                <a:lnTo>
                  <a:pt x="1101529" y="717026"/>
                </a:lnTo>
                <a:lnTo>
                  <a:pt x="1089883" y="720660"/>
                </a:lnTo>
                <a:lnTo>
                  <a:pt x="1084604" y="726059"/>
                </a:lnTo>
                <a:lnTo>
                  <a:pt x="1086594" y="738549"/>
                </a:lnTo>
                <a:lnTo>
                  <a:pt x="1081052" y="743314"/>
                </a:lnTo>
                <a:lnTo>
                  <a:pt x="1070523" y="741378"/>
                </a:lnTo>
                <a:lnTo>
                  <a:pt x="1062133" y="733177"/>
                </a:lnTo>
                <a:lnTo>
                  <a:pt x="1063440" y="724002"/>
                </a:lnTo>
                <a:lnTo>
                  <a:pt x="1066585" y="713043"/>
                </a:lnTo>
                <a:lnTo>
                  <a:pt x="1061386" y="704828"/>
                </a:lnTo>
                <a:lnTo>
                  <a:pt x="1052819" y="699202"/>
                </a:lnTo>
                <a:lnTo>
                  <a:pt x="1044038" y="699396"/>
                </a:lnTo>
                <a:lnTo>
                  <a:pt x="1032698" y="704687"/>
                </a:lnTo>
                <a:lnTo>
                  <a:pt x="1020502" y="712708"/>
                </a:lnTo>
                <a:lnTo>
                  <a:pt x="1009153" y="721096"/>
                </a:lnTo>
                <a:lnTo>
                  <a:pt x="1000353" y="727485"/>
                </a:lnTo>
                <a:lnTo>
                  <a:pt x="992086" y="729362"/>
                </a:lnTo>
                <a:lnTo>
                  <a:pt x="981637" y="728617"/>
                </a:lnTo>
                <a:lnTo>
                  <a:pt x="969522" y="727080"/>
                </a:lnTo>
                <a:lnTo>
                  <a:pt x="956256" y="726580"/>
                </a:lnTo>
                <a:lnTo>
                  <a:pt x="937150" y="734293"/>
                </a:lnTo>
                <a:lnTo>
                  <a:pt x="925829" y="743414"/>
                </a:lnTo>
                <a:lnTo>
                  <a:pt x="919395" y="751627"/>
                </a:lnTo>
                <a:lnTo>
                  <a:pt x="914948" y="756617"/>
                </a:lnTo>
                <a:lnTo>
                  <a:pt x="903560" y="756198"/>
                </a:lnTo>
                <a:lnTo>
                  <a:pt x="889770" y="756677"/>
                </a:lnTo>
                <a:lnTo>
                  <a:pt x="876530" y="756049"/>
                </a:lnTo>
                <a:lnTo>
                  <a:pt x="865794" y="747821"/>
                </a:lnTo>
                <a:lnTo>
                  <a:pt x="866527" y="743135"/>
                </a:lnTo>
                <a:lnTo>
                  <a:pt x="874082" y="741699"/>
                </a:lnTo>
                <a:lnTo>
                  <a:pt x="885855" y="742398"/>
                </a:lnTo>
                <a:lnTo>
                  <a:pt x="889246" y="738105"/>
                </a:lnTo>
                <a:lnTo>
                  <a:pt x="883404" y="729571"/>
                </a:lnTo>
                <a:lnTo>
                  <a:pt x="883189" y="718757"/>
                </a:lnTo>
                <a:lnTo>
                  <a:pt x="888772" y="707627"/>
                </a:lnTo>
                <a:lnTo>
                  <a:pt x="884735" y="703234"/>
                </a:lnTo>
                <a:lnTo>
                  <a:pt x="843772" y="726157"/>
                </a:lnTo>
                <a:lnTo>
                  <a:pt x="842683" y="736146"/>
                </a:lnTo>
                <a:lnTo>
                  <a:pt x="834099" y="738929"/>
                </a:lnTo>
                <a:lnTo>
                  <a:pt x="828173" y="732448"/>
                </a:lnTo>
                <a:lnTo>
                  <a:pt x="820720" y="731203"/>
                </a:lnTo>
                <a:lnTo>
                  <a:pt x="809138" y="732367"/>
                </a:lnTo>
                <a:lnTo>
                  <a:pt x="766632" y="745950"/>
                </a:lnTo>
                <a:lnTo>
                  <a:pt x="741874" y="765273"/>
                </a:lnTo>
                <a:lnTo>
                  <a:pt x="729232" y="772780"/>
                </a:lnTo>
                <a:lnTo>
                  <a:pt x="720323" y="777978"/>
                </a:lnTo>
                <a:lnTo>
                  <a:pt x="713067" y="786522"/>
                </a:lnTo>
                <a:lnTo>
                  <a:pt x="699743" y="791063"/>
                </a:lnTo>
                <a:lnTo>
                  <a:pt x="686124" y="794666"/>
                </a:lnTo>
                <a:lnTo>
                  <a:pt x="678709" y="803194"/>
                </a:lnTo>
                <a:lnTo>
                  <a:pt x="676196" y="815175"/>
                </a:lnTo>
                <a:lnTo>
                  <a:pt x="675759" y="828012"/>
                </a:lnTo>
                <a:lnTo>
                  <a:pt x="674570" y="839114"/>
                </a:lnTo>
                <a:lnTo>
                  <a:pt x="667525" y="845457"/>
                </a:lnTo>
                <a:lnTo>
                  <a:pt x="654324" y="848390"/>
                </a:lnTo>
                <a:lnTo>
                  <a:pt x="638782" y="849175"/>
                </a:lnTo>
                <a:lnTo>
                  <a:pt x="624716" y="849075"/>
                </a:lnTo>
                <a:lnTo>
                  <a:pt x="612151" y="843917"/>
                </a:lnTo>
                <a:lnTo>
                  <a:pt x="603609" y="832184"/>
                </a:lnTo>
                <a:lnTo>
                  <a:pt x="596638" y="821227"/>
                </a:lnTo>
                <a:lnTo>
                  <a:pt x="588031" y="812809"/>
                </a:lnTo>
                <a:lnTo>
                  <a:pt x="622611" y="778161"/>
                </a:lnTo>
                <a:lnTo>
                  <a:pt x="632448" y="779417"/>
                </a:lnTo>
                <a:lnTo>
                  <a:pt x="639860" y="780796"/>
                </a:lnTo>
                <a:lnTo>
                  <a:pt x="641003" y="773244"/>
                </a:lnTo>
                <a:lnTo>
                  <a:pt x="635697" y="763491"/>
                </a:lnTo>
                <a:lnTo>
                  <a:pt x="628362" y="752496"/>
                </a:lnTo>
                <a:lnTo>
                  <a:pt x="623418" y="741219"/>
                </a:lnTo>
                <a:lnTo>
                  <a:pt x="617949" y="730547"/>
                </a:lnTo>
                <a:lnTo>
                  <a:pt x="606589" y="724530"/>
                </a:lnTo>
                <a:lnTo>
                  <a:pt x="592860" y="722804"/>
                </a:lnTo>
                <a:lnTo>
                  <a:pt x="576314" y="725829"/>
                </a:lnTo>
                <a:lnTo>
                  <a:pt x="562684" y="726032"/>
                </a:lnTo>
                <a:lnTo>
                  <a:pt x="551649" y="724081"/>
                </a:lnTo>
                <a:lnTo>
                  <a:pt x="542891" y="720648"/>
                </a:lnTo>
                <a:lnTo>
                  <a:pt x="534956" y="719592"/>
                </a:lnTo>
                <a:lnTo>
                  <a:pt x="534908" y="726074"/>
                </a:lnTo>
                <a:lnTo>
                  <a:pt x="542795" y="733702"/>
                </a:lnTo>
                <a:lnTo>
                  <a:pt x="553384" y="741370"/>
                </a:lnTo>
                <a:lnTo>
                  <a:pt x="555512" y="751379"/>
                </a:lnTo>
                <a:lnTo>
                  <a:pt x="555440" y="761347"/>
                </a:lnTo>
                <a:lnTo>
                  <a:pt x="555979" y="771369"/>
                </a:lnTo>
                <a:lnTo>
                  <a:pt x="553754" y="783492"/>
                </a:lnTo>
                <a:lnTo>
                  <a:pt x="549382" y="796439"/>
                </a:lnTo>
                <a:lnTo>
                  <a:pt x="543479" y="808932"/>
                </a:lnTo>
                <a:lnTo>
                  <a:pt x="539328" y="821165"/>
                </a:lnTo>
                <a:lnTo>
                  <a:pt x="545613" y="824321"/>
                </a:lnTo>
                <a:lnTo>
                  <a:pt x="559126" y="828482"/>
                </a:lnTo>
                <a:lnTo>
                  <a:pt x="564841" y="839698"/>
                </a:lnTo>
                <a:lnTo>
                  <a:pt x="566102" y="854006"/>
                </a:lnTo>
                <a:lnTo>
                  <a:pt x="563641" y="870878"/>
                </a:lnTo>
                <a:lnTo>
                  <a:pt x="558912" y="881548"/>
                </a:lnTo>
                <a:lnTo>
                  <a:pt x="555913" y="891016"/>
                </a:lnTo>
                <a:lnTo>
                  <a:pt x="552922" y="895943"/>
                </a:lnTo>
                <a:lnTo>
                  <a:pt x="546791" y="892312"/>
                </a:lnTo>
                <a:lnTo>
                  <a:pt x="537130" y="891492"/>
                </a:lnTo>
                <a:lnTo>
                  <a:pt x="532145" y="880431"/>
                </a:lnTo>
                <a:lnTo>
                  <a:pt x="525219" y="874341"/>
                </a:lnTo>
                <a:lnTo>
                  <a:pt x="512391" y="873262"/>
                </a:lnTo>
                <a:lnTo>
                  <a:pt x="499326" y="871861"/>
                </a:lnTo>
                <a:lnTo>
                  <a:pt x="487607" y="872007"/>
                </a:lnTo>
                <a:lnTo>
                  <a:pt x="480080" y="880469"/>
                </a:lnTo>
                <a:lnTo>
                  <a:pt x="470139" y="891971"/>
                </a:lnTo>
                <a:lnTo>
                  <a:pt x="458250" y="898076"/>
                </a:lnTo>
                <a:lnTo>
                  <a:pt x="445288" y="903322"/>
                </a:lnTo>
                <a:lnTo>
                  <a:pt x="434167" y="911901"/>
                </a:lnTo>
                <a:lnTo>
                  <a:pt x="424870" y="921226"/>
                </a:lnTo>
                <a:lnTo>
                  <a:pt x="417379" y="928707"/>
                </a:lnTo>
                <a:lnTo>
                  <a:pt x="411393" y="937056"/>
                </a:lnTo>
                <a:lnTo>
                  <a:pt x="410389" y="947832"/>
                </a:lnTo>
                <a:lnTo>
                  <a:pt x="415281" y="960152"/>
                </a:lnTo>
                <a:lnTo>
                  <a:pt x="426247" y="975457"/>
                </a:lnTo>
                <a:lnTo>
                  <a:pt x="431496" y="986694"/>
                </a:lnTo>
                <a:lnTo>
                  <a:pt x="432710" y="995192"/>
                </a:lnTo>
                <a:lnTo>
                  <a:pt x="425422" y="1000920"/>
                </a:lnTo>
                <a:lnTo>
                  <a:pt x="410888" y="1001498"/>
                </a:lnTo>
                <a:lnTo>
                  <a:pt x="397216" y="997795"/>
                </a:lnTo>
                <a:lnTo>
                  <a:pt x="385974" y="989241"/>
                </a:lnTo>
                <a:lnTo>
                  <a:pt x="372511" y="984944"/>
                </a:lnTo>
                <a:lnTo>
                  <a:pt x="361204" y="984220"/>
                </a:lnTo>
                <a:lnTo>
                  <a:pt x="352445" y="980955"/>
                </a:lnTo>
                <a:lnTo>
                  <a:pt x="341692" y="971562"/>
                </a:lnTo>
                <a:lnTo>
                  <a:pt x="330797" y="961583"/>
                </a:lnTo>
                <a:lnTo>
                  <a:pt x="321608" y="956559"/>
                </a:lnTo>
                <a:lnTo>
                  <a:pt x="310962" y="962175"/>
                </a:lnTo>
                <a:lnTo>
                  <a:pt x="303809" y="974252"/>
                </a:lnTo>
                <a:lnTo>
                  <a:pt x="302239" y="985590"/>
                </a:lnTo>
                <a:lnTo>
                  <a:pt x="306806" y="994569"/>
                </a:lnTo>
                <a:lnTo>
                  <a:pt x="316804" y="1009189"/>
                </a:lnTo>
                <a:lnTo>
                  <a:pt x="328683" y="1015747"/>
                </a:lnTo>
                <a:lnTo>
                  <a:pt x="339762" y="1017471"/>
                </a:lnTo>
                <a:lnTo>
                  <a:pt x="348460" y="1024283"/>
                </a:lnTo>
                <a:lnTo>
                  <a:pt x="347915" y="1037276"/>
                </a:lnTo>
                <a:lnTo>
                  <a:pt x="339842" y="1047461"/>
                </a:lnTo>
                <a:lnTo>
                  <a:pt x="328916" y="1051132"/>
                </a:lnTo>
                <a:lnTo>
                  <a:pt x="316970" y="1045080"/>
                </a:lnTo>
                <a:lnTo>
                  <a:pt x="304982" y="1043398"/>
                </a:lnTo>
                <a:lnTo>
                  <a:pt x="296907" y="1040856"/>
                </a:lnTo>
                <a:lnTo>
                  <a:pt x="292429" y="1029684"/>
                </a:lnTo>
                <a:lnTo>
                  <a:pt x="283314" y="1020462"/>
                </a:lnTo>
                <a:lnTo>
                  <a:pt x="271348" y="1015994"/>
                </a:lnTo>
                <a:lnTo>
                  <a:pt x="256090" y="1014812"/>
                </a:lnTo>
                <a:lnTo>
                  <a:pt x="249350" y="1006508"/>
                </a:lnTo>
                <a:lnTo>
                  <a:pt x="248228" y="993755"/>
                </a:lnTo>
                <a:lnTo>
                  <a:pt x="246003" y="978354"/>
                </a:lnTo>
                <a:lnTo>
                  <a:pt x="241461" y="967598"/>
                </a:lnTo>
                <a:lnTo>
                  <a:pt x="239327" y="954738"/>
                </a:lnTo>
                <a:lnTo>
                  <a:pt x="237985" y="942887"/>
                </a:lnTo>
                <a:lnTo>
                  <a:pt x="244450" y="930020"/>
                </a:lnTo>
                <a:lnTo>
                  <a:pt x="244636" y="918986"/>
                </a:lnTo>
                <a:lnTo>
                  <a:pt x="241114" y="903558"/>
                </a:lnTo>
                <a:lnTo>
                  <a:pt x="232664" y="892258"/>
                </a:lnTo>
                <a:lnTo>
                  <a:pt x="221790" y="886682"/>
                </a:lnTo>
                <a:lnTo>
                  <a:pt x="210344" y="881414"/>
                </a:lnTo>
                <a:lnTo>
                  <a:pt x="204308" y="872135"/>
                </a:lnTo>
                <a:lnTo>
                  <a:pt x="192474" y="864987"/>
                </a:lnTo>
                <a:lnTo>
                  <a:pt x="181004" y="855144"/>
                </a:lnTo>
                <a:lnTo>
                  <a:pt x="171801" y="844745"/>
                </a:lnTo>
                <a:lnTo>
                  <a:pt x="166768" y="835924"/>
                </a:lnTo>
                <a:lnTo>
                  <a:pt x="158740" y="826077"/>
                </a:lnTo>
                <a:lnTo>
                  <a:pt x="153924" y="821660"/>
                </a:lnTo>
                <a:lnTo>
                  <a:pt x="163166" y="820904"/>
                </a:lnTo>
                <a:lnTo>
                  <a:pt x="174522" y="826746"/>
                </a:lnTo>
                <a:lnTo>
                  <a:pt x="184042" y="836722"/>
                </a:lnTo>
                <a:lnTo>
                  <a:pt x="193804" y="844761"/>
                </a:lnTo>
                <a:lnTo>
                  <a:pt x="204350" y="850953"/>
                </a:lnTo>
                <a:lnTo>
                  <a:pt x="216223" y="855384"/>
                </a:lnTo>
                <a:lnTo>
                  <a:pt x="231830" y="859119"/>
                </a:lnTo>
                <a:lnTo>
                  <a:pt x="244265" y="863730"/>
                </a:lnTo>
                <a:lnTo>
                  <a:pt x="254829" y="868721"/>
                </a:lnTo>
                <a:lnTo>
                  <a:pt x="264827" y="873599"/>
                </a:lnTo>
                <a:lnTo>
                  <a:pt x="275560" y="877866"/>
                </a:lnTo>
                <a:lnTo>
                  <a:pt x="323582" y="888727"/>
                </a:lnTo>
                <a:lnTo>
                  <a:pt x="362692" y="894822"/>
                </a:lnTo>
                <a:lnTo>
                  <a:pt x="377128" y="893279"/>
                </a:lnTo>
                <a:lnTo>
                  <a:pt x="416568" y="877373"/>
                </a:lnTo>
                <a:lnTo>
                  <a:pt x="452101" y="849071"/>
                </a:lnTo>
                <a:lnTo>
                  <a:pt x="460536" y="833182"/>
                </a:lnTo>
                <a:lnTo>
                  <a:pt x="459649" y="820237"/>
                </a:lnTo>
                <a:lnTo>
                  <a:pt x="456610" y="807518"/>
                </a:lnTo>
                <a:lnTo>
                  <a:pt x="454186" y="797217"/>
                </a:lnTo>
                <a:lnTo>
                  <a:pt x="446742" y="785905"/>
                </a:lnTo>
                <a:lnTo>
                  <a:pt x="436109" y="778559"/>
                </a:lnTo>
                <a:lnTo>
                  <a:pt x="429923" y="768041"/>
                </a:lnTo>
                <a:lnTo>
                  <a:pt x="419467" y="759003"/>
                </a:lnTo>
                <a:lnTo>
                  <a:pt x="402823" y="753316"/>
                </a:lnTo>
                <a:lnTo>
                  <a:pt x="392920" y="744723"/>
                </a:lnTo>
                <a:lnTo>
                  <a:pt x="385598" y="738012"/>
                </a:lnTo>
                <a:lnTo>
                  <a:pt x="376362" y="737059"/>
                </a:lnTo>
                <a:lnTo>
                  <a:pt x="367749" y="733759"/>
                </a:lnTo>
                <a:lnTo>
                  <a:pt x="358226" y="727617"/>
                </a:lnTo>
                <a:lnTo>
                  <a:pt x="346259" y="718140"/>
                </a:lnTo>
                <a:lnTo>
                  <a:pt x="331139" y="706165"/>
                </a:lnTo>
                <a:lnTo>
                  <a:pt x="316555" y="695753"/>
                </a:lnTo>
                <a:lnTo>
                  <a:pt x="278964" y="674236"/>
                </a:lnTo>
                <a:lnTo>
                  <a:pt x="256788" y="668008"/>
                </a:lnTo>
                <a:lnTo>
                  <a:pt x="247820" y="672827"/>
                </a:lnTo>
                <a:lnTo>
                  <a:pt x="242943" y="675253"/>
                </a:lnTo>
                <a:lnTo>
                  <a:pt x="238066" y="666109"/>
                </a:lnTo>
                <a:lnTo>
                  <a:pt x="229118" y="659731"/>
                </a:lnTo>
                <a:lnTo>
                  <a:pt x="217785" y="662715"/>
                </a:lnTo>
                <a:lnTo>
                  <a:pt x="208595" y="666458"/>
                </a:lnTo>
                <a:lnTo>
                  <a:pt x="199708" y="664275"/>
                </a:lnTo>
                <a:lnTo>
                  <a:pt x="189631" y="662220"/>
                </a:lnTo>
                <a:lnTo>
                  <a:pt x="173839" y="662563"/>
                </a:lnTo>
                <a:lnTo>
                  <a:pt x="165724" y="656912"/>
                </a:lnTo>
                <a:lnTo>
                  <a:pt x="165116" y="650149"/>
                </a:lnTo>
                <a:lnTo>
                  <a:pt x="175243" y="646657"/>
                </a:lnTo>
                <a:lnTo>
                  <a:pt x="187222" y="644382"/>
                </a:lnTo>
                <a:lnTo>
                  <a:pt x="186106" y="636957"/>
                </a:lnTo>
                <a:lnTo>
                  <a:pt x="180218" y="635035"/>
                </a:lnTo>
                <a:lnTo>
                  <a:pt x="170297" y="630757"/>
                </a:lnTo>
                <a:lnTo>
                  <a:pt x="157589" y="624001"/>
                </a:lnTo>
                <a:lnTo>
                  <a:pt x="149326" y="626250"/>
                </a:lnTo>
                <a:lnTo>
                  <a:pt x="144703" y="633729"/>
                </a:lnTo>
                <a:lnTo>
                  <a:pt x="137235" y="640138"/>
                </a:lnTo>
                <a:lnTo>
                  <a:pt x="126869" y="635596"/>
                </a:lnTo>
                <a:lnTo>
                  <a:pt x="123881" y="632416"/>
                </a:lnTo>
                <a:lnTo>
                  <a:pt x="123055" y="631819"/>
                </a:lnTo>
                <a:lnTo>
                  <a:pt x="122255" y="631184"/>
                </a:lnTo>
                <a:lnTo>
                  <a:pt x="120020" y="646462"/>
                </a:lnTo>
                <a:lnTo>
                  <a:pt x="112794" y="648024"/>
                </a:lnTo>
                <a:lnTo>
                  <a:pt x="105491" y="645979"/>
                </a:lnTo>
                <a:lnTo>
                  <a:pt x="95682" y="649824"/>
                </a:lnTo>
                <a:lnTo>
                  <a:pt x="85588" y="658837"/>
                </a:lnTo>
                <a:lnTo>
                  <a:pt x="71432" y="664337"/>
                </a:lnTo>
                <a:lnTo>
                  <a:pt x="61496" y="673602"/>
                </a:lnTo>
                <a:lnTo>
                  <a:pt x="56203" y="684259"/>
                </a:lnTo>
                <a:lnTo>
                  <a:pt x="50007" y="693003"/>
                </a:lnTo>
                <a:lnTo>
                  <a:pt x="43678" y="696104"/>
                </a:lnTo>
                <a:lnTo>
                  <a:pt x="43121" y="705771"/>
                </a:lnTo>
                <a:lnTo>
                  <a:pt x="43121" y="713099"/>
                </a:lnTo>
                <a:lnTo>
                  <a:pt x="38219" y="720414"/>
                </a:lnTo>
                <a:lnTo>
                  <a:pt x="36767" y="729462"/>
                </a:lnTo>
                <a:lnTo>
                  <a:pt x="42060" y="741061"/>
                </a:lnTo>
                <a:lnTo>
                  <a:pt x="51654" y="752959"/>
                </a:lnTo>
                <a:lnTo>
                  <a:pt x="61431" y="757017"/>
                </a:lnTo>
                <a:lnTo>
                  <a:pt x="70438" y="765031"/>
                </a:lnTo>
                <a:lnTo>
                  <a:pt x="80698" y="776716"/>
                </a:lnTo>
                <a:lnTo>
                  <a:pt x="86749" y="787183"/>
                </a:lnTo>
                <a:lnTo>
                  <a:pt x="82916" y="798344"/>
                </a:lnTo>
                <a:lnTo>
                  <a:pt x="74444" y="810710"/>
                </a:lnTo>
                <a:lnTo>
                  <a:pt x="66550" y="819241"/>
                </a:lnTo>
                <a:lnTo>
                  <a:pt x="59089" y="828412"/>
                </a:lnTo>
                <a:lnTo>
                  <a:pt x="55722" y="839907"/>
                </a:lnTo>
                <a:lnTo>
                  <a:pt x="59237" y="847266"/>
                </a:lnTo>
                <a:lnTo>
                  <a:pt x="64297" y="857320"/>
                </a:lnTo>
                <a:lnTo>
                  <a:pt x="70358" y="869276"/>
                </a:lnTo>
                <a:lnTo>
                  <a:pt x="76878" y="882341"/>
                </a:lnTo>
                <a:lnTo>
                  <a:pt x="83317" y="895721"/>
                </a:lnTo>
                <a:lnTo>
                  <a:pt x="89060" y="910857"/>
                </a:lnTo>
                <a:lnTo>
                  <a:pt x="89937" y="919007"/>
                </a:lnTo>
                <a:lnTo>
                  <a:pt x="87461" y="922873"/>
                </a:lnTo>
                <a:lnTo>
                  <a:pt x="83143" y="925160"/>
                </a:lnTo>
                <a:lnTo>
                  <a:pt x="78496" y="928568"/>
                </a:lnTo>
                <a:lnTo>
                  <a:pt x="75379" y="941010"/>
                </a:lnTo>
                <a:lnTo>
                  <a:pt x="78322" y="952500"/>
                </a:lnTo>
                <a:lnTo>
                  <a:pt x="81960" y="961589"/>
                </a:lnTo>
                <a:lnTo>
                  <a:pt x="84066" y="969347"/>
                </a:lnTo>
                <a:lnTo>
                  <a:pt x="73322" y="968128"/>
                </a:lnTo>
                <a:lnTo>
                  <a:pt x="74300" y="974198"/>
                </a:lnTo>
                <a:lnTo>
                  <a:pt x="75265" y="980332"/>
                </a:lnTo>
                <a:lnTo>
                  <a:pt x="89895" y="982771"/>
                </a:lnTo>
                <a:lnTo>
                  <a:pt x="90873" y="987648"/>
                </a:lnTo>
                <a:lnTo>
                  <a:pt x="87229" y="995744"/>
                </a:lnTo>
                <a:lnTo>
                  <a:pt x="85434" y="1007143"/>
                </a:lnTo>
                <a:lnTo>
                  <a:pt x="94581" y="1017093"/>
                </a:lnTo>
                <a:lnTo>
                  <a:pt x="102551" y="1025893"/>
                </a:lnTo>
                <a:lnTo>
                  <a:pt x="98028" y="1038420"/>
                </a:lnTo>
                <a:lnTo>
                  <a:pt x="87855" y="1045924"/>
                </a:lnTo>
                <a:lnTo>
                  <a:pt x="88916" y="1055528"/>
                </a:lnTo>
                <a:lnTo>
                  <a:pt x="95119" y="1064459"/>
                </a:lnTo>
                <a:lnTo>
                  <a:pt x="104384" y="1073208"/>
                </a:lnTo>
                <a:lnTo>
                  <a:pt x="114632" y="1082268"/>
                </a:lnTo>
                <a:lnTo>
                  <a:pt x="123783" y="1092132"/>
                </a:lnTo>
                <a:lnTo>
                  <a:pt x="133071" y="1107555"/>
                </a:lnTo>
                <a:lnTo>
                  <a:pt x="135564" y="1117502"/>
                </a:lnTo>
                <a:lnTo>
                  <a:pt x="133955" y="1126150"/>
                </a:lnTo>
                <a:lnTo>
                  <a:pt x="128818" y="1135964"/>
                </a:lnTo>
                <a:lnTo>
                  <a:pt x="120452" y="1145466"/>
                </a:lnTo>
                <a:lnTo>
                  <a:pt x="110381" y="1154878"/>
                </a:lnTo>
                <a:lnTo>
                  <a:pt x="100130" y="1164425"/>
                </a:lnTo>
                <a:lnTo>
                  <a:pt x="91226" y="1174329"/>
                </a:lnTo>
                <a:lnTo>
                  <a:pt x="85193" y="1184814"/>
                </a:lnTo>
                <a:lnTo>
                  <a:pt x="79252" y="1195750"/>
                </a:lnTo>
                <a:lnTo>
                  <a:pt x="70589" y="1205283"/>
                </a:lnTo>
                <a:lnTo>
                  <a:pt x="60388" y="1213903"/>
                </a:lnTo>
                <a:lnTo>
                  <a:pt x="49833" y="1222100"/>
                </a:lnTo>
                <a:lnTo>
                  <a:pt x="40108" y="1230362"/>
                </a:lnTo>
                <a:lnTo>
                  <a:pt x="30487" y="1242441"/>
                </a:lnTo>
                <a:lnTo>
                  <a:pt x="23669" y="1252665"/>
                </a:lnTo>
                <a:lnTo>
                  <a:pt x="24402" y="1259783"/>
                </a:lnTo>
                <a:lnTo>
                  <a:pt x="29012" y="1257599"/>
                </a:lnTo>
                <a:lnTo>
                  <a:pt x="32364" y="1255491"/>
                </a:lnTo>
                <a:lnTo>
                  <a:pt x="38876" y="1257636"/>
                </a:lnTo>
                <a:lnTo>
                  <a:pt x="44854" y="1268091"/>
                </a:lnTo>
                <a:lnTo>
                  <a:pt x="51103" y="1279578"/>
                </a:lnTo>
                <a:lnTo>
                  <a:pt x="61826" y="1285349"/>
                </a:lnTo>
                <a:lnTo>
                  <a:pt x="72884" y="1286501"/>
                </a:lnTo>
                <a:lnTo>
                  <a:pt x="81238" y="1289295"/>
                </a:lnTo>
                <a:lnTo>
                  <a:pt x="81529" y="1296099"/>
                </a:lnTo>
                <a:lnTo>
                  <a:pt x="70984" y="1296555"/>
                </a:lnTo>
                <a:lnTo>
                  <a:pt x="59234" y="1296545"/>
                </a:lnTo>
                <a:lnTo>
                  <a:pt x="49949" y="1301009"/>
                </a:lnTo>
                <a:lnTo>
                  <a:pt x="38209" y="1307621"/>
                </a:lnTo>
                <a:lnTo>
                  <a:pt x="24605" y="1316361"/>
                </a:lnTo>
                <a:lnTo>
                  <a:pt x="19775" y="1323650"/>
                </a:lnTo>
                <a:lnTo>
                  <a:pt x="21460" y="1336244"/>
                </a:lnTo>
                <a:lnTo>
                  <a:pt x="16428" y="1344472"/>
                </a:lnTo>
                <a:lnTo>
                  <a:pt x="7539" y="1360629"/>
                </a:lnTo>
                <a:lnTo>
                  <a:pt x="2151" y="1368889"/>
                </a:lnTo>
                <a:lnTo>
                  <a:pt x="1513" y="1381812"/>
                </a:lnTo>
                <a:lnTo>
                  <a:pt x="2842" y="1393571"/>
                </a:lnTo>
                <a:lnTo>
                  <a:pt x="4962" y="1407814"/>
                </a:lnTo>
                <a:lnTo>
                  <a:pt x="9812" y="1417858"/>
                </a:lnTo>
                <a:lnTo>
                  <a:pt x="15562" y="1428122"/>
                </a:lnTo>
                <a:lnTo>
                  <a:pt x="6050" y="1428122"/>
                </a:lnTo>
                <a:lnTo>
                  <a:pt x="1656" y="1432706"/>
                </a:lnTo>
                <a:lnTo>
                  <a:pt x="0" y="1442556"/>
                </a:lnTo>
                <a:lnTo>
                  <a:pt x="5923" y="1454505"/>
                </a:lnTo>
                <a:lnTo>
                  <a:pt x="11905" y="1461980"/>
                </a:lnTo>
                <a:lnTo>
                  <a:pt x="11905" y="1471124"/>
                </a:lnTo>
                <a:lnTo>
                  <a:pt x="9708" y="1477537"/>
                </a:lnTo>
                <a:lnTo>
                  <a:pt x="11518" y="1488262"/>
                </a:lnTo>
                <a:lnTo>
                  <a:pt x="18517" y="1499494"/>
                </a:lnTo>
                <a:lnTo>
                  <a:pt x="23607" y="1512115"/>
                </a:lnTo>
                <a:lnTo>
                  <a:pt x="26473" y="1525201"/>
                </a:lnTo>
                <a:lnTo>
                  <a:pt x="35722" y="1535019"/>
                </a:lnTo>
                <a:lnTo>
                  <a:pt x="45985" y="1536204"/>
                </a:lnTo>
                <a:lnTo>
                  <a:pt x="54310" y="1533354"/>
                </a:lnTo>
                <a:lnTo>
                  <a:pt x="59415" y="1537951"/>
                </a:lnTo>
                <a:lnTo>
                  <a:pt x="63073" y="1546194"/>
                </a:lnTo>
                <a:lnTo>
                  <a:pt x="66743" y="1554410"/>
                </a:lnTo>
                <a:lnTo>
                  <a:pt x="72585" y="1550766"/>
                </a:lnTo>
                <a:lnTo>
                  <a:pt x="80637" y="1546194"/>
                </a:lnTo>
                <a:lnTo>
                  <a:pt x="91644" y="1546535"/>
                </a:lnTo>
                <a:lnTo>
                  <a:pt x="104018" y="1552550"/>
                </a:lnTo>
                <a:lnTo>
                  <a:pt x="111949" y="1562768"/>
                </a:lnTo>
                <a:lnTo>
                  <a:pt x="113943" y="1575502"/>
                </a:lnTo>
                <a:lnTo>
                  <a:pt x="113735" y="1591826"/>
                </a:lnTo>
                <a:lnTo>
                  <a:pt x="113364" y="1604266"/>
                </a:lnTo>
                <a:lnTo>
                  <a:pt x="116075" y="1612970"/>
                </a:lnTo>
                <a:lnTo>
                  <a:pt x="123211" y="1623712"/>
                </a:lnTo>
                <a:lnTo>
                  <a:pt x="127615" y="1634782"/>
                </a:lnTo>
                <a:lnTo>
                  <a:pt x="139529" y="1646444"/>
                </a:lnTo>
                <a:lnTo>
                  <a:pt x="146764" y="1657567"/>
                </a:lnTo>
                <a:lnTo>
                  <a:pt x="158286" y="1666627"/>
                </a:lnTo>
                <a:lnTo>
                  <a:pt x="167084" y="1676625"/>
                </a:lnTo>
                <a:lnTo>
                  <a:pt x="166996" y="1690655"/>
                </a:lnTo>
                <a:lnTo>
                  <a:pt x="160128" y="1699433"/>
                </a:lnTo>
                <a:lnTo>
                  <a:pt x="148586" y="1701546"/>
                </a:lnTo>
                <a:lnTo>
                  <a:pt x="138640" y="1698514"/>
                </a:lnTo>
                <a:lnTo>
                  <a:pt x="131577" y="1697830"/>
                </a:lnTo>
                <a:lnTo>
                  <a:pt x="129251" y="1705916"/>
                </a:lnTo>
                <a:lnTo>
                  <a:pt x="130891" y="1716950"/>
                </a:lnTo>
                <a:lnTo>
                  <a:pt x="134290" y="1731572"/>
                </a:lnTo>
                <a:lnTo>
                  <a:pt x="139594" y="1752646"/>
                </a:lnTo>
                <a:lnTo>
                  <a:pt x="145495" y="1759017"/>
                </a:lnTo>
                <a:lnTo>
                  <a:pt x="156672" y="1759401"/>
                </a:lnTo>
                <a:lnTo>
                  <a:pt x="159593" y="1753000"/>
                </a:lnTo>
                <a:lnTo>
                  <a:pt x="164711" y="1749343"/>
                </a:lnTo>
                <a:lnTo>
                  <a:pt x="169817" y="1745685"/>
                </a:lnTo>
                <a:lnTo>
                  <a:pt x="181526" y="1751172"/>
                </a:lnTo>
                <a:lnTo>
                  <a:pt x="186644" y="1748441"/>
                </a:lnTo>
                <a:lnTo>
                  <a:pt x="198496" y="1746416"/>
                </a:lnTo>
                <a:lnTo>
                  <a:pt x="211583" y="1749636"/>
                </a:lnTo>
                <a:lnTo>
                  <a:pt x="216722" y="1762092"/>
                </a:lnTo>
                <a:lnTo>
                  <a:pt x="219072" y="1775321"/>
                </a:lnTo>
                <a:lnTo>
                  <a:pt x="218387" y="1788912"/>
                </a:lnTo>
                <a:lnTo>
                  <a:pt x="222315" y="1799417"/>
                </a:lnTo>
                <a:lnTo>
                  <a:pt x="231909" y="1809799"/>
                </a:lnTo>
                <a:lnTo>
                  <a:pt x="242966" y="1812197"/>
                </a:lnTo>
                <a:lnTo>
                  <a:pt x="253191" y="1819492"/>
                </a:lnTo>
                <a:lnTo>
                  <a:pt x="261109" y="1831153"/>
                </a:lnTo>
                <a:lnTo>
                  <a:pt x="264404" y="1842670"/>
                </a:lnTo>
                <a:lnTo>
                  <a:pt x="261942" y="1854588"/>
                </a:lnTo>
                <a:lnTo>
                  <a:pt x="271442" y="1856416"/>
                </a:lnTo>
                <a:lnTo>
                  <a:pt x="276585" y="1853673"/>
                </a:lnTo>
                <a:lnTo>
                  <a:pt x="281691" y="1850917"/>
                </a:lnTo>
                <a:lnTo>
                  <a:pt x="286809" y="1858245"/>
                </a:lnTo>
                <a:lnTo>
                  <a:pt x="292664" y="1862830"/>
                </a:lnTo>
                <a:lnTo>
                  <a:pt x="298493" y="1867402"/>
                </a:lnTo>
                <a:lnTo>
                  <a:pt x="303611" y="1865586"/>
                </a:lnTo>
                <a:lnTo>
                  <a:pt x="309466" y="1860988"/>
                </a:lnTo>
                <a:lnTo>
                  <a:pt x="315320" y="1856416"/>
                </a:lnTo>
                <a:lnTo>
                  <a:pt x="324807" y="1852772"/>
                </a:lnTo>
                <a:lnTo>
                  <a:pt x="327741" y="1859172"/>
                </a:lnTo>
                <a:lnTo>
                  <a:pt x="335786" y="1870714"/>
                </a:lnTo>
                <a:lnTo>
                  <a:pt x="342324" y="1880688"/>
                </a:lnTo>
                <a:lnTo>
                  <a:pt x="350019" y="1882999"/>
                </a:lnTo>
                <a:lnTo>
                  <a:pt x="364677" y="1884647"/>
                </a:lnTo>
                <a:lnTo>
                  <a:pt x="377481" y="1889539"/>
                </a:lnTo>
                <a:lnTo>
                  <a:pt x="388396" y="1891921"/>
                </a:lnTo>
                <a:lnTo>
                  <a:pt x="405231" y="1900436"/>
                </a:lnTo>
                <a:lnTo>
                  <a:pt x="414282" y="1906043"/>
                </a:lnTo>
                <a:lnTo>
                  <a:pt x="416946" y="1917732"/>
                </a:lnTo>
                <a:lnTo>
                  <a:pt x="406710" y="1924146"/>
                </a:lnTo>
                <a:lnTo>
                  <a:pt x="406710" y="1927803"/>
                </a:lnTo>
                <a:lnTo>
                  <a:pt x="406710" y="1931461"/>
                </a:lnTo>
                <a:lnTo>
                  <a:pt x="414749" y="1934217"/>
                </a:lnTo>
                <a:lnTo>
                  <a:pt x="414749" y="1939716"/>
                </a:lnTo>
                <a:lnTo>
                  <a:pt x="414749" y="1945189"/>
                </a:lnTo>
                <a:lnTo>
                  <a:pt x="404513" y="1945189"/>
                </a:lnTo>
                <a:lnTo>
                  <a:pt x="403052" y="1949774"/>
                </a:lnTo>
                <a:lnTo>
                  <a:pt x="401579" y="1954359"/>
                </a:lnTo>
                <a:lnTo>
                  <a:pt x="408894" y="1960760"/>
                </a:lnTo>
                <a:lnTo>
                  <a:pt x="410355" y="1965319"/>
                </a:lnTo>
                <a:lnTo>
                  <a:pt x="408142" y="1977203"/>
                </a:lnTo>
                <a:lnTo>
                  <a:pt x="404534" y="1989567"/>
                </a:lnTo>
                <a:lnTo>
                  <a:pt x="395180" y="1991478"/>
                </a:lnTo>
                <a:lnTo>
                  <a:pt x="380111" y="1989346"/>
                </a:lnTo>
                <a:lnTo>
                  <a:pt x="369812" y="1995259"/>
                </a:lnTo>
                <a:lnTo>
                  <a:pt x="358553" y="2006149"/>
                </a:lnTo>
                <a:lnTo>
                  <a:pt x="350394" y="2015882"/>
                </a:lnTo>
                <a:lnTo>
                  <a:pt x="350620" y="2027727"/>
                </a:lnTo>
                <a:lnTo>
                  <a:pt x="367680" y="2026841"/>
                </a:lnTo>
                <a:lnTo>
                  <a:pt x="380485" y="2027323"/>
                </a:lnTo>
                <a:lnTo>
                  <a:pt x="379860" y="2034500"/>
                </a:lnTo>
                <a:lnTo>
                  <a:pt x="371653" y="2042818"/>
                </a:lnTo>
                <a:lnTo>
                  <a:pt x="360014" y="2050807"/>
                </a:lnTo>
                <a:lnTo>
                  <a:pt x="349090" y="2056998"/>
                </a:lnTo>
                <a:lnTo>
                  <a:pt x="345495" y="2063820"/>
                </a:lnTo>
                <a:lnTo>
                  <a:pt x="350882" y="2072494"/>
                </a:lnTo>
                <a:lnTo>
                  <a:pt x="356236" y="2080855"/>
                </a:lnTo>
                <a:lnTo>
                  <a:pt x="349770" y="2089047"/>
                </a:lnTo>
                <a:lnTo>
                  <a:pt x="339477" y="2097248"/>
                </a:lnTo>
                <a:lnTo>
                  <a:pt x="335733" y="2116309"/>
                </a:lnTo>
                <a:lnTo>
                  <a:pt x="326884" y="2123427"/>
                </a:lnTo>
                <a:lnTo>
                  <a:pt x="310527" y="2127634"/>
                </a:lnTo>
                <a:lnTo>
                  <a:pt x="308486" y="2133160"/>
                </a:lnTo>
                <a:lnTo>
                  <a:pt x="313949" y="2139313"/>
                </a:lnTo>
                <a:lnTo>
                  <a:pt x="320524" y="2149984"/>
                </a:lnTo>
                <a:lnTo>
                  <a:pt x="334061" y="2159576"/>
                </a:lnTo>
                <a:lnTo>
                  <a:pt x="344326" y="2163992"/>
                </a:lnTo>
                <a:lnTo>
                  <a:pt x="354445" y="2170359"/>
                </a:lnTo>
                <a:lnTo>
                  <a:pt x="383137" y="2197717"/>
                </a:lnTo>
                <a:lnTo>
                  <a:pt x="399979" y="2219205"/>
                </a:lnTo>
                <a:lnTo>
                  <a:pt x="402912" y="2221910"/>
                </a:lnTo>
                <a:lnTo>
                  <a:pt x="406037" y="2224221"/>
                </a:lnTo>
                <a:lnTo>
                  <a:pt x="411256" y="2220310"/>
                </a:lnTo>
                <a:lnTo>
                  <a:pt x="415765" y="2217490"/>
                </a:lnTo>
                <a:lnTo>
                  <a:pt x="418394" y="2217008"/>
                </a:lnTo>
                <a:lnTo>
                  <a:pt x="429168" y="2217560"/>
                </a:lnTo>
                <a:lnTo>
                  <a:pt x="441804" y="2221694"/>
                </a:lnTo>
                <a:lnTo>
                  <a:pt x="453688" y="2228318"/>
                </a:lnTo>
                <a:lnTo>
                  <a:pt x="464603" y="2233329"/>
                </a:lnTo>
                <a:lnTo>
                  <a:pt x="478222" y="2234702"/>
                </a:lnTo>
                <a:lnTo>
                  <a:pt x="491925" y="2234455"/>
                </a:lnTo>
                <a:lnTo>
                  <a:pt x="503091" y="2234606"/>
                </a:lnTo>
                <a:lnTo>
                  <a:pt x="514498" y="2245305"/>
                </a:lnTo>
                <a:lnTo>
                  <a:pt x="524503" y="2252359"/>
                </a:lnTo>
                <a:lnTo>
                  <a:pt x="535913" y="2258308"/>
                </a:lnTo>
                <a:lnTo>
                  <a:pt x="544475" y="2266190"/>
                </a:lnTo>
                <a:lnTo>
                  <a:pt x="557830" y="2262570"/>
                </a:lnTo>
                <a:lnTo>
                  <a:pt x="572420" y="2261164"/>
                </a:lnTo>
                <a:lnTo>
                  <a:pt x="582951" y="2260924"/>
                </a:lnTo>
                <a:lnTo>
                  <a:pt x="589488" y="2260924"/>
                </a:lnTo>
                <a:lnTo>
                  <a:pt x="589488" y="2266411"/>
                </a:lnTo>
                <a:lnTo>
                  <a:pt x="595330" y="2266411"/>
                </a:lnTo>
                <a:lnTo>
                  <a:pt x="600290" y="2276327"/>
                </a:lnTo>
                <a:lnTo>
                  <a:pt x="603569" y="2290496"/>
                </a:lnTo>
                <a:lnTo>
                  <a:pt x="612480" y="2295001"/>
                </a:lnTo>
                <a:lnTo>
                  <a:pt x="624367" y="2304099"/>
                </a:lnTo>
                <a:lnTo>
                  <a:pt x="635895" y="2310277"/>
                </a:lnTo>
                <a:lnTo>
                  <a:pt x="646753" y="2317857"/>
                </a:lnTo>
                <a:lnTo>
                  <a:pt x="655882" y="2328865"/>
                </a:lnTo>
                <a:lnTo>
                  <a:pt x="666894" y="2333810"/>
                </a:lnTo>
                <a:lnTo>
                  <a:pt x="674313" y="2335024"/>
                </a:lnTo>
                <a:lnTo>
                  <a:pt x="681171" y="2327558"/>
                </a:lnTo>
                <a:lnTo>
                  <a:pt x="690249" y="2322750"/>
                </a:lnTo>
                <a:lnTo>
                  <a:pt x="696998" y="2312883"/>
                </a:lnTo>
                <a:lnTo>
                  <a:pt x="688379" y="2299513"/>
                </a:lnTo>
                <a:lnTo>
                  <a:pt x="680049" y="2286213"/>
                </a:lnTo>
                <a:lnTo>
                  <a:pt x="672494" y="2273479"/>
                </a:lnTo>
                <a:lnTo>
                  <a:pt x="666204" y="2261807"/>
                </a:lnTo>
                <a:lnTo>
                  <a:pt x="661666" y="2251693"/>
                </a:lnTo>
                <a:lnTo>
                  <a:pt x="659370" y="2243633"/>
                </a:lnTo>
                <a:lnTo>
                  <a:pt x="660277" y="2230895"/>
                </a:lnTo>
                <a:lnTo>
                  <a:pt x="661079" y="2219635"/>
                </a:lnTo>
                <a:lnTo>
                  <a:pt x="660307" y="2209030"/>
                </a:lnTo>
                <a:lnTo>
                  <a:pt x="656490" y="2198256"/>
                </a:lnTo>
                <a:lnTo>
                  <a:pt x="648159" y="2186488"/>
                </a:lnTo>
                <a:lnTo>
                  <a:pt x="641080" y="2176432"/>
                </a:lnTo>
                <a:lnTo>
                  <a:pt x="638876" y="2167239"/>
                </a:lnTo>
                <a:lnTo>
                  <a:pt x="640514" y="2158560"/>
                </a:lnTo>
                <a:lnTo>
                  <a:pt x="644964" y="2150045"/>
                </a:lnTo>
                <a:lnTo>
                  <a:pt x="677152" y="2110815"/>
                </a:lnTo>
                <a:lnTo>
                  <a:pt x="708406" y="2089679"/>
                </a:lnTo>
                <a:lnTo>
                  <a:pt x="717776" y="2083316"/>
                </a:lnTo>
                <a:lnTo>
                  <a:pt x="718025" y="2077219"/>
                </a:lnTo>
                <a:lnTo>
                  <a:pt x="714342" y="2074348"/>
                </a:lnTo>
                <a:lnTo>
                  <a:pt x="710875" y="2072405"/>
                </a:lnTo>
                <a:lnTo>
                  <a:pt x="699954" y="2064230"/>
                </a:lnTo>
                <a:lnTo>
                  <a:pt x="698644" y="2057266"/>
                </a:lnTo>
                <a:lnTo>
                  <a:pt x="707460" y="2050645"/>
                </a:lnTo>
                <a:lnTo>
                  <a:pt x="707620" y="2042566"/>
                </a:lnTo>
                <a:lnTo>
                  <a:pt x="701492" y="2031848"/>
                </a:lnTo>
                <a:lnTo>
                  <a:pt x="691660" y="2016006"/>
                </a:lnTo>
                <a:lnTo>
                  <a:pt x="684937" y="2004415"/>
                </a:lnTo>
                <a:lnTo>
                  <a:pt x="679444" y="1999261"/>
                </a:lnTo>
                <a:lnTo>
                  <a:pt x="672838" y="1999177"/>
                </a:lnTo>
                <a:lnTo>
                  <a:pt x="664062" y="1997374"/>
                </a:lnTo>
                <a:lnTo>
                  <a:pt x="655287" y="2001019"/>
                </a:lnTo>
                <a:lnTo>
                  <a:pt x="649001" y="1998500"/>
                </a:lnTo>
                <a:lnTo>
                  <a:pt x="648666" y="1986410"/>
                </a:lnTo>
                <a:lnTo>
                  <a:pt x="645090" y="1971910"/>
                </a:lnTo>
                <a:lnTo>
                  <a:pt x="635783" y="1966203"/>
                </a:lnTo>
                <a:lnTo>
                  <a:pt x="631993" y="1953730"/>
                </a:lnTo>
                <a:lnTo>
                  <a:pt x="634865" y="1941434"/>
                </a:lnTo>
                <a:lnTo>
                  <a:pt x="640669" y="1935106"/>
                </a:lnTo>
                <a:lnTo>
                  <a:pt x="649445" y="1929645"/>
                </a:lnTo>
                <a:lnTo>
                  <a:pt x="649445" y="1924146"/>
                </a:lnTo>
                <a:lnTo>
                  <a:pt x="643613" y="1917977"/>
                </a:lnTo>
                <a:lnTo>
                  <a:pt x="637925" y="1908975"/>
                </a:lnTo>
                <a:lnTo>
                  <a:pt x="646480" y="1895426"/>
                </a:lnTo>
                <a:lnTo>
                  <a:pt x="654148" y="1887107"/>
                </a:lnTo>
                <a:lnTo>
                  <a:pt x="657521" y="1872139"/>
                </a:lnTo>
                <a:lnTo>
                  <a:pt x="663047" y="1862937"/>
                </a:lnTo>
                <a:lnTo>
                  <a:pt x="670165" y="1860645"/>
                </a:lnTo>
                <a:lnTo>
                  <a:pt x="679924" y="1871011"/>
                </a:lnTo>
                <a:lnTo>
                  <a:pt x="687257" y="1881954"/>
                </a:lnTo>
                <a:lnTo>
                  <a:pt x="693761" y="1889983"/>
                </a:lnTo>
                <a:lnTo>
                  <a:pt x="701034" y="1891608"/>
                </a:lnTo>
                <a:lnTo>
                  <a:pt x="708283" y="1882684"/>
                </a:lnTo>
                <a:lnTo>
                  <a:pt x="706778" y="1871850"/>
                </a:lnTo>
                <a:lnTo>
                  <a:pt x="704114" y="1858025"/>
                </a:lnTo>
                <a:lnTo>
                  <a:pt x="706549" y="1847814"/>
                </a:lnTo>
                <a:lnTo>
                  <a:pt x="718690" y="1839415"/>
                </a:lnTo>
                <a:lnTo>
                  <a:pt x="723800" y="1830339"/>
                </a:lnTo>
                <a:lnTo>
                  <a:pt x="728048" y="1824250"/>
                </a:lnTo>
                <a:lnTo>
                  <a:pt x="740768" y="1820290"/>
                </a:lnTo>
                <a:lnTo>
                  <a:pt x="753521" y="1812583"/>
                </a:lnTo>
                <a:lnTo>
                  <a:pt x="763564" y="1805321"/>
                </a:lnTo>
                <a:lnTo>
                  <a:pt x="774821" y="1798236"/>
                </a:lnTo>
                <a:lnTo>
                  <a:pt x="786041" y="1793526"/>
                </a:lnTo>
                <a:lnTo>
                  <a:pt x="796714" y="1798890"/>
                </a:lnTo>
                <a:lnTo>
                  <a:pt x="804620" y="1800292"/>
                </a:lnTo>
                <a:lnTo>
                  <a:pt x="814161" y="1789208"/>
                </a:lnTo>
                <a:lnTo>
                  <a:pt x="824466" y="1787748"/>
                </a:lnTo>
                <a:lnTo>
                  <a:pt x="831401" y="1792185"/>
                </a:lnTo>
                <a:lnTo>
                  <a:pt x="839165" y="1798529"/>
                </a:lnTo>
                <a:lnTo>
                  <a:pt x="853491" y="1802523"/>
                </a:lnTo>
                <a:lnTo>
                  <a:pt x="889834" y="1825894"/>
                </a:lnTo>
                <a:lnTo>
                  <a:pt x="900308" y="1845206"/>
                </a:lnTo>
                <a:lnTo>
                  <a:pt x="905000" y="1849340"/>
                </a:lnTo>
                <a:lnTo>
                  <a:pt x="908653" y="1837510"/>
                </a:lnTo>
                <a:lnTo>
                  <a:pt x="915807" y="1836994"/>
                </a:lnTo>
                <a:lnTo>
                  <a:pt x="931203" y="1845505"/>
                </a:lnTo>
                <a:lnTo>
                  <a:pt x="943653" y="1847805"/>
                </a:lnTo>
                <a:lnTo>
                  <a:pt x="952399" y="1845292"/>
                </a:lnTo>
                <a:lnTo>
                  <a:pt x="960379" y="1834960"/>
                </a:lnTo>
                <a:lnTo>
                  <a:pt x="971284" y="1827614"/>
                </a:lnTo>
                <a:lnTo>
                  <a:pt x="982014" y="1824799"/>
                </a:lnTo>
                <a:lnTo>
                  <a:pt x="993274" y="1832836"/>
                </a:lnTo>
                <a:lnTo>
                  <a:pt x="1000791" y="1834783"/>
                </a:lnTo>
                <a:lnTo>
                  <a:pt x="1013553" y="1825312"/>
                </a:lnTo>
                <a:lnTo>
                  <a:pt x="1025919" y="1822354"/>
                </a:lnTo>
                <a:lnTo>
                  <a:pt x="1035552" y="1824917"/>
                </a:lnTo>
                <a:lnTo>
                  <a:pt x="1045226" y="1838659"/>
                </a:lnTo>
                <a:lnTo>
                  <a:pt x="1056063" y="1843242"/>
                </a:lnTo>
                <a:lnTo>
                  <a:pt x="1068817" y="1849641"/>
                </a:lnTo>
                <a:lnTo>
                  <a:pt x="1075456" y="1856823"/>
                </a:lnTo>
                <a:lnTo>
                  <a:pt x="1082200" y="1846436"/>
                </a:lnTo>
                <a:lnTo>
                  <a:pt x="1086961" y="1836612"/>
                </a:lnTo>
                <a:lnTo>
                  <a:pt x="1098074" y="1842025"/>
                </a:lnTo>
                <a:lnTo>
                  <a:pt x="1109287" y="1848347"/>
                </a:lnTo>
                <a:lnTo>
                  <a:pt x="1126344" y="1846686"/>
                </a:lnTo>
                <a:lnTo>
                  <a:pt x="1134307" y="1838904"/>
                </a:lnTo>
                <a:lnTo>
                  <a:pt x="1133960" y="1821978"/>
                </a:lnTo>
                <a:lnTo>
                  <a:pt x="1130911" y="1808863"/>
                </a:lnTo>
                <a:lnTo>
                  <a:pt x="1118022" y="1802574"/>
                </a:lnTo>
                <a:lnTo>
                  <a:pt x="1107363" y="1796826"/>
                </a:lnTo>
                <a:lnTo>
                  <a:pt x="1096056" y="1791457"/>
                </a:lnTo>
                <a:lnTo>
                  <a:pt x="1090580" y="1781577"/>
                </a:lnTo>
                <a:lnTo>
                  <a:pt x="1093736" y="1774154"/>
                </a:lnTo>
                <a:lnTo>
                  <a:pt x="1104800" y="1768092"/>
                </a:lnTo>
                <a:lnTo>
                  <a:pt x="1113503" y="1759256"/>
                </a:lnTo>
                <a:lnTo>
                  <a:pt x="1111830" y="1743724"/>
                </a:lnTo>
                <a:lnTo>
                  <a:pt x="1112562" y="1730523"/>
                </a:lnTo>
                <a:lnTo>
                  <a:pt x="1118671" y="1723183"/>
                </a:lnTo>
                <a:lnTo>
                  <a:pt x="1133483" y="1721520"/>
                </a:lnTo>
                <a:lnTo>
                  <a:pt x="1148077" y="1719726"/>
                </a:lnTo>
                <a:lnTo>
                  <a:pt x="1155379" y="1716360"/>
                </a:lnTo>
                <a:lnTo>
                  <a:pt x="1147072" y="1710108"/>
                </a:lnTo>
                <a:lnTo>
                  <a:pt x="1133168" y="1703638"/>
                </a:lnTo>
                <a:lnTo>
                  <a:pt x="1125748" y="1689364"/>
                </a:lnTo>
                <a:lnTo>
                  <a:pt x="1122585" y="1675409"/>
                </a:lnTo>
                <a:lnTo>
                  <a:pt x="1123116" y="1665156"/>
                </a:lnTo>
                <a:lnTo>
                  <a:pt x="1132937" y="1661842"/>
                </a:lnTo>
                <a:lnTo>
                  <a:pt x="1145492" y="1661913"/>
                </a:lnTo>
                <a:lnTo>
                  <a:pt x="1157256" y="1660286"/>
                </a:lnTo>
                <a:lnTo>
                  <a:pt x="1169278" y="1660709"/>
                </a:lnTo>
                <a:lnTo>
                  <a:pt x="1180674" y="1660319"/>
                </a:lnTo>
                <a:lnTo>
                  <a:pt x="1190556" y="1656254"/>
                </a:lnTo>
                <a:lnTo>
                  <a:pt x="1201664" y="1649181"/>
                </a:lnTo>
                <a:lnTo>
                  <a:pt x="1214900" y="1644960"/>
                </a:lnTo>
                <a:lnTo>
                  <a:pt x="1228319" y="1642892"/>
                </a:lnTo>
                <a:lnTo>
                  <a:pt x="1239975" y="1642279"/>
                </a:lnTo>
                <a:lnTo>
                  <a:pt x="1253616" y="1639281"/>
                </a:lnTo>
                <a:lnTo>
                  <a:pt x="1265176" y="1633424"/>
                </a:lnTo>
                <a:lnTo>
                  <a:pt x="1279290" y="1629728"/>
                </a:lnTo>
                <a:lnTo>
                  <a:pt x="1294032" y="1626210"/>
                </a:lnTo>
                <a:lnTo>
                  <a:pt x="1307537" y="1622963"/>
                </a:lnTo>
                <a:lnTo>
                  <a:pt x="1317941" y="1620078"/>
                </a:lnTo>
                <a:lnTo>
                  <a:pt x="1329107" y="1616240"/>
                </a:lnTo>
                <a:lnTo>
                  <a:pt x="1344257" y="1611795"/>
                </a:lnTo>
                <a:lnTo>
                  <a:pt x="1358941" y="1606761"/>
                </a:lnTo>
                <a:lnTo>
                  <a:pt x="1368710" y="1601156"/>
                </a:lnTo>
                <a:lnTo>
                  <a:pt x="1375967" y="1592894"/>
                </a:lnTo>
                <a:lnTo>
                  <a:pt x="1389274" y="1587277"/>
                </a:lnTo>
                <a:lnTo>
                  <a:pt x="1403157" y="1585080"/>
                </a:lnTo>
                <a:lnTo>
                  <a:pt x="1418094" y="1590269"/>
                </a:lnTo>
                <a:lnTo>
                  <a:pt x="1429441" y="1592482"/>
                </a:lnTo>
                <a:lnTo>
                  <a:pt x="1442967" y="1591677"/>
                </a:lnTo>
                <a:lnTo>
                  <a:pt x="1453622" y="1597042"/>
                </a:lnTo>
                <a:lnTo>
                  <a:pt x="1458156" y="1605752"/>
                </a:lnTo>
                <a:lnTo>
                  <a:pt x="1459623" y="1619035"/>
                </a:lnTo>
                <a:lnTo>
                  <a:pt x="1463311" y="1630885"/>
                </a:lnTo>
                <a:lnTo>
                  <a:pt x="1460195" y="1645158"/>
                </a:lnTo>
                <a:lnTo>
                  <a:pt x="1459927" y="1653648"/>
                </a:lnTo>
                <a:lnTo>
                  <a:pt x="1469201" y="1657033"/>
                </a:lnTo>
                <a:lnTo>
                  <a:pt x="1482079" y="1653944"/>
                </a:lnTo>
                <a:lnTo>
                  <a:pt x="1493508" y="1647119"/>
                </a:lnTo>
                <a:lnTo>
                  <a:pt x="1500301" y="1650571"/>
                </a:lnTo>
                <a:lnTo>
                  <a:pt x="1502652" y="1657545"/>
                </a:lnTo>
                <a:lnTo>
                  <a:pt x="1502656" y="1664227"/>
                </a:lnTo>
                <a:lnTo>
                  <a:pt x="1512168" y="1668812"/>
                </a:lnTo>
                <a:lnTo>
                  <a:pt x="1512168" y="1660582"/>
                </a:lnTo>
                <a:lnTo>
                  <a:pt x="1512168" y="1652327"/>
                </a:lnTo>
                <a:lnTo>
                  <a:pt x="1523865" y="1657839"/>
                </a:lnTo>
                <a:lnTo>
                  <a:pt x="1527535" y="1663338"/>
                </a:lnTo>
                <a:lnTo>
                  <a:pt x="1535267" y="1664034"/>
                </a:lnTo>
                <a:lnTo>
                  <a:pt x="1543587" y="1662789"/>
                </a:lnTo>
                <a:lnTo>
                  <a:pt x="1540459" y="1672699"/>
                </a:lnTo>
                <a:lnTo>
                  <a:pt x="1533749" y="1681146"/>
                </a:lnTo>
                <a:lnTo>
                  <a:pt x="1531471" y="1689353"/>
                </a:lnTo>
                <a:lnTo>
                  <a:pt x="1538981" y="1693656"/>
                </a:lnTo>
                <a:lnTo>
                  <a:pt x="1545427" y="1690014"/>
                </a:lnTo>
                <a:lnTo>
                  <a:pt x="1552075" y="1685288"/>
                </a:lnTo>
                <a:lnTo>
                  <a:pt x="1564568" y="1684698"/>
                </a:lnTo>
                <a:lnTo>
                  <a:pt x="1575915" y="1678704"/>
                </a:lnTo>
                <a:lnTo>
                  <a:pt x="1585935" y="1671402"/>
                </a:lnTo>
                <a:lnTo>
                  <a:pt x="1599612" y="1664565"/>
                </a:lnTo>
                <a:lnTo>
                  <a:pt x="1610538" y="1656858"/>
                </a:lnTo>
                <a:lnTo>
                  <a:pt x="1619384" y="1649589"/>
                </a:lnTo>
                <a:lnTo>
                  <a:pt x="1632001" y="1643603"/>
                </a:lnTo>
                <a:lnTo>
                  <a:pt x="1642807" y="1642895"/>
                </a:lnTo>
                <a:lnTo>
                  <a:pt x="1647043" y="1646460"/>
                </a:lnTo>
                <a:lnTo>
                  <a:pt x="1642189" y="1654645"/>
                </a:lnTo>
                <a:lnTo>
                  <a:pt x="1640488" y="1663705"/>
                </a:lnTo>
                <a:lnTo>
                  <a:pt x="1644941" y="1672804"/>
                </a:lnTo>
                <a:lnTo>
                  <a:pt x="1654985" y="1679354"/>
                </a:lnTo>
                <a:lnTo>
                  <a:pt x="1664496" y="1687879"/>
                </a:lnTo>
                <a:lnTo>
                  <a:pt x="1689579" y="1720848"/>
                </a:lnTo>
                <a:lnTo>
                  <a:pt x="1708982" y="1755578"/>
                </a:lnTo>
                <a:lnTo>
                  <a:pt x="1727377" y="1795260"/>
                </a:lnTo>
                <a:lnTo>
                  <a:pt x="1733335" y="1810381"/>
                </a:lnTo>
                <a:lnTo>
                  <a:pt x="1738752" y="1824003"/>
                </a:lnTo>
                <a:lnTo>
                  <a:pt x="1743571" y="1834885"/>
                </a:lnTo>
                <a:lnTo>
                  <a:pt x="1747731" y="1841789"/>
                </a:lnTo>
                <a:lnTo>
                  <a:pt x="1756175" y="1836135"/>
                </a:lnTo>
                <a:lnTo>
                  <a:pt x="1762731" y="1823636"/>
                </a:lnTo>
                <a:lnTo>
                  <a:pt x="1773822" y="1822061"/>
                </a:lnTo>
                <a:lnTo>
                  <a:pt x="1782141" y="1828261"/>
                </a:lnTo>
                <a:lnTo>
                  <a:pt x="1789381" y="1836293"/>
                </a:lnTo>
                <a:lnTo>
                  <a:pt x="1803277" y="1842057"/>
                </a:lnTo>
                <a:lnTo>
                  <a:pt x="1815384" y="1846320"/>
                </a:lnTo>
                <a:lnTo>
                  <a:pt x="1825064" y="1847054"/>
                </a:lnTo>
                <a:lnTo>
                  <a:pt x="1836231" y="1841386"/>
                </a:lnTo>
                <a:lnTo>
                  <a:pt x="1848504" y="1835436"/>
                </a:lnTo>
                <a:lnTo>
                  <a:pt x="1858448" y="1833704"/>
                </a:lnTo>
                <a:lnTo>
                  <a:pt x="1868268" y="1838907"/>
                </a:lnTo>
                <a:lnTo>
                  <a:pt x="1877285" y="1847443"/>
                </a:lnTo>
                <a:lnTo>
                  <a:pt x="1886617" y="1866698"/>
                </a:lnTo>
                <a:lnTo>
                  <a:pt x="1894827" y="1875381"/>
                </a:lnTo>
                <a:lnTo>
                  <a:pt x="1901541" y="1877482"/>
                </a:lnTo>
                <a:lnTo>
                  <a:pt x="1907697" y="1877486"/>
                </a:lnTo>
                <a:lnTo>
                  <a:pt x="1908942" y="1885715"/>
                </a:lnTo>
                <a:lnTo>
                  <a:pt x="1908942" y="1893043"/>
                </a:lnTo>
                <a:lnTo>
                  <a:pt x="1908942" y="1900358"/>
                </a:lnTo>
                <a:lnTo>
                  <a:pt x="1919661" y="1910137"/>
                </a:lnTo>
                <a:lnTo>
                  <a:pt x="1925503" y="1910137"/>
                </a:lnTo>
                <a:lnTo>
                  <a:pt x="1938082" y="1908627"/>
                </a:lnTo>
                <a:lnTo>
                  <a:pt x="1950835" y="1904651"/>
                </a:lnTo>
                <a:lnTo>
                  <a:pt x="1956681" y="1900358"/>
                </a:lnTo>
                <a:lnTo>
                  <a:pt x="1962574" y="1896739"/>
                </a:lnTo>
                <a:lnTo>
                  <a:pt x="1963526" y="1905248"/>
                </a:lnTo>
                <a:lnTo>
                  <a:pt x="1968998" y="1918663"/>
                </a:lnTo>
                <a:lnTo>
                  <a:pt x="1978113" y="1927067"/>
                </a:lnTo>
                <a:lnTo>
                  <a:pt x="1985002" y="1927194"/>
                </a:lnTo>
                <a:lnTo>
                  <a:pt x="1996661" y="1933340"/>
                </a:lnTo>
                <a:lnTo>
                  <a:pt x="1997651" y="1927194"/>
                </a:lnTo>
                <a:lnTo>
                  <a:pt x="1998629" y="1921110"/>
                </a:lnTo>
                <a:lnTo>
                  <a:pt x="2014225" y="1917465"/>
                </a:lnTo>
                <a:lnTo>
                  <a:pt x="2020080" y="1916208"/>
                </a:lnTo>
                <a:lnTo>
                  <a:pt x="2030847" y="1913285"/>
                </a:lnTo>
                <a:lnTo>
                  <a:pt x="2044190" y="1906699"/>
                </a:lnTo>
                <a:lnTo>
                  <a:pt x="2054905" y="1893984"/>
                </a:lnTo>
                <a:lnTo>
                  <a:pt x="2066131" y="1887377"/>
                </a:lnTo>
                <a:lnTo>
                  <a:pt x="2074563" y="1882173"/>
                </a:lnTo>
                <a:lnTo>
                  <a:pt x="2084898" y="1873188"/>
                </a:lnTo>
                <a:lnTo>
                  <a:pt x="2095098" y="1865614"/>
                </a:lnTo>
                <a:lnTo>
                  <a:pt x="2105883" y="1857260"/>
                </a:lnTo>
                <a:lnTo>
                  <a:pt x="2117495" y="1852772"/>
                </a:lnTo>
                <a:lnTo>
                  <a:pt x="2127644" y="1845352"/>
                </a:lnTo>
                <a:lnTo>
                  <a:pt x="2140665" y="1844830"/>
                </a:lnTo>
                <a:lnTo>
                  <a:pt x="2151603" y="1847993"/>
                </a:lnTo>
                <a:lnTo>
                  <a:pt x="2166929" y="1851775"/>
                </a:lnTo>
                <a:lnTo>
                  <a:pt x="2181203" y="1854656"/>
                </a:lnTo>
                <a:lnTo>
                  <a:pt x="2191740" y="1862725"/>
                </a:lnTo>
                <a:lnTo>
                  <a:pt x="2197089" y="1875881"/>
                </a:lnTo>
                <a:lnTo>
                  <a:pt x="2206581" y="1882518"/>
                </a:lnTo>
                <a:lnTo>
                  <a:pt x="2217880" y="1890349"/>
                </a:lnTo>
                <a:lnTo>
                  <a:pt x="2226292" y="1892196"/>
                </a:lnTo>
                <a:lnTo>
                  <a:pt x="2235120" y="1886837"/>
                </a:lnTo>
                <a:lnTo>
                  <a:pt x="2246876" y="1886294"/>
                </a:lnTo>
                <a:lnTo>
                  <a:pt x="2259859" y="1895211"/>
                </a:lnTo>
                <a:lnTo>
                  <a:pt x="2269370" y="1900668"/>
                </a:lnTo>
                <a:lnTo>
                  <a:pt x="2275464" y="1899559"/>
                </a:lnTo>
                <a:lnTo>
                  <a:pt x="2285765" y="1890453"/>
                </a:lnTo>
                <a:lnTo>
                  <a:pt x="2298744" y="1884406"/>
                </a:lnTo>
                <a:lnTo>
                  <a:pt x="2305636" y="1872465"/>
                </a:lnTo>
                <a:lnTo>
                  <a:pt x="2306787" y="1860630"/>
                </a:lnTo>
                <a:lnTo>
                  <a:pt x="2300930" y="1849718"/>
                </a:lnTo>
                <a:lnTo>
                  <a:pt x="2296430" y="1836380"/>
                </a:lnTo>
                <a:lnTo>
                  <a:pt x="2293438" y="1824296"/>
                </a:lnTo>
                <a:lnTo>
                  <a:pt x="2297212" y="1812881"/>
                </a:lnTo>
                <a:lnTo>
                  <a:pt x="2305458" y="1804458"/>
                </a:lnTo>
                <a:lnTo>
                  <a:pt x="2314412" y="1793289"/>
                </a:lnTo>
                <a:lnTo>
                  <a:pt x="2324076" y="1787047"/>
                </a:lnTo>
                <a:lnTo>
                  <a:pt x="2328118" y="1781994"/>
                </a:lnTo>
                <a:lnTo>
                  <a:pt x="2329096" y="1771022"/>
                </a:lnTo>
                <a:lnTo>
                  <a:pt x="2335929" y="1773460"/>
                </a:lnTo>
                <a:lnTo>
                  <a:pt x="2348569" y="1778641"/>
                </a:lnTo>
                <a:lnTo>
                  <a:pt x="2359531" y="1784892"/>
                </a:lnTo>
                <a:lnTo>
                  <a:pt x="2363208" y="1789335"/>
                </a:lnTo>
                <a:lnTo>
                  <a:pt x="2373940" y="1791748"/>
                </a:lnTo>
                <a:lnTo>
                  <a:pt x="2380747" y="1791748"/>
                </a:lnTo>
                <a:lnTo>
                  <a:pt x="2392035" y="1795524"/>
                </a:lnTo>
                <a:lnTo>
                  <a:pt x="2403670" y="1802924"/>
                </a:lnTo>
                <a:lnTo>
                  <a:pt x="2415961" y="1807545"/>
                </a:lnTo>
                <a:lnTo>
                  <a:pt x="2429993" y="1811230"/>
                </a:lnTo>
                <a:lnTo>
                  <a:pt x="2436180" y="1822999"/>
                </a:lnTo>
                <a:lnTo>
                  <a:pt x="2438215" y="1835894"/>
                </a:lnTo>
                <a:lnTo>
                  <a:pt x="2439482" y="1847037"/>
                </a:lnTo>
                <a:lnTo>
                  <a:pt x="2447225" y="1859251"/>
                </a:lnTo>
                <a:lnTo>
                  <a:pt x="2455528" y="1868988"/>
                </a:lnTo>
                <a:lnTo>
                  <a:pt x="2461592" y="1871153"/>
                </a:lnTo>
                <a:lnTo>
                  <a:pt x="2470077" y="1872900"/>
                </a:lnTo>
                <a:lnTo>
                  <a:pt x="2482520" y="1879626"/>
                </a:lnTo>
                <a:lnTo>
                  <a:pt x="2497290" y="1876502"/>
                </a:lnTo>
                <a:lnTo>
                  <a:pt x="2508402" y="1869857"/>
                </a:lnTo>
                <a:lnTo>
                  <a:pt x="2521957" y="1866530"/>
                </a:lnTo>
                <a:lnTo>
                  <a:pt x="2535620" y="1863257"/>
                </a:lnTo>
                <a:lnTo>
                  <a:pt x="2550440" y="1865724"/>
                </a:lnTo>
                <a:lnTo>
                  <a:pt x="2564654" y="1869714"/>
                </a:lnTo>
                <a:lnTo>
                  <a:pt x="2573811" y="1871425"/>
                </a:lnTo>
                <a:lnTo>
                  <a:pt x="2584831" y="1871168"/>
                </a:lnTo>
                <a:lnTo>
                  <a:pt x="2597886" y="1876697"/>
                </a:lnTo>
                <a:lnTo>
                  <a:pt x="2608995" y="1884690"/>
                </a:lnTo>
                <a:lnTo>
                  <a:pt x="2622804" y="1889989"/>
                </a:lnTo>
                <a:lnTo>
                  <a:pt x="2648709" y="1919569"/>
                </a:lnTo>
                <a:lnTo>
                  <a:pt x="2674726" y="1925151"/>
                </a:lnTo>
                <a:lnTo>
                  <a:pt x="2684548" y="1927008"/>
                </a:lnTo>
                <a:lnTo>
                  <a:pt x="2695847" y="1931235"/>
                </a:lnTo>
                <a:lnTo>
                  <a:pt x="2712045" y="1932375"/>
                </a:lnTo>
                <a:lnTo>
                  <a:pt x="2725997" y="1930978"/>
                </a:lnTo>
                <a:lnTo>
                  <a:pt x="2735016" y="1926160"/>
                </a:lnTo>
                <a:lnTo>
                  <a:pt x="2749728" y="1922415"/>
                </a:lnTo>
                <a:lnTo>
                  <a:pt x="2764536" y="1918903"/>
                </a:lnTo>
                <a:lnTo>
                  <a:pt x="2779415" y="1912515"/>
                </a:lnTo>
                <a:lnTo>
                  <a:pt x="2792226" y="1909104"/>
                </a:lnTo>
                <a:lnTo>
                  <a:pt x="2799432" y="1904535"/>
                </a:lnTo>
                <a:lnTo>
                  <a:pt x="2805926" y="1894926"/>
                </a:lnTo>
                <a:lnTo>
                  <a:pt x="2817630" y="1887040"/>
                </a:lnTo>
                <a:lnTo>
                  <a:pt x="2830896" y="1879917"/>
                </a:lnTo>
                <a:lnTo>
                  <a:pt x="2845631" y="1876993"/>
                </a:lnTo>
                <a:lnTo>
                  <a:pt x="2858542" y="1877717"/>
                </a:lnTo>
                <a:lnTo>
                  <a:pt x="2866332" y="1881540"/>
                </a:lnTo>
                <a:lnTo>
                  <a:pt x="2874903" y="1889962"/>
                </a:lnTo>
                <a:lnTo>
                  <a:pt x="2888378" y="1892145"/>
                </a:lnTo>
                <a:lnTo>
                  <a:pt x="2902571" y="1890004"/>
                </a:lnTo>
                <a:lnTo>
                  <a:pt x="2916062" y="1892229"/>
                </a:lnTo>
                <a:lnTo>
                  <a:pt x="2925186" y="1897783"/>
                </a:lnTo>
                <a:lnTo>
                  <a:pt x="2934473" y="1906734"/>
                </a:lnTo>
                <a:lnTo>
                  <a:pt x="2948288" y="1911353"/>
                </a:lnTo>
                <a:lnTo>
                  <a:pt x="2958712" y="1911399"/>
                </a:lnTo>
                <a:lnTo>
                  <a:pt x="2968129" y="1905055"/>
                </a:lnTo>
                <a:lnTo>
                  <a:pt x="2980525" y="1895763"/>
                </a:lnTo>
                <a:lnTo>
                  <a:pt x="2994955" y="1888405"/>
                </a:lnTo>
                <a:lnTo>
                  <a:pt x="3003319" y="1880039"/>
                </a:lnTo>
                <a:lnTo>
                  <a:pt x="3005216" y="1867392"/>
                </a:lnTo>
                <a:lnTo>
                  <a:pt x="3010193" y="1853839"/>
                </a:lnTo>
                <a:lnTo>
                  <a:pt x="3015863" y="1841190"/>
                </a:lnTo>
                <a:lnTo>
                  <a:pt x="3019842" y="1831254"/>
                </a:lnTo>
                <a:lnTo>
                  <a:pt x="3023986" y="1819030"/>
                </a:lnTo>
                <a:lnTo>
                  <a:pt x="3030777" y="1804794"/>
                </a:lnTo>
                <a:lnTo>
                  <a:pt x="3037636" y="1793636"/>
                </a:lnTo>
                <a:lnTo>
                  <a:pt x="3047849" y="1784683"/>
                </a:lnTo>
                <a:lnTo>
                  <a:pt x="3054840" y="1774012"/>
                </a:lnTo>
                <a:lnTo>
                  <a:pt x="3053320" y="1758763"/>
                </a:lnTo>
                <a:lnTo>
                  <a:pt x="3049690" y="1744649"/>
                </a:lnTo>
                <a:lnTo>
                  <a:pt x="3041599" y="1741733"/>
                </a:lnTo>
                <a:lnTo>
                  <a:pt x="3036605" y="1737313"/>
                </a:lnTo>
                <a:lnTo>
                  <a:pt x="3038176" y="1727267"/>
                </a:lnTo>
                <a:lnTo>
                  <a:pt x="3050271" y="1711698"/>
                </a:lnTo>
                <a:lnTo>
                  <a:pt x="3062526" y="1703837"/>
                </a:lnTo>
                <a:lnTo>
                  <a:pt x="3073423" y="1701175"/>
                </a:lnTo>
                <a:lnTo>
                  <a:pt x="3081445" y="1701202"/>
                </a:lnTo>
                <a:lnTo>
                  <a:pt x="3089877" y="1700047"/>
                </a:lnTo>
                <a:lnTo>
                  <a:pt x="3103074" y="1697484"/>
                </a:lnTo>
                <a:lnTo>
                  <a:pt x="3117776" y="1695446"/>
                </a:lnTo>
                <a:lnTo>
                  <a:pt x="3130727" y="1695866"/>
                </a:lnTo>
                <a:lnTo>
                  <a:pt x="3142842" y="1698193"/>
                </a:lnTo>
                <a:lnTo>
                  <a:pt x="3153198" y="1698391"/>
                </a:lnTo>
                <a:lnTo>
                  <a:pt x="3163522" y="1700332"/>
                </a:lnTo>
                <a:lnTo>
                  <a:pt x="3178500" y="1707351"/>
                </a:lnTo>
                <a:lnTo>
                  <a:pt x="3191954" y="1710962"/>
                </a:lnTo>
                <a:lnTo>
                  <a:pt x="3202699" y="1713528"/>
                </a:lnTo>
                <a:lnTo>
                  <a:pt x="3209554" y="1717411"/>
                </a:lnTo>
                <a:lnTo>
                  <a:pt x="3217419" y="1725751"/>
                </a:lnTo>
                <a:lnTo>
                  <a:pt x="3226868" y="1734388"/>
                </a:lnTo>
                <a:lnTo>
                  <a:pt x="3232031" y="1744887"/>
                </a:lnTo>
                <a:lnTo>
                  <a:pt x="3231954" y="1753487"/>
                </a:lnTo>
                <a:lnTo>
                  <a:pt x="3234729" y="1758737"/>
                </a:lnTo>
                <a:lnTo>
                  <a:pt x="3239090" y="1763971"/>
                </a:lnTo>
                <a:lnTo>
                  <a:pt x="3243772" y="1772525"/>
                </a:lnTo>
                <a:lnTo>
                  <a:pt x="3248847" y="1794341"/>
                </a:lnTo>
                <a:lnTo>
                  <a:pt x="3254119" y="1809073"/>
                </a:lnTo>
                <a:lnTo>
                  <a:pt x="3259108" y="1818979"/>
                </a:lnTo>
                <a:lnTo>
                  <a:pt x="3263331" y="1826314"/>
                </a:lnTo>
                <a:lnTo>
                  <a:pt x="3266307" y="1833336"/>
                </a:lnTo>
                <a:lnTo>
                  <a:pt x="3270170" y="1845982"/>
                </a:lnTo>
                <a:lnTo>
                  <a:pt x="3275679" y="1859702"/>
                </a:lnTo>
                <a:lnTo>
                  <a:pt x="3280813" y="1872565"/>
                </a:lnTo>
                <a:lnTo>
                  <a:pt x="3283547" y="1882640"/>
                </a:lnTo>
                <a:lnTo>
                  <a:pt x="3282271" y="1895906"/>
                </a:lnTo>
                <a:lnTo>
                  <a:pt x="3287174" y="1906122"/>
                </a:lnTo>
                <a:lnTo>
                  <a:pt x="3305028" y="1911405"/>
                </a:lnTo>
                <a:lnTo>
                  <a:pt x="3317494" y="1918303"/>
                </a:lnTo>
                <a:lnTo>
                  <a:pt x="3325292" y="1923205"/>
                </a:lnTo>
                <a:lnTo>
                  <a:pt x="3334203" y="1923970"/>
                </a:lnTo>
                <a:lnTo>
                  <a:pt x="3346252" y="1929270"/>
                </a:lnTo>
                <a:lnTo>
                  <a:pt x="3357936" y="1938009"/>
                </a:lnTo>
                <a:lnTo>
                  <a:pt x="3368928" y="1947142"/>
                </a:lnTo>
                <a:lnTo>
                  <a:pt x="3378370" y="1951391"/>
                </a:lnTo>
                <a:lnTo>
                  <a:pt x="3384098" y="1956089"/>
                </a:lnTo>
                <a:lnTo>
                  <a:pt x="3385847" y="1971195"/>
                </a:lnTo>
                <a:lnTo>
                  <a:pt x="3389435" y="1983325"/>
                </a:lnTo>
                <a:lnTo>
                  <a:pt x="3391710" y="1993773"/>
                </a:lnTo>
                <a:lnTo>
                  <a:pt x="3395766" y="2004618"/>
                </a:lnTo>
                <a:lnTo>
                  <a:pt x="3406796" y="2011217"/>
                </a:lnTo>
                <a:lnTo>
                  <a:pt x="3420287" y="2013036"/>
                </a:lnTo>
                <a:lnTo>
                  <a:pt x="3433976" y="2012616"/>
                </a:lnTo>
                <a:lnTo>
                  <a:pt x="3444146" y="2012699"/>
                </a:lnTo>
                <a:lnTo>
                  <a:pt x="3451391" y="2007495"/>
                </a:lnTo>
                <a:lnTo>
                  <a:pt x="3459989" y="1997214"/>
                </a:lnTo>
                <a:lnTo>
                  <a:pt x="3470960" y="1993502"/>
                </a:lnTo>
                <a:lnTo>
                  <a:pt x="3481072" y="1991582"/>
                </a:lnTo>
                <a:lnTo>
                  <a:pt x="3490857" y="1985911"/>
                </a:lnTo>
                <a:lnTo>
                  <a:pt x="3501264" y="1983449"/>
                </a:lnTo>
                <a:lnTo>
                  <a:pt x="3509176" y="1987049"/>
                </a:lnTo>
                <a:lnTo>
                  <a:pt x="3511680" y="2007029"/>
                </a:lnTo>
                <a:lnTo>
                  <a:pt x="3515065" y="2019285"/>
                </a:lnTo>
                <a:lnTo>
                  <a:pt x="3516308" y="2026721"/>
                </a:lnTo>
                <a:lnTo>
                  <a:pt x="3509000" y="2036675"/>
                </a:lnTo>
                <a:lnTo>
                  <a:pt x="3503540" y="2049512"/>
                </a:lnTo>
                <a:lnTo>
                  <a:pt x="3499579" y="2063273"/>
                </a:lnTo>
                <a:lnTo>
                  <a:pt x="3496767" y="2076003"/>
                </a:lnTo>
                <a:lnTo>
                  <a:pt x="3491011" y="2090760"/>
                </a:lnTo>
                <a:lnTo>
                  <a:pt x="3483570" y="2100780"/>
                </a:lnTo>
                <a:lnTo>
                  <a:pt x="3477377" y="2109867"/>
                </a:lnTo>
                <a:lnTo>
                  <a:pt x="3471040" y="2125578"/>
                </a:lnTo>
                <a:lnTo>
                  <a:pt x="3463403" y="2134545"/>
                </a:lnTo>
                <a:lnTo>
                  <a:pt x="3457149" y="2146272"/>
                </a:lnTo>
                <a:lnTo>
                  <a:pt x="3446715" y="2149556"/>
                </a:lnTo>
                <a:lnTo>
                  <a:pt x="3435602" y="2146563"/>
                </a:lnTo>
                <a:lnTo>
                  <a:pt x="3425054" y="2143563"/>
                </a:lnTo>
                <a:lnTo>
                  <a:pt x="3416203" y="2148959"/>
                </a:lnTo>
                <a:lnTo>
                  <a:pt x="3408736" y="2156242"/>
                </a:lnTo>
                <a:lnTo>
                  <a:pt x="3399478" y="2164620"/>
                </a:lnTo>
                <a:lnTo>
                  <a:pt x="3397342" y="2178456"/>
                </a:lnTo>
                <a:lnTo>
                  <a:pt x="3398473" y="2192273"/>
                </a:lnTo>
                <a:lnTo>
                  <a:pt x="3398183" y="2204080"/>
                </a:lnTo>
                <a:lnTo>
                  <a:pt x="3398736" y="2215296"/>
                </a:lnTo>
                <a:lnTo>
                  <a:pt x="3401112" y="2227448"/>
                </a:lnTo>
                <a:lnTo>
                  <a:pt x="3401948" y="2239770"/>
                </a:lnTo>
                <a:lnTo>
                  <a:pt x="3402269" y="2252478"/>
                </a:lnTo>
                <a:lnTo>
                  <a:pt x="3417055" y="2248255"/>
                </a:lnTo>
                <a:lnTo>
                  <a:pt x="3427908" y="2243649"/>
                </a:lnTo>
                <a:lnTo>
                  <a:pt x="3438838" y="2247852"/>
                </a:lnTo>
                <a:lnTo>
                  <a:pt x="3449237" y="2257368"/>
                </a:lnTo>
                <a:lnTo>
                  <a:pt x="3459505" y="2266605"/>
                </a:lnTo>
                <a:lnTo>
                  <a:pt x="3507534" y="2245035"/>
                </a:lnTo>
                <a:lnTo>
                  <a:pt x="3539424" y="2217623"/>
                </a:lnTo>
                <a:lnTo>
                  <a:pt x="3545997" y="2205938"/>
                </a:lnTo>
                <a:lnTo>
                  <a:pt x="3551296" y="2197240"/>
                </a:lnTo>
                <a:lnTo>
                  <a:pt x="3558865" y="2186468"/>
                </a:lnTo>
                <a:lnTo>
                  <a:pt x="3567881" y="2174445"/>
                </a:lnTo>
                <a:lnTo>
                  <a:pt x="3577522" y="2161992"/>
                </a:lnTo>
                <a:lnTo>
                  <a:pt x="3586967" y="2149933"/>
                </a:lnTo>
                <a:lnTo>
                  <a:pt x="3595394" y="2139090"/>
                </a:lnTo>
                <a:lnTo>
                  <a:pt x="3618384" y="2106764"/>
                </a:lnTo>
                <a:lnTo>
                  <a:pt x="3638254" y="2073039"/>
                </a:lnTo>
                <a:lnTo>
                  <a:pt x="3648462" y="2050187"/>
                </a:lnTo>
                <a:lnTo>
                  <a:pt x="3655399" y="2037533"/>
                </a:lnTo>
                <a:lnTo>
                  <a:pt x="3663065" y="2025103"/>
                </a:lnTo>
                <a:lnTo>
                  <a:pt x="3670532" y="2013603"/>
                </a:lnTo>
                <a:lnTo>
                  <a:pt x="3676872" y="2003740"/>
                </a:lnTo>
                <a:lnTo>
                  <a:pt x="3681157" y="1996221"/>
                </a:lnTo>
                <a:lnTo>
                  <a:pt x="3685670" y="1987916"/>
                </a:lnTo>
                <a:lnTo>
                  <a:pt x="3690365" y="1979884"/>
                </a:lnTo>
                <a:lnTo>
                  <a:pt x="3704334" y="1938294"/>
                </a:lnTo>
                <a:lnTo>
                  <a:pt x="3710982" y="1890522"/>
                </a:lnTo>
                <a:lnTo>
                  <a:pt x="3713285" y="1863896"/>
                </a:lnTo>
                <a:lnTo>
                  <a:pt x="3714179" y="1854162"/>
                </a:lnTo>
                <a:lnTo>
                  <a:pt x="3715069" y="1847707"/>
                </a:lnTo>
                <a:lnTo>
                  <a:pt x="3718040" y="1836384"/>
                </a:lnTo>
                <a:lnTo>
                  <a:pt x="3720337" y="1823763"/>
                </a:lnTo>
                <a:lnTo>
                  <a:pt x="3724749" y="1812220"/>
                </a:lnTo>
                <a:lnTo>
                  <a:pt x="3727812" y="1801196"/>
                </a:lnTo>
                <a:lnTo>
                  <a:pt x="3734220" y="1790628"/>
                </a:lnTo>
                <a:lnTo>
                  <a:pt x="3741163" y="1778442"/>
                </a:lnTo>
                <a:lnTo>
                  <a:pt x="3740897" y="1767512"/>
                </a:lnTo>
                <a:lnTo>
                  <a:pt x="3738982" y="1753479"/>
                </a:lnTo>
                <a:lnTo>
                  <a:pt x="3738813" y="1739979"/>
                </a:lnTo>
                <a:lnTo>
                  <a:pt x="3735303" y="1726457"/>
                </a:lnTo>
                <a:lnTo>
                  <a:pt x="3735786" y="1724044"/>
                </a:lnTo>
                <a:lnTo>
                  <a:pt x="3741628" y="1719777"/>
                </a:lnTo>
                <a:lnTo>
                  <a:pt x="3742186" y="1712106"/>
                </a:lnTo>
                <a:lnTo>
                  <a:pt x="3734154" y="1702933"/>
                </a:lnTo>
                <a:lnTo>
                  <a:pt x="3721097" y="1694915"/>
                </a:lnTo>
                <a:lnTo>
                  <a:pt x="3712126" y="1686723"/>
                </a:lnTo>
                <a:lnTo>
                  <a:pt x="3706831" y="1671742"/>
                </a:lnTo>
                <a:lnTo>
                  <a:pt x="3698387" y="1660703"/>
                </a:lnTo>
                <a:lnTo>
                  <a:pt x="3688673" y="1654935"/>
                </a:lnTo>
                <a:lnTo>
                  <a:pt x="3673993" y="1653818"/>
                </a:lnTo>
                <a:lnTo>
                  <a:pt x="3661392" y="1651962"/>
                </a:lnTo>
                <a:lnTo>
                  <a:pt x="3655241" y="1653698"/>
                </a:lnTo>
                <a:lnTo>
                  <a:pt x="3657795" y="1664265"/>
                </a:lnTo>
                <a:lnTo>
                  <a:pt x="3654366" y="1671543"/>
                </a:lnTo>
                <a:lnTo>
                  <a:pt x="3649032" y="1669726"/>
                </a:lnTo>
                <a:lnTo>
                  <a:pt x="3643673" y="1667898"/>
                </a:lnTo>
                <a:lnTo>
                  <a:pt x="3641209" y="1673397"/>
                </a:lnTo>
                <a:lnTo>
                  <a:pt x="3634885" y="1685601"/>
                </a:lnTo>
                <a:lnTo>
                  <a:pt x="3627053" y="1693132"/>
                </a:lnTo>
                <a:lnTo>
                  <a:pt x="3617986" y="1695464"/>
                </a:lnTo>
                <a:lnTo>
                  <a:pt x="3613720" y="1692387"/>
                </a:lnTo>
                <a:lnTo>
                  <a:pt x="3619299" y="1680751"/>
                </a:lnTo>
                <a:lnTo>
                  <a:pt x="3617094" y="1673380"/>
                </a:lnTo>
                <a:lnTo>
                  <a:pt x="3614683" y="1665325"/>
                </a:lnTo>
                <a:lnTo>
                  <a:pt x="3617714" y="1652999"/>
                </a:lnTo>
                <a:lnTo>
                  <a:pt x="3619667" y="1645230"/>
                </a:lnTo>
                <a:lnTo>
                  <a:pt x="3615933" y="1645228"/>
                </a:lnTo>
                <a:lnTo>
                  <a:pt x="3606270" y="1656767"/>
                </a:lnTo>
                <a:lnTo>
                  <a:pt x="3600431" y="1668937"/>
                </a:lnTo>
                <a:lnTo>
                  <a:pt x="3592326" y="1669392"/>
                </a:lnTo>
                <a:lnTo>
                  <a:pt x="3588483" y="1661457"/>
                </a:lnTo>
                <a:lnTo>
                  <a:pt x="3587670" y="1649593"/>
                </a:lnTo>
                <a:lnTo>
                  <a:pt x="3588653" y="1638260"/>
                </a:lnTo>
                <a:lnTo>
                  <a:pt x="3587169" y="1631825"/>
                </a:lnTo>
                <a:lnTo>
                  <a:pt x="3579023" y="1630980"/>
                </a:lnTo>
                <a:lnTo>
                  <a:pt x="3566351" y="1632321"/>
                </a:lnTo>
                <a:lnTo>
                  <a:pt x="3550208" y="1629654"/>
                </a:lnTo>
                <a:lnTo>
                  <a:pt x="3542125" y="1624276"/>
                </a:lnTo>
                <a:lnTo>
                  <a:pt x="3540764" y="1617243"/>
                </a:lnTo>
                <a:lnTo>
                  <a:pt x="3544784" y="1609613"/>
                </a:lnTo>
                <a:lnTo>
                  <a:pt x="3552844" y="1602440"/>
                </a:lnTo>
                <a:lnTo>
                  <a:pt x="3564427" y="1591680"/>
                </a:lnTo>
                <a:lnTo>
                  <a:pt x="3569611" y="1582690"/>
                </a:lnTo>
                <a:lnTo>
                  <a:pt x="3575114" y="1576540"/>
                </a:lnTo>
                <a:lnTo>
                  <a:pt x="3583218" y="1571359"/>
                </a:lnTo>
                <a:lnTo>
                  <a:pt x="3593971" y="1563408"/>
                </a:lnTo>
                <a:lnTo>
                  <a:pt x="3605579" y="1554489"/>
                </a:lnTo>
                <a:lnTo>
                  <a:pt x="3616246" y="1546408"/>
                </a:lnTo>
                <a:lnTo>
                  <a:pt x="3627301" y="1535709"/>
                </a:lnTo>
                <a:lnTo>
                  <a:pt x="3632939" y="1524975"/>
                </a:lnTo>
                <a:lnTo>
                  <a:pt x="3637414" y="1515218"/>
                </a:lnTo>
                <a:lnTo>
                  <a:pt x="3644396" y="1506255"/>
                </a:lnTo>
                <a:lnTo>
                  <a:pt x="3653275" y="1497608"/>
                </a:lnTo>
                <a:lnTo>
                  <a:pt x="3663438" y="1488798"/>
                </a:lnTo>
                <a:lnTo>
                  <a:pt x="3674274" y="1479345"/>
                </a:lnTo>
                <a:lnTo>
                  <a:pt x="3707576" y="1443682"/>
                </a:lnTo>
                <a:lnTo>
                  <a:pt x="3717488" y="1428490"/>
                </a:lnTo>
                <a:lnTo>
                  <a:pt x="3724917" y="1417467"/>
                </a:lnTo>
                <a:lnTo>
                  <a:pt x="3735993" y="1407070"/>
                </a:lnTo>
                <a:lnTo>
                  <a:pt x="3747078" y="1397639"/>
                </a:lnTo>
                <a:lnTo>
                  <a:pt x="3754533" y="1389510"/>
                </a:lnTo>
                <a:lnTo>
                  <a:pt x="3790186" y="1357113"/>
                </a:lnTo>
                <a:lnTo>
                  <a:pt x="3830798" y="1343894"/>
                </a:lnTo>
                <a:lnTo>
                  <a:pt x="3845593" y="1343910"/>
                </a:lnTo>
                <a:lnTo>
                  <a:pt x="3860148" y="1345576"/>
                </a:lnTo>
                <a:lnTo>
                  <a:pt x="3873166" y="1348528"/>
                </a:lnTo>
                <a:lnTo>
                  <a:pt x="3883350" y="1352405"/>
                </a:lnTo>
                <a:lnTo>
                  <a:pt x="3895648" y="1361223"/>
                </a:lnTo>
                <a:lnTo>
                  <a:pt x="3903222" y="1359707"/>
                </a:lnTo>
                <a:lnTo>
                  <a:pt x="3911927" y="1353709"/>
                </a:lnTo>
                <a:lnTo>
                  <a:pt x="3923283" y="1353448"/>
                </a:lnTo>
                <a:lnTo>
                  <a:pt x="3941832" y="1354198"/>
                </a:lnTo>
                <a:lnTo>
                  <a:pt x="3953475" y="1351743"/>
                </a:lnTo>
                <a:lnTo>
                  <a:pt x="3961510" y="1349333"/>
                </a:lnTo>
                <a:lnTo>
                  <a:pt x="3975918" y="1352703"/>
                </a:lnTo>
                <a:lnTo>
                  <a:pt x="3986400" y="1351956"/>
                </a:lnTo>
                <a:lnTo>
                  <a:pt x="3994079" y="1344379"/>
                </a:lnTo>
                <a:lnTo>
                  <a:pt x="4002906" y="1333926"/>
                </a:lnTo>
                <a:lnTo>
                  <a:pt x="4015485" y="1329184"/>
                </a:lnTo>
                <a:lnTo>
                  <a:pt x="4028625" y="1328828"/>
                </a:lnTo>
                <a:lnTo>
                  <a:pt x="4039133" y="1331533"/>
                </a:lnTo>
                <a:lnTo>
                  <a:pt x="4048222" y="1339479"/>
                </a:lnTo>
                <a:lnTo>
                  <a:pt x="4056497" y="1343784"/>
                </a:lnTo>
                <a:lnTo>
                  <a:pt x="4066070" y="1340597"/>
                </a:lnTo>
                <a:lnTo>
                  <a:pt x="4074779" y="1338482"/>
                </a:lnTo>
                <a:lnTo>
                  <a:pt x="4080459" y="1345532"/>
                </a:lnTo>
                <a:lnTo>
                  <a:pt x="4086947" y="1353129"/>
                </a:lnTo>
                <a:lnTo>
                  <a:pt x="4094943" y="1358853"/>
                </a:lnTo>
                <a:lnTo>
                  <a:pt x="4091555" y="1365427"/>
                </a:lnTo>
                <a:lnTo>
                  <a:pt x="4078315" y="1367441"/>
                </a:lnTo>
                <a:lnTo>
                  <a:pt x="4070359" y="1372047"/>
                </a:lnTo>
                <a:lnTo>
                  <a:pt x="4070480" y="1378312"/>
                </a:lnTo>
                <a:lnTo>
                  <a:pt x="4082163" y="1382173"/>
                </a:lnTo>
                <a:lnTo>
                  <a:pt x="4092882" y="1379386"/>
                </a:lnTo>
                <a:lnTo>
                  <a:pt x="4102208" y="1375554"/>
                </a:lnTo>
                <a:lnTo>
                  <a:pt x="4114651" y="1376023"/>
                </a:lnTo>
                <a:lnTo>
                  <a:pt x="4126980" y="1374709"/>
                </a:lnTo>
                <a:lnTo>
                  <a:pt x="4138854" y="1369526"/>
                </a:lnTo>
                <a:lnTo>
                  <a:pt x="4148790" y="1365475"/>
                </a:lnTo>
                <a:lnTo>
                  <a:pt x="4155529" y="1367827"/>
                </a:lnTo>
                <a:lnTo>
                  <a:pt x="4161080" y="1369473"/>
                </a:lnTo>
                <a:lnTo>
                  <a:pt x="4173259" y="1361515"/>
                </a:lnTo>
                <a:lnTo>
                  <a:pt x="4186284" y="1357590"/>
                </a:lnTo>
                <a:lnTo>
                  <a:pt x="4197358" y="1356677"/>
                </a:lnTo>
                <a:lnTo>
                  <a:pt x="4202073" y="1353192"/>
                </a:lnTo>
                <a:lnTo>
                  <a:pt x="4195930" y="1346441"/>
                </a:lnTo>
                <a:lnTo>
                  <a:pt x="4182140" y="1343244"/>
                </a:lnTo>
                <a:lnTo>
                  <a:pt x="4176030" y="1336833"/>
                </a:lnTo>
                <a:lnTo>
                  <a:pt x="4189354" y="1298790"/>
                </a:lnTo>
                <a:lnTo>
                  <a:pt x="4215901" y="1270122"/>
                </a:lnTo>
                <a:lnTo>
                  <a:pt x="4248302" y="1245359"/>
                </a:lnTo>
                <a:lnTo>
                  <a:pt x="4254070" y="1242509"/>
                </a:lnTo>
                <a:lnTo>
                  <a:pt x="4256615" y="1228620"/>
                </a:lnTo>
                <a:lnTo>
                  <a:pt x="4261259" y="1213781"/>
                </a:lnTo>
                <a:lnTo>
                  <a:pt x="4267874" y="1202796"/>
                </a:lnTo>
                <a:lnTo>
                  <a:pt x="4278763" y="1201652"/>
                </a:lnTo>
                <a:lnTo>
                  <a:pt x="4291196" y="1201496"/>
                </a:lnTo>
                <a:lnTo>
                  <a:pt x="4304166" y="1201005"/>
                </a:lnTo>
                <a:lnTo>
                  <a:pt x="4316664" y="1198856"/>
                </a:lnTo>
                <a:lnTo>
                  <a:pt x="4331806" y="1192528"/>
                </a:lnTo>
                <a:lnTo>
                  <a:pt x="4340163" y="1194306"/>
                </a:lnTo>
                <a:lnTo>
                  <a:pt x="4344724" y="1199864"/>
                </a:lnTo>
                <a:lnTo>
                  <a:pt x="4348481" y="1204874"/>
                </a:lnTo>
                <a:lnTo>
                  <a:pt x="4356396" y="1202473"/>
                </a:lnTo>
                <a:lnTo>
                  <a:pt x="4364644" y="1195179"/>
                </a:lnTo>
                <a:lnTo>
                  <a:pt x="4372614" y="1193370"/>
                </a:lnTo>
                <a:lnTo>
                  <a:pt x="4374423" y="1199777"/>
                </a:lnTo>
                <a:lnTo>
                  <a:pt x="4369734" y="1208737"/>
                </a:lnTo>
                <a:lnTo>
                  <a:pt x="4362633" y="1219778"/>
                </a:lnTo>
                <a:lnTo>
                  <a:pt x="4359383" y="1235790"/>
                </a:lnTo>
                <a:lnTo>
                  <a:pt x="4361998" y="1243104"/>
                </a:lnTo>
                <a:lnTo>
                  <a:pt x="4367945" y="1245712"/>
                </a:lnTo>
                <a:lnTo>
                  <a:pt x="4374691" y="1247607"/>
                </a:lnTo>
                <a:lnTo>
                  <a:pt x="4376038" y="1254047"/>
                </a:lnTo>
                <a:lnTo>
                  <a:pt x="4369129" y="1260724"/>
                </a:lnTo>
                <a:lnTo>
                  <a:pt x="4371737" y="1265637"/>
                </a:lnTo>
                <a:lnTo>
                  <a:pt x="4379199" y="1265809"/>
                </a:lnTo>
                <a:lnTo>
                  <a:pt x="4390512" y="1259777"/>
                </a:lnTo>
                <a:lnTo>
                  <a:pt x="4404675" y="1246074"/>
                </a:lnTo>
                <a:lnTo>
                  <a:pt x="4417370" y="1231863"/>
                </a:lnTo>
                <a:lnTo>
                  <a:pt x="4429135" y="1221718"/>
                </a:lnTo>
                <a:lnTo>
                  <a:pt x="4439911" y="1215141"/>
                </a:lnTo>
                <a:lnTo>
                  <a:pt x="4449642" y="1211633"/>
                </a:lnTo>
                <a:lnTo>
                  <a:pt x="4458269" y="1210697"/>
                </a:lnTo>
                <a:lnTo>
                  <a:pt x="4466820" y="1208875"/>
                </a:lnTo>
                <a:lnTo>
                  <a:pt x="4469295" y="1200994"/>
                </a:lnTo>
                <a:lnTo>
                  <a:pt x="4468778" y="1188084"/>
                </a:lnTo>
                <a:lnTo>
                  <a:pt x="4468354" y="1171178"/>
                </a:lnTo>
                <a:lnTo>
                  <a:pt x="4472590" y="1158972"/>
                </a:lnTo>
                <a:lnTo>
                  <a:pt x="4482506" y="1150294"/>
                </a:lnTo>
                <a:lnTo>
                  <a:pt x="4495558" y="1145014"/>
                </a:lnTo>
                <a:lnTo>
                  <a:pt x="4509201" y="1143000"/>
                </a:lnTo>
                <a:lnTo>
                  <a:pt x="4520890" y="1144120"/>
                </a:lnTo>
                <a:lnTo>
                  <a:pt x="4532676" y="1152039"/>
                </a:lnTo>
                <a:lnTo>
                  <a:pt x="4533137" y="1156417"/>
                </a:lnTo>
                <a:lnTo>
                  <a:pt x="4519193" y="1155856"/>
                </a:lnTo>
                <a:lnTo>
                  <a:pt x="4508792" y="1160944"/>
                </a:lnTo>
                <a:lnTo>
                  <a:pt x="4502174" y="1170565"/>
                </a:lnTo>
                <a:lnTo>
                  <a:pt x="4499579" y="1183609"/>
                </a:lnTo>
                <a:lnTo>
                  <a:pt x="4497481" y="1200670"/>
                </a:lnTo>
                <a:lnTo>
                  <a:pt x="4493574" y="1211623"/>
                </a:lnTo>
                <a:lnTo>
                  <a:pt x="4492756" y="1219331"/>
                </a:lnTo>
                <a:lnTo>
                  <a:pt x="4493343" y="1228770"/>
                </a:lnTo>
                <a:lnTo>
                  <a:pt x="4486254" y="1235791"/>
                </a:lnTo>
                <a:lnTo>
                  <a:pt x="4483446" y="1250495"/>
                </a:lnTo>
                <a:lnTo>
                  <a:pt x="4475878" y="1258685"/>
                </a:lnTo>
                <a:lnTo>
                  <a:pt x="4464435" y="1261988"/>
                </a:lnTo>
                <a:lnTo>
                  <a:pt x="4449836" y="1266423"/>
                </a:lnTo>
                <a:lnTo>
                  <a:pt x="4437119" y="1273068"/>
                </a:lnTo>
                <a:lnTo>
                  <a:pt x="4431237" y="1287126"/>
                </a:lnTo>
                <a:lnTo>
                  <a:pt x="4423491" y="1296840"/>
                </a:lnTo>
                <a:lnTo>
                  <a:pt x="4415188" y="1304937"/>
                </a:lnTo>
                <a:lnTo>
                  <a:pt x="4407635" y="1314145"/>
                </a:lnTo>
                <a:lnTo>
                  <a:pt x="4402348" y="1323321"/>
                </a:lnTo>
                <a:lnTo>
                  <a:pt x="4395464" y="1331652"/>
                </a:lnTo>
                <a:lnTo>
                  <a:pt x="4387370" y="1339655"/>
                </a:lnTo>
                <a:lnTo>
                  <a:pt x="4378453" y="1347846"/>
                </a:lnTo>
                <a:lnTo>
                  <a:pt x="4369100" y="1356741"/>
                </a:lnTo>
                <a:lnTo>
                  <a:pt x="4359698" y="1366855"/>
                </a:lnTo>
                <a:lnTo>
                  <a:pt x="4350635" y="1378706"/>
                </a:lnTo>
                <a:lnTo>
                  <a:pt x="4337758" y="1398358"/>
                </a:lnTo>
                <a:lnTo>
                  <a:pt x="4324965" y="1412295"/>
                </a:lnTo>
                <a:lnTo>
                  <a:pt x="4313043" y="1421708"/>
                </a:lnTo>
                <a:lnTo>
                  <a:pt x="4302779" y="1427790"/>
                </a:lnTo>
                <a:lnTo>
                  <a:pt x="4294962" y="1431731"/>
                </a:lnTo>
                <a:lnTo>
                  <a:pt x="4290379" y="1434724"/>
                </a:lnTo>
                <a:lnTo>
                  <a:pt x="4281888" y="1441654"/>
                </a:lnTo>
                <a:lnTo>
                  <a:pt x="4266540" y="1443885"/>
                </a:lnTo>
                <a:lnTo>
                  <a:pt x="4260755" y="1446931"/>
                </a:lnTo>
                <a:lnTo>
                  <a:pt x="4258671" y="1453496"/>
                </a:lnTo>
                <a:lnTo>
                  <a:pt x="4258048" y="1462862"/>
                </a:lnTo>
                <a:lnTo>
                  <a:pt x="4256648" y="1474307"/>
                </a:lnTo>
                <a:lnTo>
                  <a:pt x="4252232" y="1487114"/>
                </a:lnTo>
                <a:lnTo>
                  <a:pt x="4244528" y="1498651"/>
                </a:lnTo>
                <a:lnTo>
                  <a:pt x="4237748" y="1510355"/>
                </a:lnTo>
                <a:lnTo>
                  <a:pt x="4223118" y="1546243"/>
                </a:lnTo>
                <a:lnTo>
                  <a:pt x="4217398" y="1582835"/>
                </a:lnTo>
                <a:lnTo>
                  <a:pt x="4217665" y="1593676"/>
                </a:lnTo>
                <a:lnTo>
                  <a:pt x="4220172" y="1635338"/>
                </a:lnTo>
                <a:lnTo>
                  <a:pt x="4224622" y="1681792"/>
                </a:lnTo>
                <a:lnTo>
                  <a:pt x="4230226" y="1721569"/>
                </a:lnTo>
                <a:lnTo>
                  <a:pt x="4237873" y="1750699"/>
                </a:lnTo>
                <a:lnTo>
                  <a:pt x="4239863" y="1764872"/>
                </a:lnTo>
                <a:lnTo>
                  <a:pt x="4240909" y="1779656"/>
                </a:lnTo>
                <a:lnTo>
                  <a:pt x="4241733" y="1793475"/>
                </a:lnTo>
                <a:lnTo>
                  <a:pt x="4243061" y="1804751"/>
                </a:lnTo>
                <a:lnTo>
                  <a:pt x="4248984" y="1819523"/>
                </a:lnTo>
                <a:lnTo>
                  <a:pt x="4251377" y="1832055"/>
                </a:lnTo>
                <a:lnTo>
                  <a:pt x="4253708" y="1840738"/>
                </a:lnTo>
                <a:lnTo>
                  <a:pt x="4258441" y="1840537"/>
                </a:lnTo>
                <a:lnTo>
                  <a:pt x="4265546" y="1833688"/>
                </a:lnTo>
                <a:lnTo>
                  <a:pt x="4273984" y="1823148"/>
                </a:lnTo>
                <a:lnTo>
                  <a:pt x="4282716" y="1811877"/>
                </a:lnTo>
                <a:lnTo>
                  <a:pt x="4294007" y="1797894"/>
                </a:lnTo>
                <a:lnTo>
                  <a:pt x="4299044" y="1789261"/>
                </a:lnTo>
                <a:lnTo>
                  <a:pt x="4302926" y="1783267"/>
                </a:lnTo>
                <a:lnTo>
                  <a:pt x="4308996" y="1772637"/>
                </a:lnTo>
                <a:lnTo>
                  <a:pt x="4311245" y="1758471"/>
                </a:lnTo>
                <a:lnTo>
                  <a:pt x="4311970" y="1745263"/>
                </a:lnTo>
                <a:lnTo>
                  <a:pt x="4319351" y="1733361"/>
                </a:lnTo>
                <a:lnTo>
                  <a:pt x="4329696" y="1725441"/>
                </a:lnTo>
                <a:lnTo>
                  <a:pt x="4340956" y="1716898"/>
                </a:lnTo>
                <a:lnTo>
                  <a:pt x="4351820" y="1715009"/>
                </a:lnTo>
                <a:lnTo>
                  <a:pt x="4359709" y="1707773"/>
                </a:lnTo>
                <a:lnTo>
                  <a:pt x="4360391" y="1696115"/>
                </a:lnTo>
                <a:lnTo>
                  <a:pt x="4357850" y="1683637"/>
                </a:lnTo>
                <a:lnTo>
                  <a:pt x="4358958" y="1672801"/>
                </a:lnTo>
                <a:lnTo>
                  <a:pt x="4393702" y="1639439"/>
                </a:lnTo>
                <a:lnTo>
                  <a:pt x="4402734" y="1638723"/>
                </a:lnTo>
                <a:lnTo>
                  <a:pt x="4411465" y="1639352"/>
                </a:lnTo>
                <a:lnTo>
                  <a:pt x="4419875" y="1638285"/>
                </a:lnTo>
                <a:lnTo>
                  <a:pt x="4428873" y="1625761"/>
                </a:lnTo>
                <a:lnTo>
                  <a:pt x="4431201" y="1614421"/>
                </a:lnTo>
                <a:lnTo>
                  <a:pt x="4429207" y="1604607"/>
                </a:lnTo>
                <a:lnTo>
                  <a:pt x="4425237" y="1596663"/>
                </a:lnTo>
                <a:lnTo>
                  <a:pt x="4423249" y="1586785"/>
                </a:lnTo>
                <a:lnTo>
                  <a:pt x="4437578" y="1548906"/>
                </a:lnTo>
                <a:lnTo>
                  <a:pt x="4453956" y="1542078"/>
                </a:lnTo>
                <a:lnTo>
                  <a:pt x="4461935" y="1544330"/>
                </a:lnTo>
                <a:lnTo>
                  <a:pt x="4470451" y="1540165"/>
                </a:lnTo>
                <a:lnTo>
                  <a:pt x="4473141" y="1529972"/>
                </a:lnTo>
                <a:lnTo>
                  <a:pt x="4467977" y="1520030"/>
                </a:lnTo>
                <a:lnTo>
                  <a:pt x="4459855" y="1513400"/>
                </a:lnTo>
                <a:lnTo>
                  <a:pt x="4453584" y="1509112"/>
                </a:lnTo>
                <a:lnTo>
                  <a:pt x="4450720" y="1498330"/>
                </a:lnTo>
                <a:lnTo>
                  <a:pt x="4451914" y="1484461"/>
                </a:lnTo>
                <a:lnTo>
                  <a:pt x="4457815" y="1470915"/>
                </a:lnTo>
                <a:lnTo>
                  <a:pt x="4469000" y="1457747"/>
                </a:lnTo>
                <a:lnTo>
                  <a:pt x="4470828" y="1450159"/>
                </a:lnTo>
                <a:lnTo>
                  <a:pt x="4466106" y="1445928"/>
                </a:lnTo>
                <a:lnTo>
                  <a:pt x="4451391" y="1443406"/>
                </a:lnTo>
                <a:lnTo>
                  <a:pt x="4442435" y="1445527"/>
                </a:lnTo>
                <a:lnTo>
                  <a:pt x="4435610" y="1442713"/>
                </a:lnTo>
                <a:lnTo>
                  <a:pt x="4430973" y="1434202"/>
                </a:lnTo>
                <a:lnTo>
                  <a:pt x="4429955" y="1421798"/>
                </a:lnTo>
                <a:lnTo>
                  <a:pt x="4433987" y="1407307"/>
                </a:lnTo>
                <a:lnTo>
                  <a:pt x="4443857" y="1393416"/>
                </a:lnTo>
                <a:lnTo>
                  <a:pt x="4452353" y="1384974"/>
                </a:lnTo>
                <a:lnTo>
                  <a:pt x="4458982" y="1378355"/>
                </a:lnTo>
                <a:lnTo>
                  <a:pt x="4463249" y="1369930"/>
                </a:lnTo>
                <a:lnTo>
                  <a:pt x="4467100" y="1356395"/>
                </a:lnTo>
                <a:lnTo>
                  <a:pt x="4473106" y="1342915"/>
                </a:lnTo>
                <a:lnTo>
                  <a:pt x="4479794" y="1330567"/>
                </a:lnTo>
                <a:lnTo>
                  <a:pt x="4485694" y="1320430"/>
                </a:lnTo>
                <a:lnTo>
                  <a:pt x="4494935" y="1312452"/>
                </a:lnTo>
                <a:lnTo>
                  <a:pt x="4506235" y="1312068"/>
                </a:lnTo>
                <a:lnTo>
                  <a:pt x="4515931" y="1313070"/>
                </a:lnTo>
                <a:lnTo>
                  <a:pt x="4521872" y="1316526"/>
                </a:lnTo>
                <a:lnTo>
                  <a:pt x="4525380" y="1322421"/>
                </a:lnTo>
                <a:lnTo>
                  <a:pt x="4534284" y="1312409"/>
                </a:lnTo>
                <a:lnTo>
                  <a:pt x="4543133" y="1299998"/>
                </a:lnTo>
                <a:lnTo>
                  <a:pt x="4551734" y="1288545"/>
                </a:lnTo>
                <a:lnTo>
                  <a:pt x="4559890" y="1281407"/>
                </a:lnTo>
                <a:lnTo>
                  <a:pt x="4567872" y="1285600"/>
                </a:lnTo>
                <a:lnTo>
                  <a:pt x="4569590" y="1296706"/>
                </a:lnTo>
                <a:lnTo>
                  <a:pt x="4569529" y="1310183"/>
                </a:lnTo>
                <a:lnTo>
                  <a:pt x="4572135" y="1317892"/>
                </a:lnTo>
                <a:lnTo>
                  <a:pt x="4575989" y="1318462"/>
                </a:lnTo>
                <a:lnTo>
                  <a:pt x="4581688" y="1313608"/>
                </a:lnTo>
                <a:lnTo>
                  <a:pt x="4589829" y="1305042"/>
                </a:lnTo>
                <a:lnTo>
                  <a:pt x="4602639" y="1295600"/>
                </a:lnTo>
                <a:lnTo>
                  <a:pt x="4616238" y="1288765"/>
                </a:lnTo>
                <a:lnTo>
                  <a:pt x="4630072" y="1284252"/>
                </a:lnTo>
                <a:lnTo>
                  <a:pt x="4643589" y="1281780"/>
                </a:lnTo>
                <a:lnTo>
                  <a:pt x="4656233" y="1281066"/>
                </a:lnTo>
                <a:lnTo>
                  <a:pt x="4667452" y="1281828"/>
                </a:lnTo>
                <a:lnTo>
                  <a:pt x="4676693" y="1283783"/>
                </a:lnTo>
                <a:lnTo>
                  <a:pt x="4690207" y="1294550"/>
                </a:lnTo>
                <a:lnTo>
                  <a:pt x="4698319" y="1305364"/>
                </a:lnTo>
                <a:lnTo>
                  <a:pt x="4704034" y="1312261"/>
                </a:lnTo>
                <a:lnTo>
                  <a:pt x="4712241" y="1306861"/>
                </a:lnTo>
                <a:lnTo>
                  <a:pt x="4714531" y="1298487"/>
                </a:lnTo>
                <a:lnTo>
                  <a:pt x="4717630" y="1290782"/>
                </a:lnTo>
                <a:lnTo>
                  <a:pt x="4759725" y="1262963"/>
                </a:lnTo>
                <a:lnTo>
                  <a:pt x="4772206" y="1252626"/>
                </a:lnTo>
                <a:lnTo>
                  <a:pt x="4779027" y="1248007"/>
                </a:lnTo>
                <a:lnTo>
                  <a:pt x="4782710" y="1245760"/>
                </a:lnTo>
                <a:lnTo>
                  <a:pt x="4785777" y="1242540"/>
                </a:lnTo>
                <a:lnTo>
                  <a:pt x="4795884" y="1231694"/>
                </a:lnTo>
                <a:lnTo>
                  <a:pt x="4803398" y="1227730"/>
                </a:lnTo>
                <a:lnTo>
                  <a:pt x="4839967" y="1199554"/>
                </a:lnTo>
                <a:lnTo>
                  <a:pt x="4870923" y="1188612"/>
                </a:lnTo>
                <a:lnTo>
                  <a:pt x="4886392" y="1182161"/>
                </a:lnTo>
                <a:lnTo>
                  <a:pt x="4922760" y="1160944"/>
                </a:lnTo>
                <a:lnTo>
                  <a:pt x="4936734" y="1141821"/>
                </a:lnTo>
                <a:lnTo>
                  <a:pt x="4944774" y="1144596"/>
                </a:lnTo>
                <a:lnTo>
                  <a:pt x="4950690" y="1150664"/>
                </a:lnTo>
                <a:lnTo>
                  <a:pt x="4963291" y="1152697"/>
                </a:lnTo>
                <a:lnTo>
                  <a:pt x="4978984" y="1156996"/>
                </a:lnTo>
                <a:lnTo>
                  <a:pt x="4990325" y="1159993"/>
                </a:lnTo>
                <a:lnTo>
                  <a:pt x="4999078" y="1159906"/>
                </a:lnTo>
                <a:lnTo>
                  <a:pt x="5007002" y="1154959"/>
                </a:lnTo>
                <a:lnTo>
                  <a:pt x="5014212" y="1141999"/>
                </a:lnTo>
                <a:lnTo>
                  <a:pt x="5013792" y="1132650"/>
                </a:lnTo>
                <a:lnTo>
                  <a:pt x="5010624" y="1124638"/>
                </a:lnTo>
                <a:lnTo>
                  <a:pt x="5006871" y="1111570"/>
                </a:lnTo>
                <a:lnTo>
                  <a:pt x="4999468" y="1100249"/>
                </a:lnTo>
                <a:lnTo>
                  <a:pt x="4992547" y="1090110"/>
                </a:lnTo>
                <a:lnTo>
                  <a:pt x="4990241" y="1080589"/>
                </a:lnTo>
                <a:lnTo>
                  <a:pt x="4989578" y="1070066"/>
                </a:lnTo>
                <a:lnTo>
                  <a:pt x="4985057" y="1057525"/>
                </a:lnTo>
                <a:lnTo>
                  <a:pt x="4978590" y="1046214"/>
                </a:lnTo>
                <a:lnTo>
                  <a:pt x="4972087" y="1039383"/>
                </a:lnTo>
                <a:lnTo>
                  <a:pt x="4961290" y="1040585"/>
                </a:lnTo>
                <a:lnTo>
                  <a:pt x="4952049" y="1033617"/>
                </a:lnTo>
                <a:lnTo>
                  <a:pt x="4949107" y="1018175"/>
                </a:lnTo>
                <a:lnTo>
                  <a:pt x="4945690" y="1009305"/>
                </a:lnTo>
                <a:lnTo>
                  <a:pt x="4939762" y="1009112"/>
                </a:lnTo>
                <a:lnTo>
                  <a:pt x="4927762" y="1013703"/>
                </a:lnTo>
                <a:lnTo>
                  <a:pt x="4916551" y="1011014"/>
                </a:lnTo>
                <a:lnTo>
                  <a:pt x="4914606" y="999848"/>
                </a:lnTo>
                <a:lnTo>
                  <a:pt x="4919312" y="992366"/>
                </a:lnTo>
                <a:lnTo>
                  <a:pt x="4928168" y="988854"/>
                </a:lnTo>
                <a:lnTo>
                  <a:pt x="4938668" y="989596"/>
                </a:lnTo>
                <a:lnTo>
                  <a:pt x="4951298" y="998129"/>
                </a:lnTo>
                <a:lnTo>
                  <a:pt x="4956020" y="1005470"/>
                </a:lnTo>
                <a:lnTo>
                  <a:pt x="4967211" y="1011941"/>
                </a:lnTo>
                <a:lnTo>
                  <a:pt x="4979816" y="1013475"/>
                </a:lnTo>
                <a:lnTo>
                  <a:pt x="4991684" y="1011314"/>
                </a:lnTo>
                <a:lnTo>
                  <a:pt x="5003777" y="1005176"/>
                </a:lnTo>
                <a:lnTo>
                  <a:pt x="5017067" y="998558"/>
                </a:lnTo>
                <a:lnTo>
                  <a:pt x="5029414" y="991682"/>
                </a:lnTo>
                <a:lnTo>
                  <a:pt x="5038675" y="984773"/>
                </a:lnTo>
                <a:lnTo>
                  <a:pt x="5043671" y="971986"/>
                </a:lnTo>
                <a:lnTo>
                  <a:pt x="5046153" y="963880"/>
                </a:lnTo>
                <a:lnTo>
                  <a:pt x="5054155" y="953726"/>
                </a:lnTo>
                <a:lnTo>
                  <a:pt x="5053588" y="944083"/>
                </a:lnTo>
                <a:lnTo>
                  <a:pt x="5047903" y="936427"/>
                </a:lnTo>
                <a:lnTo>
                  <a:pt x="5040699" y="925106"/>
                </a:lnTo>
                <a:lnTo>
                  <a:pt x="5044016" y="915630"/>
                </a:lnTo>
                <a:lnTo>
                  <a:pt x="5054583" y="908152"/>
                </a:lnTo>
                <a:lnTo>
                  <a:pt x="5059998" y="901006"/>
                </a:lnTo>
                <a:lnTo>
                  <a:pt x="5065959" y="900399"/>
                </a:lnTo>
                <a:lnTo>
                  <a:pt x="5066898" y="906482"/>
                </a:lnTo>
                <a:lnTo>
                  <a:pt x="5077643" y="899802"/>
                </a:lnTo>
                <a:lnTo>
                  <a:pt x="5082323" y="899232"/>
                </a:lnTo>
                <a:lnTo>
                  <a:pt x="5080291" y="906383"/>
                </a:lnTo>
                <a:lnTo>
                  <a:pt x="5075392" y="916989"/>
                </a:lnTo>
                <a:lnTo>
                  <a:pt x="5074237" y="930551"/>
                </a:lnTo>
                <a:lnTo>
                  <a:pt x="5079521" y="940884"/>
                </a:lnTo>
                <a:lnTo>
                  <a:pt x="5084582" y="948641"/>
                </a:lnTo>
                <a:lnTo>
                  <a:pt x="5091477" y="954447"/>
                </a:lnTo>
                <a:lnTo>
                  <a:pt x="5104645" y="955759"/>
                </a:lnTo>
                <a:lnTo>
                  <a:pt x="5118231" y="951574"/>
                </a:lnTo>
                <a:lnTo>
                  <a:pt x="5128060" y="949368"/>
                </a:lnTo>
                <a:lnTo>
                  <a:pt x="5164922" y="964405"/>
                </a:lnTo>
                <a:lnTo>
                  <a:pt x="5173791" y="982885"/>
                </a:lnTo>
                <a:lnTo>
                  <a:pt x="5179596" y="994030"/>
                </a:lnTo>
                <a:lnTo>
                  <a:pt x="5189134" y="1004256"/>
                </a:lnTo>
                <a:lnTo>
                  <a:pt x="5204577" y="1011878"/>
                </a:lnTo>
                <a:lnTo>
                  <a:pt x="5216488" y="1015401"/>
                </a:lnTo>
                <a:lnTo>
                  <a:pt x="5224270" y="1018695"/>
                </a:lnTo>
                <a:lnTo>
                  <a:pt x="5232028" y="1031218"/>
                </a:lnTo>
                <a:lnTo>
                  <a:pt x="5241609" y="1034536"/>
                </a:lnTo>
                <a:lnTo>
                  <a:pt x="5252710" y="1036019"/>
                </a:lnTo>
                <a:lnTo>
                  <a:pt x="5260551" y="1038779"/>
                </a:lnTo>
                <a:lnTo>
                  <a:pt x="5268982" y="1034646"/>
                </a:lnTo>
                <a:lnTo>
                  <a:pt x="5275499" y="1035362"/>
                </a:lnTo>
                <a:lnTo>
                  <a:pt x="5280213" y="1026998"/>
                </a:lnTo>
                <a:lnTo>
                  <a:pt x="5276329" y="1020373"/>
                </a:lnTo>
                <a:lnTo>
                  <a:pt x="5270041" y="1014786"/>
                </a:lnTo>
                <a:lnTo>
                  <a:pt x="5267547" y="1009539"/>
                </a:lnTo>
                <a:lnTo>
                  <a:pt x="5273872" y="1008650"/>
                </a:lnTo>
                <a:lnTo>
                  <a:pt x="5282680" y="1013874"/>
                </a:lnTo>
                <a:lnTo>
                  <a:pt x="5286365" y="1006675"/>
                </a:lnTo>
                <a:lnTo>
                  <a:pt x="5285603" y="995926"/>
                </a:lnTo>
                <a:lnTo>
                  <a:pt x="5288994" y="986679"/>
                </a:lnTo>
                <a:lnTo>
                  <a:pt x="5288484" y="970986"/>
                </a:lnTo>
                <a:lnTo>
                  <a:pt x="5285296" y="957068"/>
                </a:lnTo>
                <a:lnTo>
                  <a:pt x="5280805" y="949611"/>
                </a:lnTo>
                <a:lnTo>
                  <a:pt x="5283534" y="944331"/>
                </a:lnTo>
                <a:lnTo>
                  <a:pt x="5291949" y="947400"/>
                </a:lnTo>
                <a:lnTo>
                  <a:pt x="5304670" y="954795"/>
                </a:lnTo>
                <a:lnTo>
                  <a:pt x="5317943" y="957426"/>
                </a:lnTo>
                <a:lnTo>
                  <a:pt x="5328768" y="957741"/>
                </a:lnTo>
                <a:lnTo>
                  <a:pt x="5332276" y="953314"/>
                </a:lnTo>
                <a:lnTo>
                  <a:pt x="5323967" y="946791"/>
                </a:lnTo>
                <a:lnTo>
                  <a:pt x="5319620" y="942250"/>
                </a:lnTo>
                <a:lnTo>
                  <a:pt x="5325488" y="940152"/>
                </a:lnTo>
                <a:lnTo>
                  <a:pt x="5337909" y="948212"/>
                </a:lnTo>
                <a:lnTo>
                  <a:pt x="5346331" y="947237"/>
                </a:lnTo>
                <a:lnTo>
                  <a:pt x="5350503" y="934095"/>
                </a:lnTo>
                <a:lnTo>
                  <a:pt x="5358701" y="923745"/>
                </a:lnTo>
                <a:lnTo>
                  <a:pt x="5371702" y="920231"/>
                </a:lnTo>
                <a:lnTo>
                  <a:pt x="5372308" y="914114"/>
                </a:lnTo>
                <a:lnTo>
                  <a:pt x="5368130" y="91138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7114" y="1619240"/>
            <a:ext cx="5628627" cy="2694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13433" y="1978546"/>
            <a:ext cx="5372735" cy="2335530"/>
          </a:xfrm>
          <a:custGeom>
            <a:avLst/>
            <a:gdLst/>
            <a:ahLst/>
            <a:cxnLst/>
            <a:rect l="l" t="t" r="r" b="b"/>
            <a:pathLst>
              <a:path w="5372734" h="2335529">
                <a:moveTo>
                  <a:pt x="5368130" y="911384"/>
                </a:moveTo>
                <a:lnTo>
                  <a:pt x="5327505" y="878622"/>
                </a:lnTo>
                <a:lnTo>
                  <a:pt x="5320056" y="869184"/>
                </a:lnTo>
                <a:lnTo>
                  <a:pt x="5310249" y="860030"/>
                </a:lnTo>
                <a:lnTo>
                  <a:pt x="5296018" y="854055"/>
                </a:lnTo>
                <a:lnTo>
                  <a:pt x="5282433" y="851683"/>
                </a:lnTo>
                <a:lnTo>
                  <a:pt x="5274563" y="853340"/>
                </a:lnTo>
                <a:lnTo>
                  <a:pt x="5269246" y="856172"/>
                </a:lnTo>
                <a:lnTo>
                  <a:pt x="5260891" y="848569"/>
                </a:lnTo>
                <a:lnTo>
                  <a:pt x="5251604" y="841688"/>
                </a:lnTo>
                <a:lnTo>
                  <a:pt x="5236116" y="838818"/>
                </a:lnTo>
                <a:lnTo>
                  <a:pt x="5221819" y="839896"/>
                </a:lnTo>
                <a:lnTo>
                  <a:pt x="5220706" y="850808"/>
                </a:lnTo>
                <a:lnTo>
                  <a:pt x="5227267" y="858144"/>
                </a:lnTo>
                <a:lnTo>
                  <a:pt x="5230783" y="869687"/>
                </a:lnTo>
                <a:lnTo>
                  <a:pt x="5227930" y="878499"/>
                </a:lnTo>
                <a:lnTo>
                  <a:pt x="5225908" y="887245"/>
                </a:lnTo>
                <a:lnTo>
                  <a:pt x="5224433" y="892199"/>
                </a:lnTo>
                <a:lnTo>
                  <a:pt x="5217298" y="888359"/>
                </a:lnTo>
                <a:lnTo>
                  <a:pt x="5208865" y="881169"/>
                </a:lnTo>
                <a:lnTo>
                  <a:pt x="5203459" y="871087"/>
                </a:lnTo>
                <a:lnTo>
                  <a:pt x="5201919" y="857833"/>
                </a:lnTo>
                <a:lnTo>
                  <a:pt x="5202695" y="844341"/>
                </a:lnTo>
                <a:lnTo>
                  <a:pt x="5201619" y="830239"/>
                </a:lnTo>
                <a:lnTo>
                  <a:pt x="5196016" y="822985"/>
                </a:lnTo>
                <a:lnTo>
                  <a:pt x="5191425" y="815108"/>
                </a:lnTo>
                <a:lnTo>
                  <a:pt x="5187718" y="807915"/>
                </a:lnTo>
                <a:lnTo>
                  <a:pt x="5179283" y="799638"/>
                </a:lnTo>
                <a:lnTo>
                  <a:pt x="5141657" y="774640"/>
                </a:lnTo>
                <a:lnTo>
                  <a:pt x="5103635" y="755160"/>
                </a:lnTo>
                <a:lnTo>
                  <a:pt x="5092060" y="748777"/>
                </a:lnTo>
                <a:lnTo>
                  <a:pt x="5083117" y="742070"/>
                </a:lnTo>
                <a:lnTo>
                  <a:pt x="5074835" y="733425"/>
                </a:lnTo>
                <a:lnTo>
                  <a:pt x="5063490" y="727085"/>
                </a:lnTo>
                <a:lnTo>
                  <a:pt x="5050833" y="721741"/>
                </a:lnTo>
                <a:lnTo>
                  <a:pt x="5038619" y="716079"/>
                </a:lnTo>
                <a:lnTo>
                  <a:pt x="5028601" y="708789"/>
                </a:lnTo>
                <a:lnTo>
                  <a:pt x="5021699" y="701664"/>
                </a:lnTo>
                <a:lnTo>
                  <a:pt x="5012066" y="694039"/>
                </a:lnTo>
                <a:lnTo>
                  <a:pt x="4974108" y="671995"/>
                </a:lnTo>
                <a:lnTo>
                  <a:pt x="4937976" y="659238"/>
                </a:lnTo>
                <a:lnTo>
                  <a:pt x="4922406" y="655215"/>
                </a:lnTo>
                <a:lnTo>
                  <a:pt x="4914797" y="648939"/>
                </a:lnTo>
                <a:lnTo>
                  <a:pt x="4910035" y="643802"/>
                </a:lnTo>
                <a:lnTo>
                  <a:pt x="4900007" y="644212"/>
                </a:lnTo>
                <a:lnTo>
                  <a:pt x="4857012" y="642580"/>
                </a:lnTo>
                <a:lnTo>
                  <a:pt x="4831644" y="640074"/>
                </a:lnTo>
                <a:lnTo>
                  <a:pt x="4817136" y="640538"/>
                </a:lnTo>
                <a:lnTo>
                  <a:pt x="4807825" y="644719"/>
                </a:lnTo>
                <a:lnTo>
                  <a:pt x="4799749" y="646492"/>
                </a:lnTo>
                <a:lnTo>
                  <a:pt x="4791270" y="642688"/>
                </a:lnTo>
                <a:lnTo>
                  <a:pt x="4779202" y="637477"/>
                </a:lnTo>
                <a:lnTo>
                  <a:pt x="4765136" y="631794"/>
                </a:lnTo>
                <a:lnTo>
                  <a:pt x="4750658" y="626573"/>
                </a:lnTo>
                <a:lnTo>
                  <a:pt x="4737359" y="622750"/>
                </a:lnTo>
                <a:lnTo>
                  <a:pt x="4726826" y="621259"/>
                </a:lnTo>
                <a:lnTo>
                  <a:pt x="4720647" y="623035"/>
                </a:lnTo>
                <a:lnTo>
                  <a:pt x="4715654" y="636185"/>
                </a:lnTo>
                <a:lnTo>
                  <a:pt x="4712662" y="647035"/>
                </a:lnTo>
                <a:lnTo>
                  <a:pt x="4708225" y="652471"/>
                </a:lnTo>
                <a:lnTo>
                  <a:pt x="4709885" y="660768"/>
                </a:lnTo>
                <a:lnTo>
                  <a:pt x="4716836" y="671800"/>
                </a:lnTo>
                <a:lnTo>
                  <a:pt x="4727075" y="686016"/>
                </a:lnTo>
                <a:lnTo>
                  <a:pt x="4731673" y="697651"/>
                </a:lnTo>
                <a:lnTo>
                  <a:pt x="4731655" y="707010"/>
                </a:lnTo>
                <a:lnTo>
                  <a:pt x="4728047" y="714399"/>
                </a:lnTo>
                <a:lnTo>
                  <a:pt x="4721875" y="720124"/>
                </a:lnTo>
                <a:lnTo>
                  <a:pt x="4710135" y="723620"/>
                </a:lnTo>
                <a:lnTo>
                  <a:pt x="4698334" y="722243"/>
                </a:lnTo>
                <a:lnTo>
                  <a:pt x="4687436" y="717275"/>
                </a:lnTo>
                <a:lnTo>
                  <a:pt x="4678408" y="709999"/>
                </a:lnTo>
                <a:lnTo>
                  <a:pt x="4672215" y="701698"/>
                </a:lnTo>
                <a:lnTo>
                  <a:pt x="4664640" y="694093"/>
                </a:lnTo>
                <a:lnTo>
                  <a:pt x="4654935" y="689934"/>
                </a:lnTo>
                <a:lnTo>
                  <a:pt x="4645763" y="684911"/>
                </a:lnTo>
                <a:lnTo>
                  <a:pt x="4641431" y="668673"/>
                </a:lnTo>
                <a:lnTo>
                  <a:pt x="4642840" y="660401"/>
                </a:lnTo>
                <a:lnTo>
                  <a:pt x="4648013" y="659081"/>
                </a:lnTo>
                <a:lnTo>
                  <a:pt x="4654972" y="663699"/>
                </a:lnTo>
                <a:lnTo>
                  <a:pt x="4664881" y="668695"/>
                </a:lnTo>
                <a:lnTo>
                  <a:pt x="4673866" y="665178"/>
                </a:lnTo>
                <a:lnTo>
                  <a:pt x="4679380" y="655705"/>
                </a:lnTo>
                <a:lnTo>
                  <a:pt x="4676183" y="645077"/>
                </a:lnTo>
                <a:lnTo>
                  <a:pt x="4666095" y="637277"/>
                </a:lnTo>
                <a:lnTo>
                  <a:pt x="4652761" y="632579"/>
                </a:lnTo>
                <a:lnTo>
                  <a:pt x="4639828" y="631255"/>
                </a:lnTo>
                <a:lnTo>
                  <a:pt x="4629674" y="635548"/>
                </a:lnTo>
                <a:lnTo>
                  <a:pt x="4620963" y="644753"/>
                </a:lnTo>
                <a:lnTo>
                  <a:pt x="4612603" y="656021"/>
                </a:lnTo>
                <a:lnTo>
                  <a:pt x="4603502" y="666506"/>
                </a:lnTo>
                <a:lnTo>
                  <a:pt x="4593542" y="670764"/>
                </a:lnTo>
                <a:lnTo>
                  <a:pt x="4580511" y="672340"/>
                </a:lnTo>
                <a:lnTo>
                  <a:pt x="4565816" y="671789"/>
                </a:lnTo>
                <a:lnTo>
                  <a:pt x="4550867" y="669668"/>
                </a:lnTo>
                <a:lnTo>
                  <a:pt x="4537071" y="666531"/>
                </a:lnTo>
                <a:lnTo>
                  <a:pt x="4525836" y="662934"/>
                </a:lnTo>
                <a:lnTo>
                  <a:pt x="4518570" y="659432"/>
                </a:lnTo>
                <a:lnTo>
                  <a:pt x="4512527" y="656972"/>
                </a:lnTo>
                <a:lnTo>
                  <a:pt x="4501257" y="655769"/>
                </a:lnTo>
                <a:lnTo>
                  <a:pt x="4486446" y="655648"/>
                </a:lnTo>
                <a:lnTo>
                  <a:pt x="4469777" y="656431"/>
                </a:lnTo>
                <a:lnTo>
                  <a:pt x="4425484" y="662457"/>
                </a:lnTo>
                <a:lnTo>
                  <a:pt x="4412069" y="701804"/>
                </a:lnTo>
                <a:lnTo>
                  <a:pt x="4407915" y="698240"/>
                </a:lnTo>
                <a:lnTo>
                  <a:pt x="4404637" y="685460"/>
                </a:lnTo>
                <a:lnTo>
                  <a:pt x="4402596" y="671240"/>
                </a:lnTo>
                <a:lnTo>
                  <a:pt x="4397649" y="658827"/>
                </a:lnTo>
                <a:lnTo>
                  <a:pt x="4385247" y="653335"/>
                </a:lnTo>
                <a:lnTo>
                  <a:pt x="4367177" y="652495"/>
                </a:lnTo>
                <a:lnTo>
                  <a:pt x="4358229" y="650227"/>
                </a:lnTo>
                <a:lnTo>
                  <a:pt x="4358453" y="645121"/>
                </a:lnTo>
                <a:lnTo>
                  <a:pt x="4360773" y="637071"/>
                </a:lnTo>
                <a:lnTo>
                  <a:pt x="4359683" y="628971"/>
                </a:lnTo>
                <a:lnTo>
                  <a:pt x="4362759" y="620236"/>
                </a:lnTo>
                <a:lnTo>
                  <a:pt x="4365901" y="614519"/>
                </a:lnTo>
                <a:lnTo>
                  <a:pt x="4365073" y="607344"/>
                </a:lnTo>
                <a:lnTo>
                  <a:pt x="4333881" y="572962"/>
                </a:lnTo>
                <a:lnTo>
                  <a:pt x="4296418" y="556245"/>
                </a:lnTo>
                <a:lnTo>
                  <a:pt x="4253311" y="551645"/>
                </a:lnTo>
                <a:lnTo>
                  <a:pt x="4239187" y="551877"/>
                </a:lnTo>
                <a:lnTo>
                  <a:pt x="4193790" y="557789"/>
                </a:lnTo>
                <a:lnTo>
                  <a:pt x="4187064" y="559792"/>
                </a:lnTo>
                <a:lnTo>
                  <a:pt x="4176008" y="562707"/>
                </a:lnTo>
                <a:lnTo>
                  <a:pt x="4162947" y="564386"/>
                </a:lnTo>
                <a:lnTo>
                  <a:pt x="4148901" y="565162"/>
                </a:lnTo>
                <a:lnTo>
                  <a:pt x="4134890" y="565370"/>
                </a:lnTo>
                <a:lnTo>
                  <a:pt x="4121933" y="565341"/>
                </a:lnTo>
                <a:lnTo>
                  <a:pt x="4111050" y="565409"/>
                </a:lnTo>
                <a:lnTo>
                  <a:pt x="4101353" y="563742"/>
                </a:lnTo>
                <a:lnTo>
                  <a:pt x="4100744" y="558429"/>
                </a:lnTo>
                <a:lnTo>
                  <a:pt x="4102087" y="550661"/>
                </a:lnTo>
                <a:lnTo>
                  <a:pt x="4094653" y="540514"/>
                </a:lnTo>
                <a:lnTo>
                  <a:pt x="4083276" y="532472"/>
                </a:lnTo>
                <a:lnTo>
                  <a:pt x="4071303" y="527788"/>
                </a:lnTo>
                <a:lnTo>
                  <a:pt x="4062082" y="527713"/>
                </a:lnTo>
                <a:lnTo>
                  <a:pt x="4053553" y="533065"/>
                </a:lnTo>
                <a:lnTo>
                  <a:pt x="4047587" y="527298"/>
                </a:lnTo>
                <a:lnTo>
                  <a:pt x="4042164" y="519004"/>
                </a:lnTo>
                <a:lnTo>
                  <a:pt x="4030209" y="511503"/>
                </a:lnTo>
                <a:lnTo>
                  <a:pt x="4016279" y="506670"/>
                </a:lnTo>
                <a:lnTo>
                  <a:pt x="4001461" y="505212"/>
                </a:lnTo>
                <a:lnTo>
                  <a:pt x="3994839" y="499492"/>
                </a:lnTo>
                <a:lnTo>
                  <a:pt x="3996628" y="494059"/>
                </a:lnTo>
                <a:lnTo>
                  <a:pt x="4009319" y="493661"/>
                </a:lnTo>
                <a:lnTo>
                  <a:pt x="4020885" y="492901"/>
                </a:lnTo>
                <a:lnTo>
                  <a:pt x="4028920" y="490003"/>
                </a:lnTo>
                <a:lnTo>
                  <a:pt x="4031023" y="483193"/>
                </a:lnTo>
                <a:lnTo>
                  <a:pt x="4024262" y="475324"/>
                </a:lnTo>
                <a:lnTo>
                  <a:pt x="3983270" y="459638"/>
                </a:lnTo>
                <a:lnTo>
                  <a:pt x="3937999" y="454130"/>
                </a:lnTo>
                <a:lnTo>
                  <a:pt x="3927910" y="454177"/>
                </a:lnTo>
                <a:lnTo>
                  <a:pt x="3921459" y="458520"/>
                </a:lnTo>
                <a:lnTo>
                  <a:pt x="3918170" y="465566"/>
                </a:lnTo>
                <a:lnTo>
                  <a:pt x="3914956" y="475257"/>
                </a:lnTo>
                <a:lnTo>
                  <a:pt x="3908731" y="487534"/>
                </a:lnTo>
                <a:lnTo>
                  <a:pt x="3896396" y="499520"/>
                </a:lnTo>
                <a:lnTo>
                  <a:pt x="3885679" y="504756"/>
                </a:lnTo>
                <a:lnTo>
                  <a:pt x="3877048" y="504837"/>
                </a:lnTo>
                <a:lnTo>
                  <a:pt x="3870970" y="501358"/>
                </a:lnTo>
                <a:lnTo>
                  <a:pt x="3867914" y="495912"/>
                </a:lnTo>
                <a:lnTo>
                  <a:pt x="3875655" y="485241"/>
                </a:lnTo>
                <a:lnTo>
                  <a:pt x="3887526" y="479324"/>
                </a:lnTo>
                <a:lnTo>
                  <a:pt x="3893698" y="471526"/>
                </a:lnTo>
                <a:lnTo>
                  <a:pt x="3887445" y="465589"/>
                </a:lnTo>
                <a:lnTo>
                  <a:pt x="3873898" y="463438"/>
                </a:lnTo>
                <a:lnTo>
                  <a:pt x="3860876" y="460823"/>
                </a:lnTo>
                <a:lnTo>
                  <a:pt x="3857847" y="450916"/>
                </a:lnTo>
                <a:lnTo>
                  <a:pt x="3863491" y="445715"/>
                </a:lnTo>
                <a:lnTo>
                  <a:pt x="3873727" y="445990"/>
                </a:lnTo>
                <a:lnTo>
                  <a:pt x="3888645" y="449781"/>
                </a:lnTo>
                <a:lnTo>
                  <a:pt x="3902310" y="450333"/>
                </a:lnTo>
                <a:lnTo>
                  <a:pt x="3903577" y="443076"/>
                </a:lnTo>
                <a:lnTo>
                  <a:pt x="3896360" y="438801"/>
                </a:lnTo>
                <a:lnTo>
                  <a:pt x="3882817" y="435573"/>
                </a:lnTo>
                <a:lnTo>
                  <a:pt x="3872124" y="433104"/>
                </a:lnTo>
                <a:lnTo>
                  <a:pt x="3859893" y="430132"/>
                </a:lnTo>
                <a:lnTo>
                  <a:pt x="3819314" y="421305"/>
                </a:lnTo>
                <a:lnTo>
                  <a:pt x="3794368" y="418601"/>
                </a:lnTo>
                <a:lnTo>
                  <a:pt x="3776060" y="418732"/>
                </a:lnTo>
                <a:lnTo>
                  <a:pt x="3762209" y="415938"/>
                </a:lnTo>
                <a:lnTo>
                  <a:pt x="3751518" y="411832"/>
                </a:lnTo>
                <a:lnTo>
                  <a:pt x="3742686" y="408029"/>
                </a:lnTo>
                <a:lnTo>
                  <a:pt x="3727610" y="409208"/>
                </a:lnTo>
                <a:lnTo>
                  <a:pt x="3724426" y="416749"/>
                </a:lnTo>
                <a:lnTo>
                  <a:pt x="3726927" y="427747"/>
                </a:lnTo>
                <a:lnTo>
                  <a:pt x="3722023" y="434842"/>
                </a:lnTo>
                <a:lnTo>
                  <a:pt x="3712410" y="438269"/>
                </a:lnTo>
                <a:lnTo>
                  <a:pt x="3700785" y="438265"/>
                </a:lnTo>
                <a:lnTo>
                  <a:pt x="3688939" y="438295"/>
                </a:lnTo>
                <a:lnTo>
                  <a:pt x="3677830" y="442043"/>
                </a:lnTo>
                <a:lnTo>
                  <a:pt x="3669609" y="448556"/>
                </a:lnTo>
                <a:lnTo>
                  <a:pt x="3666430" y="456878"/>
                </a:lnTo>
                <a:lnTo>
                  <a:pt x="3674191" y="466126"/>
                </a:lnTo>
                <a:lnTo>
                  <a:pt x="3681292" y="466870"/>
                </a:lnTo>
                <a:lnTo>
                  <a:pt x="3687785" y="464306"/>
                </a:lnTo>
                <a:lnTo>
                  <a:pt x="3693720" y="463628"/>
                </a:lnTo>
                <a:lnTo>
                  <a:pt x="3694829" y="468195"/>
                </a:lnTo>
                <a:lnTo>
                  <a:pt x="3689598" y="473724"/>
                </a:lnTo>
                <a:lnTo>
                  <a:pt x="3684116" y="479544"/>
                </a:lnTo>
                <a:lnTo>
                  <a:pt x="3684470" y="484983"/>
                </a:lnTo>
                <a:lnTo>
                  <a:pt x="3694027" y="495994"/>
                </a:lnTo>
                <a:lnTo>
                  <a:pt x="3696136" y="508087"/>
                </a:lnTo>
                <a:lnTo>
                  <a:pt x="3691492" y="517834"/>
                </a:lnTo>
                <a:lnTo>
                  <a:pt x="3680709" y="520585"/>
                </a:lnTo>
                <a:lnTo>
                  <a:pt x="3670386" y="515377"/>
                </a:lnTo>
                <a:lnTo>
                  <a:pt x="3661811" y="509351"/>
                </a:lnTo>
                <a:lnTo>
                  <a:pt x="3651698" y="510353"/>
                </a:lnTo>
                <a:lnTo>
                  <a:pt x="3639770" y="511854"/>
                </a:lnTo>
                <a:lnTo>
                  <a:pt x="3627875" y="512797"/>
                </a:lnTo>
                <a:lnTo>
                  <a:pt x="3622085" y="516400"/>
                </a:lnTo>
                <a:lnTo>
                  <a:pt x="3625795" y="520169"/>
                </a:lnTo>
                <a:lnTo>
                  <a:pt x="3637458" y="524398"/>
                </a:lnTo>
                <a:lnTo>
                  <a:pt x="3641591" y="530273"/>
                </a:lnTo>
                <a:lnTo>
                  <a:pt x="3636725" y="535518"/>
                </a:lnTo>
                <a:lnTo>
                  <a:pt x="3622309" y="534462"/>
                </a:lnTo>
                <a:lnTo>
                  <a:pt x="3614660" y="528206"/>
                </a:lnTo>
                <a:lnTo>
                  <a:pt x="3610073" y="521128"/>
                </a:lnTo>
                <a:lnTo>
                  <a:pt x="3604842" y="517605"/>
                </a:lnTo>
                <a:lnTo>
                  <a:pt x="3593930" y="517476"/>
                </a:lnTo>
                <a:lnTo>
                  <a:pt x="3581087" y="514126"/>
                </a:lnTo>
                <a:lnTo>
                  <a:pt x="3567937" y="509880"/>
                </a:lnTo>
                <a:lnTo>
                  <a:pt x="3556103" y="507065"/>
                </a:lnTo>
                <a:lnTo>
                  <a:pt x="3543275" y="509980"/>
                </a:lnTo>
                <a:lnTo>
                  <a:pt x="3532783" y="515802"/>
                </a:lnTo>
                <a:lnTo>
                  <a:pt x="3521493" y="521190"/>
                </a:lnTo>
                <a:lnTo>
                  <a:pt x="3480562" y="513207"/>
                </a:lnTo>
                <a:lnTo>
                  <a:pt x="3457874" y="489661"/>
                </a:lnTo>
                <a:lnTo>
                  <a:pt x="3452027" y="489199"/>
                </a:lnTo>
                <a:lnTo>
                  <a:pt x="3443798" y="504501"/>
                </a:lnTo>
                <a:lnTo>
                  <a:pt x="3438442" y="519223"/>
                </a:lnTo>
                <a:lnTo>
                  <a:pt x="3434377" y="531292"/>
                </a:lnTo>
                <a:lnTo>
                  <a:pt x="3430022" y="538632"/>
                </a:lnTo>
                <a:lnTo>
                  <a:pt x="3421432" y="546482"/>
                </a:lnTo>
                <a:lnTo>
                  <a:pt x="3414962" y="559481"/>
                </a:lnTo>
                <a:lnTo>
                  <a:pt x="3408171" y="570403"/>
                </a:lnTo>
                <a:lnTo>
                  <a:pt x="3399425" y="570890"/>
                </a:lnTo>
                <a:lnTo>
                  <a:pt x="3392226" y="564713"/>
                </a:lnTo>
                <a:lnTo>
                  <a:pt x="3382748" y="561688"/>
                </a:lnTo>
                <a:lnTo>
                  <a:pt x="3349910" y="530443"/>
                </a:lnTo>
                <a:lnTo>
                  <a:pt x="3332856" y="498100"/>
                </a:lnTo>
                <a:lnTo>
                  <a:pt x="3324408" y="485487"/>
                </a:lnTo>
                <a:lnTo>
                  <a:pt x="3315065" y="474261"/>
                </a:lnTo>
                <a:lnTo>
                  <a:pt x="3307804" y="466824"/>
                </a:lnTo>
                <a:lnTo>
                  <a:pt x="3307303" y="461901"/>
                </a:lnTo>
                <a:lnTo>
                  <a:pt x="3316161" y="463505"/>
                </a:lnTo>
                <a:lnTo>
                  <a:pt x="3328574" y="471804"/>
                </a:lnTo>
                <a:lnTo>
                  <a:pt x="3339151" y="471983"/>
                </a:lnTo>
                <a:lnTo>
                  <a:pt x="3346755" y="461610"/>
                </a:lnTo>
                <a:lnTo>
                  <a:pt x="3346662" y="449117"/>
                </a:lnTo>
                <a:lnTo>
                  <a:pt x="3339126" y="441783"/>
                </a:lnTo>
                <a:lnTo>
                  <a:pt x="3329992" y="435912"/>
                </a:lnTo>
                <a:lnTo>
                  <a:pt x="3333137" y="427133"/>
                </a:lnTo>
                <a:lnTo>
                  <a:pt x="3335295" y="420455"/>
                </a:lnTo>
                <a:lnTo>
                  <a:pt x="3331406" y="410236"/>
                </a:lnTo>
                <a:lnTo>
                  <a:pt x="3327678" y="400748"/>
                </a:lnTo>
                <a:lnTo>
                  <a:pt x="3333140" y="391226"/>
                </a:lnTo>
                <a:lnTo>
                  <a:pt x="3327458" y="383275"/>
                </a:lnTo>
                <a:lnTo>
                  <a:pt x="3312480" y="377028"/>
                </a:lnTo>
                <a:lnTo>
                  <a:pt x="3302896" y="368093"/>
                </a:lnTo>
                <a:lnTo>
                  <a:pt x="3295411" y="361138"/>
                </a:lnTo>
                <a:lnTo>
                  <a:pt x="3281096" y="357459"/>
                </a:lnTo>
                <a:lnTo>
                  <a:pt x="3266261" y="357201"/>
                </a:lnTo>
                <a:lnTo>
                  <a:pt x="3257220" y="360508"/>
                </a:lnTo>
                <a:lnTo>
                  <a:pt x="3252380" y="368505"/>
                </a:lnTo>
                <a:lnTo>
                  <a:pt x="3244748" y="365368"/>
                </a:lnTo>
                <a:lnTo>
                  <a:pt x="3242343" y="358587"/>
                </a:lnTo>
                <a:lnTo>
                  <a:pt x="3233038" y="355117"/>
                </a:lnTo>
                <a:lnTo>
                  <a:pt x="3218902" y="352187"/>
                </a:lnTo>
                <a:lnTo>
                  <a:pt x="3199578" y="343181"/>
                </a:lnTo>
                <a:lnTo>
                  <a:pt x="3188704" y="333491"/>
                </a:lnTo>
                <a:lnTo>
                  <a:pt x="3182691" y="325471"/>
                </a:lnTo>
                <a:lnTo>
                  <a:pt x="3177953" y="321471"/>
                </a:lnTo>
                <a:lnTo>
                  <a:pt x="3173059" y="326801"/>
                </a:lnTo>
                <a:lnTo>
                  <a:pt x="3169804" y="337572"/>
                </a:lnTo>
                <a:lnTo>
                  <a:pt x="3163910" y="342296"/>
                </a:lnTo>
                <a:lnTo>
                  <a:pt x="3154002" y="340546"/>
                </a:lnTo>
                <a:lnTo>
                  <a:pt x="3146630" y="345534"/>
                </a:lnTo>
                <a:lnTo>
                  <a:pt x="3143965" y="355420"/>
                </a:lnTo>
                <a:lnTo>
                  <a:pt x="3147672" y="372031"/>
                </a:lnTo>
                <a:lnTo>
                  <a:pt x="3147093" y="382182"/>
                </a:lnTo>
                <a:lnTo>
                  <a:pt x="3145283" y="391471"/>
                </a:lnTo>
                <a:lnTo>
                  <a:pt x="3141662" y="401118"/>
                </a:lnTo>
                <a:lnTo>
                  <a:pt x="3133160" y="399332"/>
                </a:lnTo>
                <a:lnTo>
                  <a:pt x="3122535" y="396850"/>
                </a:lnTo>
                <a:lnTo>
                  <a:pt x="3114664" y="398724"/>
                </a:lnTo>
                <a:lnTo>
                  <a:pt x="3106832" y="401797"/>
                </a:lnTo>
                <a:lnTo>
                  <a:pt x="3096326" y="402908"/>
                </a:lnTo>
                <a:lnTo>
                  <a:pt x="3076360" y="398523"/>
                </a:lnTo>
                <a:lnTo>
                  <a:pt x="3061760" y="397007"/>
                </a:lnTo>
                <a:lnTo>
                  <a:pt x="3051624" y="396409"/>
                </a:lnTo>
                <a:lnTo>
                  <a:pt x="3045049" y="394778"/>
                </a:lnTo>
                <a:lnTo>
                  <a:pt x="3035145" y="382785"/>
                </a:lnTo>
                <a:lnTo>
                  <a:pt x="3028380" y="383213"/>
                </a:lnTo>
                <a:lnTo>
                  <a:pt x="3021717" y="389662"/>
                </a:lnTo>
                <a:lnTo>
                  <a:pt x="3008351" y="391467"/>
                </a:lnTo>
                <a:lnTo>
                  <a:pt x="2993624" y="389112"/>
                </a:lnTo>
                <a:lnTo>
                  <a:pt x="2982876" y="383084"/>
                </a:lnTo>
                <a:lnTo>
                  <a:pt x="2982644" y="368732"/>
                </a:lnTo>
                <a:lnTo>
                  <a:pt x="2989920" y="362193"/>
                </a:lnTo>
                <a:lnTo>
                  <a:pt x="2993746" y="357716"/>
                </a:lnTo>
                <a:lnTo>
                  <a:pt x="2989313" y="354174"/>
                </a:lnTo>
                <a:lnTo>
                  <a:pt x="2978133" y="352292"/>
                </a:lnTo>
                <a:lnTo>
                  <a:pt x="2961859" y="351978"/>
                </a:lnTo>
                <a:lnTo>
                  <a:pt x="2948287" y="349680"/>
                </a:lnTo>
                <a:lnTo>
                  <a:pt x="2936609" y="346406"/>
                </a:lnTo>
                <a:lnTo>
                  <a:pt x="2926017" y="343162"/>
                </a:lnTo>
                <a:lnTo>
                  <a:pt x="2915705" y="340952"/>
                </a:lnTo>
                <a:lnTo>
                  <a:pt x="2877439" y="344293"/>
                </a:lnTo>
                <a:lnTo>
                  <a:pt x="2833915" y="350821"/>
                </a:lnTo>
                <a:lnTo>
                  <a:pt x="2820112" y="360079"/>
                </a:lnTo>
                <a:lnTo>
                  <a:pt x="2820992" y="368843"/>
                </a:lnTo>
                <a:lnTo>
                  <a:pt x="2819504" y="375282"/>
                </a:lnTo>
                <a:lnTo>
                  <a:pt x="2812409" y="371839"/>
                </a:lnTo>
                <a:lnTo>
                  <a:pt x="2810730" y="361053"/>
                </a:lnTo>
                <a:lnTo>
                  <a:pt x="2811318" y="347384"/>
                </a:lnTo>
                <a:lnTo>
                  <a:pt x="2806403" y="331120"/>
                </a:lnTo>
                <a:lnTo>
                  <a:pt x="2798981" y="325274"/>
                </a:lnTo>
                <a:lnTo>
                  <a:pt x="2794441" y="328174"/>
                </a:lnTo>
                <a:lnTo>
                  <a:pt x="2790499" y="336932"/>
                </a:lnTo>
                <a:lnTo>
                  <a:pt x="2778874" y="341091"/>
                </a:lnTo>
                <a:lnTo>
                  <a:pt x="2766176" y="340420"/>
                </a:lnTo>
                <a:lnTo>
                  <a:pt x="2756693" y="332427"/>
                </a:lnTo>
                <a:lnTo>
                  <a:pt x="2746917" y="325009"/>
                </a:lnTo>
                <a:lnTo>
                  <a:pt x="2736082" y="318486"/>
                </a:lnTo>
                <a:lnTo>
                  <a:pt x="2723422" y="313179"/>
                </a:lnTo>
                <a:lnTo>
                  <a:pt x="2711116" y="312807"/>
                </a:lnTo>
                <a:lnTo>
                  <a:pt x="2699578" y="317817"/>
                </a:lnTo>
                <a:lnTo>
                  <a:pt x="2690415" y="325695"/>
                </a:lnTo>
                <a:lnTo>
                  <a:pt x="2685232" y="333927"/>
                </a:lnTo>
                <a:lnTo>
                  <a:pt x="2694865" y="342673"/>
                </a:lnTo>
                <a:lnTo>
                  <a:pt x="2703938" y="344632"/>
                </a:lnTo>
                <a:lnTo>
                  <a:pt x="2698730" y="351038"/>
                </a:lnTo>
                <a:lnTo>
                  <a:pt x="2684951" y="354133"/>
                </a:lnTo>
                <a:lnTo>
                  <a:pt x="2670920" y="356667"/>
                </a:lnTo>
                <a:lnTo>
                  <a:pt x="2663670" y="364363"/>
                </a:lnTo>
                <a:lnTo>
                  <a:pt x="2651300" y="371289"/>
                </a:lnTo>
                <a:lnTo>
                  <a:pt x="2636857" y="377012"/>
                </a:lnTo>
                <a:lnTo>
                  <a:pt x="2623390" y="381100"/>
                </a:lnTo>
                <a:lnTo>
                  <a:pt x="2603539" y="384448"/>
                </a:lnTo>
                <a:lnTo>
                  <a:pt x="2589286" y="387211"/>
                </a:lnTo>
                <a:lnTo>
                  <a:pt x="2578901" y="390340"/>
                </a:lnTo>
                <a:lnTo>
                  <a:pt x="2570659" y="394789"/>
                </a:lnTo>
                <a:lnTo>
                  <a:pt x="2562830" y="401508"/>
                </a:lnTo>
                <a:lnTo>
                  <a:pt x="2556370" y="406897"/>
                </a:lnTo>
                <a:lnTo>
                  <a:pt x="2554085" y="405830"/>
                </a:lnTo>
                <a:lnTo>
                  <a:pt x="2555119" y="400170"/>
                </a:lnTo>
                <a:lnTo>
                  <a:pt x="2558618" y="391776"/>
                </a:lnTo>
                <a:lnTo>
                  <a:pt x="2563724" y="382510"/>
                </a:lnTo>
                <a:lnTo>
                  <a:pt x="2574933" y="370950"/>
                </a:lnTo>
                <a:lnTo>
                  <a:pt x="2584506" y="365223"/>
                </a:lnTo>
                <a:lnTo>
                  <a:pt x="2592391" y="361660"/>
                </a:lnTo>
                <a:lnTo>
                  <a:pt x="2598536" y="356590"/>
                </a:lnTo>
                <a:lnTo>
                  <a:pt x="2606763" y="347934"/>
                </a:lnTo>
                <a:lnTo>
                  <a:pt x="2617457" y="344088"/>
                </a:lnTo>
                <a:lnTo>
                  <a:pt x="2631490" y="341694"/>
                </a:lnTo>
                <a:lnTo>
                  <a:pt x="2647130" y="335247"/>
                </a:lnTo>
                <a:lnTo>
                  <a:pt x="2654774" y="326724"/>
                </a:lnTo>
                <a:lnTo>
                  <a:pt x="2661012" y="319565"/>
                </a:lnTo>
                <a:lnTo>
                  <a:pt x="2671633" y="313730"/>
                </a:lnTo>
                <a:lnTo>
                  <a:pt x="2683870" y="306075"/>
                </a:lnTo>
                <a:lnTo>
                  <a:pt x="2693574" y="297214"/>
                </a:lnTo>
                <a:lnTo>
                  <a:pt x="2700570" y="288440"/>
                </a:lnTo>
                <a:lnTo>
                  <a:pt x="2712527" y="279914"/>
                </a:lnTo>
                <a:lnTo>
                  <a:pt x="2726657" y="272473"/>
                </a:lnTo>
                <a:lnTo>
                  <a:pt x="2740172" y="266953"/>
                </a:lnTo>
                <a:lnTo>
                  <a:pt x="2750286" y="264191"/>
                </a:lnTo>
                <a:lnTo>
                  <a:pt x="2760601" y="255501"/>
                </a:lnTo>
                <a:lnTo>
                  <a:pt x="2766453" y="243145"/>
                </a:lnTo>
                <a:lnTo>
                  <a:pt x="2775390" y="239820"/>
                </a:lnTo>
                <a:lnTo>
                  <a:pt x="2788485" y="233327"/>
                </a:lnTo>
                <a:lnTo>
                  <a:pt x="2801569" y="226284"/>
                </a:lnTo>
                <a:lnTo>
                  <a:pt x="2814925" y="215929"/>
                </a:lnTo>
                <a:lnTo>
                  <a:pt x="2821572" y="205379"/>
                </a:lnTo>
                <a:lnTo>
                  <a:pt x="2817984" y="192527"/>
                </a:lnTo>
                <a:lnTo>
                  <a:pt x="2810092" y="186310"/>
                </a:lnTo>
                <a:lnTo>
                  <a:pt x="2811822" y="179549"/>
                </a:lnTo>
                <a:lnTo>
                  <a:pt x="2821731" y="177557"/>
                </a:lnTo>
                <a:lnTo>
                  <a:pt x="2828374" y="169709"/>
                </a:lnTo>
                <a:lnTo>
                  <a:pt x="2826056" y="161077"/>
                </a:lnTo>
                <a:lnTo>
                  <a:pt x="2819179" y="156921"/>
                </a:lnTo>
                <a:lnTo>
                  <a:pt x="2814834" y="156038"/>
                </a:lnTo>
                <a:lnTo>
                  <a:pt x="2816169" y="149050"/>
                </a:lnTo>
                <a:lnTo>
                  <a:pt x="2815172" y="139078"/>
                </a:lnTo>
                <a:lnTo>
                  <a:pt x="2807641" y="134153"/>
                </a:lnTo>
                <a:lnTo>
                  <a:pt x="2799854" y="135388"/>
                </a:lnTo>
                <a:lnTo>
                  <a:pt x="2794134" y="136250"/>
                </a:lnTo>
                <a:lnTo>
                  <a:pt x="2792838" y="121350"/>
                </a:lnTo>
                <a:lnTo>
                  <a:pt x="2790395" y="108445"/>
                </a:lnTo>
                <a:lnTo>
                  <a:pt x="2785950" y="98916"/>
                </a:lnTo>
                <a:lnTo>
                  <a:pt x="2780354" y="97612"/>
                </a:lnTo>
                <a:lnTo>
                  <a:pt x="2773182" y="101274"/>
                </a:lnTo>
                <a:lnTo>
                  <a:pt x="2764781" y="103600"/>
                </a:lnTo>
                <a:lnTo>
                  <a:pt x="2750995" y="95257"/>
                </a:lnTo>
                <a:lnTo>
                  <a:pt x="2735907" y="89129"/>
                </a:lnTo>
                <a:lnTo>
                  <a:pt x="2722169" y="85442"/>
                </a:lnTo>
                <a:lnTo>
                  <a:pt x="2712433" y="84422"/>
                </a:lnTo>
                <a:lnTo>
                  <a:pt x="2704283" y="85584"/>
                </a:lnTo>
                <a:lnTo>
                  <a:pt x="2693167" y="82397"/>
                </a:lnTo>
                <a:lnTo>
                  <a:pt x="2682846" y="85922"/>
                </a:lnTo>
                <a:lnTo>
                  <a:pt x="2668180" y="86942"/>
                </a:lnTo>
                <a:lnTo>
                  <a:pt x="2654273" y="85990"/>
                </a:lnTo>
                <a:lnTo>
                  <a:pt x="2639891" y="85430"/>
                </a:lnTo>
                <a:lnTo>
                  <a:pt x="2629956" y="91621"/>
                </a:lnTo>
                <a:lnTo>
                  <a:pt x="2622501" y="102028"/>
                </a:lnTo>
                <a:lnTo>
                  <a:pt x="2609017" y="106116"/>
                </a:lnTo>
                <a:lnTo>
                  <a:pt x="2594925" y="106265"/>
                </a:lnTo>
                <a:lnTo>
                  <a:pt x="2585649" y="104854"/>
                </a:lnTo>
                <a:lnTo>
                  <a:pt x="2586367" y="99254"/>
                </a:lnTo>
                <a:lnTo>
                  <a:pt x="2594176" y="88130"/>
                </a:lnTo>
                <a:lnTo>
                  <a:pt x="2603608" y="75968"/>
                </a:lnTo>
                <a:lnTo>
                  <a:pt x="2609196" y="67252"/>
                </a:lnTo>
                <a:lnTo>
                  <a:pt x="2602883" y="64665"/>
                </a:lnTo>
                <a:lnTo>
                  <a:pt x="2587988" y="64233"/>
                </a:lnTo>
                <a:lnTo>
                  <a:pt x="2570930" y="64288"/>
                </a:lnTo>
                <a:lnTo>
                  <a:pt x="2558128" y="63166"/>
                </a:lnTo>
                <a:lnTo>
                  <a:pt x="2548879" y="57756"/>
                </a:lnTo>
                <a:lnTo>
                  <a:pt x="2534718" y="54898"/>
                </a:lnTo>
                <a:lnTo>
                  <a:pt x="2520668" y="54070"/>
                </a:lnTo>
                <a:lnTo>
                  <a:pt x="2512810" y="53373"/>
                </a:lnTo>
                <a:lnTo>
                  <a:pt x="2517012" y="51105"/>
                </a:lnTo>
                <a:lnTo>
                  <a:pt x="2531754" y="46747"/>
                </a:lnTo>
                <a:lnTo>
                  <a:pt x="2543120" y="40790"/>
                </a:lnTo>
                <a:lnTo>
                  <a:pt x="2552958" y="35785"/>
                </a:lnTo>
                <a:lnTo>
                  <a:pt x="2563985" y="29910"/>
                </a:lnTo>
                <a:lnTo>
                  <a:pt x="2561930" y="21105"/>
                </a:lnTo>
                <a:lnTo>
                  <a:pt x="2553288" y="14129"/>
                </a:lnTo>
                <a:lnTo>
                  <a:pt x="2542006" y="12320"/>
                </a:lnTo>
                <a:lnTo>
                  <a:pt x="2526505" y="7207"/>
                </a:lnTo>
                <a:lnTo>
                  <a:pt x="2513760" y="2870"/>
                </a:lnTo>
                <a:lnTo>
                  <a:pt x="2503412" y="0"/>
                </a:lnTo>
                <a:lnTo>
                  <a:pt x="2492662" y="377"/>
                </a:lnTo>
                <a:lnTo>
                  <a:pt x="2451094" y="13704"/>
                </a:lnTo>
                <a:lnTo>
                  <a:pt x="2424719" y="39143"/>
                </a:lnTo>
                <a:lnTo>
                  <a:pt x="2418608" y="44847"/>
                </a:lnTo>
                <a:lnTo>
                  <a:pt x="2409512" y="52166"/>
                </a:lnTo>
                <a:lnTo>
                  <a:pt x="2400535" y="62554"/>
                </a:lnTo>
                <a:lnTo>
                  <a:pt x="2394441" y="72842"/>
                </a:lnTo>
                <a:lnTo>
                  <a:pt x="2393996" y="79860"/>
                </a:lnTo>
                <a:lnTo>
                  <a:pt x="2401882" y="87430"/>
                </a:lnTo>
                <a:lnTo>
                  <a:pt x="2402102" y="98135"/>
                </a:lnTo>
                <a:lnTo>
                  <a:pt x="2403670" y="106649"/>
                </a:lnTo>
                <a:lnTo>
                  <a:pt x="2394882" y="108465"/>
                </a:lnTo>
                <a:lnTo>
                  <a:pt x="2383681" y="106026"/>
                </a:lnTo>
                <a:lnTo>
                  <a:pt x="2371668" y="104896"/>
                </a:lnTo>
                <a:lnTo>
                  <a:pt x="2355539" y="105371"/>
                </a:lnTo>
                <a:lnTo>
                  <a:pt x="2340959" y="108016"/>
                </a:lnTo>
                <a:lnTo>
                  <a:pt x="2333593" y="113390"/>
                </a:lnTo>
                <a:lnTo>
                  <a:pt x="2341305" y="124269"/>
                </a:lnTo>
                <a:lnTo>
                  <a:pt x="2352843" y="131646"/>
                </a:lnTo>
                <a:lnTo>
                  <a:pt x="2347335" y="136329"/>
                </a:lnTo>
                <a:lnTo>
                  <a:pt x="2335475" y="132455"/>
                </a:lnTo>
                <a:lnTo>
                  <a:pt x="2322411" y="127589"/>
                </a:lnTo>
                <a:lnTo>
                  <a:pt x="2310172" y="128784"/>
                </a:lnTo>
                <a:lnTo>
                  <a:pt x="2302133" y="135237"/>
                </a:lnTo>
                <a:lnTo>
                  <a:pt x="2292353" y="144221"/>
                </a:lnTo>
                <a:lnTo>
                  <a:pt x="2281371" y="143331"/>
                </a:lnTo>
                <a:lnTo>
                  <a:pt x="2270972" y="143732"/>
                </a:lnTo>
                <a:lnTo>
                  <a:pt x="2259433" y="144820"/>
                </a:lnTo>
                <a:lnTo>
                  <a:pt x="2258519" y="139565"/>
                </a:lnTo>
                <a:lnTo>
                  <a:pt x="2264578" y="131638"/>
                </a:lnTo>
                <a:lnTo>
                  <a:pt x="2268536" y="123666"/>
                </a:lnTo>
                <a:lnTo>
                  <a:pt x="2259050" y="119294"/>
                </a:lnTo>
                <a:lnTo>
                  <a:pt x="2246478" y="121716"/>
                </a:lnTo>
                <a:lnTo>
                  <a:pt x="2237437" y="129152"/>
                </a:lnTo>
                <a:lnTo>
                  <a:pt x="2232068" y="134035"/>
                </a:lnTo>
                <a:lnTo>
                  <a:pt x="2224084" y="130401"/>
                </a:lnTo>
                <a:lnTo>
                  <a:pt x="2216566" y="126923"/>
                </a:lnTo>
                <a:lnTo>
                  <a:pt x="2206652" y="132890"/>
                </a:lnTo>
                <a:lnTo>
                  <a:pt x="2195139" y="139688"/>
                </a:lnTo>
                <a:lnTo>
                  <a:pt x="2183596" y="141813"/>
                </a:lnTo>
                <a:lnTo>
                  <a:pt x="2172159" y="140542"/>
                </a:lnTo>
                <a:lnTo>
                  <a:pt x="2163594" y="141659"/>
                </a:lnTo>
                <a:lnTo>
                  <a:pt x="2165881" y="151886"/>
                </a:lnTo>
                <a:lnTo>
                  <a:pt x="2176380" y="157828"/>
                </a:lnTo>
                <a:lnTo>
                  <a:pt x="2173343" y="161776"/>
                </a:lnTo>
                <a:lnTo>
                  <a:pt x="2161264" y="164385"/>
                </a:lnTo>
                <a:lnTo>
                  <a:pt x="2145743" y="166463"/>
                </a:lnTo>
                <a:lnTo>
                  <a:pt x="2132381" y="168819"/>
                </a:lnTo>
                <a:lnTo>
                  <a:pt x="2124650" y="174742"/>
                </a:lnTo>
                <a:lnTo>
                  <a:pt x="2113106" y="177705"/>
                </a:lnTo>
                <a:lnTo>
                  <a:pt x="2098534" y="178857"/>
                </a:lnTo>
                <a:lnTo>
                  <a:pt x="2082322" y="180745"/>
                </a:lnTo>
                <a:lnTo>
                  <a:pt x="2073144" y="184545"/>
                </a:lnTo>
                <a:lnTo>
                  <a:pt x="2067741" y="189256"/>
                </a:lnTo>
                <a:lnTo>
                  <a:pt x="2062856" y="193878"/>
                </a:lnTo>
                <a:lnTo>
                  <a:pt x="2055229" y="197409"/>
                </a:lnTo>
                <a:lnTo>
                  <a:pt x="2039397" y="201339"/>
                </a:lnTo>
                <a:lnTo>
                  <a:pt x="2029165" y="206217"/>
                </a:lnTo>
                <a:lnTo>
                  <a:pt x="2018436" y="218359"/>
                </a:lnTo>
                <a:lnTo>
                  <a:pt x="2008182" y="222583"/>
                </a:lnTo>
                <a:lnTo>
                  <a:pt x="2000034" y="219866"/>
                </a:lnTo>
                <a:lnTo>
                  <a:pt x="1991400" y="215635"/>
                </a:lnTo>
                <a:lnTo>
                  <a:pt x="1983901" y="218695"/>
                </a:lnTo>
                <a:lnTo>
                  <a:pt x="1983489" y="222753"/>
                </a:lnTo>
                <a:lnTo>
                  <a:pt x="1988020" y="228570"/>
                </a:lnTo>
                <a:lnTo>
                  <a:pt x="1981776" y="233280"/>
                </a:lnTo>
                <a:lnTo>
                  <a:pt x="1972629" y="235175"/>
                </a:lnTo>
                <a:lnTo>
                  <a:pt x="1965695" y="241175"/>
                </a:lnTo>
                <a:lnTo>
                  <a:pt x="1976836" y="247203"/>
                </a:lnTo>
                <a:lnTo>
                  <a:pt x="1976936" y="257550"/>
                </a:lnTo>
                <a:lnTo>
                  <a:pt x="1969053" y="259106"/>
                </a:lnTo>
                <a:lnTo>
                  <a:pt x="1957945" y="255651"/>
                </a:lnTo>
                <a:lnTo>
                  <a:pt x="1949135" y="255422"/>
                </a:lnTo>
                <a:lnTo>
                  <a:pt x="1950075" y="263271"/>
                </a:lnTo>
                <a:lnTo>
                  <a:pt x="1960062" y="268503"/>
                </a:lnTo>
                <a:lnTo>
                  <a:pt x="1975506" y="272150"/>
                </a:lnTo>
                <a:lnTo>
                  <a:pt x="1980936" y="282049"/>
                </a:lnTo>
                <a:lnTo>
                  <a:pt x="1976245" y="285223"/>
                </a:lnTo>
                <a:lnTo>
                  <a:pt x="1965418" y="283163"/>
                </a:lnTo>
                <a:lnTo>
                  <a:pt x="1956601" y="284317"/>
                </a:lnTo>
                <a:lnTo>
                  <a:pt x="1951830" y="291497"/>
                </a:lnTo>
                <a:lnTo>
                  <a:pt x="1959628" y="294558"/>
                </a:lnTo>
                <a:lnTo>
                  <a:pt x="1968860" y="295790"/>
                </a:lnTo>
                <a:lnTo>
                  <a:pt x="1974447" y="299402"/>
                </a:lnTo>
                <a:lnTo>
                  <a:pt x="1977420" y="307637"/>
                </a:lnTo>
                <a:lnTo>
                  <a:pt x="1980252" y="311144"/>
                </a:lnTo>
                <a:lnTo>
                  <a:pt x="1980760" y="311804"/>
                </a:lnTo>
                <a:lnTo>
                  <a:pt x="1981205" y="312427"/>
                </a:lnTo>
                <a:lnTo>
                  <a:pt x="1986234" y="319970"/>
                </a:lnTo>
                <a:lnTo>
                  <a:pt x="1976773" y="322637"/>
                </a:lnTo>
                <a:lnTo>
                  <a:pt x="1977674" y="329940"/>
                </a:lnTo>
                <a:lnTo>
                  <a:pt x="1978627" y="337890"/>
                </a:lnTo>
                <a:lnTo>
                  <a:pt x="1968391" y="340913"/>
                </a:lnTo>
                <a:lnTo>
                  <a:pt x="1968391" y="333598"/>
                </a:lnTo>
                <a:lnTo>
                  <a:pt x="1960722" y="327901"/>
                </a:lnTo>
                <a:lnTo>
                  <a:pt x="1945956" y="327342"/>
                </a:lnTo>
                <a:lnTo>
                  <a:pt x="1934139" y="337890"/>
                </a:lnTo>
                <a:lnTo>
                  <a:pt x="1926700" y="341640"/>
                </a:lnTo>
                <a:lnTo>
                  <a:pt x="1918146" y="337280"/>
                </a:lnTo>
                <a:lnTo>
                  <a:pt x="1907645" y="336858"/>
                </a:lnTo>
                <a:lnTo>
                  <a:pt x="1895307" y="338619"/>
                </a:lnTo>
                <a:lnTo>
                  <a:pt x="1881241" y="340804"/>
                </a:lnTo>
                <a:lnTo>
                  <a:pt x="1867403" y="341623"/>
                </a:lnTo>
                <a:lnTo>
                  <a:pt x="1822720" y="344788"/>
                </a:lnTo>
                <a:lnTo>
                  <a:pt x="1780794" y="356306"/>
                </a:lnTo>
                <a:lnTo>
                  <a:pt x="1771599" y="377090"/>
                </a:lnTo>
                <a:lnTo>
                  <a:pt x="1774082" y="388095"/>
                </a:lnTo>
                <a:lnTo>
                  <a:pt x="1780698" y="401583"/>
                </a:lnTo>
                <a:lnTo>
                  <a:pt x="1779540" y="411036"/>
                </a:lnTo>
                <a:lnTo>
                  <a:pt x="1804701" y="444945"/>
                </a:lnTo>
                <a:lnTo>
                  <a:pt x="1829481" y="454413"/>
                </a:lnTo>
                <a:lnTo>
                  <a:pt x="1838185" y="462974"/>
                </a:lnTo>
                <a:lnTo>
                  <a:pt x="1843070" y="473817"/>
                </a:lnTo>
                <a:lnTo>
                  <a:pt x="1843188" y="485048"/>
                </a:lnTo>
                <a:lnTo>
                  <a:pt x="1836665" y="491909"/>
                </a:lnTo>
                <a:lnTo>
                  <a:pt x="1828357" y="494008"/>
                </a:lnTo>
                <a:lnTo>
                  <a:pt x="1818846" y="492229"/>
                </a:lnTo>
                <a:lnTo>
                  <a:pt x="1808712" y="487458"/>
                </a:lnTo>
                <a:lnTo>
                  <a:pt x="1798535" y="480579"/>
                </a:lnTo>
                <a:lnTo>
                  <a:pt x="1788896" y="472480"/>
                </a:lnTo>
                <a:lnTo>
                  <a:pt x="1777587" y="463502"/>
                </a:lnTo>
                <a:lnTo>
                  <a:pt x="1737302" y="447213"/>
                </a:lnTo>
                <a:lnTo>
                  <a:pt x="1714719" y="443958"/>
                </a:lnTo>
                <a:lnTo>
                  <a:pt x="1704167" y="441956"/>
                </a:lnTo>
                <a:lnTo>
                  <a:pt x="1699149" y="436373"/>
                </a:lnTo>
                <a:lnTo>
                  <a:pt x="1694256" y="430798"/>
                </a:lnTo>
                <a:lnTo>
                  <a:pt x="1678454" y="432505"/>
                </a:lnTo>
                <a:lnTo>
                  <a:pt x="1666990" y="437749"/>
                </a:lnTo>
                <a:lnTo>
                  <a:pt x="1660801" y="443966"/>
                </a:lnTo>
                <a:lnTo>
                  <a:pt x="1660824" y="448591"/>
                </a:lnTo>
                <a:lnTo>
                  <a:pt x="1675568" y="449385"/>
                </a:lnTo>
                <a:lnTo>
                  <a:pt x="1680015" y="452346"/>
                </a:lnTo>
                <a:lnTo>
                  <a:pt x="1677109" y="459557"/>
                </a:lnTo>
                <a:lnTo>
                  <a:pt x="1683172" y="463443"/>
                </a:lnTo>
                <a:lnTo>
                  <a:pt x="1695364" y="468736"/>
                </a:lnTo>
                <a:lnTo>
                  <a:pt x="1699856" y="473648"/>
                </a:lnTo>
                <a:lnTo>
                  <a:pt x="1697222" y="478017"/>
                </a:lnTo>
                <a:lnTo>
                  <a:pt x="1689809" y="480682"/>
                </a:lnTo>
                <a:lnTo>
                  <a:pt x="1679966" y="480482"/>
                </a:lnTo>
                <a:lnTo>
                  <a:pt x="1670041" y="476254"/>
                </a:lnTo>
                <a:lnTo>
                  <a:pt x="1658078" y="470298"/>
                </a:lnTo>
                <a:lnTo>
                  <a:pt x="1647284" y="471292"/>
                </a:lnTo>
                <a:lnTo>
                  <a:pt x="1638671" y="476678"/>
                </a:lnTo>
                <a:lnTo>
                  <a:pt x="1633249" y="483900"/>
                </a:lnTo>
                <a:lnTo>
                  <a:pt x="1633310" y="491175"/>
                </a:lnTo>
                <a:lnTo>
                  <a:pt x="1671578" y="525684"/>
                </a:lnTo>
                <a:lnTo>
                  <a:pt x="1687392" y="530351"/>
                </a:lnTo>
                <a:lnTo>
                  <a:pt x="1695246" y="535654"/>
                </a:lnTo>
                <a:lnTo>
                  <a:pt x="1699206" y="540995"/>
                </a:lnTo>
                <a:lnTo>
                  <a:pt x="1703340" y="545777"/>
                </a:lnTo>
                <a:lnTo>
                  <a:pt x="1711796" y="553075"/>
                </a:lnTo>
                <a:lnTo>
                  <a:pt x="1708415" y="558197"/>
                </a:lnTo>
                <a:lnTo>
                  <a:pt x="1697343" y="556987"/>
                </a:lnTo>
                <a:lnTo>
                  <a:pt x="1686126" y="551413"/>
                </a:lnTo>
                <a:lnTo>
                  <a:pt x="1675195" y="543771"/>
                </a:lnTo>
                <a:lnTo>
                  <a:pt x="1664979" y="536353"/>
                </a:lnTo>
                <a:lnTo>
                  <a:pt x="1654544" y="533025"/>
                </a:lnTo>
                <a:lnTo>
                  <a:pt x="1641482" y="532671"/>
                </a:lnTo>
                <a:lnTo>
                  <a:pt x="1627978" y="533364"/>
                </a:lnTo>
                <a:lnTo>
                  <a:pt x="1616217" y="533180"/>
                </a:lnTo>
                <a:lnTo>
                  <a:pt x="1608381" y="530193"/>
                </a:lnTo>
                <a:lnTo>
                  <a:pt x="1605661" y="520123"/>
                </a:lnTo>
                <a:lnTo>
                  <a:pt x="1607657" y="510907"/>
                </a:lnTo>
                <a:lnTo>
                  <a:pt x="1605997" y="502894"/>
                </a:lnTo>
                <a:lnTo>
                  <a:pt x="1602895" y="494858"/>
                </a:lnTo>
                <a:lnTo>
                  <a:pt x="1604353" y="483864"/>
                </a:lnTo>
                <a:lnTo>
                  <a:pt x="1609146" y="470921"/>
                </a:lnTo>
                <a:lnTo>
                  <a:pt x="1614126" y="456576"/>
                </a:lnTo>
                <a:lnTo>
                  <a:pt x="1615272" y="442605"/>
                </a:lnTo>
                <a:lnTo>
                  <a:pt x="1613322" y="429974"/>
                </a:lnTo>
                <a:lnTo>
                  <a:pt x="1609012" y="419647"/>
                </a:lnTo>
                <a:lnTo>
                  <a:pt x="1603081" y="412589"/>
                </a:lnTo>
                <a:lnTo>
                  <a:pt x="1591370" y="412621"/>
                </a:lnTo>
                <a:lnTo>
                  <a:pt x="1589017" y="421165"/>
                </a:lnTo>
                <a:lnTo>
                  <a:pt x="1591256" y="431019"/>
                </a:lnTo>
                <a:lnTo>
                  <a:pt x="1591100" y="443595"/>
                </a:lnTo>
                <a:lnTo>
                  <a:pt x="1588347" y="457059"/>
                </a:lnTo>
                <a:lnTo>
                  <a:pt x="1582792" y="469576"/>
                </a:lnTo>
                <a:lnTo>
                  <a:pt x="1571462" y="479397"/>
                </a:lnTo>
                <a:lnTo>
                  <a:pt x="1557398" y="485430"/>
                </a:lnTo>
                <a:lnTo>
                  <a:pt x="1546143" y="490633"/>
                </a:lnTo>
                <a:lnTo>
                  <a:pt x="1540014" y="502629"/>
                </a:lnTo>
                <a:lnTo>
                  <a:pt x="1531857" y="511699"/>
                </a:lnTo>
                <a:lnTo>
                  <a:pt x="1528352" y="518937"/>
                </a:lnTo>
                <a:lnTo>
                  <a:pt x="1551232" y="550666"/>
                </a:lnTo>
                <a:lnTo>
                  <a:pt x="1565884" y="582456"/>
                </a:lnTo>
                <a:lnTo>
                  <a:pt x="1563145" y="593219"/>
                </a:lnTo>
                <a:lnTo>
                  <a:pt x="1558510" y="605330"/>
                </a:lnTo>
                <a:lnTo>
                  <a:pt x="1553385" y="618026"/>
                </a:lnTo>
                <a:lnTo>
                  <a:pt x="1549174" y="630541"/>
                </a:lnTo>
                <a:lnTo>
                  <a:pt x="1547282" y="642113"/>
                </a:lnTo>
                <a:lnTo>
                  <a:pt x="1548878" y="659479"/>
                </a:lnTo>
                <a:lnTo>
                  <a:pt x="1548052" y="672015"/>
                </a:lnTo>
                <a:lnTo>
                  <a:pt x="1547330" y="681417"/>
                </a:lnTo>
                <a:lnTo>
                  <a:pt x="1555027" y="691613"/>
                </a:lnTo>
                <a:lnTo>
                  <a:pt x="1563900" y="693497"/>
                </a:lnTo>
                <a:lnTo>
                  <a:pt x="1572378" y="693943"/>
                </a:lnTo>
                <a:lnTo>
                  <a:pt x="1581480" y="695070"/>
                </a:lnTo>
                <a:lnTo>
                  <a:pt x="1592207" y="691735"/>
                </a:lnTo>
                <a:lnTo>
                  <a:pt x="1604916" y="686804"/>
                </a:lnTo>
                <a:lnTo>
                  <a:pt x="1617657" y="685747"/>
                </a:lnTo>
                <a:lnTo>
                  <a:pt x="1655579" y="698692"/>
                </a:lnTo>
                <a:lnTo>
                  <a:pt x="1684916" y="728301"/>
                </a:lnTo>
                <a:lnTo>
                  <a:pt x="1687948" y="749513"/>
                </a:lnTo>
                <a:lnTo>
                  <a:pt x="1681859" y="757003"/>
                </a:lnTo>
                <a:lnTo>
                  <a:pt x="1675135" y="765913"/>
                </a:lnTo>
                <a:lnTo>
                  <a:pt x="1678790" y="780825"/>
                </a:lnTo>
                <a:lnTo>
                  <a:pt x="1689222" y="791347"/>
                </a:lnTo>
                <a:lnTo>
                  <a:pt x="1701340" y="798538"/>
                </a:lnTo>
                <a:lnTo>
                  <a:pt x="1710053" y="803457"/>
                </a:lnTo>
                <a:lnTo>
                  <a:pt x="1706188" y="807098"/>
                </a:lnTo>
                <a:lnTo>
                  <a:pt x="1667539" y="793016"/>
                </a:lnTo>
                <a:lnTo>
                  <a:pt x="1660484" y="770714"/>
                </a:lnTo>
                <a:lnTo>
                  <a:pt x="1664037" y="758796"/>
                </a:lnTo>
                <a:lnTo>
                  <a:pt x="1667473" y="746900"/>
                </a:lnTo>
                <a:lnTo>
                  <a:pt x="1663864" y="734330"/>
                </a:lnTo>
                <a:lnTo>
                  <a:pt x="1655453" y="724790"/>
                </a:lnTo>
                <a:lnTo>
                  <a:pt x="1646796" y="712164"/>
                </a:lnTo>
                <a:lnTo>
                  <a:pt x="1638358" y="703705"/>
                </a:lnTo>
                <a:lnTo>
                  <a:pt x="1626093" y="704647"/>
                </a:lnTo>
                <a:lnTo>
                  <a:pt x="1611912" y="706562"/>
                </a:lnTo>
                <a:lnTo>
                  <a:pt x="1597860" y="709698"/>
                </a:lnTo>
                <a:lnTo>
                  <a:pt x="1585981" y="714303"/>
                </a:lnTo>
                <a:lnTo>
                  <a:pt x="1579643" y="724192"/>
                </a:lnTo>
                <a:lnTo>
                  <a:pt x="1577506" y="735963"/>
                </a:lnTo>
                <a:lnTo>
                  <a:pt x="1578395" y="748520"/>
                </a:lnTo>
                <a:lnTo>
                  <a:pt x="1581134" y="760770"/>
                </a:lnTo>
                <a:lnTo>
                  <a:pt x="1584548" y="771618"/>
                </a:lnTo>
                <a:lnTo>
                  <a:pt x="1584746" y="782986"/>
                </a:lnTo>
                <a:lnTo>
                  <a:pt x="1579366" y="794189"/>
                </a:lnTo>
                <a:lnTo>
                  <a:pt x="1571352" y="804828"/>
                </a:lnTo>
                <a:lnTo>
                  <a:pt x="1563647" y="814500"/>
                </a:lnTo>
                <a:lnTo>
                  <a:pt x="1559197" y="822802"/>
                </a:lnTo>
                <a:lnTo>
                  <a:pt x="1556577" y="834470"/>
                </a:lnTo>
                <a:lnTo>
                  <a:pt x="1548386" y="843134"/>
                </a:lnTo>
                <a:lnTo>
                  <a:pt x="1536259" y="851383"/>
                </a:lnTo>
                <a:lnTo>
                  <a:pt x="1523349" y="859692"/>
                </a:lnTo>
                <a:lnTo>
                  <a:pt x="1512509" y="867765"/>
                </a:lnTo>
                <a:lnTo>
                  <a:pt x="1505513" y="876996"/>
                </a:lnTo>
                <a:lnTo>
                  <a:pt x="1501626" y="889717"/>
                </a:lnTo>
                <a:lnTo>
                  <a:pt x="1493395" y="893346"/>
                </a:lnTo>
                <a:lnTo>
                  <a:pt x="1483443" y="891031"/>
                </a:lnTo>
                <a:lnTo>
                  <a:pt x="1474391" y="885921"/>
                </a:lnTo>
                <a:lnTo>
                  <a:pt x="1464452" y="883467"/>
                </a:lnTo>
                <a:lnTo>
                  <a:pt x="1453287" y="886161"/>
                </a:lnTo>
                <a:lnTo>
                  <a:pt x="1441095" y="889177"/>
                </a:lnTo>
                <a:lnTo>
                  <a:pt x="1426782" y="885109"/>
                </a:lnTo>
                <a:lnTo>
                  <a:pt x="1418622" y="879063"/>
                </a:lnTo>
                <a:lnTo>
                  <a:pt x="1403673" y="879753"/>
                </a:lnTo>
                <a:lnTo>
                  <a:pt x="1395216" y="874057"/>
                </a:lnTo>
                <a:lnTo>
                  <a:pt x="1393019" y="864936"/>
                </a:lnTo>
                <a:lnTo>
                  <a:pt x="1399823" y="857108"/>
                </a:lnTo>
                <a:lnTo>
                  <a:pt x="1407791" y="860285"/>
                </a:lnTo>
                <a:lnTo>
                  <a:pt x="1414392" y="869752"/>
                </a:lnTo>
                <a:lnTo>
                  <a:pt x="1423502" y="868517"/>
                </a:lnTo>
                <a:lnTo>
                  <a:pt x="1433322" y="864682"/>
                </a:lnTo>
                <a:lnTo>
                  <a:pt x="1438349" y="867937"/>
                </a:lnTo>
                <a:lnTo>
                  <a:pt x="1444102" y="872798"/>
                </a:lnTo>
                <a:lnTo>
                  <a:pt x="1455702" y="872171"/>
                </a:lnTo>
                <a:lnTo>
                  <a:pt x="1459727" y="868422"/>
                </a:lnTo>
                <a:lnTo>
                  <a:pt x="1464649" y="866113"/>
                </a:lnTo>
                <a:lnTo>
                  <a:pt x="1477078" y="867467"/>
                </a:lnTo>
                <a:lnTo>
                  <a:pt x="1477548" y="863188"/>
                </a:lnTo>
                <a:lnTo>
                  <a:pt x="1474157" y="856457"/>
                </a:lnTo>
                <a:lnTo>
                  <a:pt x="1477308" y="847955"/>
                </a:lnTo>
                <a:lnTo>
                  <a:pt x="1488066" y="841596"/>
                </a:lnTo>
                <a:lnTo>
                  <a:pt x="1493957" y="831988"/>
                </a:lnTo>
                <a:lnTo>
                  <a:pt x="1497096" y="821225"/>
                </a:lnTo>
                <a:lnTo>
                  <a:pt x="1505336" y="815004"/>
                </a:lnTo>
                <a:lnTo>
                  <a:pt x="1500954" y="806444"/>
                </a:lnTo>
                <a:lnTo>
                  <a:pt x="1507774" y="805822"/>
                </a:lnTo>
                <a:lnTo>
                  <a:pt x="1514620" y="805212"/>
                </a:lnTo>
                <a:lnTo>
                  <a:pt x="1517541" y="792398"/>
                </a:lnTo>
                <a:lnTo>
                  <a:pt x="1523865" y="792398"/>
                </a:lnTo>
                <a:lnTo>
                  <a:pt x="1530190" y="792398"/>
                </a:lnTo>
                <a:lnTo>
                  <a:pt x="1533619" y="779583"/>
                </a:lnTo>
                <a:lnTo>
                  <a:pt x="1529707" y="772878"/>
                </a:lnTo>
                <a:lnTo>
                  <a:pt x="1529259" y="761161"/>
                </a:lnTo>
                <a:lnTo>
                  <a:pt x="1534625" y="748761"/>
                </a:lnTo>
                <a:lnTo>
                  <a:pt x="1544807" y="742982"/>
                </a:lnTo>
                <a:lnTo>
                  <a:pt x="1545328" y="735667"/>
                </a:lnTo>
                <a:lnTo>
                  <a:pt x="1539473" y="730168"/>
                </a:lnTo>
                <a:lnTo>
                  <a:pt x="1531782" y="723017"/>
                </a:lnTo>
                <a:lnTo>
                  <a:pt x="1521824" y="712432"/>
                </a:lnTo>
                <a:lnTo>
                  <a:pt x="1514594" y="700956"/>
                </a:lnTo>
                <a:lnTo>
                  <a:pt x="1514046" y="686711"/>
                </a:lnTo>
                <a:lnTo>
                  <a:pt x="1512614" y="672665"/>
                </a:lnTo>
                <a:lnTo>
                  <a:pt x="1511770" y="660468"/>
                </a:lnTo>
                <a:lnTo>
                  <a:pt x="1513635" y="646616"/>
                </a:lnTo>
                <a:lnTo>
                  <a:pt x="1513703" y="633053"/>
                </a:lnTo>
                <a:lnTo>
                  <a:pt x="1512856" y="620929"/>
                </a:lnTo>
                <a:lnTo>
                  <a:pt x="1512914" y="608367"/>
                </a:lnTo>
                <a:lnTo>
                  <a:pt x="1514848" y="596761"/>
                </a:lnTo>
                <a:lnTo>
                  <a:pt x="1517648" y="584869"/>
                </a:lnTo>
                <a:lnTo>
                  <a:pt x="1520306" y="571448"/>
                </a:lnTo>
                <a:lnTo>
                  <a:pt x="1519374" y="557692"/>
                </a:lnTo>
                <a:lnTo>
                  <a:pt x="1513935" y="544899"/>
                </a:lnTo>
                <a:lnTo>
                  <a:pt x="1506060" y="534064"/>
                </a:lnTo>
                <a:lnTo>
                  <a:pt x="1497822" y="526180"/>
                </a:lnTo>
                <a:lnTo>
                  <a:pt x="1490822" y="519050"/>
                </a:lnTo>
                <a:lnTo>
                  <a:pt x="1490855" y="510703"/>
                </a:lnTo>
                <a:lnTo>
                  <a:pt x="1496570" y="501036"/>
                </a:lnTo>
                <a:lnTo>
                  <a:pt x="1505285" y="488838"/>
                </a:lnTo>
                <a:lnTo>
                  <a:pt x="1511433" y="474740"/>
                </a:lnTo>
                <a:lnTo>
                  <a:pt x="1515431" y="460020"/>
                </a:lnTo>
                <a:lnTo>
                  <a:pt x="1517696" y="445958"/>
                </a:lnTo>
                <a:lnTo>
                  <a:pt x="1518646" y="433829"/>
                </a:lnTo>
                <a:lnTo>
                  <a:pt x="1518697" y="424912"/>
                </a:lnTo>
                <a:lnTo>
                  <a:pt x="1512558" y="415657"/>
                </a:lnTo>
                <a:lnTo>
                  <a:pt x="1499637" y="408884"/>
                </a:lnTo>
                <a:lnTo>
                  <a:pt x="1485354" y="405272"/>
                </a:lnTo>
                <a:lnTo>
                  <a:pt x="1473295" y="405467"/>
                </a:lnTo>
                <a:lnTo>
                  <a:pt x="1458766" y="405130"/>
                </a:lnTo>
                <a:lnTo>
                  <a:pt x="1443617" y="404377"/>
                </a:lnTo>
                <a:lnTo>
                  <a:pt x="1429698" y="403323"/>
                </a:lnTo>
                <a:lnTo>
                  <a:pt x="1418857" y="402086"/>
                </a:lnTo>
                <a:lnTo>
                  <a:pt x="1407338" y="404000"/>
                </a:lnTo>
                <a:lnTo>
                  <a:pt x="1400616" y="413428"/>
                </a:lnTo>
                <a:lnTo>
                  <a:pt x="1395758" y="425025"/>
                </a:lnTo>
                <a:lnTo>
                  <a:pt x="1390826" y="436240"/>
                </a:lnTo>
                <a:lnTo>
                  <a:pt x="1385993" y="447460"/>
                </a:lnTo>
                <a:lnTo>
                  <a:pt x="1381429" y="459068"/>
                </a:lnTo>
                <a:lnTo>
                  <a:pt x="1377308" y="471452"/>
                </a:lnTo>
                <a:lnTo>
                  <a:pt x="1370897" y="489576"/>
                </a:lnTo>
                <a:lnTo>
                  <a:pt x="1362395" y="502848"/>
                </a:lnTo>
                <a:lnTo>
                  <a:pt x="1352837" y="512216"/>
                </a:lnTo>
                <a:lnTo>
                  <a:pt x="1343261" y="518631"/>
                </a:lnTo>
                <a:lnTo>
                  <a:pt x="1334702" y="523042"/>
                </a:lnTo>
                <a:lnTo>
                  <a:pt x="1323835" y="531728"/>
                </a:lnTo>
                <a:lnTo>
                  <a:pt x="1317115" y="542947"/>
                </a:lnTo>
                <a:lnTo>
                  <a:pt x="1314987" y="554189"/>
                </a:lnTo>
                <a:lnTo>
                  <a:pt x="1322875" y="564425"/>
                </a:lnTo>
                <a:lnTo>
                  <a:pt x="1330417" y="565525"/>
                </a:lnTo>
                <a:lnTo>
                  <a:pt x="1335895" y="575276"/>
                </a:lnTo>
                <a:lnTo>
                  <a:pt x="1335056" y="589415"/>
                </a:lnTo>
                <a:lnTo>
                  <a:pt x="1331643" y="599244"/>
                </a:lnTo>
                <a:lnTo>
                  <a:pt x="1331820" y="606707"/>
                </a:lnTo>
                <a:lnTo>
                  <a:pt x="1331869" y="616243"/>
                </a:lnTo>
                <a:lnTo>
                  <a:pt x="1322602" y="626694"/>
                </a:lnTo>
                <a:lnTo>
                  <a:pt x="1317268" y="637657"/>
                </a:lnTo>
                <a:lnTo>
                  <a:pt x="1317910" y="646784"/>
                </a:lnTo>
                <a:lnTo>
                  <a:pt x="1326401" y="652717"/>
                </a:lnTo>
                <a:lnTo>
                  <a:pt x="1339639" y="657719"/>
                </a:lnTo>
                <a:lnTo>
                  <a:pt x="1352789" y="662944"/>
                </a:lnTo>
                <a:lnTo>
                  <a:pt x="1361450" y="672124"/>
                </a:lnTo>
                <a:lnTo>
                  <a:pt x="1365307" y="682447"/>
                </a:lnTo>
                <a:lnTo>
                  <a:pt x="1368521" y="693346"/>
                </a:lnTo>
                <a:lnTo>
                  <a:pt x="1377584" y="704177"/>
                </a:lnTo>
                <a:lnTo>
                  <a:pt x="1384978" y="707366"/>
                </a:lnTo>
                <a:lnTo>
                  <a:pt x="1390327" y="710327"/>
                </a:lnTo>
                <a:lnTo>
                  <a:pt x="1390273" y="720597"/>
                </a:lnTo>
                <a:lnTo>
                  <a:pt x="1384976" y="734243"/>
                </a:lnTo>
                <a:lnTo>
                  <a:pt x="1377541" y="746512"/>
                </a:lnTo>
                <a:lnTo>
                  <a:pt x="1371078" y="752656"/>
                </a:lnTo>
                <a:lnTo>
                  <a:pt x="1364410" y="749180"/>
                </a:lnTo>
                <a:lnTo>
                  <a:pt x="1354575" y="739565"/>
                </a:lnTo>
                <a:lnTo>
                  <a:pt x="1343888" y="727603"/>
                </a:lnTo>
                <a:lnTo>
                  <a:pt x="1334666" y="717087"/>
                </a:lnTo>
                <a:lnTo>
                  <a:pt x="1326080" y="710501"/>
                </a:lnTo>
                <a:lnTo>
                  <a:pt x="1314782" y="703940"/>
                </a:lnTo>
                <a:lnTo>
                  <a:pt x="1302236" y="697501"/>
                </a:lnTo>
                <a:lnTo>
                  <a:pt x="1289908" y="691279"/>
                </a:lnTo>
                <a:lnTo>
                  <a:pt x="1279262" y="685368"/>
                </a:lnTo>
                <a:lnTo>
                  <a:pt x="1267806" y="679282"/>
                </a:lnTo>
                <a:lnTo>
                  <a:pt x="1257163" y="675087"/>
                </a:lnTo>
                <a:lnTo>
                  <a:pt x="1246577" y="670446"/>
                </a:lnTo>
                <a:lnTo>
                  <a:pt x="1235289" y="663023"/>
                </a:lnTo>
                <a:lnTo>
                  <a:pt x="1225239" y="655208"/>
                </a:lnTo>
                <a:lnTo>
                  <a:pt x="1215196" y="649213"/>
                </a:lnTo>
                <a:lnTo>
                  <a:pt x="1204320" y="644990"/>
                </a:lnTo>
                <a:lnTo>
                  <a:pt x="1191769" y="642491"/>
                </a:lnTo>
                <a:lnTo>
                  <a:pt x="1176704" y="641671"/>
                </a:lnTo>
                <a:lnTo>
                  <a:pt x="1158340" y="641076"/>
                </a:lnTo>
                <a:lnTo>
                  <a:pt x="1143085" y="639166"/>
                </a:lnTo>
                <a:lnTo>
                  <a:pt x="1130701" y="636876"/>
                </a:lnTo>
                <a:lnTo>
                  <a:pt x="1120949" y="635146"/>
                </a:lnTo>
                <a:lnTo>
                  <a:pt x="1113588" y="634911"/>
                </a:lnTo>
                <a:lnTo>
                  <a:pt x="1106786" y="632710"/>
                </a:lnTo>
                <a:lnTo>
                  <a:pt x="1101990" y="624986"/>
                </a:lnTo>
                <a:lnTo>
                  <a:pt x="1093130" y="615290"/>
                </a:lnTo>
                <a:lnTo>
                  <a:pt x="1079184" y="606706"/>
                </a:lnTo>
                <a:lnTo>
                  <a:pt x="1067992" y="599403"/>
                </a:lnTo>
                <a:lnTo>
                  <a:pt x="1058873" y="594902"/>
                </a:lnTo>
                <a:lnTo>
                  <a:pt x="1051142" y="594723"/>
                </a:lnTo>
                <a:lnTo>
                  <a:pt x="1044422" y="603802"/>
                </a:lnTo>
                <a:lnTo>
                  <a:pt x="1044178" y="615604"/>
                </a:lnTo>
                <a:lnTo>
                  <a:pt x="1049854" y="625888"/>
                </a:lnTo>
                <a:lnTo>
                  <a:pt x="1062429" y="631614"/>
                </a:lnTo>
                <a:lnTo>
                  <a:pt x="1068571" y="637143"/>
                </a:lnTo>
                <a:lnTo>
                  <a:pt x="1073278" y="641162"/>
                </a:lnTo>
                <a:lnTo>
                  <a:pt x="1081545" y="642357"/>
                </a:lnTo>
                <a:lnTo>
                  <a:pt x="1096993" y="644900"/>
                </a:lnTo>
                <a:lnTo>
                  <a:pt x="1102915" y="654743"/>
                </a:lnTo>
                <a:lnTo>
                  <a:pt x="1104688" y="669996"/>
                </a:lnTo>
                <a:lnTo>
                  <a:pt x="1109367" y="682288"/>
                </a:lnTo>
                <a:lnTo>
                  <a:pt x="1115555" y="691944"/>
                </a:lnTo>
                <a:lnTo>
                  <a:pt x="1121041" y="704068"/>
                </a:lnTo>
                <a:lnTo>
                  <a:pt x="1118083" y="713938"/>
                </a:lnTo>
                <a:lnTo>
                  <a:pt x="1101529" y="717026"/>
                </a:lnTo>
                <a:lnTo>
                  <a:pt x="1089883" y="720660"/>
                </a:lnTo>
                <a:lnTo>
                  <a:pt x="1084604" y="726059"/>
                </a:lnTo>
                <a:lnTo>
                  <a:pt x="1086594" y="738549"/>
                </a:lnTo>
                <a:lnTo>
                  <a:pt x="1081052" y="743314"/>
                </a:lnTo>
                <a:lnTo>
                  <a:pt x="1070523" y="741378"/>
                </a:lnTo>
                <a:lnTo>
                  <a:pt x="1062133" y="733177"/>
                </a:lnTo>
                <a:lnTo>
                  <a:pt x="1063440" y="724002"/>
                </a:lnTo>
                <a:lnTo>
                  <a:pt x="1066585" y="713043"/>
                </a:lnTo>
                <a:lnTo>
                  <a:pt x="1061386" y="704828"/>
                </a:lnTo>
                <a:lnTo>
                  <a:pt x="1052819" y="699202"/>
                </a:lnTo>
                <a:lnTo>
                  <a:pt x="1044038" y="699396"/>
                </a:lnTo>
                <a:lnTo>
                  <a:pt x="1032698" y="704687"/>
                </a:lnTo>
                <a:lnTo>
                  <a:pt x="1020502" y="712708"/>
                </a:lnTo>
                <a:lnTo>
                  <a:pt x="1009153" y="721096"/>
                </a:lnTo>
                <a:lnTo>
                  <a:pt x="1000353" y="727485"/>
                </a:lnTo>
                <a:lnTo>
                  <a:pt x="992086" y="729362"/>
                </a:lnTo>
                <a:lnTo>
                  <a:pt x="981637" y="728617"/>
                </a:lnTo>
                <a:lnTo>
                  <a:pt x="969522" y="727080"/>
                </a:lnTo>
                <a:lnTo>
                  <a:pt x="956256" y="726580"/>
                </a:lnTo>
                <a:lnTo>
                  <a:pt x="937150" y="734293"/>
                </a:lnTo>
                <a:lnTo>
                  <a:pt x="925829" y="743414"/>
                </a:lnTo>
                <a:lnTo>
                  <a:pt x="919395" y="751627"/>
                </a:lnTo>
                <a:lnTo>
                  <a:pt x="914948" y="756617"/>
                </a:lnTo>
                <a:lnTo>
                  <a:pt x="903560" y="756198"/>
                </a:lnTo>
                <a:lnTo>
                  <a:pt x="889770" y="756677"/>
                </a:lnTo>
                <a:lnTo>
                  <a:pt x="876530" y="756049"/>
                </a:lnTo>
                <a:lnTo>
                  <a:pt x="865794" y="747821"/>
                </a:lnTo>
                <a:lnTo>
                  <a:pt x="866527" y="743135"/>
                </a:lnTo>
                <a:lnTo>
                  <a:pt x="874082" y="741699"/>
                </a:lnTo>
                <a:lnTo>
                  <a:pt x="885855" y="742398"/>
                </a:lnTo>
                <a:lnTo>
                  <a:pt x="889246" y="738105"/>
                </a:lnTo>
                <a:lnTo>
                  <a:pt x="883404" y="729571"/>
                </a:lnTo>
                <a:lnTo>
                  <a:pt x="883189" y="718757"/>
                </a:lnTo>
                <a:lnTo>
                  <a:pt x="888772" y="707627"/>
                </a:lnTo>
                <a:lnTo>
                  <a:pt x="884735" y="703234"/>
                </a:lnTo>
                <a:lnTo>
                  <a:pt x="843772" y="726157"/>
                </a:lnTo>
                <a:lnTo>
                  <a:pt x="842683" y="736146"/>
                </a:lnTo>
                <a:lnTo>
                  <a:pt x="834099" y="738929"/>
                </a:lnTo>
                <a:lnTo>
                  <a:pt x="828173" y="732448"/>
                </a:lnTo>
                <a:lnTo>
                  <a:pt x="820720" y="731203"/>
                </a:lnTo>
                <a:lnTo>
                  <a:pt x="809138" y="732367"/>
                </a:lnTo>
                <a:lnTo>
                  <a:pt x="766632" y="745950"/>
                </a:lnTo>
                <a:lnTo>
                  <a:pt x="741874" y="765273"/>
                </a:lnTo>
                <a:lnTo>
                  <a:pt x="729232" y="772780"/>
                </a:lnTo>
                <a:lnTo>
                  <a:pt x="720323" y="777978"/>
                </a:lnTo>
                <a:lnTo>
                  <a:pt x="713067" y="786522"/>
                </a:lnTo>
                <a:lnTo>
                  <a:pt x="699743" y="791063"/>
                </a:lnTo>
                <a:lnTo>
                  <a:pt x="686124" y="794666"/>
                </a:lnTo>
                <a:lnTo>
                  <a:pt x="678709" y="803194"/>
                </a:lnTo>
                <a:lnTo>
                  <a:pt x="676196" y="815175"/>
                </a:lnTo>
                <a:lnTo>
                  <a:pt x="675759" y="828012"/>
                </a:lnTo>
                <a:lnTo>
                  <a:pt x="674570" y="839114"/>
                </a:lnTo>
                <a:lnTo>
                  <a:pt x="667525" y="845457"/>
                </a:lnTo>
                <a:lnTo>
                  <a:pt x="654324" y="848390"/>
                </a:lnTo>
                <a:lnTo>
                  <a:pt x="638782" y="849175"/>
                </a:lnTo>
                <a:lnTo>
                  <a:pt x="624716" y="849075"/>
                </a:lnTo>
                <a:lnTo>
                  <a:pt x="612151" y="843917"/>
                </a:lnTo>
                <a:lnTo>
                  <a:pt x="603609" y="832184"/>
                </a:lnTo>
                <a:lnTo>
                  <a:pt x="596638" y="821227"/>
                </a:lnTo>
                <a:lnTo>
                  <a:pt x="588031" y="812809"/>
                </a:lnTo>
                <a:lnTo>
                  <a:pt x="622611" y="778161"/>
                </a:lnTo>
                <a:lnTo>
                  <a:pt x="632448" y="779417"/>
                </a:lnTo>
                <a:lnTo>
                  <a:pt x="639860" y="780796"/>
                </a:lnTo>
                <a:lnTo>
                  <a:pt x="641003" y="773244"/>
                </a:lnTo>
                <a:lnTo>
                  <a:pt x="635697" y="763491"/>
                </a:lnTo>
                <a:lnTo>
                  <a:pt x="628362" y="752496"/>
                </a:lnTo>
                <a:lnTo>
                  <a:pt x="623418" y="741219"/>
                </a:lnTo>
                <a:lnTo>
                  <a:pt x="617949" y="730547"/>
                </a:lnTo>
                <a:lnTo>
                  <a:pt x="606589" y="724530"/>
                </a:lnTo>
                <a:lnTo>
                  <a:pt x="592860" y="722804"/>
                </a:lnTo>
                <a:lnTo>
                  <a:pt x="576314" y="725829"/>
                </a:lnTo>
                <a:lnTo>
                  <a:pt x="562684" y="726032"/>
                </a:lnTo>
                <a:lnTo>
                  <a:pt x="551649" y="724081"/>
                </a:lnTo>
                <a:lnTo>
                  <a:pt x="542891" y="720648"/>
                </a:lnTo>
                <a:lnTo>
                  <a:pt x="534956" y="719592"/>
                </a:lnTo>
                <a:lnTo>
                  <a:pt x="534908" y="726074"/>
                </a:lnTo>
                <a:lnTo>
                  <a:pt x="542795" y="733702"/>
                </a:lnTo>
                <a:lnTo>
                  <a:pt x="553384" y="741370"/>
                </a:lnTo>
                <a:lnTo>
                  <a:pt x="555512" y="751379"/>
                </a:lnTo>
                <a:lnTo>
                  <a:pt x="555440" y="761347"/>
                </a:lnTo>
                <a:lnTo>
                  <a:pt x="555979" y="771369"/>
                </a:lnTo>
                <a:lnTo>
                  <a:pt x="553754" y="783492"/>
                </a:lnTo>
                <a:lnTo>
                  <a:pt x="549382" y="796439"/>
                </a:lnTo>
                <a:lnTo>
                  <a:pt x="543479" y="808932"/>
                </a:lnTo>
                <a:lnTo>
                  <a:pt x="539328" y="821165"/>
                </a:lnTo>
                <a:lnTo>
                  <a:pt x="545613" y="824321"/>
                </a:lnTo>
                <a:lnTo>
                  <a:pt x="559126" y="828482"/>
                </a:lnTo>
                <a:lnTo>
                  <a:pt x="564841" y="839698"/>
                </a:lnTo>
                <a:lnTo>
                  <a:pt x="566102" y="854006"/>
                </a:lnTo>
                <a:lnTo>
                  <a:pt x="563641" y="870878"/>
                </a:lnTo>
                <a:lnTo>
                  <a:pt x="558912" y="881548"/>
                </a:lnTo>
                <a:lnTo>
                  <a:pt x="555913" y="891016"/>
                </a:lnTo>
                <a:lnTo>
                  <a:pt x="552922" y="895943"/>
                </a:lnTo>
                <a:lnTo>
                  <a:pt x="546791" y="892312"/>
                </a:lnTo>
                <a:lnTo>
                  <a:pt x="537130" y="891492"/>
                </a:lnTo>
                <a:lnTo>
                  <a:pt x="532145" y="880431"/>
                </a:lnTo>
                <a:lnTo>
                  <a:pt x="525219" y="874341"/>
                </a:lnTo>
                <a:lnTo>
                  <a:pt x="512391" y="873262"/>
                </a:lnTo>
                <a:lnTo>
                  <a:pt x="499326" y="871861"/>
                </a:lnTo>
                <a:lnTo>
                  <a:pt x="487607" y="872007"/>
                </a:lnTo>
                <a:lnTo>
                  <a:pt x="480080" y="880469"/>
                </a:lnTo>
                <a:lnTo>
                  <a:pt x="470139" y="891971"/>
                </a:lnTo>
                <a:lnTo>
                  <a:pt x="458250" y="898076"/>
                </a:lnTo>
                <a:lnTo>
                  <a:pt x="445288" y="903322"/>
                </a:lnTo>
                <a:lnTo>
                  <a:pt x="434167" y="911901"/>
                </a:lnTo>
                <a:lnTo>
                  <a:pt x="424870" y="921226"/>
                </a:lnTo>
                <a:lnTo>
                  <a:pt x="417379" y="928707"/>
                </a:lnTo>
                <a:lnTo>
                  <a:pt x="411393" y="937056"/>
                </a:lnTo>
                <a:lnTo>
                  <a:pt x="410389" y="947832"/>
                </a:lnTo>
                <a:lnTo>
                  <a:pt x="415281" y="960152"/>
                </a:lnTo>
                <a:lnTo>
                  <a:pt x="426247" y="975457"/>
                </a:lnTo>
                <a:lnTo>
                  <a:pt x="431496" y="986694"/>
                </a:lnTo>
                <a:lnTo>
                  <a:pt x="432710" y="995192"/>
                </a:lnTo>
                <a:lnTo>
                  <a:pt x="425422" y="1000920"/>
                </a:lnTo>
                <a:lnTo>
                  <a:pt x="410888" y="1001498"/>
                </a:lnTo>
                <a:lnTo>
                  <a:pt x="397216" y="997795"/>
                </a:lnTo>
                <a:lnTo>
                  <a:pt x="385974" y="989241"/>
                </a:lnTo>
                <a:lnTo>
                  <a:pt x="372511" y="984944"/>
                </a:lnTo>
                <a:lnTo>
                  <a:pt x="361204" y="984220"/>
                </a:lnTo>
                <a:lnTo>
                  <a:pt x="352445" y="980955"/>
                </a:lnTo>
                <a:lnTo>
                  <a:pt x="341692" y="971562"/>
                </a:lnTo>
                <a:lnTo>
                  <a:pt x="330797" y="961583"/>
                </a:lnTo>
                <a:lnTo>
                  <a:pt x="321608" y="956559"/>
                </a:lnTo>
                <a:lnTo>
                  <a:pt x="310962" y="962175"/>
                </a:lnTo>
                <a:lnTo>
                  <a:pt x="303809" y="974252"/>
                </a:lnTo>
                <a:lnTo>
                  <a:pt x="302239" y="985590"/>
                </a:lnTo>
                <a:lnTo>
                  <a:pt x="306806" y="994569"/>
                </a:lnTo>
                <a:lnTo>
                  <a:pt x="316804" y="1009189"/>
                </a:lnTo>
                <a:lnTo>
                  <a:pt x="328683" y="1015747"/>
                </a:lnTo>
                <a:lnTo>
                  <a:pt x="339762" y="1017471"/>
                </a:lnTo>
                <a:lnTo>
                  <a:pt x="348460" y="1024283"/>
                </a:lnTo>
                <a:lnTo>
                  <a:pt x="347915" y="1037276"/>
                </a:lnTo>
                <a:lnTo>
                  <a:pt x="339842" y="1047461"/>
                </a:lnTo>
                <a:lnTo>
                  <a:pt x="328916" y="1051132"/>
                </a:lnTo>
                <a:lnTo>
                  <a:pt x="316970" y="1045080"/>
                </a:lnTo>
                <a:lnTo>
                  <a:pt x="304982" y="1043398"/>
                </a:lnTo>
                <a:lnTo>
                  <a:pt x="296907" y="1040856"/>
                </a:lnTo>
                <a:lnTo>
                  <a:pt x="292429" y="1029684"/>
                </a:lnTo>
                <a:lnTo>
                  <a:pt x="283314" y="1020462"/>
                </a:lnTo>
                <a:lnTo>
                  <a:pt x="271348" y="1015994"/>
                </a:lnTo>
                <a:lnTo>
                  <a:pt x="256090" y="1014812"/>
                </a:lnTo>
                <a:lnTo>
                  <a:pt x="249350" y="1006508"/>
                </a:lnTo>
                <a:lnTo>
                  <a:pt x="248228" y="993755"/>
                </a:lnTo>
                <a:lnTo>
                  <a:pt x="246003" y="978354"/>
                </a:lnTo>
                <a:lnTo>
                  <a:pt x="241461" y="967598"/>
                </a:lnTo>
                <a:lnTo>
                  <a:pt x="239327" y="954738"/>
                </a:lnTo>
                <a:lnTo>
                  <a:pt x="237985" y="942887"/>
                </a:lnTo>
                <a:lnTo>
                  <a:pt x="244450" y="930020"/>
                </a:lnTo>
                <a:lnTo>
                  <a:pt x="244636" y="918986"/>
                </a:lnTo>
                <a:lnTo>
                  <a:pt x="241114" y="903558"/>
                </a:lnTo>
                <a:lnTo>
                  <a:pt x="232664" y="892258"/>
                </a:lnTo>
                <a:lnTo>
                  <a:pt x="221790" y="886682"/>
                </a:lnTo>
                <a:lnTo>
                  <a:pt x="210344" y="881414"/>
                </a:lnTo>
                <a:lnTo>
                  <a:pt x="204308" y="872135"/>
                </a:lnTo>
                <a:lnTo>
                  <a:pt x="192474" y="864987"/>
                </a:lnTo>
                <a:lnTo>
                  <a:pt x="181004" y="855144"/>
                </a:lnTo>
                <a:lnTo>
                  <a:pt x="171801" y="844745"/>
                </a:lnTo>
                <a:lnTo>
                  <a:pt x="166768" y="835924"/>
                </a:lnTo>
                <a:lnTo>
                  <a:pt x="158740" y="826077"/>
                </a:lnTo>
                <a:lnTo>
                  <a:pt x="153924" y="821660"/>
                </a:lnTo>
                <a:lnTo>
                  <a:pt x="163166" y="820904"/>
                </a:lnTo>
                <a:lnTo>
                  <a:pt x="174522" y="826746"/>
                </a:lnTo>
                <a:lnTo>
                  <a:pt x="184042" y="836722"/>
                </a:lnTo>
                <a:lnTo>
                  <a:pt x="193804" y="844761"/>
                </a:lnTo>
                <a:lnTo>
                  <a:pt x="204350" y="850953"/>
                </a:lnTo>
                <a:lnTo>
                  <a:pt x="216223" y="855384"/>
                </a:lnTo>
                <a:lnTo>
                  <a:pt x="231830" y="859119"/>
                </a:lnTo>
                <a:lnTo>
                  <a:pt x="244265" y="863730"/>
                </a:lnTo>
                <a:lnTo>
                  <a:pt x="254829" y="868721"/>
                </a:lnTo>
                <a:lnTo>
                  <a:pt x="264827" y="873599"/>
                </a:lnTo>
                <a:lnTo>
                  <a:pt x="275560" y="877866"/>
                </a:lnTo>
                <a:lnTo>
                  <a:pt x="323582" y="888727"/>
                </a:lnTo>
                <a:lnTo>
                  <a:pt x="362692" y="894822"/>
                </a:lnTo>
                <a:lnTo>
                  <a:pt x="377128" y="893279"/>
                </a:lnTo>
                <a:lnTo>
                  <a:pt x="416568" y="877373"/>
                </a:lnTo>
                <a:lnTo>
                  <a:pt x="452101" y="849071"/>
                </a:lnTo>
                <a:lnTo>
                  <a:pt x="460536" y="833182"/>
                </a:lnTo>
                <a:lnTo>
                  <a:pt x="459649" y="820237"/>
                </a:lnTo>
                <a:lnTo>
                  <a:pt x="456610" y="807518"/>
                </a:lnTo>
                <a:lnTo>
                  <a:pt x="454186" y="797217"/>
                </a:lnTo>
                <a:lnTo>
                  <a:pt x="446742" y="785905"/>
                </a:lnTo>
                <a:lnTo>
                  <a:pt x="436109" y="778559"/>
                </a:lnTo>
                <a:lnTo>
                  <a:pt x="429923" y="768041"/>
                </a:lnTo>
                <a:lnTo>
                  <a:pt x="419467" y="759003"/>
                </a:lnTo>
                <a:lnTo>
                  <a:pt x="402823" y="753316"/>
                </a:lnTo>
                <a:lnTo>
                  <a:pt x="392920" y="744723"/>
                </a:lnTo>
                <a:lnTo>
                  <a:pt x="385598" y="738012"/>
                </a:lnTo>
                <a:lnTo>
                  <a:pt x="376362" y="737059"/>
                </a:lnTo>
                <a:lnTo>
                  <a:pt x="367749" y="733759"/>
                </a:lnTo>
                <a:lnTo>
                  <a:pt x="358226" y="727617"/>
                </a:lnTo>
                <a:lnTo>
                  <a:pt x="346259" y="718140"/>
                </a:lnTo>
                <a:lnTo>
                  <a:pt x="331139" y="706165"/>
                </a:lnTo>
                <a:lnTo>
                  <a:pt x="316555" y="695753"/>
                </a:lnTo>
                <a:lnTo>
                  <a:pt x="278964" y="674236"/>
                </a:lnTo>
                <a:lnTo>
                  <a:pt x="256788" y="668008"/>
                </a:lnTo>
                <a:lnTo>
                  <a:pt x="247820" y="672827"/>
                </a:lnTo>
                <a:lnTo>
                  <a:pt x="242943" y="675253"/>
                </a:lnTo>
                <a:lnTo>
                  <a:pt x="238066" y="666109"/>
                </a:lnTo>
                <a:lnTo>
                  <a:pt x="229118" y="659731"/>
                </a:lnTo>
                <a:lnTo>
                  <a:pt x="217785" y="662715"/>
                </a:lnTo>
                <a:lnTo>
                  <a:pt x="208595" y="666458"/>
                </a:lnTo>
                <a:lnTo>
                  <a:pt x="199708" y="664275"/>
                </a:lnTo>
                <a:lnTo>
                  <a:pt x="189631" y="662220"/>
                </a:lnTo>
                <a:lnTo>
                  <a:pt x="173839" y="662563"/>
                </a:lnTo>
                <a:lnTo>
                  <a:pt x="165724" y="656912"/>
                </a:lnTo>
                <a:lnTo>
                  <a:pt x="165116" y="650149"/>
                </a:lnTo>
                <a:lnTo>
                  <a:pt x="175243" y="646657"/>
                </a:lnTo>
                <a:lnTo>
                  <a:pt x="187222" y="644382"/>
                </a:lnTo>
                <a:lnTo>
                  <a:pt x="186106" y="636957"/>
                </a:lnTo>
                <a:lnTo>
                  <a:pt x="180218" y="635035"/>
                </a:lnTo>
                <a:lnTo>
                  <a:pt x="170297" y="630757"/>
                </a:lnTo>
                <a:lnTo>
                  <a:pt x="157589" y="624001"/>
                </a:lnTo>
                <a:lnTo>
                  <a:pt x="149326" y="626250"/>
                </a:lnTo>
                <a:lnTo>
                  <a:pt x="144703" y="633729"/>
                </a:lnTo>
                <a:lnTo>
                  <a:pt x="137235" y="640138"/>
                </a:lnTo>
                <a:lnTo>
                  <a:pt x="126869" y="635596"/>
                </a:lnTo>
                <a:lnTo>
                  <a:pt x="123881" y="632416"/>
                </a:lnTo>
                <a:lnTo>
                  <a:pt x="123055" y="631819"/>
                </a:lnTo>
                <a:lnTo>
                  <a:pt x="122255" y="631184"/>
                </a:lnTo>
                <a:lnTo>
                  <a:pt x="120020" y="646462"/>
                </a:lnTo>
                <a:lnTo>
                  <a:pt x="112794" y="648024"/>
                </a:lnTo>
                <a:lnTo>
                  <a:pt x="105491" y="645979"/>
                </a:lnTo>
                <a:lnTo>
                  <a:pt x="95682" y="649824"/>
                </a:lnTo>
                <a:lnTo>
                  <a:pt x="85588" y="658837"/>
                </a:lnTo>
                <a:lnTo>
                  <a:pt x="71432" y="664337"/>
                </a:lnTo>
                <a:lnTo>
                  <a:pt x="61496" y="673602"/>
                </a:lnTo>
                <a:lnTo>
                  <a:pt x="56203" y="684259"/>
                </a:lnTo>
                <a:lnTo>
                  <a:pt x="50007" y="693003"/>
                </a:lnTo>
                <a:lnTo>
                  <a:pt x="43678" y="696104"/>
                </a:lnTo>
                <a:lnTo>
                  <a:pt x="43121" y="705771"/>
                </a:lnTo>
                <a:lnTo>
                  <a:pt x="43121" y="713099"/>
                </a:lnTo>
                <a:lnTo>
                  <a:pt x="38219" y="720414"/>
                </a:lnTo>
                <a:lnTo>
                  <a:pt x="36767" y="729462"/>
                </a:lnTo>
                <a:lnTo>
                  <a:pt x="42060" y="741061"/>
                </a:lnTo>
                <a:lnTo>
                  <a:pt x="51654" y="752959"/>
                </a:lnTo>
                <a:lnTo>
                  <a:pt x="61431" y="757017"/>
                </a:lnTo>
                <a:lnTo>
                  <a:pt x="70438" y="765031"/>
                </a:lnTo>
                <a:lnTo>
                  <a:pt x="80698" y="776716"/>
                </a:lnTo>
                <a:lnTo>
                  <a:pt x="86749" y="787183"/>
                </a:lnTo>
                <a:lnTo>
                  <a:pt x="82916" y="798344"/>
                </a:lnTo>
                <a:lnTo>
                  <a:pt x="74444" y="810710"/>
                </a:lnTo>
                <a:lnTo>
                  <a:pt x="66550" y="819241"/>
                </a:lnTo>
                <a:lnTo>
                  <a:pt x="59089" y="828412"/>
                </a:lnTo>
                <a:lnTo>
                  <a:pt x="55722" y="839907"/>
                </a:lnTo>
                <a:lnTo>
                  <a:pt x="59237" y="847266"/>
                </a:lnTo>
                <a:lnTo>
                  <a:pt x="64297" y="857320"/>
                </a:lnTo>
                <a:lnTo>
                  <a:pt x="70358" y="869276"/>
                </a:lnTo>
                <a:lnTo>
                  <a:pt x="76878" y="882341"/>
                </a:lnTo>
                <a:lnTo>
                  <a:pt x="83317" y="895721"/>
                </a:lnTo>
                <a:lnTo>
                  <a:pt x="89060" y="910857"/>
                </a:lnTo>
                <a:lnTo>
                  <a:pt x="89937" y="919007"/>
                </a:lnTo>
                <a:lnTo>
                  <a:pt x="87461" y="922873"/>
                </a:lnTo>
                <a:lnTo>
                  <a:pt x="83143" y="925160"/>
                </a:lnTo>
                <a:lnTo>
                  <a:pt x="78496" y="928568"/>
                </a:lnTo>
                <a:lnTo>
                  <a:pt x="75379" y="941010"/>
                </a:lnTo>
                <a:lnTo>
                  <a:pt x="78322" y="952500"/>
                </a:lnTo>
                <a:lnTo>
                  <a:pt x="81960" y="961589"/>
                </a:lnTo>
                <a:lnTo>
                  <a:pt x="84066" y="969347"/>
                </a:lnTo>
                <a:lnTo>
                  <a:pt x="73322" y="968128"/>
                </a:lnTo>
                <a:lnTo>
                  <a:pt x="74300" y="974198"/>
                </a:lnTo>
                <a:lnTo>
                  <a:pt x="75265" y="980332"/>
                </a:lnTo>
                <a:lnTo>
                  <a:pt x="89895" y="982771"/>
                </a:lnTo>
                <a:lnTo>
                  <a:pt x="90873" y="987648"/>
                </a:lnTo>
                <a:lnTo>
                  <a:pt x="87229" y="995744"/>
                </a:lnTo>
                <a:lnTo>
                  <a:pt x="85434" y="1007143"/>
                </a:lnTo>
                <a:lnTo>
                  <a:pt x="94581" y="1017093"/>
                </a:lnTo>
                <a:lnTo>
                  <a:pt x="102551" y="1025893"/>
                </a:lnTo>
                <a:lnTo>
                  <a:pt x="98028" y="1038420"/>
                </a:lnTo>
                <a:lnTo>
                  <a:pt x="87855" y="1045924"/>
                </a:lnTo>
                <a:lnTo>
                  <a:pt x="88916" y="1055528"/>
                </a:lnTo>
                <a:lnTo>
                  <a:pt x="95119" y="1064459"/>
                </a:lnTo>
                <a:lnTo>
                  <a:pt x="104384" y="1073208"/>
                </a:lnTo>
                <a:lnTo>
                  <a:pt x="114632" y="1082268"/>
                </a:lnTo>
                <a:lnTo>
                  <a:pt x="123783" y="1092132"/>
                </a:lnTo>
                <a:lnTo>
                  <a:pt x="133071" y="1107555"/>
                </a:lnTo>
                <a:lnTo>
                  <a:pt x="135564" y="1117502"/>
                </a:lnTo>
                <a:lnTo>
                  <a:pt x="133955" y="1126150"/>
                </a:lnTo>
                <a:lnTo>
                  <a:pt x="128818" y="1135964"/>
                </a:lnTo>
                <a:lnTo>
                  <a:pt x="120452" y="1145466"/>
                </a:lnTo>
                <a:lnTo>
                  <a:pt x="110381" y="1154878"/>
                </a:lnTo>
                <a:lnTo>
                  <a:pt x="100130" y="1164425"/>
                </a:lnTo>
                <a:lnTo>
                  <a:pt x="91226" y="1174329"/>
                </a:lnTo>
                <a:lnTo>
                  <a:pt x="85193" y="1184814"/>
                </a:lnTo>
                <a:lnTo>
                  <a:pt x="79252" y="1195750"/>
                </a:lnTo>
                <a:lnTo>
                  <a:pt x="70589" y="1205283"/>
                </a:lnTo>
                <a:lnTo>
                  <a:pt x="60388" y="1213903"/>
                </a:lnTo>
                <a:lnTo>
                  <a:pt x="49833" y="1222100"/>
                </a:lnTo>
                <a:lnTo>
                  <a:pt x="40108" y="1230362"/>
                </a:lnTo>
                <a:lnTo>
                  <a:pt x="30487" y="1242441"/>
                </a:lnTo>
                <a:lnTo>
                  <a:pt x="23669" y="1252665"/>
                </a:lnTo>
                <a:lnTo>
                  <a:pt x="24402" y="1259783"/>
                </a:lnTo>
                <a:lnTo>
                  <a:pt x="29012" y="1257599"/>
                </a:lnTo>
                <a:lnTo>
                  <a:pt x="32364" y="1255491"/>
                </a:lnTo>
                <a:lnTo>
                  <a:pt x="38876" y="1257636"/>
                </a:lnTo>
                <a:lnTo>
                  <a:pt x="44854" y="1268091"/>
                </a:lnTo>
                <a:lnTo>
                  <a:pt x="51103" y="1279578"/>
                </a:lnTo>
                <a:lnTo>
                  <a:pt x="61826" y="1285349"/>
                </a:lnTo>
                <a:lnTo>
                  <a:pt x="72884" y="1286501"/>
                </a:lnTo>
                <a:lnTo>
                  <a:pt x="81238" y="1289295"/>
                </a:lnTo>
                <a:lnTo>
                  <a:pt x="81529" y="1296099"/>
                </a:lnTo>
                <a:lnTo>
                  <a:pt x="70984" y="1296555"/>
                </a:lnTo>
                <a:lnTo>
                  <a:pt x="59234" y="1296545"/>
                </a:lnTo>
                <a:lnTo>
                  <a:pt x="49949" y="1301009"/>
                </a:lnTo>
                <a:lnTo>
                  <a:pt x="38209" y="1307621"/>
                </a:lnTo>
                <a:lnTo>
                  <a:pt x="24605" y="1316361"/>
                </a:lnTo>
                <a:lnTo>
                  <a:pt x="19775" y="1323650"/>
                </a:lnTo>
                <a:lnTo>
                  <a:pt x="21460" y="1336244"/>
                </a:lnTo>
                <a:lnTo>
                  <a:pt x="16428" y="1344472"/>
                </a:lnTo>
                <a:lnTo>
                  <a:pt x="7539" y="1360629"/>
                </a:lnTo>
                <a:lnTo>
                  <a:pt x="2151" y="1368889"/>
                </a:lnTo>
                <a:lnTo>
                  <a:pt x="1513" y="1381812"/>
                </a:lnTo>
                <a:lnTo>
                  <a:pt x="2842" y="1393571"/>
                </a:lnTo>
                <a:lnTo>
                  <a:pt x="4962" y="1407814"/>
                </a:lnTo>
                <a:lnTo>
                  <a:pt x="9812" y="1417858"/>
                </a:lnTo>
                <a:lnTo>
                  <a:pt x="15562" y="1428122"/>
                </a:lnTo>
                <a:lnTo>
                  <a:pt x="6050" y="1428122"/>
                </a:lnTo>
                <a:lnTo>
                  <a:pt x="1656" y="1432706"/>
                </a:lnTo>
                <a:lnTo>
                  <a:pt x="0" y="1442556"/>
                </a:lnTo>
                <a:lnTo>
                  <a:pt x="5923" y="1454505"/>
                </a:lnTo>
                <a:lnTo>
                  <a:pt x="11905" y="1461980"/>
                </a:lnTo>
                <a:lnTo>
                  <a:pt x="11905" y="1471124"/>
                </a:lnTo>
                <a:lnTo>
                  <a:pt x="9708" y="1477537"/>
                </a:lnTo>
                <a:lnTo>
                  <a:pt x="11518" y="1488262"/>
                </a:lnTo>
                <a:lnTo>
                  <a:pt x="18517" y="1499494"/>
                </a:lnTo>
                <a:lnTo>
                  <a:pt x="23607" y="1512115"/>
                </a:lnTo>
                <a:lnTo>
                  <a:pt x="26473" y="1525201"/>
                </a:lnTo>
                <a:lnTo>
                  <a:pt x="35722" y="1535019"/>
                </a:lnTo>
                <a:lnTo>
                  <a:pt x="45985" y="1536204"/>
                </a:lnTo>
                <a:lnTo>
                  <a:pt x="54310" y="1533354"/>
                </a:lnTo>
                <a:lnTo>
                  <a:pt x="59415" y="1537951"/>
                </a:lnTo>
                <a:lnTo>
                  <a:pt x="63073" y="1546194"/>
                </a:lnTo>
                <a:lnTo>
                  <a:pt x="66743" y="1554410"/>
                </a:lnTo>
                <a:lnTo>
                  <a:pt x="72585" y="1550766"/>
                </a:lnTo>
                <a:lnTo>
                  <a:pt x="80637" y="1546194"/>
                </a:lnTo>
                <a:lnTo>
                  <a:pt x="91644" y="1546535"/>
                </a:lnTo>
                <a:lnTo>
                  <a:pt x="104018" y="1552550"/>
                </a:lnTo>
                <a:lnTo>
                  <a:pt x="111949" y="1562768"/>
                </a:lnTo>
                <a:lnTo>
                  <a:pt x="113943" y="1575502"/>
                </a:lnTo>
                <a:lnTo>
                  <a:pt x="113735" y="1591826"/>
                </a:lnTo>
                <a:lnTo>
                  <a:pt x="113364" y="1604266"/>
                </a:lnTo>
                <a:lnTo>
                  <a:pt x="116075" y="1612970"/>
                </a:lnTo>
                <a:lnTo>
                  <a:pt x="123211" y="1623712"/>
                </a:lnTo>
                <a:lnTo>
                  <a:pt x="127615" y="1634782"/>
                </a:lnTo>
                <a:lnTo>
                  <a:pt x="139529" y="1646444"/>
                </a:lnTo>
                <a:lnTo>
                  <a:pt x="146764" y="1657567"/>
                </a:lnTo>
                <a:lnTo>
                  <a:pt x="158286" y="1666627"/>
                </a:lnTo>
                <a:lnTo>
                  <a:pt x="167084" y="1676625"/>
                </a:lnTo>
                <a:lnTo>
                  <a:pt x="166996" y="1690655"/>
                </a:lnTo>
                <a:lnTo>
                  <a:pt x="160128" y="1699433"/>
                </a:lnTo>
                <a:lnTo>
                  <a:pt x="148586" y="1701546"/>
                </a:lnTo>
                <a:lnTo>
                  <a:pt x="138640" y="1698514"/>
                </a:lnTo>
                <a:lnTo>
                  <a:pt x="131577" y="1697830"/>
                </a:lnTo>
                <a:lnTo>
                  <a:pt x="129251" y="1705916"/>
                </a:lnTo>
                <a:lnTo>
                  <a:pt x="130891" y="1716950"/>
                </a:lnTo>
                <a:lnTo>
                  <a:pt x="134290" y="1731572"/>
                </a:lnTo>
                <a:lnTo>
                  <a:pt x="139594" y="1752646"/>
                </a:lnTo>
                <a:lnTo>
                  <a:pt x="145495" y="1759017"/>
                </a:lnTo>
                <a:lnTo>
                  <a:pt x="156672" y="1759401"/>
                </a:lnTo>
                <a:lnTo>
                  <a:pt x="159593" y="1753000"/>
                </a:lnTo>
                <a:lnTo>
                  <a:pt x="164711" y="1749343"/>
                </a:lnTo>
                <a:lnTo>
                  <a:pt x="169817" y="1745685"/>
                </a:lnTo>
                <a:lnTo>
                  <a:pt x="181526" y="1751172"/>
                </a:lnTo>
                <a:lnTo>
                  <a:pt x="186644" y="1748441"/>
                </a:lnTo>
                <a:lnTo>
                  <a:pt x="198496" y="1746416"/>
                </a:lnTo>
                <a:lnTo>
                  <a:pt x="211583" y="1749636"/>
                </a:lnTo>
                <a:lnTo>
                  <a:pt x="216722" y="1762092"/>
                </a:lnTo>
                <a:lnTo>
                  <a:pt x="219072" y="1775321"/>
                </a:lnTo>
                <a:lnTo>
                  <a:pt x="218387" y="1788912"/>
                </a:lnTo>
                <a:lnTo>
                  <a:pt x="222315" y="1799417"/>
                </a:lnTo>
                <a:lnTo>
                  <a:pt x="231909" y="1809799"/>
                </a:lnTo>
                <a:lnTo>
                  <a:pt x="242966" y="1812197"/>
                </a:lnTo>
                <a:lnTo>
                  <a:pt x="253191" y="1819492"/>
                </a:lnTo>
                <a:lnTo>
                  <a:pt x="261109" y="1831153"/>
                </a:lnTo>
                <a:lnTo>
                  <a:pt x="264404" y="1842670"/>
                </a:lnTo>
                <a:lnTo>
                  <a:pt x="261942" y="1854588"/>
                </a:lnTo>
                <a:lnTo>
                  <a:pt x="271442" y="1856416"/>
                </a:lnTo>
                <a:lnTo>
                  <a:pt x="276585" y="1853673"/>
                </a:lnTo>
                <a:lnTo>
                  <a:pt x="281691" y="1850917"/>
                </a:lnTo>
                <a:lnTo>
                  <a:pt x="286809" y="1858245"/>
                </a:lnTo>
                <a:lnTo>
                  <a:pt x="292664" y="1862830"/>
                </a:lnTo>
                <a:lnTo>
                  <a:pt x="298493" y="1867402"/>
                </a:lnTo>
                <a:lnTo>
                  <a:pt x="303611" y="1865586"/>
                </a:lnTo>
                <a:lnTo>
                  <a:pt x="309466" y="1860988"/>
                </a:lnTo>
                <a:lnTo>
                  <a:pt x="315320" y="1856416"/>
                </a:lnTo>
                <a:lnTo>
                  <a:pt x="324807" y="1852772"/>
                </a:lnTo>
                <a:lnTo>
                  <a:pt x="327741" y="1859172"/>
                </a:lnTo>
                <a:lnTo>
                  <a:pt x="335786" y="1870714"/>
                </a:lnTo>
                <a:lnTo>
                  <a:pt x="342324" y="1880688"/>
                </a:lnTo>
                <a:lnTo>
                  <a:pt x="350019" y="1882999"/>
                </a:lnTo>
                <a:lnTo>
                  <a:pt x="364677" y="1884647"/>
                </a:lnTo>
                <a:lnTo>
                  <a:pt x="377481" y="1889539"/>
                </a:lnTo>
                <a:lnTo>
                  <a:pt x="388396" y="1891921"/>
                </a:lnTo>
                <a:lnTo>
                  <a:pt x="405231" y="1900436"/>
                </a:lnTo>
                <a:lnTo>
                  <a:pt x="414282" y="1906043"/>
                </a:lnTo>
                <a:lnTo>
                  <a:pt x="416946" y="1917732"/>
                </a:lnTo>
                <a:lnTo>
                  <a:pt x="406710" y="1924146"/>
                </a:lnTo>
                <a:lnTo>
                  <a:pt x="406710" y="1927803"/>
                </a:lnTo>
                <a:lnTo>
                  <a:pt x="406710" y="1931461"/>
                </a:lnTo>
                <a:lnTo>
                  <a:pt x="414749" y="1934217"/>
                </a:lnTo>
                <a:lnTo>
                  <a:pt x="414749" y="1939716"/>
                </a:lnTo>
                <a:lnTo>
                  <a:pt x="414749" y="1945189"/>
                </a:lnTo>
                <a:lnTo>
                  <a:pt x="404513" y="1945189"/>
                </a:lnTo>
                <a:lnTo>
                  <a:pt x="403052" y="1949774"/>
                </a:lnTo>
                <a:lnTo>
                  <a:pt x="401579" y="1954359"/>
                </a:lnTo>
                <a:lnTo>
                  <a:pt x="408894" y="1960760"/>
                </a:lnTo>
                <a:lnTo>
                  <a:pt x="410355" y="1965319"/>
                </a:lnTo>
                <a:lnTo>
                  <a:pt x="408142" y="1977203"/>
                </a:lnTo>
                <a:lnTo>
                  <a:pt x="404534" y="1989567"/>
                </a:lnTo>
                <a:lnTo>
                  <a:pt x="395180" y="1991478"/>
                </a:lnTo>
                <a:lnTo>
                  <a:pt x="380111" y="1989346"/>
                </a:lnTo>
                <a:lnTo>
                  <a:pt x="369812" y="1995259"/>
                </a:lnTo>
                <a:lnTo>
                  <a:pt x="358553" y="2006149"/>
                </a:lnTo>
                <a:lnTo>
                  <a:pt x="350394" y="2015882"/>
                </a:lnTo>
                <a:lnTo>
                  <a:pt x="350620" y="2027727"/>
                </a:lnTo>
                <a:lnTo>
                  <a:pt x="367680" y="2026841"/>
                </a:lnTo>
                <a:lnTo>
                  <a:pt x="380485" y="2027323"/>
                </a:lnTo>
                <a:lnTo>
                  <a:pt x="379860" y="2034500"/>
                </a:lnTo>
                <a:lnTo>
                  <a:pt x="371653" y="2042818"/>
                </a:lnTo>
                <a:lnTo>
                  <a:pt x="360014" y="2050807"/>
                </a:lnTo>
                <a:lnTo>
                  <a:pt x="349090" y="2056998"/>
                </a:lnTo>
                <a:lnTo>
                  <a:pt x="345495" y="2063820"/>
                </a:lnTo>
                <a:lnTo>
                  <a:pt x="350882" y="2072494"/>
                </a:lnTo>
                <a:lnTo>
                  <a:pt x="356236" y="2080855"/>
                </a:lnTo>
                <a:lnTo>
                  <a:pt x="349770" y="2089047"/>
                </a:lnTo>
                <a:lnTo>
                  <a:pt x="339477" y="2097248"/>
                </a:lnTo>
                <a:lnTo>
                  <a:pt x="335733" y="2116309"/>
                </a:lnTo>
                <a:lnTo>
                  <a:pt x="326884" y="2123427"/>
                </a:lnTo>
                <a:lnTo>
                  <a:pt x="310527" y="2127634"/>
                </a:lnTo>
                <a:lnTo>
                  <a:pt x="308486" y="2133160"/>
                </a:lnTo>
                <a:lnTo>
                  <a:pt x="313949" y="2139313"/>
                </a:lnTo>
                <a:lnTo>
                  <a:pt x="320524" y="2149984"/>
                </a:lnTo>
                <a:lnTo>
                  <a:pt x="334061" y="2159576"/>
                </a:lnTo>
                <a:lnTo>
                  <a:pt x="344326" y="2163992"/>
                </a:lnTo>
                <a:lnTo>
                  <a:pt x="354445" y="2170359"/>
                </a:lnTo>
                <a:lnTo>
                  <a:pt x="383137" y="2197717"/>
                </a:lnTo>
                <a:lnTo>
                  <a:pt x="399979" y="2219205"/>
                </a:lnTo>
                <a:lnTo>
                  <a:pt x="402912" y="2221910"/>
                </a:lnTo>
                <a:lnTo>
                  <a:pt x="406037" y="2224221"/>
                </a:lnTo>
                <a:lnTo>
                  <a:pt x="411256" y="2220310"/>
                </a:lnTo>
                <a:lnTo>
                  <a:pt x="415765" y="2217490"/>
                </a:lnTo>
                <a:lnTo>
                  <a:pt x="418394" y="2217008"/>
                </a:lnTo>
                <a:lnTo>
                  <a:pt x="429168" y="2217560"/>
                </a:lnTo>
                <a:lnTo>
                  <a:pt x="441804" y="2221694"/>
                </a:lnTo>
                <a:lnTo>
                  <a:pt x="453688" y="2228318"/>
                </a:lnTo>
                <a:lnTo>
                  <a:pt x="464603" y="2233329"/>
                </a:lnTo>
                <a:lnTo>
                  <a:pt x="478222" y="2234702"/>
                </a:lnTo>
                <a:lnTo>
                  <a:pt x="491925" y="2234455"/>
                </a:lnTo>
                <a:lnTo>
                  <a:pt x="503091" y="2234606"/>
                </a:lnTo>
                <a:lnTo>
                  <a:pt x="514498" y="2245305"/>
                </a:lnTo>
                <a:lnTo>
                  <a:pt x="524503" y="2252359"/>
                </a:lnTo>
                <a:lnTo>
                  <a:pt x="535913" y="2258308"/>
                </a:lnTo>
                <a:lnTo>
                  <a:pt x="544475" y="2266190"/>
                </a:lnTo>
                <a:lnTo>
                  <a:pt x="557830" y="2262570"/>
                </a:lnTo>
                <a:lnTo>
                  <a:pt x="572420" y="2261164"/>
                </a:lnTo>
                <a:lnTo>
                  <a:pt x="582951" y="2260924"/>
                </a:lnTo>
                <a:lnTo>
                  <a:pt x="589488" y="2260924"/>
                </a:lnTo>
                <a:lnTo>
                  <a:pt x="589488" y="2266411"/>
                </a:lnTo>
                <a:lnTo>
                  <a:pt x="595330" y="2266411"/>
                </a:lnTo>
                <a:lnTo>
                  <a:pt x="600290" y="2276327"/>
                </a:lnTo>
                <a:lnTo>
                  <a:pt x="603569" y="2290496"/>
                </a:lnTo>
                <a:lnTo>
                  <a:pt x="612480" y="2295001"/>
                </a:lnTo>
                <a:lnTo>
                  <a:pt x="624367" y="2304099"/>
                </a:lnTo>
                <a:lnTo>
                  <a:pt x="635895" y="2310277"/>
                </a:lnTo>
                <a:lnTo>
                  <a:pt x="646753" y="2317857"/>
                </a:lnTo>
                <a:lnTo>
                  <a:pt x="655882" y="2328865"/>
                </a:lnTo>
                <a:lnTo>
                  <a:pt x="666894" y="2333810"/>
                </a:lnTo>
                <a:lnTo>
                  <a:pt x="674313" y="2335024"/>
                </a:lnTo>
                <a:lnTo>
                  <a:pt x="681171" y="2327558"/>
                </a:lnTo>
                <a:lnTo>
                  <a:pt x="690249" y="2322750"/>
                </a:lnTo>
                <a:lnTo>
                  <a:pt x="696998" y="2312883"/>
                </a:lnTo>
                <a:lnTo>
                  <a:pt x="688379" y="2299513"/>
                </a:lnTo>
                <a:lnTo>
                  <a:pt x="680049" y="2286213"/>
                </a:lnTo>
                <a:lnTo>
                  <a:pt x="672494" y="2273479"/>
                </a:lnTo>
                <a:lnTo>
                  <a:pt x="666204" y="2261807"/>
                </a:lnTo>
                <a:lnTo>
                  <a:pt x="661666" y="2251693"/>
                </a:lnTo>
                <a:lnTo>
                  <a:pt x="659370" y="2243633"/>
                </a:lnTo>
                <a:lnTo>
                  <a:pt x="660277" y="2230895"/>
                </a:lnTo>
                <a:lnTo>
                  <a:pt x="661079" y="2219635"/>
                </a:lnTo>
                <a:lnTo>
                  <a:pt x="660307" y="2209030"/>
                </a:lnTo>
                <a:lnTo>
                  <a:pt x="656490" y="2198256"/>
                </a:lnTo>
                <a:lnTo>
                  <a:pt x="648159" y="2186488"/>
                </a:lnTo>
                <a:lnTo>
                  <a:pt x="641080" y="2176432"/>
                </a:lnTo>
                <a:lnTo>
                  <a:pt x="638876" y="2167239"/>
                </a:lnTo>
                <a:lnTo>
                  <a:pt x="640514" y="2158560"/>
                </a:lnTo>
                <a:lnTo>
                  <a:pt x="644964" y="2150045"/>
                </a:lnTo>
                <a:lnTo>
                  <a:pt x="677152" y="2110815"/>
                </a:lnTo>
                <a:lnTo>
                  <a:pt x="708406" y="2089679"/>
                </a:lnTo>
                <a:lnTo>
                  <a:pt x="717776" y="2083316"/>
                </a:lnTo>
                <a:lnTo>
                  <a:pt x="718025" y="2077219"/>
                </a:lnTo>
                <a:lnTo>
                  <a:pt x="714342" y="2074348"/>
                </a:lnTo>
                <a:lnTo>
                  <a:pt x="710875" y="2072405"/>
                </a:lnTo>
                <a:lnTo>
                  <a:pt x="699954" y="2064230"/>
                </a:lnTo>
                <a:lnTo>
                  <a:pt x="698644" y="2057266"/>
                </a:lnTo>
                <a:lnTo>
                  <a:pt x="707460" y="2050645"/>
                </a:lnTo>
                <a:lnTo>
                  <a:pt x="707620" y="2042566"/>
                </a:lnTo>
                <a:lnTo>
                  <a:pt x="701492" y="2031848"/>
                </a:lnTo>
                <a:lnTo>
                  <a:pt x="691660" y="2016006"/>
                </a:lnTo>
                <a:lnTo>
                  <a:pt x="684937" y="2004415"/>
                </a:lnTo>
                <a:lnTo>
                  <a:pt x="679444" y="1999261"/>
                </a:lnTo>
                <a:lnTo>
                  <a:pt x="672838" y="1999177"/>
                </a:lnTo>
                <a:lnTo>
                  <a:pt x="664062" y="1997374"/>
                </a:lnTo>
                <a:lnTo>
                  <a:pt x="655287" y="2001019"/>
                </a:lnTo>
                <a:lnTo>
                  <a:pt x="649001" y="1998500"/>
                </a:lnTo>
                <a:lnTo>
                  <a:pt x="648666" y="1986410"/>
                </a:lnTo>
                <a:lnTo>
                  <a:pt x="645090" y="1971910"/>
                </a:lnTo>
                <a:lnTo>
                  <a:pt x="635783" y="1966203"/>
                </a:lnTo>
                <a:lnTo>
                  <a:pt x="631993" y="1953730"/>
                </a:lnTo>
                <a:lnTo>
                  <a:pt x="634865" y="1941434"/>
                </a:lnTo>
                <a:lnTo>
                  <a:pt x="640669" y="1935106"/>
                </a:lnTo>
                <a:lnTo>
                  <a:pt x="649445" y="1929645"/>
                </a:lnTo>
                <a:lnTo>
                  <a:pt x="649445" y="1924146"/>
                </a:lnTo>
                <a:lnTo>
                  <a:pt x="643613" y="1917977"/>
                </a:lnTo>
                <a:lnTo>
                  <a:pt x="637925" y="1908975"/>
                </a:lnTo>
                <a:lnTo>
                  <a:pt x="646480" y="1895426"/>
                </a:lnTo>
                <a:lnTo>
                  <a:pt x="654148" y="1887107"/>
                </a:lnTo>
                <a:lnTo>
                  <a:pt x="657521" y="1872139"/>
                </a:lnTo>
                <a:lnTo>
                  <a:pt x="663047" y="1862937"/>
                </a:lnTo>
                <a:lnTo>
                  <a:pt x="670165" y="1860645"/>
                </a:lnTo>
                <a:lnTo>
                  <a:pt x="679924" y="1871011"/>
                </a:lnTo>
                <a:lnTo>
                  <a:pt x="687257" y="1881954"/>
                </a:lnTo>
                <a:lnTo>
                  <a:pt x="693761" y="1889983"/>
                </a:lnTo>
                <a:lnTo>
                  <a:pt x="701034" y="1891608"/>
                </a:lnTo>
                <a:lnTo>
                  <a:pt x="708283" y="1882684"/>
                </a:lnTo>
                <a:lnTo>
                  <a:pt x="706778" y="1871850"/>
                </a:lnTo>
                <a:lnTo>
                  <a:pt x="704114" y="1858025"/>
                </a:lnTo>
                <a:lnTo>
                  <a:pt x="706549" y="1847814"/>
                </a:lnTo>
                <a:lnTo>
                  <a:pt x="718690" y="1839415"/>
                </a:lnTo>
                <a:lnTo>
                  <a:pt x="723800" y="1830339"/>
                </a:lnTo>
                <a:lnTo>
                  <a:pt x="728048" y="1824250"/>
                </a:lnTo>
                <a:lnTo>
                  <a:pt x="740768" y="1820290"/>
                </a:lnTo>
                <a:lnTo>
                  <a:pt x="753521" y="1812583"/>
                </a:lnTo>
                <a:lnTo>
                  <a:pt x="763564" y="1805321"/>
                </a:lnTo>
                <a:lnTo>
                  <a:pt x="774821" y="1798236"/>
                </a:lnTo>
                <a:lnTo>
                  <a:pt x="786041" y="1793526"/>
                </a:lnTo>
                <a:lnTo>
                  <a:pt x="796714" y="1798890"/>
                </a:lnTo>
                <a:lnTo>
                  <a:pt x="804620" y="1800292"/>
                </a:lnTo>
                <a:lnTo>
                  <a:pt x="814161" y="1789208"/>
                </a:lnTo>
                <a:lnTo>
                  <a:pt x="824466" y="1787748"/>
                </a:lnTo>
                <a:lnTo>
                  <a:pt x="831401" y="1792185"/>
                </a:lnTo>
                <a:lnTo>
                  <a:pt x="839165" y="1798529"/>
                </a:lnTo>
                <a:lnTo>
                  <a:pt x="853491" y="1802523"/>
                </a:lnTo>
                <a:lnTo>
                  <a:pt x="889834" y="1825894"/>
                </a:lnTo>
                <a:lnTo>
                  <a:pt x="900308" y="1845206"/>
                </a:lnTo>
                <a:lnTo>
                  <a:pt x="905000" y="1849340"/>
                </a:lnTo>
                <a:lnTo>
                  <a:pt x="908653" y="1837510"/>
                </a:lnTo>
                <a:lnTo>
                  <a:pt x="915807" y="1836994"/>
                </a:lnTo>
                <a:lnTo>
                  <a:pt x="931203" y="1845505"/>
                </a:lnTo>
                <a:lnTo>
                  <a:pt x="943653" y="1847805"/>
                </a:lnTo>
                <a:lnTo>
                  <a:pt x="952399" y="1845292"/>
                </a:lnTo>
                <a:lnTo>
                  <a:pt x="960379" y="1834960"/>
                </a:lnTo>
                <a:lnTo>
                  <a:pt x="971284" y="1827614"/>
                </a:lnTo>
                <a:lnTo>
                  <a:pt x="982014" y="1824799"/>
                </a:lnTo>
                <a:lnTo>
                  <a:pt x="993274" y="1832836"/>
                </a:lnTo>
                <a:lnTo>
                  <a:pt x="1000791" y="1834783"/>
                </a:lnTo>
                <a:lnTo>
                  <a:pt x="1013553" y="1825312"/>
                </a:lnTo>
                <a:lnTo>
                  <a:pt x="1025919" y="1822354"/>
                </a:lnTo>
                <a:lnTo>
                  <a:pt x="1035552" y="1824917"/>
                </a:lnTo>
                <a:lnTo>
                  <a:pt x="1045226" y="1838659"/>
                </a:lnTo>
                <a:lnTo>
                  <a:pt x="1056063" y="1843242"/>
                </a:lnTo>
                <a:lnTo>
                  <a:pt x="1068817" y="1849641"/>
                </a:lnTo>
                <a:lnTo>
                  <a:pt x="1075456" y="1856823"/>
                </a:lnTo>
                <a:lnTo>
                  <a:pt x="1082200" y="1846436"/>
                </a:lnTo>
                <a:lnTo>
                  <a:pt x="1086961" y="1836612"/>
                </a:lnTo>
                <a:lnTo>
                  <a:pt x="1098074" y="1842025"/>
                </a:lnTo>
                <a:lnTo>
                  <a:pt x="1109287" y="1848347"/>
                </a:lnTo>
                <a:lnTo>
                  <a:pt x="1126344" y="1846686"/>
                </a:lnTo>
                <a:lnTo>
                  <a:pt x="1134307" y="1838904"/>
                </a:lnTo>
                <a:lnTo>
                  <a:pt x="1133960" y="1821978"/>
                </a:lnTo>
                <a:lnTo>
                  <a:pt x="1130911" y="1808863"/>
                </a:lnTo>
                <a:lnTo>
                  <a:pt x="1118022" y="1802574"/>
                </a:lnTo>
                <a:lnTo>
                  <a:pt x="1107363" y="1796826"/>
                </a:lnTo>
                <a:lnTo>
                  <a:pt x="1096056" y="1791457"/>
                </a:lnTo>
                <a:lnTo>
                  <a:pt x="1090580" y="1781577"/>
                </a:lnTo>
                <a:lnTo>
                  <a:pt x="1093736" y="1774154"/>
                </a:lnTo>
                <a:lnTo>
                  <a:pt x="1104800" y="1768092"/>
                </a:lnTo>
                <a:lnTo>
                  <a:pt x="1113503" y="1759256"/>
                </a:lnTo>
                <a:lnTo>
                  <a:pt x="1111830" y="1743724"/>
                </a:lnTo>
                <a:lnTo>
                  <a:pt x="1112562" y="1730523"/>
                </a:lnTo>
                <a:lnTo>
                  <a:pt x="1118671" y="1723183"/>
                </a:lnTo>
                <a:lnTo>
                  <a:pt x="1133483" y="1721520"/>
                </a:lnTo>
                <a:lnTo>
                  <a:pt x="1148077" y="1719726"/>
                </a:lnTo>
                <a:lnTo>
                  <a:pt x="1155379" y="1716360"/>
                </a:lnTo>
                <a:lnTo>
                  <a:pt x="1147072" y="1710108"/>
                </a:lnTo>
                <a:lnTo>
                  <a:pt x="1133168" y="1703638"/>
                </a:lnTo>
                <a:lnTo>
                  <a:pt x="1125748" y="1689364"/>
                </a:lnTo>
                <a:lnTo>
                  <a:pt x="1122585" y="1675409"/>
                </a:lnTo>
                <a:lnTo>
                  <a:pt x="1123116" y="1665156"/>
                </a:lnTo>
                <a:lnTo>
                  <a:pt x="1132937" y="1661842"/>
                </a:lnTo>
                <a:lnTo>
                  <a:pt x="1145492" y="1661913"/>
                </a:lnTo>
                <a:lnTo>
                  <a:pt x="1157256" y="1660286"/>
                </a:lnTo>
                <a:lnTo>
                  <a:pt x="1169278" y="1660709"/>
                </a:lnTo>
                <a:lnTo>
                  <a:pt x="1180674" y="1660319"/>
                </a:lnTo>
                <a:lnTo>
                  <a:pt x="1190556" y="1656254"/>
                </a:lnTo>
                <a:lnTo>
                  <a:pt x="1201664" y="1649181"/>
                </a:lnTo>
                <a:lnTo>
                  <a:pt x="1214900" y="1644960"/>
                </a:lnTo>
                <a:lnTo>
                  <a:pt x="1228319" y="1642892"/>
                </a:lnTo>
                <a:lnTo>
                  <a:pt x="1239975" y="1642279"/>
                </a:lnTo>
                <a:lnTo>
                  <a:pt x="1253616" y="1639281"/>
                </a:lnTo>
                <a:lnTo>
                  <a:pt x="1265176" y="1633424"/>
                </a:lnTo>
                <a:lnTo>
                  <a:pt x="1279290" y="1629728"/>
                </a:lnTo>
                <a:lnTo>
                  <a:pt x="1294032" y="1626210"/>
                </a:lnTo>
                <a:lnTo>
                  <a:pt x="1307537" y="1622963"/>
                </a:lnTo>
                <a:lnTo>
                  <a:pt x="1317941" y="1620078"/>
                </a:lnTo>
                <a:lnTo>
                  <a:pt x="1329107" y="1616240"/>
                </a:lnTo>
                <a:lnTo>
                  <a:pt x="1344257" y="1611795"/>
                </a:lnTo>
                <a:lnTo>
                  <a:pt x="1358941" y="1606761"/>
                </a:lnTo>
                <a:lnTo>
                  <a:pt x="1368710" y="1601156"/>
                </a:lnTo>
                <a:lnTo>
                  <a:pt x="1375967" y="1592894"/>
                </a:lnTo>
                <a:lnTo>
                  <a:pt x="1389274" y="1587277"/>
                </a:lnTo>
                <a:lnTo>
                  <a:pt x="1403157" y="1585080"/>
                </a:lnTo>
                <a:lnTo>
                  <a:pt x="1418094" y="1590269"/>
                </a:lnTo>
                <a:lnTo>
                  <a:pt x="1429441" y="1592482"/>
                </a:lnTo>
                <a:lnTo>
                  <a:pt x="1442967" y="1591677"/>
                </a:lnTo>
                <a:lnTo>
                  <a:pt x="1453622" y="1597042"/>
                </a:lnTo>
                <a:lnTo>
                  <a:pt x="1458156" y="1605752"/>
                </a:lnTo>
                <a:lnTo>
                  <a:pt x="1459623" y="1619035"/>
                </a:lnTo>
                <a:lnTo>
                  <a:pt x="1463311" y="1630885"/>
                </a:lnTo>
                <a:lnTo>
                  <a:pt x="1460195" y="1645158"/>
                </a:lnTo>
                <a:lnTo>
                  <a:pt x="1459927" y="1653648"/>
                </a:lnTo>
                <a:lnTo>
                  <a:pt x="1469201" y="1657033"/>
                </a:lnTo>
                <a:lnTo>
                  <a:pt x="1482079" y="1653944"/>
                </a:lnTo>
                <a:lnTo>
                  <a:pt x="1493508" y="1647119"/>
                </a:lnTo>
                <a:lnTo>
                  <a:pt x="1500301" y="1650571"/>
                </a:lnTo>
                <a:lnTo>
                  <a:pt x="1502652" y="1657545"/>
                </a:lnTo>
                <a:lnTo>
                  <a:pt x="1502656" y="1664227"/>
                </a:lnTo>
                <a:lnTo>
                  <a:pt x="1512168" y="1668812"/>
                </a:lnTo>
                <a:lnTo>
                  <a:pt x="1512168" y="1660582"/>
                </a:lnTo>
                <a:lnTo>
                  <a:pt x="1512168" y="1652327"/>
                </a:lnTo>
                <a:lnTo>
                  <a:pt x="1523865" y="1657839"/>
                </a:lnTo>
                <a:lnTo>
                  <a:pt x="1527535" y="1663338"/>
                </a:lnTo>
                <a:lnTo>
                  <a:pt x="1535267" y="1664034"/>
                </a:lnTo>
                <a:lnTo>
                  <a:pt x="1543587" y="1662789"/>
                </a:lnTo>
                <a:lnTo>
                  <a:pt x="1540459" y="1672699"/>
                </a:lnTo>
                <a:lnTo>
                  <a:pt x="1533749" y="1681146"/>
                </a:lnTo>
                <a:lnTo>
                  <a:pt x="1531471" y="1689353"/>
                </a:lnTo>
                <a:lnTo>
                  <a:pt x="1538981" y="1693656"/>
                </a:lnTo>
                <a:lnTo>
                  <a:pt x="1545427" y="1690014"/>
                </a:lnTo>
                <a:lnTo>
                  <a:pt x="1552075" y="1685288"/>
                </a:lnTo>
                <a:lnTo>
                  <a:pt x="1564568" y="1684698"/>
                </a:lnTo>
                <a:lnTo>
                  <a:pt x="1575915" y="1678704"/>
                </a:lnTo>
                <a:lnTo>
                  <a:pt x="1585935" y="1671402"/>
                </a:lnTo>
                <a:lnTo>
                  <a:pt x="1599612" y="1664565"/>
                </a:lnTo>
                <a:lnTo>
                  <a:pt x="1610538" y="1656858"/>
                </a:lnTo>
                <a:lnTo>
                  <a:pt x="1619384" y="1649589"/>
                </a:lnTo>
                <a:lnTo>
                  <a:pt x="1632001" y="1643603"/>
                </a:lnTo>
                <a:lnTo>
                  <a:pt x="1642807" y="1642895"/>
                </a:lnTo>
                <a:lnTo>
                  <a:pt x="1647043" y="1646460"/>
                </a:lnTo>
                <a:lnTo>
                  <a:pt x="1642189" y="1654645"/>
                </a:lnTo>
                <a:lnTo>
                  <a:pt x="1640488" y="1663705"/>
                </a:lnTo>
                <a:lnTo>
                  <a:pt x="1644941" y="1672804"/>
                </a:lnTo>
                <a:lnTo>
                  <a:pt x="1654985" y="1679354"/>
                </a:lnTo>
                <a:lnTo>
                  <a:pt x="1664496" y="1687879"/>
                </a:lnTo>
                <a:lnTo>
                  <a:pt x="1689579" y="1720848"/>
                </a:lnTo>
                <a:lnTo>
                  <a:pt x="1708982" y="1755578"/>
                </a:lnTo>
                <a:lnTo>
                  <a:pt x="1727377" y="1795260"/>
                </a:lnTo>
                <a:lnTo>
                  <a:pt x="1733335" y="1810381"/>
                </a:lnTo>
                <a:lnTo>
                  <a:pt x="1738752" y="1824003"/>
                </a:lnTo>
                <a:lnTo>
                  <a:pt x="1743571" y="1834885"/>
                </a:lnTo>
                <a:lnTo>
                  <a:pt x="1747731" y="1841789"/>
                </a:lnTo>
                <a:lnTo>
                  <a:pt x="1756175" y="1836135"/>
                </a:lnTo>
                <a:lnTo>
                  <a:pt x="1762731" y="1823636"/>
                </a:lnTo>
                <a:lnTo>
                  <a:pt x="1773822" y="1822061"/>
                </a:lnTo>
                <a:lnTo>
                  <a:pt x="1782141" y="1828261"/>
                </a:lnTo>
                <a:lnTo>
                  <a:pt x="1789381" y="1836293"/>
                </a:lnTo>
                <a:lnTo>
                  <a:pt x="1803277" y="1842057"/>
                </a:lnTo>
                <a:lnTo>
                  <a:pt x="1815384" y="1846320"/>
                </a:lnTo>
                <a:lnTo>
                  <a:pt x="1825064" y="1847054"/>
                </a:lnTo>
                <a:lnTo>
                  <a:pt x="1836231" y="1841386"/>
                </a:lnTo>
                <a:lnTo>
                  <a:pt x="1848504" y="1835436"/>
                </a:lnTo>
                <a:lnTo>
                  <a:pt x="1858448" y="1833704"/>
                </a:lnTo>
                <a:lnTo>
                  <a:pt x="1868268" y="1838907"/>
                </a:lnTo>
                <a:lnTo>
                  <a:pt x="1877285" y="1847443"/>
                </a:lnTo>
                <a:lnTo>
                  <a:pt x="1886617" y="1866698"/>
                </a:lnTo>
                <a:lnTo>
                  <a:pt x="1894827" y="1875381"/>
                </a:lnTo>
                <a:lnTo>
                  <a:pt x="1901541" y="1877482"/>
                </a:lnTo>
                <a:lnTo>
                  <a:pt x="1907697" y="1877486"/>
                </a:lnTo>
                <a:lnTo>
                  <a:pt x="1908942" y="1885715"/>
                </a:lnTo>
                <a:lnTo>
                  <a:pt x="1908942" y="1893043"/>
                </a:lnTo>
                <a:lnTo>
                  <a:pt x="1908942" y="1900358"/>
                </a:lnTo>
                <a:lnTo>
                  <a:pt x="1919661" y="1910137"/>
                </a:lnTo>
                <a:lnTo>
                  <a:pt x="1925503" y="1910137"/>
                </a:lnTo>
                <a:lnTo>
                  <a:pt x="1938082" y="1908627"/>
                </a:lnTo>
                <a:lnTo>
                  <a:pt x="1950835" y="1904651"/>
                </a:lnTo>
                <a:lnTo>
                  <a:pt x="1956681" y="1900358"/>
                </a:lnTo>
                <a:lnTo>
                  <a:pt x="1962574" y="1896739"/>
                </a:lnTo>
                <a:lnTo>
                  <a:pt x="1963526" y="1905248"/>
                </a:lnTo>
                <a:lnTo>
                  <a:pt x="1968998" y="1918663"/>
                </a:lnTo>
                <a:lnTo>
                  <a:pt x="1978113" y="1927067"/>
                </a:lnTo>
                <a:lnTo>
                  <a:pt x="1985002" y="1927194"/>
                </a:lnTo>
                <a:lnTo>
                  <a:pt x="1996661" y="1933340"/>
                </a:lnTo>
                <a:lnTo>
                  <a:pt x="1997651" y="1927194"/>
                </a:lnTo>
                <a:lnTo>
                  <a:pt x="1998629" y="1921110"/>
                </a:lnTo>
                <a:lnTo>
                  <a:pt x="2014225" y="1917465"/>
                </a:lnTo>
                <a:lnTo>
                  <a:pt x="2020080" y="1916208"/>
                </a:lnTo>
                <a:lnTo>
                  <a:pt x="2030847" y="1913285"/>
                </a:lnTo>
                <a:lnTo>
                  <a:pt x="2044190" y="1906699"/>
                </a:lnTo>
                <a:lnTo>
                  <a:pt x="2054905" y="1893984"/>
                </a:lnTo>
                <a:lnTo>
                  <a:pt x="2066131" y="1887377"/>
                </a:lnTo>
                <a:lnTo>
                  <a:pt x="2074563" y="1882173"/>
                </a:lnTo>
                <a:lnTo>
                  <a:pt x="2084898" y="1873188"/>
                </a:lnTo>
                <a:lnTo>
                  <a:pt x="2095098" y="1865614"/>
                </a:lnTo>
                <a:lnTo>
                  <a:pt x="2105883" y="1857260"/>
                </a:lnTo>
                <a:lnTo>
                  <a:pt x="2117495" y="1852772"/>
                </a:lnTo>
                <a:lnTo>
                  <a:pt x="2127644" y="1845352"/>
                </a:lnTo>
                <a:lnTo>
                  <a:pt x="2140665" y="1844830"/>
                </a:lnTo>
                <a:lnTo>
                  <a:pt x="2151603" y="1847993"/>
                </a:lnTo>
                <a:lnTo>
                  <a:pt x="2166929" y="1851775"/>
                </a:lnTo>
                <a:lnTo>
                  <a:pt x="2181203" y="1854656"/>
                </a:lnTo>
                <a:lnTo>
                  <a:pt x="2191740" y="1862725"/>
                </a:lnTo>
                <a:lnTo>
                  <a:pt x="2197089" y="1875881"/>
                </a:lnTo>
                <a:lnTo>
                  <a:pt x="2206581" y="1882518"/>
                </a:lnTo>
                <a:lnTo>
                  <a:pt x="2217880" y="1890349"/>
                </a:lnTo>
                <a:lnTo>
                  <a:pt x="2226292" y="1892196"/>
                </a:lnTo>
                <a:lnTo>
                  <a:pt x="2235120" y="1886837"/>
                </a:lnTo>
                <a:lnTo>
                  <a:pt x="2246876" y="1886294"/>
                </a:lnTo>
                <a:lnTo>
                  <a:pt x="2259859" y="1895211"/>
                </a:lnTo>
                <a:lnTo>
                  <a:pt x="2269370" y="1900668"/>
                </a:lnTo>
                <a:lnTo>
                  <a:pt x="2275464" y="1899559"/>
                </a:lnTo>
                <a:lnTo>
                  <a:pt x="2285765" y="1890453"/>
                </a:lnTo>
                <a:lnTo>
                  <a:pt x="2298744" y="1884406"/>
                </a:lnTo>
                <a:lnTo>
                  <a:pt x="2305636" y="1872465"/>
                </a:lnTo>
                <a:lnTo>
                  <a:pt x="2306787" y="1860630"/>
                </a:lnTo>
                <a:lnTo>
                  <a:pt x="2300930" y="1849718"/>
                </a:lnTo>
                <a:lnTo>
                  <a:pt x="2296430" y="1836380"/>
                </a:lnTo>
                <a:lnTo>
                  <a:pt x="2293438" y="1824296"/>
                </a:lnTo>
                <a:lnTo>
                  <a:pt x="2297212" y="1812881"/>
                </a:lnTo>
                <a:lnTo>
                  <a:pt x="2305458" y="1804458"/>
                </a:lnTo>
                <a:lnTo>
                  <a:pt x="2314412" y="1793289"/>
                </a:lnTo>
                <a:lnTo>
                  <a:pt x="2324076" y="1787047"/>
                </a:lnTo>
                <a:lnTo>
                  <a:pt x="2328118" y="1781994"/>
                </a:lnTo>
                <a:lnTo>
                  <a:pt x="2329096" y="1771022"/>
                </a:lnTo>
                <a:lnTo>
                  <a:pt x="2335929" y="1773460"/>
                </a:lnTo>
                <a:lnTo>
                  <a:pt x="2348569" y="1778641"/>
                </a:lnTo>
                <a:lnTo>
                  <a:pt x="2359531" y="1784892"/>
                </a:lnTo>
                <a:lnTo>
                  <a:pt x="2363208" y="1789335"/>
                </a:lnTo>
                <a:lnTo>
                  <a:pt x="2373940" y="1791748"/>
                </a:lnTo>
                <a:lnTo>
                  <a:pt x="2380747" y="1791748"/>
                </a:lnTo>
                <a:lnTo>
                  <a:pt x="2392035" y="1795524"/>
                </a:lnTo>
                <a:lnTo>
                  <a:pt x="2403670" y="1802924"/>
                </a:lnTo>
                <a:lnTo>
                  <a:pt x="2415961" y="1807545"/>
                </a:lnTo>
                <a:lnTo>
                  <a:pt x="2429993" y="1811230"/>
                </a:lnTo>
                <a:lnTo>
                  <a:pt x="2436180" y="1822999"/>
                </a:lnTo>
                <a:lnTo>
                  <a:pt x="2438215" y="1835894"/>
                </a:lnTo>
                <a:lnTo>
                  <a:pt x="2439482" y="1847037"/>
                </a:lnTo>
                <a:lnTo>
                  <a:pt x="2447225" y="1859251"/>
                </a:lnTo>
                <a:lnTo>
                  <a:pt x="2455528" y="1868988"/>
                </a:lnTo>
                <a:lnTo>
                  <a:pt x="2461592" y="1871153"/>
                </a:lnTo>
                <a:lnTo>
                  <a:pt x="2470077" y="1872900"/>
                </a:lnTo>
                <a:lnTo>
                  <a:pt x="2482520" y="1879626"/>
                </a:lnTo>
                <a:lnTo>
                  <a:pt x="2497290" y="1876502"/>
                </a:lnTo>
                <a:lnTo>
                  <a:pt x="2508402" y="1869857"/>
                </a:lnTo>
                <a:lnTo>
                  <a:pt x="2521957" y="1866530"/>
                </a:lnTo>
                <a:lnTo>
                  <a:pt x="2535620" y="1863257"/>
                </a:lnTo>
                <a:lnTo>
                  <a:pt x="2550440" y="1865724"/>
                </a:lnTo>
                <a:lnTo>
                  <a:pt x="2564654" y="1869714"/>
                </a:lnTo>
                <a:lnTo>
                  <a:pt x="2573811" y="1871425"/>
                </a:lnTo>
                <a:lnTo>
                  <a:pt x="2584831" y="1871168"/>
                </a:lnTo>
                <a:lnTo>
                  <a:pt x="2597886" y="1876697"/>
                </a:lnTo>
                <a:lnTo>
                  <a:pt x="2608995" y="1884690"/>
                </a:lnTo>
                <a:lnTo>
                  <a:pt x="2622804" y="1889989"/>
                </a:lnTo>
                <a:lnTo>
                  <a:pt x="2648709" y="1919569"/>
                </a:lnTo>
                <a:lnTo>
                  <a:pt x="2674726" y="1925151"/>
                </a:lnTo>
                <a:lnTo>
                  <a:pt x="2684548" y="1927008"/>
                </a:lnTo>
                <a:lnTo>
                  <a:pt x="2695847" y="1931235"/>
                </a:lnTo>
                <a:lnTo>
                  <a:pt x="2712045" y="1932375"/>
                </a:lnTo>
                <a:lnTo>
                  <a:pt x="2725997" y="1930978"/>
                </a:lnTo>
                <a:lnTo>
                  <a:pt x="2735016" y="1926160"/>
                </a:lnTo>
                <a:lnTo>
                  <a:pt x="2749728" y="1922415"/>
                </a:lnTo>
                <a:lnTo>
                  <a:pt x="2764536" y="1918903"/>
                </a:lnTo>
                <a:lnTo>
                  <a:pt x="2779415" y="1912515"/>
                </a:lnTo>
                <a:lnTo>
                  <a:pt x="2792226" y="1909104"/>
                </a:lnTo>
                <a:lnTo>
                  <a:pt x="2799432" y="1904535"/>
                </a:lnTo>
                <a:lnTo>
                  <a:pt x="2805926" y="1894926"/>
                </a:lnTo>
                <a:lnTo>
                  <a:pt x="2817630" y="1887040"/>
                </a:lnTo>
                <a:lnTo>
                  <a:pt x="2830896" y="1879917"/>
                </a:lnTo>
                <a:lnTo>
                  <a:pt x="2845631" y="1876993"/>
                </a:lnTo>
                <a:lnTo>
                  <a:pt x="2858542" y="1877717"/>
                </a:lnTo>
                <a:lnTo>
                  <a:pt x="2866332" y="1881540"/>
                </a:lnTo>
                <a:lnTo>
                  <a:pt x="2874903" y="1889962"/>
                </a:lnTo>
                <a:lnTo>
                  <a:pt x="2888378" y="1892145"/>
                </a:lnTo>
                <a:lnTo>
                  <a:pt x="2902571" y="1890004"/>
                </a:lnTo>
                <a:lnTo>
                  <a:pt x="2916062" y="1892229"/>
                </a:lnTo>
                <a:lnTo>
                  <a:pt x="2925186" y="1897783"/>
                </a:lnTo>
                <a:lnTo>
                  <a:pt x="2934473" y="1906734"/>
                </a:lnTo>
                <a:lnTo>
                  <a:pt x="2948288" y="1911353"/>
                </a:lnTo>
                <a:lnTo>
                  <a:pt x="2958712" y="1911399"/>
                </a:lnTo>
                <a:lnTo>
                  <a:pt x="2968129" y="1905055"/>
                </a:lnTo>
                <a:lnTo>
                  <a:pt x="2980525" y="1895763"/>
                </a:lnTo>
                <a:lnTo>
                  <a:pt x="2994955" y="1888405"/>
                </a:lnTo>
                <a:lnTo>
                  <a:pt x="3003319" y="1880039"/>
                </a:lnTo>
                <a:lnTo>
                  <a:pt x="3005216" y="1867392"/>
                </a:lnTo>
                <a:lnTo>
                  <a:pt x="3010193" y="1853839"/>
                </a:lnTo>
                <a:lnTo>
                  <a:pt x="3015863" y="1841190"/>
                </a:lnTo>
                <a:lnTo>
                  <a:pt x="3019842" y="1831254"/>
                </a:lnTo>
                <a:lnTo>
                  <a:pt x="3023986" y="1819030"/>
                </a:lnTo>
                <a:lnTo>
                  <a:pt x="3030777" y="1804794"/>
                </a:lnTo>
                <a:lnTo>
                  <a:pt x="3037636" y="1793636"/>
                </a:lnTo>
                <a:lnTo>
                  <a:pt x="3047849" y="1784683"/>
                </a:lnTo>
                <a:lnTo>
                  <a:pt x="3054840" y="1774012"/>
                </a:lnTo>
                <a:lnTo>
                  <a:pt x="3053320" y="1758763"/>
                </a:lnTo>
                <a:lnTo>
                  <a:pt x="3049690" y="1744649"/>
                </a:lnTo>
                <a:lnTo>
                  <a:pt x="3041599" y="1741733"/>
                </a:lnTo>
                <a:lnTo>
                  <a:pt x="3036605" y="1737313"/>
                </a:lnTo>
                <a:lnTo>
                  <a:pt x="3038176" y="1727267"/>
                </a:lnTo>
                <a:lnTo>
                  <a:pt x="3050271" y="1711698"/>
                </a:lnTo>
                <a:lnTo>
                  <a:pt x="3062526" y="1703837"/>
                </a:lnTo>
                <a:lnTo>
                  <a:pt x="3073423" y="1701175"/>
                </a:lnTo>
                <a:lnTo>
                  <a:pt x="3081445" y="1701202"/>
                </a:lnTo>
                <a:lnTo>
                  <a:pt x="3089877" y="1700047"/>
                </a:lnTo>
                <a:lnTo>
                  <a:pt x="3103074" y="1697484"/>
                </a:lnTo>
                <a:lnTo>
                  <a:pt x="3117776" y="1695446"/>
                </a:lnTo>
                <a:lnTo>
                  <a:pt x="3130727" y="1695866"/>
                </a:lnTo>
                <a:lnTo>
                  <a:pt x="3142842" y="1698193"/>
                </a:lnTo>
                <a:lnTo>
                  <a:pt x="3153198" y="1698391"/>
                </a:lnTo>
                <a:lnTo>
                  <a:pt x="3163522" y="1700332"/>
                </a:lnTo>
                <a:lnTo>
                  <a:pt x="3178500" y="1707351"/>
                </a:lnTo>
                <a:lnTo>
                  <a:pt x="3191954" y="1710962"/>
                </a:lnTo>
                <a:lnTo>
                  <a:pt x="3202699" y="1713528"/>
                </a:lnTo>
                <a:lnTo>
                  <a:pt x="3209554" y="1717411"/>
                </a:lnTo>
                <a:lnTo>
                  <a:pt x="3217419" y="1725751"/>
                </a:lnTo>
                <a:lnTo>
                  <a:pt x="3226868" y="1734388"/>
                </a:lnTo>
                <a:lnTo>
                  <a:pt x="3232031" y="1744887"/>
                </a:lnTo>
                <a:lnTo>
                  <a:pt x="3231954" y="1753487"/>
                </a:lnTo>
                <a:lnTo>
                  <a:pt x="3234729" y="1758737"/>
                </a:lnTo>
                <a:lnTo>
                  <a:pt x="3239090" y="1763971"/>
                </a:lnTo>
                <a:lnTo>
                  <a:pt x="3243772" y="1772525"/>
                </a:lnTo>
                <a:lnTo>
                  <a:pt x="3248847" y="1794341"/>
                </a:lnTo>
                <a:lnTo>
                  <a:pt x="3254119" y="1809073"/>
                </a:lnTo>
                <a:lnTo>
                  <a:pt x="3259108" y="1818979"/>
                </a:lnTo>
                <a:lnTo>
                  <a:pt x="3263331" y="1826314"/>
                </a:lnTo>
                <a:lnTo>
                  <a:pt x="3266307" y="1833336"/>
                </a:lnTo>
                <a:lnTo>
                  <a:pt x="3270170" y="1845982"/>
                </a:lnTo>
                <a:lnTo>
                  <a:pt x="3275679" y="1859702"/>
                </a:lnTo>
                <a:lnTo>
                  <a:pt x="3280813" y="1872565"/>
                </a:lnTo>
                <a:lnTo>
                  <a:pt x="3283547" y="1882640"/>
                </a:lnTo>
                <a:lnTo>
                  <a:pt x="3282271" y="1895906"/>
                </a:lnTo>
                <a:lnTo>
                  <a:pt x="3287174" y="1906122"/>
                </a:lnTo>
                <a:lnTo>
                  <a:pt x="3305028" y="1911405"/>
                </a:lnTo>
                <a:lnTo>
                  <a:pt x="3317494" y="1918303"/>
                </a:lnTo>
                <a:lnTo>
                  <a:pt x="3325292" y="1923205"/>
                </a:lnTo>
                <a:lnTo>
                  <a:pt x="3334203" y="1923970"/>
                </a:lnTo>
                <a:lnTo>
                  <a:pt x="3346252" y="1929270"/>
                </a:lnTo>
                <a:lnTo>
                  <a:pt x="3357936" y="1938009"/>
                </a:lnTo>
                <a:lnTo>
                  <a:pt x="3368928" y="1947142"/>
                </a:lnTo>
                <a:lnTo>
                  <a:pt x="3378370" y="1951391"/>
                </a:lnTo>
                <a:lnTo>
                  <a:pt x="3384098" y="1956089"/>
                </a:lnTo>
                <a:lnTo>
                  <a:pt x="3385847" y="1971195"/>
                </a:lnTo>
                <a:lnTo>
                  <a:pt x="3389435" y="1983325"/>
                </a:lnTo>
                <a:lnTo>
                  <a:pt x="3391710" y="1993773"/>
                </a:lnTo>
                <a:lnTo>
                  <a:pt x="3395766" y="2004618"/>
                </a:lnTo>
                <a:lnTo>
                  <a:pt x="3406796" y="2011217"/>
                </a:lnTo>
                <a:lnTo>
                  <a:pt x="3420287" y="2013036"/>
                </a:lnTo>
                <a:lnTo>
                  <a:pt x="3433976" y="2012616"/>
                </a:lnTo>
                <a:lnTo>
                  <a:pt x="3444146" y="2012699"/>
                </a:lnTo>
                <a:lnTo>
                  <a:pt x="3451391" y="2007495"/>
                </a:lnTo>
                <a:lnTo>
                  <a:pt x="3459989" y="1997214"/>
                </a:lnTo>
                <a:lnTo>
                  <a:pt x="3470960" y="1993502"/>
                </a:lnTo>
                <a:lnTo>
                  <a:pt x="3481072" y="1991582"/>
                </a:lnTo>
                <a:lnTo>
                  <a:pt x="3490857" y="1985911"/>
                </a:lnTo>
                <a:lnTo>
                  <a:pt x="3501264" y="1983449"/>
                </a:lnTo>
                <a:lnTo>
                  <a:pt x="3509176" y="1987049"/>
                </a:lnTo>
                <a:lnTo>
                  <a:pt x="3511680" y="2007029"/>
                </a:lnTo>
                <a:lnTo>
                  <a:pt x="3515065" y="2019285"/>
                </a:lnTo>
                <a:lnTo>
                  <a:pt x="3516308" y="2026721"/>
                </a:lnTo>
                <a:lnTo>
                  <a:pt x="3509000" y="2036675"/>
                </a:lnTo>
                <a:lnTo>
                  <a:pt x="3503540" y="2049512"/>
                </a:lnTo>
                <a:lnTo>
                  <a:pt x="3499579" y="2063273"/>
                </a:lnTo>
                <a:lnTo>
                  <a:pt x="3496767" y="2076003"/>
                </a:lnTo>
                <a:lnTo>
                  <a:pt x="3491011" y="2090760"/>
                </a:lnTo>
                <a:lnTo>
                  <a:pt x="3483570" y="2100780"/>
                </a:lnTo>
                <a:lnTo>
                  <a:pt x="3477377" y="2109867"/>
                </a:lnTo>
                <a:lnTo>
                  <a:pt x="3471040" y="2125578"/>
                </a:lnTo>
                <a:lnTo>
                  <a:pt x="3463403" y="2134545"/>
                </a:lnTo>
                <a:lnTo>
                  <a:pt x="3457149" y="2146272"/>
                </a:lnTo>
                <a:lnTo>
                  <a:pt x="3446715" y="2149556"/>
                </a:lnTo>
                <a:lnTo>
                  <a:pt x="3435602" y="2146563"/>
                </a:lnTo>
                <a:lnTo>
                  <a:pt x="3425054" y="2143563"/>
                </a:lnTo>
                <a:lnTo>
                  <a:pt x="3416203" y="2148959"/>
                </a:lnTo>
                <a:lnTo>
                  <a:pt x="3408736" y="2156242"/>
                </a:lnTo>
                <a:lnTo>
                  <a:pt x="3399478" y="2164620"/>
                </a:lnTo>
                <a:lnTo>
                  <a:pt x="3397342" y="2178456"/>
                </a:lnTo>
                <a:lnTo>
                  <a:pt x="3398473" y="2192273"/>
                </a:lnTo>
                <a:lnTo>
                  <a:pt x="3398183" y="2204080"/>
                </a:lnTo>
                <a:lnTo>
                  <a:pt x="3398736" y="2215296"/>
                </a:lnTo>
                <a:lnTo>
                  <a:pt x="3401112" y="2227448"/>
                </a:lnTo>
                <a:lnTo>
                  <a:pt x="3401948" y="2239770"/>
                </a:lnTo>
                <a:lnTo>
                  <a:pt x="3402269" y="2252478"/>
                </a:lnTo>
                <a:lnTo>
                  <a:pt x="3417055" y="2248255"/>
                </a:lnTo>
                <a:lnTo>
                  <a:pt x="3427908" y="2243649"/>
                </a:lnTo>
                <a:lnTo>
                  <a:pt x="3438838" y="2247852"/>
                </a:lnTo>
                <a:lnTo>
                  <a:pt x="3449237" y="2257368"/>
                </a:lnTo>
                <a:lnTo>
                  <a:pt x="3459505" y="2266605"/>
                </a:lnTo>
                <a:lnTo>
                  <a:pt x="3507534" y="2245035"/>
                </a:lnTo>
                <a:lnTo>
                  <a:pt x="3539424" y="2217623"/>
                </a:lnTo>
                <a:lnTo>
                  <a:pt x="3545997" y="2205938"/>
                </a:lnTo>
                <a:lnTo>
                  <a:pt x="3551296" y="2197240"/>
                </a:lnTo>
                <a:lnTo>
                  <a:pt x="3558865" y="2186468"/>
                </a:lnTo>
                <a:lnTo>
                  <a:pt x="3567881" y="2174445"/>
                </a:lnTo>
                <a:lnTo>
                  <a:pt x="3577522" y="2161992"/>
                </a:lnTo>
                <a:lnTo>
                  <a:pt x="3586967" y="2149933"/>
                </a:lnTo>
                <a:lnTo>
                  <a:pt x="3595394" y="2139090"/>
                </a:lnTo>
                <a:lnTo>
                  <a:pt x="3618384" y="2106764"/>
                </a:lnTo>
                <a:lnTo>
                  <a:pt x="3638254" y="2073039"/>
                </a:lnTo>
                <a:lnTo>
                  <a:pt x="3648462" y="2050187"/>
                </a:lnTo>
                <a:lnTo>
                  <a:pt x="3655399" y="2037533"/>
                </a:lnTo>
                <a:lnTo>
                  <a:pt x="3663065" y="2025103"/>
                </a:lnTo>
                <a:lnTo>
                  <a:pt x="3670532" y="2013603"/>
                </a:lnTo>
                <a:lnTo>
                  <a:pt x="3676872" y="2003740"/>
                </a:lnTo>
                <a:lnTo>
                  <a:pt x="3681157" y="1996221"/>
                </a:lnTo>
                <a:lnTo>
                  <a:pt x="3685670" y="1987916"/>
                </a:lnTo>
                <a:lnTo>
                  <a:pt x="3690365" y="1979884"/>
                </a:lnTo>
                <a:lnTo>
                  <a:pt x="3704334" y="1938294"/>
                </a:lnTo>
                <a:lnTo>
                  <a:pt x="3710982" y="1890522"/>
                </a:lnTo>
                <a:lnTo>
                  <a:pt x="3713285" y="1863896"/>
                </a:lnTo>
                <a:lnTo>
                  <a:pt x="3714179" y="1854162"/>
                </a:lnTo>
                <a:lnTo>
                  <a:pt x="3715069" y="1847707"/>
                </a:lnTo>
                <a:lnTo>
                  <a:pt x="3718040" y="1836384"/>
                </a:lnTo>
                <a:lnTo>
                  <a:pt x="3720337" y="1823763"/>
                </a:lnTo>
                <a:lnTo>
                  <a:pt x="3724749" y="1812220"/>
                </a:lnTo>
                <a:lnTo>
                  <a:pt x="3727812" y="1801196"/>
                </a:lnTo>
                <a:lnTo>
                  <a:pt x="3734220" y="1790628"/>
                </a:lnTo>
                <a:lnTo>
                  <a:pt x="3741163" y="1778442"/>
                </a:lnTo>
                <a:lnTo>
                  <a:pt x="3740897" y="1767512"/>
                </a:lnTo>
                <a:lnTo>
                  <a:pt x="3738982" y="1753479"/>
                </a:lnTo>
                <a:lnTo>
                  <a:pt x="3738813" y="1739979"/>
                </a:lnTo>
                <a:lnTo>
                  <a:pt x="3735303" y="1726457"/>
                </a:lnTo>
                <a:lnTo>
                  <a:pt x="3735786" y="1724044"/>
                </a:lnTo>
                <a:lnTo>
                  <a:pt x="3741628" y="1719777"/>
                </a:lnTo>
                <a:lnTo>
                  <a:pt x="3742186" y="1712106"/>
                </a:lnTo>
                <a:lnTo>
                  <a:pt x="3734154" y="1702933"/>
                </a:lnTo>
                <a:lnTo>
                  <a:pt x="3721097" y="1694915"/>
                </a:lnTo>
                <a:lnTo>
                  <a:pt x="3712126" y="1686723"/>
                </a:lnTo>
                <a:lnTo>
                  <a:pt x="3706831" y="1671742"/>
                </a:lnTo>
                <a:lnTo>
                  <a:pt x="3698387" y="1660703"/>
                </a:lnTo>
                <a:lnTo>
                  <a:pt x="3688673" y="1654935"/>
                </a:lnTo>
                <a:lnTo>
                  <a:pt x="3673993" y="1653818"/>
                </a:lnTo>
                <a:lnTo>
                  <a:pt x="3661392" y="1651962"/>
                </a:lnTo>
                <a:lnTo>
                  <a:pt x="3655241" y="1653698"/>
                </a:lnTo>
                <a:lnTo>
                  <a:pt x="3657795" y="1664265"/>
                </a:lnTo>
                <a:lnTo>
                  <a:pt x="3654366" y="1671543"/>
                </a:lnTo>
                <a:lnTo>
                  <a:pt x="3649032" y="1669726"/>
                </a:lnTo>
                <a:lnTo>
                  <a:pt x="3643673" y="1667898"/>
                </a:lnTo>
                <a:lnTo>
                  <a:pt x="3641209" y="1673397"/>
                </a:lnTo>
                <a:lnTo>
                  <a:pt x="3634885" y="1685601"/>
                </a:lnTo>
                <a:lnTo>
                  <a:pt x="3627053" y="1693132"/>
                </a:lnTo>
                <a:lnTo>
                  <a:pt x="3617986" y="1695464"/>
                </a:lnTo>
                <a:lnTo>
                  <a:pt x="3613720" y="1692387"/>
                </a:lnTo>
                <a:lnTo>
                  <a:pt x="3619299" y="1680751"/>
                </a:lnTo>
                <a:lnTo>
                  <a:pt x="3617094" y="1673380"/>
                </a:lnTo>
                <a:lnTo>
                  <a:pt x="3614683" y="1665325"/>
                </a:lnTo>
                <a:lnTo>
                  <a:pt x="3617714" y="1652999"/>
                </a:lnTo>
                <a:lnTo>
                  <a:pt x="3619667" y="1645230"/>
                </a:lnTo>
                <a:lnTo>
                  <a:pt x="3615933" y="1645228"/>
                </a:lnTo>
                <a:lnTo>
                  <a:pt x="3606270" y="1656767"/>
                </a:lnTo>
                <a:lnTo>
                  <a:pt x="3600431" y="1668937"/>
                </a:lnTo>
                <a:lnTo>
                  <a:pt x="3592326" y="1669392"/>
                </a:lnTo>
                <a:lnTo>
                  <a:pt x="3588483" y="1661457"/>
                </a:lnTo>
                <a:lnTo>
                  <a:pt x="3587670" y="1649593"/>
                </a:lnTo>
                <a:lnTo>
                  <a:pt x="3588653" y="1638260"/>
                </a:lnTo>
                <a:lnTo>
                  <a:pt x="3587169" y="1631825"/>
                </a:lnTo>
                <a:lnTo>
                  <a:pt x="3579023" y="1630980"/>
                </a:lnTo>
                <a:lnTo>
                  <a:pt x="3566351" y="1632321"/>
                </a:lnTo>
                <a:lnTo>
                  <a:pt x="3550208" y="1629654"/>
                </a:lnTo>
                <a:lnTo>
                  <a:pt x="3542125" y="1624276"/>
                </a:lnTo>
                <a:lnTo>
                  <a:pt x="3540764" y="1617243"/>
                </a:lnTo>
                <a:lnTo>
                  <a:pt x="3544784" y="1609613"/>
                </a:lnTo>
                <a:lnTo>
                  <a:pt x="3552844" y="1602440"/>
                </a:lnTo>
                <a:lnTo>
                  <a:pt x="3564427" y="1591680"/>
                </a:lnTo>
                <a:lnTo>
                  <a:pt x="3569611" y="1582690"/>
                </a:lnTo>
                <a:lnTo>
                  <a:pt x="3575114" y="1576540"/>
                </a:lnTo>
                <a:lnTo>
                  <a:pt x="3583218" y="1571359"/>
                </a:lnTo>
                <a:lnTo>
                  <a:pt x="3593971" y="1563408"/>
                </a:lnTo>
                <a:lnTo>
                  <a:pt x="3605579" y="1554489"/>
                </a:lnTo>
                <a:lnTo>
                  <a:pt x="3616246" y="1546408"/>
                </a:lnTo>
                <a:lnTo>
                  <a:pt x="3627301" y="1535709"/>
                </a:lnTo>
                <a:lnTo>
                  <a:pt x="3632939" y="1524975"/>
                </a:lnTo>
                <a:lnTo>
                  <a:pt x="3637414" y="1515218"/>
                </a:lnTo>
                <a:lnTo>
                  <a:pt x="3644396" y="1506255"/>
                </a:lnTo>
                <a:lnTo>
                  <a:pt x="3653275" y="1497608"/>
                </a:lnTo>
                <a:lnTo>
                  <a:pt x="3663438" y="1488798"/>
                </a:lnTo>
                <a:lnTo>
                  <a:pt x="3674274" y="1479345"/>
                </a:lnTo>
                <a:lnTo>
                  <a:pt x="3707576" y="1443682"/>
                </a:lnTo>
                <a:lnTo>
                  <a:pt x="3717488" y="1428490"/>
                </a:lnTo>
                <a:lnTo>
                  <a:pt x="3724917" y="1417467"/>
                </a:lnTo>
                <a:lnTo>
                  <a:pt x="3735993" y="1407070"/>
                </a:lnTo>
                <a:lnTo>
                  <a:pt x="3747078" y="1397639"/>
                </a:lnTo>
                <a:lnTo>
                  <a:pt x="3754533" y="1389510"/>
                </a:lnTo>
                <a:lnTo>
                  <a:pt x="3790186" y="1357113"/>
                </a:lnTo>
                <a:lnTo>
                  <a:pt x="3830798" y="1343894"/>
                </a:lnTo>
                <a:lnTo>
                  <a:pt x="3845593" y="1343910"/>
                </a:lnTo>
                <a:lnTo>
                  <a:pt x="3860148" y="1345576"/>
                </a:lnTo>
                <a:lnTo>
                  <a:pt x="3873166" y="1348528"/>
                </a:lnTo>
                <a:lnTo>
                  <a:pt x="3883350" y="1352405"/>
                </a:lnTo>
                <a:lnTo>
                  <a:pt x="3895648" y="1361223"/>
                </a:lnTo>
                <a:lnTo>
                  <a:pt x="3903222" y="1359707"/>
                </a:lnTo>
                <a:lnTo>
                  <a:pt x="3911927" y="1353709"/>
                </a:lnTo>
                <a:lnTo>
                  <a:pt x="3923283" y="1353448"/>
                </a:lnTo>
                <a:lnTo>
                  <a:pt x="3941832" y="1354198"/>
                </a:lnTo>
                <a:lnTo>
                  <a:pt x="3953475" y="1351743"/>
                </a:lnTo>
                <a:lnTo>
                  <a:pt x="3961510" y="1349333"/>
                </a:lnTo>
                <a:lnTo>
                  <a:pt x="3975918" y="1352703"/>
                </a:lnTo>
                <a:lnTo>
                  <a:pt x="3986400" y="1351956"/>
                </a:lnTo>
                <a:lnTo>
                  <a:pt x="3994079" y="1344379"/>
                </a:lnTo>
                <a:lnTo>
                  <a:pt x="4002906" y="1333926"/>
                </a:lnTo>
                <a:lnTo>
                  <a:pt x="4015485" y="1329184"/>
                </a:lnTo>
                <a:lnTo>
                  <a:pt x="4028625" y="1328828"/>
                </a:lnTo>
                <a:lnTo>
                  <a:pt x="4039133" y="1331533"/>
                </a:lnTo>
                <a:lnTo>
                  <a:pt x="4048222" y="1339479"/>
                </a:lnTo>
                <a:lnTo>
                  <a:pt x="4056497" y="1343784"/>
                </a:lnTo>
                <a:lnTo>
                  <a:pt x="4066070" y="1340597"/>
                </a:lnTo>
                <a:lnTo>
                  <a:pt x="4074779" y="1338482"/>
                </a:lnTo>
                <a:lnTo>
                  <a:pt x="4080459" y="1345532"/>
                </a:lnTo>
                <a:lnTo>
                  <a:pt x="4086947" y="1353129"/>
                </a:lnTo>
                <a:lnTo>
                  <a:pt x="4094943" y="1358853"/>
                </a:lnTo>
                <a:lnTo>
                  <a:pt x="4091555" y="1365427"/>
                </a:lnTo>
                <a:lnTo>
                  <a:pt x="4078315" y="1367441"/>
                </a:lnTo>
                <a:lnTo>
                  <a:pt x="4070359" y="1372047"/>
                </a:lnTo>
                <a:lnTo>
                  <a:pt x="4070480" y="1378312"/>
                </a:lnTo>
                <a:lnTo>
                  <a:pt x="4082163" y="1382173"/>
                </a:lnTo>
                <a:lnTo>
                  <a:pt x="4092882" y="1379386"/>
                </a:lnTo>
                <a:lnTo>
                  <a:pt x="4102208" y="1375554"/>
                </a:lnTo>
                <a:lnTo>
                  <a:pt x="4114651" y="1376023"/>
                </a:lnTo>
                <a:lnTo>
                  <a:pt x="4126980" y="1374709"/>
                </a:lnTo>
                <a:lnTo>
                  <a:pt x="4138854" y="1369526"/>
                </a:lnTo>
                <a:lnTo>
                  <a:pt x="4148790" y="1365475"/>
                </a:lnTo>
                <a:lnTo>
                  <a:pt x="4155529" y="1367827"/>
                </a:lnTo>
                <a:lnTo>
                  <a:pt x="4161080" y="1369473"/>
                </a:lnTo>
                <a:lnTo>
                  <a:pt x="4173259" y="1361515"/>
                </a:lnTo>
                <a:lnTo>
                  <a:pt x="4186284" y="1357590"/>
                </a:lnTo>
                <a:lnTo>
                  <a:pt x="4197358" y="1356677"/>
                </a:lnTo>
                <a:lnTo>
                  <a:pt x="4202073" y="1353192"/>
                </a:lnTo>
                <a:lnTo>
                  <a:pt x="4195930" y="1346441"/>
                </a:lnTo>
                <a:lnTo>
                  <a:pt x="4182140" y="1343244"/>
                </a:lnTo>
                <a:lnTo>
                  <a:pt x="4176030" y="1336833"/>
                </a:lnTo>
                <a:lnTo>
                  <a:pt x="4189354" y="1298790"/>
                </a:lnTo>
                <a:lnTo>
                  <a:pt x="4215901" y="1270122"/>
                </a:lnTo>
                <a:lnTo>
                  <a:pt x="4248302" y="1245359"/>
                </a:lnTo>
                <a:lnTo>
                  <a:pt x="4254070" y="1242509"/>
                </a:lnTo>
                <a:lnTo>
                  <a:pt x="4256615" y="1228620"/>
                </a:lnTo>
                <a:lnTo>
                  <a:pt x="4261259" y="1213781"/>
                </a:lnTo>
                <a:lnTo>
                  <a:pt x="4267874" y="1202796"/>
                </a:lnTo>
                <a:lnTo>
                  <a:pt x="4278763" y="1201652"/>
                </a:lnTo>
                <a:lnTo>
                  <a:pt x="4291196" y="1201496"/>
                </a:lnTo>
                <a:lnTo>
                  <a:pt x="4304166" y="1201005"/>
                </a:lnTo>
                <a:lnTo>
                  <a:pt x="4316664" y="1198856"/>
                </a:lnTo>
                <a:lnTo>
                  <a:pt x="4331806" y="1192528"/>
                </a:lnTo>
                <a:lnTo>
                  <a:pt x="4340163" y="1194306"/>
                </a:lnTo>
                <a:lnTo>
                  <a:pt x="4344724" y="1199864"/>
                </a:lnTo>
                <a:lnTo>
                  <a:pt x="4348481" y="1204874"/>
                </a:lnTo>
                <a:lnTo>
                  <a:pt x="4356396" y="1202473"/>
                </a:lnTo>
                <a:lnTo>
                  <a:pt x="4364644" y="1195179"/>
                </a:lnTo>
                <a:lnTo>
                  <a:pt x="4372614" y="1193370"/>
                </a:lnTo>
                <a:lnTo>
                  <a:pt x="4374423" y="1199777"/>
                </a:lnTo>
                <a:lnTo>
                  <a:pt x="4369734" y="1208737"/>
                </a:lnTo>
                <a:lnTo>
                  <a:pt x="4362633" y="1219778"/>
                </a:lnTo>
                <a:lnTo>
                  <a:pt x="4359383" y="1235790"/>
                </a:lnTo>
                <a:lnTo>
                  <a:pt x="4361998" y="1243104"/>
                </a:lnTo>
                <a:lnTo>
                  <a:pt x="4367945" y="1245712"/>
                </a:lnTo>
                <a:lnTo>
                  <a:pt x="4374691" y="1247607"/>
                </a:lnTo>
                <a:lnTo>
                  <a:pt x="4376038" y="1254047"/>
                </a:lnTo>
                <a:lnTo>
                  <a:pt x="4369129" y="1260724"/>
                </a:lnTo>
                <a:lnTo>
                  <a:pt x="4371737" y="1265637"/>
                </a:lnTo>
                <a:lnTo>
                  <a:pt x="4379199" y="1265809"/>
                </a:lnTo>
                <a:lnTo>
                  <a:pt x="4390512" y="1259777"/>
                </a:lnTo>
                <a:lnTo>
                  <a:pt x="4404675" y="1246074"/>
                </a:lnTo>
                <a:lnTo>
                  <a:pt x="4417370" y="1231863"/>
                </a:lnTo>
                <a:lnTo>
                  <a:pt x="4429135" y="1221718"/>
                </a:lnTo>
                <a:lnTo>
                  <a:pt x="4439911" y="1215141"/>
                </a:lnTo>
                <a:lnTo>
                  <a:pt x="4449642" y="1211633"/>
                </a:lnTo>
                <a:lnTo>
                  <a:pt x="4458269" y="1210697"/>
                </a:lnTo>
                <a:lnTo>
                  <a:pt x="4466820" y="1208875"/>
                </a:lnTo>
                <a:lnTo>
                  <a:pt x="4469295" y="1200994"/>
                </a:lnTo>
                <a:lnTo>
                  <a:pt x="4468778" y="1188084"/>
                </a:lnTo>
                <a:lnTo>
                  <a:pt x="4468354" y="1171178"/>
                </a:lnTo>
                <a:lnTo>
                  <a:pt x="4472590" y="1158972"/>
                </a:lnTo>
                <a:lnTo>
                  <a:pt x="4482506" y="1150294"/>
                </a:lnTo>
                <a:lnTo>
                  <a:pt x="4495558" y="1145014"/>
                </a:lnTo>
                <a:lnTo>
                  <a:pt x="4509201" y="1143000"/>
                </a:lnTo>
                <a:lnTo>
                  <a:pt x="4520890" y="1144120"/>
                </a:lnTo>
                <a:lnTo>
                  <a:pt x="4532676" y="1152039"/>
                </a:lnTo>
                <a:lnTo>
                  <a:pt x="4533137" y="1156417"/>
                </a:lnTo>
                <a:lnTo>
                  <a:pt x="4519193" y="1155856"/>
                </a:lnTo>
                <a:lnTo>
                  <a:pt x="4508792" y="1160944"/>
                </a:lnTo>
                <a:lnTo>
                  <a:pt x="4502174" y="1170565"/>
                </a:lnTo>
                <a:lnTo>
                  <a:pt x="4499579" y="1183609"/>
                </a:lnTo>
                <a:lnTo>
                  <a:pt x="4497481" y="1200670"/>
                </a:lnTo>
                <a:lnTo>
                  <a:pt x="4493574" y="1211623"/>
                </a:lnTo>
                <a:lnTo>
                  <a:pt x="4492756" y="1219331"/>
                </a:lnTo>
                <a:lnTo>
                  <a:pt x="4493343" y="1228770"/>
                </a:lnTo>
                <a:lnTo>
                  <a:pt x="4486254" y="1235791"/>
                </a:lnTo>
                <a:lnTo>
                  <a:pt x="4483446" y="1250495"/>
                </a:lnTo>
                <a:lnTo>
                  <a:pt x="4475878" y="1258685"/>
                </a:lnTo>
                <a:lnTo>
                  <a:pt x="4464435" y="1261988"/>
                </a:lnTo>
                <a:lnTo>
                  <a:pt x="4449836" y="1266423"/>
                </a:lnTo>
                <a:lnTo>
                  <a:pt x="4437119" y="1273068"/>
                </a:lnTo>
                <a:lnTo>
                  <a:pt x="4431237" y="1287126"/>
                </a:lnTo>
                <a:lnTo>
                  <a:pt x="4423491" y="1296840"/>
                </a:lnTo>
                <a:lnTo>
                  <a:pt x="4415188" y="1304937"/>
                </a:lnTo>
                <a:lnTo>
                  <a:pt x="4407635" y="1314145"/>
                </a:lnTo>
                <a:lnTo>
                  <a:pt x="4402348" y="1323321"/>
                </a:lnTo>
                <a:lnTo>
                  <a:pt x="4395464" y="1331652"/>
                </a:lnTo>
                <a:lnTo>
                  <a:pt x="4387370" y="1339655"/>
                </a:lnTo>
                <a:lnTo>
                  <a:pt x="4378453" y="1347846"/>
                </a:lnTo>
                <a:lnTo>
                  <a:pt x="4369100" y="1356741"/>
                </a:lnTo>
                <a:lnTo>
                  <a:pt x="4359698" y="1366855"/>
                </a:lnTo>
                <a:lnTo>
                  <a:pt x="4350635" y="1378706"/>
                </a:lnTo>
                <a:lnTo>
                  <a:pt x="4337758" y="1398358"/>
                </a:lnTo>
                <a:lnTo>
                  <a:pt x="4324965" y="1412295"/>
                </a:lnTo>
                <a:lnTo>
                  <a:pt x="4313043" y="1421708"/>
                </a:lnTo>
                <a:lnTo>
                  <a:pt x="4302779" y="1427790"/>
                </a:lnTo>
                <a:lnTo>
                  <a:pt x="4294962" y="1431731"/>
                </a:lnTo>
                <a:lnTo>
                  <a:pt x="4290379" y="1434724"/>
                </a:lnTo>
                <a:lnTo>
                  <a:pt x="4281888" y="1441654"/>
                </a:lnTo>
                <a:lnTo>
                  <a:pt x="4266540" y="1443885"/>
                </a:lnTo>
                <a:lnTo>
                  <a:pt x="4260755" y="1446931"/>
                </a:lnTo>
                <a:lnTo>
                  <a:pt x="4258671" y="1453496"/>
                </a:lnTo>
                <a:lnTo>
                  <a:pt x="4258048" y="1462862"/>
                </a:lnTo>
                <a:lnTo>
                  <a:pt x="4256648" y="1474307"/>
                </a:lnTo>
                <a:lnTo>
                  <a:pt x="4252232" y="1487114"/>
                </a:lnTo>
                <a:lnTo>
                  <a:pt x="4244528" y="1498651"/>
                </a:lnTo>
                <a:lnTo>
                  <a:pt x="4237748" y="1510355"/>
                </a:lnTo>
                <a:lnTo>
                  <a:pt x="4223118" y="1546243"/>
                </a:lnTo>
                <a:lnTo>
                  <a:pt x="4217398" y="1582835"/>
                </a:lnTo>
                <a:lnTo>
                  <a:pt x="4217665" y="1593676"/>
                </a:lnTo>
                <a:lnTo>
                  <a:pt x="4220172" y="1635338"/>
                </a:lnTo>
                <a:lnTo>
                  <a:pt x="4224622" y="1681792"/>
                </a:lnTo>
                <a:lnTo>
                  <a:pt x="4230226" y="1721569"/>
                </a:lnTo>
                <a:lnTo>
                  <a:pt x="4237873" y="1750699"/>
                </a:lnTo>
                <a:lnTo>
                  <a:pt x="4239863" y="1764872"/>
                </a:lnTo>
                <a:lnTo>
                  <a:pt x="4240909" y="1779656"/>
                </a:lnTo>
                <a:lnTo>
                  <a:pt x="4241733" y="1793475"/>
                </a:lnTo>
                <a:lnTo>
                  <a:pt x="4243061" y="1804751"/>
                </a:lnTo>
                <a:lnTo>
                  <a:pt x="4248984" y="1819523"/>
                </a:lnTo>
                <a:lnTo>
                  <a:pt x="4251377" y="1832055"/>
                </a:lnTo>
                <a:lnTo>
                  <a:pt x="4253708" y="1840738"/>
                </a:lnTo>
                <a:lnTo>
                  <a:pt x="4258441" y="1840537"/>
                </a:lnTo>
                <a:lnTo>
                  <a:pt x="4265546" y="1833688"/>
                </a:lnTo>
                <a:lnTo>
                  <a:pt x="4273984" y="1823148"/>
                </a:lnTo>
                <a:lnTo>
                  <a:pt x="4282716" y="1811877"/>
                </a:lnTo>
                <a:lnTo>
                  <a:pt x="4294007" y="1797894"/>
                </a:lnTo>
                <a:lnTo>
                  <a:pt x="4299044" y="1789261"/>
                </a:lnTo>
                <a:lnTo>
                  <a:pt x="4302926" y="1783267"/>
                </a:lnTo>
                <a:lnTo>
                  <a:pt x="4308996" y="1772637"/>
                </a:lnTo>
                <a:lnTo>
                  <a:pt x="4311245" y="1758471"/>
                </a:lnTo>
                <a:lnTo>
                  <a:pt x="4311970" y="1745263"/>
                </a:lnTo>
                <a:lnTo>
                  <a:pt x="4319351" y="1733361"/>
                </a:lnTo>
                <a:lnTo>
                  <a:pt x="4329696" y="1725441"/>
                </a:lnTo>
                <a:lnTo>
                  <a:pt x="4340956" y="1716898"/>
                </a:lnTo>
                <a:lnTo>
                  <a:pt x="4351820" y="1715009"/>
                </a:lnTo>
                <a:lnTo>
                  <a:pt x="4359709" y="1707773"/>
                </a:lnTo>
                <a:lnTo>
                  <a:pt x="4360391" y="1696115"/>
                </a:lnTo>
                <a:lnTo>
                  <a:pt x="4357850" y="1683637"/>
                </a:lnTo>
                <a:lnTo>
                  <a:pt x="4358958" y="1672801"/>
                </a:lnTo>
                <a:lnTo>
                  <a:pt x="4393702" y="1639439"/>
                </a:lnTo>
                <a:lnTo>
                  <a:pt x="4402734" y="1638723"/>
                </a:lnTo>
                <a:lnTo>
                  <a:pt x="4411465" y="1639352"/>
                </a:lnTo>
                <a:lnTo>
                  <a:pt x="4419875" y="1638285"/>
                </a:lnTo>
                <a:lnTo>
                  <a:pt x="4428873" y="1625761"/>
                </a:lnTo>
                <a:lnTo>
                  <a:pt x="4431201" y="1614421"/>
                </a:lnTo>
                <a:lnTo>
                  <a:pt x="4429207" y="1604607"/>
                </a:lnTo>
                <a:lnTo>
                  <a:pt x="4425237" y="1596663"/>
                </a:lnTo>
                <a:lnTo>
                  <a:pt x="4423249" y="1586785"/>
                </a:lnTo>
                <a:lnTo>
                  <a:pt x="4437578" y="1548906"/>
                </a:lnTo>
                <a:lnTo>
                  <a:pt x="4453956" y="1542078"/>
                </a:lnTo>
                <a:lnTo>
                  <a:pt x="4461935" y="1544330"/>
                </a:lnTo>
                <a:lnTo>
                  <a:pt x="4470451" y="1540165"/>
                </a:lnTo>
                <a:lnTo>
                  <a:pt x="4473141" y="1529972"/>
                </a:lnTo>
                <a:lnTo>
                  <a:pt x="4467977" y="1520030"/>
                </a:lnTo>
                <a:lnTo>
                  <a:pt x="4459855" y="1513400"/>
                </a:lnTo>
                <a:lnTo>
                  <a:pt x="4453584" y="1509112"/>
                </a:lnTo>
                <a:lnTo>
                  <a:pt x="4450720" y="1498330"/>
                </a:lnTo>
                <a:lnTo>
                  <a:pt x="4451914" y="1484461"/>
                </a:lnTo>
                <a:lnTo>
                  <a:pt x="4457815" y="1470915"/>
                </a:lnTo>
                <a:lnTo>
                  <a:pt x="4469000" y="1457747"/>
                </a:lnTo>
                <a:lnTo>
                  <a:pt x="4470828" y="1450159"/>
                </a:lnTo>
                <a:lnTo>
                  <a:pt x="4466106" y="1445928"/>
                </a:lnTo>
                <a:lnTo>
                  <a:pt x="4451391" y="1443406"/>
                </a:lnTo>
                <a:lnTo>
                  <a:pt x="4442435" y="1445527"/>
                </a:lnTo>
                <a:lnTo>
                  <a:pt x="4435610" y="1442713"/>
                </a:lnTo>
                <a:lnTo>
                  <a:pt x="4430973" y="1434202"/>
                </a:lnTo>
                <a:lnTo>
                  <a:pt x="4429955" y="1421798"/>
                </a:lnTo>
                <a:lnTo>
                  <a:pt x="4433987" y="1407307"/>
                </a:lnTo>
                <a:lnTo>
                  <a:pt x="4443857" y="1393416"/>
                </a:lnTo>
                <a:lnTo>
                  <a:pt x="4452353" y="1384974"/>
                </a:lnTo>
                <a:lnTo>
                  <a:pt x="4458982" y="1378355"/>
                </a:lnTo>
                <a:lnTo>
                  <a:pt x="4463249" y="1369930"/>
                </a:lnTo>
                <a:lnTo>
                  <a:pt x="4467100" y="1356395"/>
                </a:lnTo>
                <a:lnTo>
                  <a:pt x="4473106" y="1342915"/>
                </a:lnTo>
                <a:lnTo>
                  <a:pt x="4479794" y="1330567"/>
                </a:lnTo>
                <a:lnTo>
                  <a:pt x="4485694" y="1320430"/>
                </a:lnTo>
                <a:lnTo>
                  <a:pt x="4494935" y="1312452"/>
                </a:lnTo>
                <a:lnTo>
                  <a:pt x="4506235" y="1312068"/>
                </a:lnTo>
                <a:lnTo>
                  <a:pt x="4515931" y="1313070"/>
                </a:lnTo>
                <a:lnTo>
                  <a:pt x="4521872" y="1316526"/>
                </a:lnTo>
                <a:lnTo>
                  <a:pt x="4525380" y="1322421"/>
                </a:lnTo>
                <a:lnTo>
                  <a:pt x="4534284" y="1312409"/>
                </a:lnTo>
                <a:lnTo>
                  <a:pt x="4543133" y="1299998"/>
                </a:lnTo>
                <a:lnTo>
                  <a:pt x="4551734" y="1288545"/>
                </a:lnTo>
                <a:lnTo>
                  <a:pt x="4559890" y="1281407"/>
                </a:lnTo>
                <a:lnTo>
                  <a:pt x="4567872" y="1285600"/>
                </a:lnTo>
                <a:lnTo>
                  <a:pt x="4569590" y="1296706"/>
                </a:lnTo>
                <a:lnTo>
                  <a:pt x="4569529" y="1310183"/>
                </a:lnTo>
                <a:lnTo>
                  <a:pt x="4572135" y="1317892"/>
                </a:lnTo>
                <a:lnTo>
                  <a:pt x="4575989" y="1318462"/>
                </a:lnTo>
                <a:lnTo>
                  <a:pt x="4581688" y="1313608"/>
                </a:lnTo>
                <a:lnTo>
                  <a:pt x="4589829" y="1305042"/>
                </a:lnTo>
                <a:lnTo>
                  <a:pt x="4602639" y="1295600"/>
                </a:lnTo>
                <a:lnTo>
                  <a:pt x="4616238" y="1288765"/>
                </a:lnTo>
                <a:lnTo>
                  <a:pt x="4630072" y="1284252"/>
                </a:lnTo>
                <a:lnTo>
                  <a:pt x="4643589" y="1281780"/>
                </a:lnTo>
                <a:lnTo>
                  <a:pt x="4656233" y="1281066"/>
                </a:lnTo>
                <a:lnTo>
                  <a:pt x="4667452" y="1281828"/>
                </a:lnTo>
                <a:lnTo>
                  <a:pt x="4676693" y="1283783"/>
                </a:lnTo>
                <a:lnTo>
                  <a:pt x="4690207" y="1294550"/>
                </a:lnTo>
                <a:lnTo>
                  <a:pt x="4698319" y="1305364"/>
                </a:lnTo>
                <a:lnTo>
                  <a:pt x="4704034" y="1312261"/>
                </a:lnTo>
                <a:lnTo>
                  <a:pt x="4712241" y="1306861"/>
                </a:lnTo>
                <a:lnTo>
                  <a:pt x="4714531" y="1298487"/>
                </a:lnTo>
                <a:lnTo>
                  <a:pt x="4717630" y="1290782"/>
                </a:lnTo>
                <a:lnTo>
                  <a:pt x="4759725" y="1262963"/>
                </a:lnTo>
                <a:lnTo>
                  <a:pt x="4772206" y="1252626"/>
                </a:lnTo>
                <a:lnTo>
                  <a:pt x="4779027" y="1248007"/>
                </a:lnTo>
                <a:lnTo>
                  <a:pt x="4782710" y="1245760"/>
                </a:lnTo>
                <a:lnTo>
                  <a:pt x="4785777" y="1242540"/>
                </a:lnTo>
                <a:lnTo>
                  <a:pt x="4795884" y="1231694"/>
                </a:lnTo>
                <a:lnTo>
                  <a:pt x="4803398" y="1227730"/>
                </a:lnTo>
                <a:lnTo>
                  <a:pt x="4839967" y="1199554"/>
                </a:lnTo>
                <a:lnTo>
                  <a:pt x="4870923" y="1188612"/>
                </a:lnTo>
                <a:lnTo>
                  <a:pt x="4886392" y="1182161"/>
                </a:lnTo>
                <a:lnTo>
                  <a:pt x="4922760" y="1160944"/>
                </a:lnTo>
                <a:lnTo>
                  <a:pt x="4936734" y="1141821"/>
                </a:lnTo>
                <a:lnTo>
                  <a:pt x="4944774" y="1144596"/>
                </a:lnTo>
                <a:lnTo>
                  <a:pt x="4950690" y="1150664"/>
                </a:lnTo>
                <a:lnTo>
                  <a:pt x="4963291" y="1152697"/>
                </a:lnTo>
                <a:lnTo>
                  <a:pt x="4978984" y="1156996"/>
                </a:lnTo>
                <a:lnTo>
                  <a:pt x="4990325" y="1159993"/>
                </a:lnTo>
                <a:lnTo>
                  <a:pt x="4999078" y="1159906"/>
                </a:lnTo>
                <a:lnTo>
                  <a:pt x="5007002" y="1154959"/>
                </a:lnTo>
                <a:lnTo>
                  <a:pt x="5014212" y="1141999"/>
                </a:lnTo>
                <a:lnTo>
                  <a:pt x="5013792" y="1132650"/>
                </a:lnTo>
                <a:lnTo>
                  <a:pt x="5010624" y="1124638"/>
                </a:lnTo>
                <a:lnTo>
                  <a:pt x="5006871" y="1111570"/>
                </a:lnTo>
                <a:lnTo>
                  <a:pt x="4999468" y="1100249"/>
                </a:lnTo>
                <a:lnTo>
                  <a:pt x="4992547" y="1090110"/>
                </a:lnTo>
                <a:lnTo>
                  <a:pt x="4990241" y="1080589"/>
                </a:lnTo>
                <a:lnTo>
                  <a:pt x="4989578" y="1070066"/>
                </a:lnTo>
                <a:lnTo>
                  <a:pt x="4985057" y="1057525"/>
                </a:lnTo>
                <a:lnTo>
                  <a:pt x="4978590" y="1046214"/>
                </a:lnTo>
                <a:lnTo>
                  <a:pt x="4972087" y="1039383"/>
                </a:lnTo>
                <a:lnTo>
                  <a:pt x="4961290" y="1040585"/>
                </a:lnTo>
                <a:lnTo>
                  <a:pt x="4952049" y="1033617"/>
                </a:lnTo>
                <a:lnTo>
                  <a:pt x="4949107" y="1018175"/>
                </a:lnTo>
                <a:lnTo>
                  <a:pt x="4945690" y="1009305"/>
                </a:lnTo>
                <a:lnTo>
                  <a:pt x="4939762" y="1009112"/>
                </a:lnTo>
                <a:lnTo>
                  <a:pt x="4927762" y="1013703"/>
                </a:lnTo>
                <a:lnTo>
                  <a:pt x="4916551" y="1011014"/>
                </a:lnTo>
                <a:lnTo>
                  <a:pt x="4914606" y="999848"/>
                </a:lnTo>
                <a:lnTo>
                  <a:pt x="4919312" y="992366"/>
                </a:lnTo>
                <a:lnTo>
                  <a:pt x="4928168" y="988854"/>
                </a:lnTo>
                <a:lnTo>
                  <a:pt x="4938668" y="989596"/>
                </a:lnTo>
                <a:lnTo>
                  <a:pt x="4951298" y="998129"/>
                </a:lnTo>
                <a:lnTo>
                  <a:pt x="4956020" y="1005470"/>
                </a:lnTo>
                <a:lnTo>
                  <a:pt x="4967211" y="1011941"/>
                </a:lnTo>
                <a:lnTo>
                  <a:pt x="4979816" y="1013475"/>
                </a:lnTo>
                <a:lnTo>
                  <a:pt x="4991684" y="1011314"/>
                </a:lnTo>
                <a:lnTo>
                  <a:pt x="5003777" y="1005176"/>
                </a:lnTo>
                <a:lnTo>
                  <a:pt x="5017067" y="998558"/>
                </a:lnTo>
                <a:lnTo>
                  <a:pt x="5029414" y="991682"/>
                </a:lnTo>
                <a:lnTo>
                  <a:pt x="5038675" y="984773"/>
                </a:lnTo>
                <a:lnTo>
                  <a:pt x="5043671" y="971986"/>
                </a:lnTo>
                <a:lnTo>
                  <a:pt x="5046153" y="963880"/>
                </a:lnTo>
                <a:lnTo>
                  <a:pt x="5054155" y="953726"/>
                </a:lnTo>
                <a:lnTo>
                  <a:pt x="5053588" y="944083"/>
                </a:lnTo>
                <a:lnTo>
                  <a:pt x="5047903" y="936427"/>
                </a:lnTo>
                <a:lnTo>
                  <a:pt x="5040699" y="925106"/>
                </a:lnTo>
                <a:lnTo>
                  <a:pt x="5044016" y="915630"/>
                </a:lnTo>
                <a:lnTo>
                  <a:pt x="5054583" y="908152"/>
                </a:lnTo>
                <a:lnTo>
                  <a:pt x="5059998" y="901006"/>
                </a:lnTo>
                <a:lnTo>
                  <a:pt x="5065959" y="900399"/>
                </a:lnTo>
                <a:lnTo>
                  <a:pt x="5066898" y="906482"/>
                </a:lnTo>
                <a:lnTo>
                  <a:pt x="5077643" y="899802"/>
                </a:lnTo>
                <a:lnTo>
                  <a:pt x="5082323" y="899232"/>
                </a:lnTo>
                <a:lnTo>
                  <a:pt x="5080291" y="906383"/>
                </a:lnTo>
                <a:lnTo>
                  <a:pt x="5075392" y="916989"/>
                </a:lnTo>
                <a:lnTo>
                  <a:pt x="5074237" y="930551"/>
                </a:lnTo>
                <a:lnTo>
                  <a:pt x="5079521" y="940884"/>
                </a:lnTo>
                <a:lnTo>
                  <a:pt x="5084582" y="948641"/>
                </a:lnTo>
                <a:lnTo>
                  <a:pt x="5091477" y="954447"/>
                </a:lnTo>
                <a:lnTo>
                  <a:pt x="5104645" y="955759"/>
                </a:lnTo>
                <a:lnTo>
                  <a:pt x="5118231" y="951574"/>
                </a:lnTo>
                <a:lnTo>
                  <a:pt x="5128060" y="949368"/>
                </a:lnTo>
                <a:lnTo>
                  <a:pt x="5164922" y="964405"/>
                </a:lnTo>
                <a:lnTo>
                  <a:pt x="5173791" y="982885"/>
                </a:lnTo>
                <a:lnTo>
                  <a:pt x="5179596" y="994030"/>
                </a:lnTo>
                <a:lnTo>
                  <a:pt x="5189134" y="1004256"/>
                </a:lnTo>
                <a:lnTo>
                  <a:pt x="5204577" y="1011878"/>
                </a:lnTo>
                <a:lnTo>
                  <a:pt x="5216488" y="1015401"/>
                </a:lnTo>
                <a:lnTo>
                  <a:pt x="5224270" y="1018695"/>
                </a:lnTo>
                <a:lnTo>
                  <a:pt x="5232028" y="1031218"/>
                </a:lnTo>
                <a:lnTo>
                  <a:pt x="5241609" y="1034536"/>
                </a:lnTo>
                <a:lnTo>
                  <a:pt x="5252710" y="1036019"/>
                </a:lnTo>
                <a:lnTo>
                  <a:pt x="5260551" y="1038779"/>
                </a:lnTo>
                <a:lnTo>
                  <a:pt x="5268982" y="1034646"/>
                </a:lnTo>
                <a:lnTo>
                  <a:pt x="5275499" y="1035362"/>
                </a:lnTo>
                <a:lnTo>
                  <a:pt x="5280213" y="1026998"/>
                </a:lnTo>
                <a:lnTo>
                  <a:pt x="5276329" y="1020373"/>
                </a:lnTo>
                <a:lnTo>
                  <a:pt x="5270041" y="1014786"/>
                </a:lnTo>
                <a:lnTo>
                  <a:pt x="5267547" y="1009539"/>
                </a:lnTo>
                <a:lnTo>
                  <a:pt x="5273872" y="1008650"/>
                </a:lnTo>
                <a:lnTo>
                  <a:pt x="5282680" y="1013874"/>
                </a:lnTo>
                <a:lnTo>
                  <a:pt x="5286365" y="1006675"/>
                </a:lnTo>
                <a:lnTo>
                  <a:pt x="5285603" y="995926"/>
                </a:lnTo>
                <a:lnTo>
                  <a:pt x="5288994" y="986679"/>
                </a:lnTo>
                <a:lnTo>
                  <a:pt x="5288484" y="970986"/>
                </a:lnTo>
                <a:lnTo>
                  <a:pt x="5285296" y="957068"/>
                </a:lnTo>
                <a:lnTo>
                  <a:pt x="5280805" y="949611"/>
                </a:lnTo>
                <a:lnTo>
                  <a:pt x="5283534" y="944331"/>
                </a:lnTo>
                <a:lnTo>
                  <a:pt x="5291949" y="947400"/>
                </a:lnTo>
                <a:lnTo>
                  <a:pt x="5304670" y="954795"/>
                </a:lnTo>
                <a:lnTo>
                  <a:pt x="5317943" y="957426"/>
                </a:lnTo>
                <a:lnTo>
                  <a:pt x="5328768" y="957741"/>
                </a:lnTo>
                <a:lnTo>
                  <a:pt x="5332276" y="953314"/>
                </a:lnTo>
                <a:lnTo>
                  <a:pt x="5323967" y="946791"/>
                </a:lnTo>
                <a:lnTo>
                  <a:pt x="5319620" y="942250"/>
                </a:lnTo>
                <a:lnTo>
                  <a:pt x="5325488" y="940152"/>
                </a:lnTo>
                <a:lnTo>
                  <a:pt x="5337909" y="948212"/>
                </a:lnTo>
                <a:lnTo>
                  <a:pt x="5346331" y="947237"/>
                </a:lnTo>
                <a:lnTo>
                  <a:pt x="5350503" y="934095"/>
                </a:lnTo>
                <a:lnTo>
                  <a:pt x="5358701" y="923745"/>
                </a:lnTo>
                <a:lnTo>
                  <a:pt x="5371702" y="920231"/>
                </a:lnTo>
                <a:lnTo>
                  <a:pt x="5372308" y="914114"/>
                </a:lnTo>
                <a:lnTo>
                  <a:pt x="5368130" y="91138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5384" y="2638364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6223" y="43502"/>
                </a:moveTo>
                <a:lnTo>
                  <a:pt x="16214" y="51842"/>
                </a:lnTo>
                <a:lnTo>
                  <a:pt x="25740" y="54235"/>
                </a:lnTo>
                <a:lnTo>
                  <a:pt x="34723" y="52178"/>
                </a:lnTo>
                <a:lnTo>
                  <a:pt x="43089" y="47169"/>
                </a:lnTo>
                <a:lnTo>
                  <a:pt x="50760" y="40706"/>
                </a:lnTo>
                <a:lnTo>
                  <a:pt x="57661" y="34286"/>
                </a:lnTo>
                <a:lnTo>
                  <a:pt x="63717" y="29407"/>
                </a:lnTo>
                <a:lnTo>
                  <a:pt x="69469" y="25662"/>
                </a:lnTo>
                <a:lnTo>
                  <a:pt x="68372" y="19977"/>
                </a:lnTo>
                <a:lnTo>
                  <a:pt x="62029" y="13361"/>
                </a:lnTo>
                <a:lnTo>
                  <a:pt x="52046" y="6826"/>
                </a:lnTo>
                <a:lnTo>
                  <a:pt x="40028" y="1382"/>
                </a:lnTo>
                <a:lnTo>
                  <a:pt x="30370" y="0"/>
                </a:lnTo>
                <a:lnTo>
                  <a:pt x="20747" y="1887"/>
                </a:lnTo>
                <a:lnTo>
                  <a:pt x="12029" y="6464"/>
                </a:lnTo>
                <a:lnTo>
                  <a:pt x="5085" y="13145"/>
                </a:lnTo>
                <a:lnTo>
                  <a:pt x="785" y="21350"/>
                </a:lnTo>
                <a:lnTo>
                  <a:pt x="0" y="30496"/>
                </a:lnTo>
                <a:lnTo>
                  <a:pt x="3597" y="40000"/>
                </a:lnTo>
                <a:lnTo>
                  <a:pt x="6223" y="4350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6952" y="1674073"/>
            <a:ext cx="140335" cy="76835"/>
          </a:xfrm>
          <a:custGeom>
            <a:avLst/>
            <a:gdLst/>
            <a:ahLst/>
            <a:cxnLst/>
            <a:rect l="l" t="t" r="r" b="b"/>
            <a:pathLst>
              <a:path w="140335" h="76835">
                <a:moveTo>
                  <a:pt x="76578" y="21867"/>
                </a:moveTo>
                <a:lnTo>
                  <a:pt x="78504" y="26735"/>
                </a:lnTo>
                <a:lnTo>
                  <a:pt x="72804" y="29877"/>
                </a:lnTo>
                <a:lnTo>
                  <a:pt x="62394" y="32136"/>
                </a:lnTo>
                <a:lnTo>
                  <a:pt x="50193" y="34354"/>
                </a:lnTo>
                <a:lnTo>
                  <a:pt x="39119" y="37375"/>
                </a:lnTo>
                <a:lnTo>
                  <a:pt x="32088" y="42042"/>
                </a:lnTo>
                <a:lnTo>
                  <a:pt x="23838" y="48744"/>
                </a:lnTo>
                <a:lnTo>
                  <a:pt x="12540" y="52480"/>
                </a:lnTo>
                <a:lnTo>
                  <a:pt x="2993" y="56189"/>
                </a:lnTo>
                <a:lnTo>
                  <a:pt x="0" y="62809"/>
                </a:lnTo>
                <a:lnTo>
                  <a:pt x="8338" y="70929"/>
                </a:lnTo>
                <a:lnTo>
                  <a:pt x="22560" y="75397"/>
                </a:lnTo>
                <a:lnTo>
                  <a:pt x="38123" y="76299"/>
                </a:lnTo>
                <a:lnTo>
                  <a:pt x="50481" y="73721"/>
                </a:lnTo>
                <a:lnTo>
                  <a:pt x="57226" y="64985"/>
                </a:lnTo>
                <a:lnTo>
                  <a:pt x="67541" y="62326"/>
                </a:lnTo>
                <a:lnTo>
                  <a:pt x="77071" y="60860"/>
                </a:lnTo>
                <a:lnTo>
                  <a:pt x="82002" y="50194"/>
                </a:lnTo>
                <a:lnTo>
                  <a:pt x="89703" y="41287"/>
                </a:lnTo>
                <a:lnTo>
                  <a:pt x="101101" y="34637"/>
                </a:lnTo>
                <a:lnTo>
                  <a:pt x="117121" y="30746"/>
                </a:lnTo>
                <a:lnTo>
                  <a:pt x="131893" y="27998"/>
                </a:lnTo>
                <a:lnTo>
                  <a:pt x="139536" y="23313"/>
                </a:lnTo>
                <a:lnTo>
                  <a:pt x="108116" y="33"/>
                </a:lnTo>
                <a:lnTo>
                  <a:pt x="96635" y="0"/>
                </a:lnTo>
                <a:lnTo>
                  <a:pt x="86941" y="2245"/>
                </a:lnTo>
                <a:lnTo>
                  <a:pt x="79528" y="6131"/>
                </a:lnTo>
                <a:lnTo>
                  <a:pt x="74893" y="11020"/>
                </a:lnTo>
                <a:lnTo>
                  <a:pt x="73533" y="16274"/>
                </a:lnTo>
                <a:lnTo>
                  <a:pt x="75944" y="21257"/>
                </a:lnTo>
                <a:lnTo>
                  <a:pt x="76578" y="218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0365" y="3632107"/>
            <a:ext cx="86995" cy="447040"/>
          </a:xfrm>
          <a:custGeom>
            <a:avLst/>
            <a:gdLst/>
            <a:ahLst/>
            <a:cxnLst/>
            <a:rect l="l" t="t" r="r" b="b"/>
            <a:pathLst>
              <a:path w="86995" h="447039">
                <a:moveTo>
                  <a:pt x="49034" y="136967"/>
                </a:moveTo>
                <a:lnTo>
                  <a:pt x="46622" y="124144"/>
                </a:lnTo>
                <a:lnTo>
                  <a:pt x="46599" y="111587"/>
                </a:lnTo>
                <a:lnTo>
                  <a:pt x="48073" y="99453"/>
                </a:lnTo>
                <a:lnTo>
                  <a:pt x="50151" y="87900"/>
                </a:lnTo>
                <a:lnTo>
                  <a:pt x="51940" y="77086"/>
                </a:lnTo>
                <a:lnTo>
                  <a:pt x="52546" y="67169"/>
                </a:lnTo>
                <a:lnTo>
                  <a:pt x="51078" y="58306"/>
                </a:lnTo>
                <a:lnTo>
                  <a:pt x="46642" y="50655"/>
                </a:lnTo>
                <a:lnTo>
                  <a:pt x="38269" y="39424"/>
                </a:lnTo>
                <a:lnTo>
                  <a:pt x="33459" y="26942"/>
                </a:lnTo>
                <a:lnTo>
                  <a:pt x="30892" y="15011"/>
                </a:lnTo>
                <a:lnTo>
                  <a:pt x="29245" y="5430"/>
                </a:lnTo>
                <a:lnTo>
                  <a:pt x="27199" y="0"/>
                </a:lnTo>
                <a:lnTo>
                  <a:pt x="21281" y="8111"/>
                </a:lnTo>
                <a:lnTo>
                  <a:pt x="18950" y="19999"/>
                </a:lnTo>
                <a:lnTo>
                  <a:pt x="17129" y="32113"/>
                </a:lnTo>
                <a:lnTo>
                  <a:pt x="12741" y="40897"/>
                </a:lnTo>
                <a:lnTo>
                  <a:pt x="4243" y="45314"/>
                </a:lnTo>
                <a:lnTo>
                  <a:pt x="1614" y="52764"/>
                </a:lnTo>
                <a:lnTo>
                  <a:pt x="2054" y="62860"/>
                </a:lnTo>
                <a:lnTo>
                  <a:pt x="2765" y="75217"/>
                </a:lnTo>
                <a:lnTo>
                  <a:pt x="677" y="89669"/>
                </a:lnTo>
                <a:lnTo>
                  <a:pt x="0" y="103768"/>
                </a:lnTo>
                <a:lnTo>
                  <a:pt x="507" y="117363"/>
                </a:lnTo>
                <a:lnTo>
                  <a:pt x="1974" y="130303"/>
                </a:lnTo>
                <a:lnTo>
                  <a:pt x="4176" y="142437"/>
                </a:lnTo>
                <a:lnTo>
                  <a:pt x="6888" y="153613"/>
                </a:lnTo>
                <a:lnTo>
                  <a:pt x="9885" y="163680"/>
                </a:lnTo>
                <a:lnTo>
                  <a:pt x="11663" y="171476"/>
                </a:lnTo>
                <a:lnTo>
                  <a:pt x="12615" y="181815"/>
                </a:lnTo>
                <a:lnTo>
                  <a:pt x="12881" y="194221"/>
                </a:lnTo>
                <a:lnTo>
                  <a:pt x="12601" y="208218"/>
                </a:lnTo>
                <a:lnTo>
                  <a:pt x="11915" y="223328"/>
                </a:lnTo>
                <a:lnTo>
                  <a:pt x="10963" y="239076"/>
                </a:lnTo>
                <a:lnTo>
                  <a:pt x="9885" y="254984"/>
                </a:lnTo>
                <a:lnTo>
                  <a:pt x="8821" y="270577"/>
                </a:lnTo>
                <a:lnTo>
                  <a:pt x="7912" y="285377"/>
                </a:lnTo>
                <a:lnTo>
                  <a:pt x="7296" y="298908"/>
                </a:lnTo>
                <a:lnTo>
                  <a:pt x="7115" y="310693"/>
                </a:lnTo>
                <a:lnTo>
                  <a:pt x="7507" y="320256"/>
                </a:lnTo>
                <a:lnTo>
                  <a:pt x="8614" y="327120"/>
                </a:lnTo>
                <a:lnTo>
                  <a:pt x="10315" y="335584"/>
                </a:lnTo>
                <a:lnTo>
                  <a:pt x="10539" y="347312"/>
                </a:lnTo>
                <a:lnTo>
                  <a:pt x="9661" y="361359"/>
                </a:lnTo>
                <a:lnTo>
                  <a:pt x="8054" y="376779"/>
                </a:lnTo>
                <a:lnTo>
                  <a:pt x="6094" y="392628"/>
                </a:lnTo>
                <a:lnTo>
                  <a:pt x="4153" y="407961"/>
                </a:lnTo>
                <a:lnTo>
                  <a:pt x="2606" y="421831"/>
                </a:lnTo>
                <a:lnTo>
                  <a:pt x="1827" y="433295"/>
                </a:lnTo>
                <a:lnTo>
                  <a:pt x="2190" y="441406"/>
                </a:lnTo>
                <a:lnTo>
                  <a:pt x="7139" y="446931"/>
                </a:lnTo>
                <a:lnTo>
                  <a:pt x="9872" y="444811"/>
                </a:lnTo>
                <a:lnTo>
                  <a:pt x="11747" y="437925"/>
                </a:lnTo>
                <a:lnTo>
                  <a:pt x="14126" y="429150"/>
                </a:lnTo>
                <a:lnTo>
                  <a:pt x="18369" y="421367"/>
                </a:lnTo>
                <a:lnTo>
                  <a:pt x="31670" y="421280"/>
                </a:lnTo>
                <a:lnTo>
                  <a:pt x="39766" y="428471"/>
                </a:lnTo>
                <a:lnTo>
                  <a:pt x="45348" y="438467"/>
                </a:lnTo>
                <a:lnTo>
                  <a:pt x="51107" y="446795"/>
                </a:lnTo>
                <a:lnTo>
                  <a:pt x="56511" y="445636"/>
                </a:lnTo>
                <a:lnTo>
                  <a:pt x="57918" y="436452"/>
                </a:lnTo>
                <a:lnTo>
                  <a:pt x="56165" y="424340"/>
                </a:lnTo>
                <a:lnTo>
                  <a:pt x="52089" y="414399"/>
                </a:lnTo>
                <a:lnTo>
                  <a:pt x="43433" y="410141"/>
                </a:lnTo>
                <a:lnTo>
                  <a:pt x="36489" y="399707"/>
                </a:lnTo>
                <a:lnTo>
                  <a:pt x="31011" y="385764"/>
                </a:lnTo>
                <a:lnTo>
                  <a:pt x="26751" y="370978"/>
                </a:lnTo>
                <a:lnTo>
                  <a:pt x="24916" y="357811"/>
                </a:lnTo>
                <a:lnTo>
                  <a:pt x="25555" y="345220"/>
                </a:lnTo>
                <a:lnTo>
                  <a:pt x="27744" y="333057"/>
                </a:lnTo>
                <a:lnTo>
                  <a:pt x="30560" y="321174"/>
                </a:lnTo>
                <a:lnTo>
                  <a:pt x="33080" y="309422"/>
                </a:lnTo>
                <a:lnTo>
                  <a:pt x="34382" y="297655"/>
                </a:lnTo>
                <a:lnTo>
                  <a:pt x="37327" y="284525"/>
                </a:lnTo>
                <a:lnTo>
                  <a:pt x="44841" y="278166"/>
                </a:lnTo>
                <a:lnTo>
                  <a:pt x="55012" y="277986"/>
                </a:lnTo>
                <a:lnTo>
                  <a:pt x="65925" y="283395"/>
                </a:lnTo>
                <a:lnTo>
                  <a:pt x="77479" y="295010"/>
                </a:lnTo>
                <a:lnTo>
                  <a:pt x="84208" y="298379"/>
                </a:lnTo>
                <a:lnTo>
                  <a:pt x="86845" y="295655"/>
                </a:lnTo>
                <a:lnTo>
                  <a:pt x="86123" y="288994"/>
                </a:lnTo>
                <a:lnTo>
                  <a:pt x="84015" y="282888"/>
                </a:lnTo>
                <a:lnTo>
                  <a:pt x="81543" y="274128"/>
                </a:lnTo>
                <a:lnTo>
                  <a:pt x="72539" y="236434"/>
                </a:lnTo>
                <a:lnTo>
                  <a:pt x="65806" y="206310"/>
                </a:lnTo>
                <a:lnTo>
                  <a:pt x="62399" y="191105"/>
                </a:lnTo>
                <a:lnTo>
                  <a:pt x="59045" y="176406"/>
                </a:lnTo>
                <a:lnTo>
                  <a:pt x="55802" y="162665"/>
                </a:lnTo>
                <a:lnTo>
                  <a:pt x="52730" y="150335"/>
                </a:lnTo>
                <a:lnTo>
                  <a:pt x="49889" y="139865"/>
                </a:lnTo>
                <a:lnTo>
                  <a:pt x="49034" y="1369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8046" y="1682515"/>
            <a:ext cx="107950" cy="37465"/>
          </a:xfrm>
          <a:custGeom>
            <a:avLst/>
            <a:gdLst/>
            <a:ahLst/>
            <a:cxnLst/>
            <a:rect l="l" t="t" r="r" b="b"/>
            <a:pathLst>
              <a:path w="107950" h="37464">
                <a:moveTo>
                  <a:pt x="53854" y="24410"/>
                </a:moveTo>
                <a:lnTo>
                  <a:pt x="64458" y="15882"/>
                </a:lnTo>
                <a:lnTo>
                  <a:pt x="75330" y="12475"/>
                </a:lnTo>
                <a:lnTo>
                  <a:pt x="85786" y="12356"/>
                </a:lnTo>
                <a:lnTo>
                  <a:pt x="95146" y="13689"/>
                </a:lnTo>
                <a:lnTo>
                  <a:pt x="102728" y="14641"/>
                </a:lnTo>
                <a:lnTo>
                  <a:pt x="107849" y="13378"/>
                </a:lnTo>
                <a:lnTo>
                  <a:pt x="106532" y="6845"/>
                </a:lnTo>
                <a:lnTo>
                  <a:pt x="98578" y="2362"/>
                </a:lnTo>
                <a:lnTo>
                  <a:pt x="86440" y="42"/>
                </a:lnTo>
                <a:lnTo>
                  <a:pt x="72572" y="0"/>
                </a:lnTo>
                <a:lnTo>
                  <a:pt x="59424" y="2346"/>
                </a:lnTo>
                <a:lnTo>
                  <a:pt x="46335" y="7869"/>
                </a:lnTo>
                <a:lnTo>
                  <a:pt x="32546" y="10841"/>
                </a:lnTo>
                <a:lnTo>
                  <a:pt x="19537" y="12452"/>
                </a:lnTo>
                <a:lnTo>
                  <a:pt x="8789" y="13893"/>
                </a:lnTo>
                <a:lnTo>
                  <a:pt x="1783" y="16353"/>
                </a:lnTo>
                <a:lnTo>
                  <a:pt x="0" y="21022"/>
                </a:lnTo>
                <a:lnTo>
                  <a:pt x="3496" y="26307"/>
                </a:lnTo>
                <a:lnTo>
                  <a:pt x="10277" y="31742"/>
                </a:lnTo>
                <a:lnTo>
                  <a:pt x="19500" y="35824"/>
                </a:lnTo>
                <a:lnTo>
                  <a:pt x="30322" y="37050"/>
                </a:lnTo>
                <a:lnTo>
                  <a:pt x="41901" y="33919"/>
                </a:lnTo>
                <a:lnTo>
                  <a:pt x="53395" y="24927"/>
                </a:lnTo>
                <a:lnTo>
                  <a:pt x="53854" y="2441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16296" y="2173900"/>
            <a:ext cx="160655" cy="62230"/>
          </a:xfrm>
          <a:custGeom>
            <a:avLst/>
            <a:gdLst/>
            <a:ahLst/>
            <a:cxnLst/>
            <a:rect l="l" t="t" r="r" b="b"/>
            <a:pathLst>
              <a:path w="160654" h="62230">
                <a:moveTo>
                  <a:pt x="2531" y="28414"/>
                </a:moveTo>
                <a:lnTo>
                  <a:pt x="12183" y="30977"/>
                </a:lnTo>
                <a:lnTo>
                  <a:pt x="21171" y="35883"/>
                </a:lnTo>
                <a:lnTo>
                  <a:pt x="30336" y="42196"/>
                </a:lnTo>
                <a:lnTo>
                  <a:pt x="40518" y="48980"/>
                </a:lnTo>
                <a:lnTo>
                  <a:pt x="52554" y="55302"/>
                </a:lnTo>
                <a:lnTo>
                  <a:pt x="67285" y="60224"/>
                </a:lnTo>
                <a:lnTo>
                  <a:pt x="89147" y="61739"/>
                </a:lnTo>
                <a:lnTo>
                  <a:pt x="108259" y="61764"/>
                </a:lnTo>
                <a:lnTo>
                  <a:pt x="124554" y="60501"/>
                </a:lnTo>
                <a:lnTo>
                  <a:pt x="137965" y="58152"/>
                </a:lnTo>
                <a:lnTo>
                  <a:pt x="148425" y="54919"/>
                </a:lnTo>
                <a:lnTo>
                  <a:pt x="155868" y="51005"/>
                </a:lnTo>
                <a:lnTo>
                  <a:pt x="160225" y="46612"/>
                </a:lnTo>
                <a:lnTo>
                  <a:pt x="157651" y="38183"/>
                </a:lnTo>
                <a:lnTo>
                  <a:pt x="149220" y="30291"/>
                </a:lnTo>
                <a:lnTo>
                  <a:pt x="137376" y="23956"/>
                </a:lnTo>
                <a:lnTo>
                  <a:pt x="124562" y="20197"/>
                </a:lnTo>
                <a:lnTo>
                  <a:pt x="113222" y="20036"/>
                </a:lnTo>
                <a:lnTo>
                  <a:pt x="102987" y="23287"/>
                </a:lnTo>
                <a:lnTo>
                  <a:pt x="94132" y="20592"/>
                </a:lnTo>
                <a:lnTo>
                  <a:pt x="85911" y="15589"/>
                </a:lnTo>
                <a:lnTo>
                  <a:pt x="77578" y="11916"/>
                </a:lnTo>
                <a:lnTo>
                  <a:pt x="62689" y="15109"/>
                </a:lnTo>
                <a:lnTo>
                  <a:pt x="49083" y="15542"/>
                </a:lnTo>
                <a:lnTo>
                  <a:pt x="37483" y="12725"/>
                </a:lnTo>
                <a:lnTo>
                  <a:pt x="28612" y="6166"/>
                </a:lnTo>
                <a:lnTo>
                  <a:pt x="22587" y="0"/>
                </a:lnTo>
                <a:lnTo>
                  <a:pt x="15619" y="711"/>
                </a:lnTo>
                <a:lnTo>
                  <a:pt x="8802" y="6036"/>
                </a:lnTo>
                <a:lnTo>
                  <a:pt x="3231" y="13710"/>
                </a:lnTo>
                <a:lnTo>
                  <a:pt x="0" y="21468"/>
                </a:lnTo>
                <a:lnTo>
                  <a:pt x="202" y="27045"/>
                </a:lnTo>
                <a:lnTo>
                  <a:pt x="2531" y="2841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2729" y="2272699"/>
            <a:ext cx="36830" cy="24765"/>
          </a:xfrm>
          <a:custGeom>
            <a:avLst/>
            <a:gdLst/>
            <a:ahLst/>
            <a:cxnLst/>
            <a:rect l="l" t="t" r="r" b="b"/>
            <a:pathLst>
              <a:path w="36829" h="24764">
                <a:moveTo>
                  <a:pt x="36490" y="6500"/>
                </a:moveTo>
                <a:lnTo>
                  <a:pt x="33768" y="1224"/>
                </a:lnTo>
                <a:lnTo>
                  <a:pt x="26969" y="0"/>
                </a:lnTo>
                <a:lnTo>
                  <a:pt x="18143" y="1879"/>
                </a:lnTo>
                <a:lnTo>
                  <a:pt x="9339" y="5917"/>
                </a:lnTo>
                <a:lnTo>
                  <a:pt x="2608" y="11166"/>
                </a:lnTo>
                <a:lnTo>
                  <a:pt x="0" y="16681"/>
                </a:lnTo>
                <a:lnTo>
                  <a:pt x="3564" y="21513"/>
                </a:lnTo>
                <a:lnTo>
                  <a:pt x="16612" y="24264"/>
                </a:lnTo>
                <a:lnTo>
                  <a:pt x="28793" y="21325"/>
                </a:lnTo>
                <a:lnTo>
                  <a:pt x="35944" y="11465"/>
                </a:lnTo>
                <a:lnTo>
                  <a:pt x="36490" y="65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9393" y="2308791"/>
            <a:ext cx="102870" cy="52705"/>
          </a:xfrm>
          <a:custGeom>
            <a:avLst/>
            <a:gdLst/>
            <a:ahLst/>
            <a:cxnLst/>
            <a:rect l="l" t="t" r="r" b="b"/>
            <a:pathLst>
              <a:path w="102870" h="52705">
                <a:moveTo>
                  <a:pt x="97816" y="50939"/>
                </a:moveTo>
                <a:lnTo>
                  <a:pt x="102441" y="47159"/>
                </a:lnTo>
                <a:lnTo>
                  <a:pt x="102480" y="40495"/>
                </a:lnTo>
                <a:lnTo>
                  <a:pt x="98657" y="32000"/>
                </a:lnTo>
                <a:lnTo>
                  <a:pt x="59176" y="776"/>
                </a:lnTo>
                <a:lnTo>
                  <a:pt x="43359" y="0"/>
                </a:lnTo>
                <a:lnTo>
                  <a:pt x="29115" y="3499"/>
                </a:lnTo>
                <a:lnTo>
                  <a:pt x="17051" y="9775"/>
                </a:lnTo>
                <a:lnTo>
                  <a:pt x="7772" y="17329"/>
                </a:lnTo>
                <a:lnTo>
                  <a:pt x="1886" y="24663"/>
                </a:lnTo>
                <a:lnTo>
                  <a:pt x="0" y="30280"/>
                </a:lnTo>
                <a:lnTo>
                  <a:pt x="6026" y="36211"/>
                </a:lnTo>
                <a:lnTo>
                  <a:pt x="45211" y="48737"/>
                </a:lnTo>
                <a:lnTo>
                  <a:pt x="88304" y="52186"/>
                </a:lnTo>
                <a:lnTo>
                  <a:pt x="97371" y="51057"/>
                </a:lnTo>
                <a:lnTo>
                  <a:pt x="97816" y="5093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4987" y="2107059"/>
            <a:ext cx="264160" cy="125095"/>
          </a:xfrm>
          <a:custGeom>
            <a:avLst/>
            <a:gdLst/>
            <a:ahLst/>
            <a:cxnLst/>
            <a:rect l="l" t="t" r="r" b="b"/>
            <a:pathLst>
              <a:path w="264160" h="125094">
                <a:moveTo>
                  <a:pt x="8476" y="96486"/>
                </a:moveTo>
                <a:lnTo>
                  <a:pt x="19753" y="105198"/>
                </a:lnTo>
                <a:lnTo>
                  <a:pt x="27732" y="114180"/>
                </a:lnTo>
                <a:lnTo>
                  <a:pt x="37387" y="121561"/>
                </a:lnTo>
                <a:lnTo>
                  <a:pt x="48816" y="123581"/>
                </a:lnTo>
                <a:lnTo>
                  <a:pt x="60758" y="121952"/>
                </a:lnTo>
                <a:lnTo>
                  <a:pt x="71949" y="118384"/>
                </a:lnTo>
                <a:lnTo>
                  <a:pt x="81129" y="114591"/>
                </a:lnTo>
                <a:lnTo>
                  <a:pt x="88821" y="114646"/>
                </a:lnTo>
                <a:lnTo>
                  <a:pt x="94672" y="119434"/>
                </a:lnTo>
                <a:lnTo>
                  <a:pt x="100606" y="124297"/>
                </a:lnTo>
                <a:lnTo>
                  <a:pt x="108545" y="124576"/>
                </a:lnTo>
                <a:lnTo>
                  <a:pt x="121515" y="116900"/>
                </a:lnTo>
                <a:lnTo>
                  <a:pt x="133578" y="113150"/>
                </a:lnTo>
                <a:lnTo>
                  <a:pt x="145066" y="112123"/>
                </a:lnTo>
                <a:lnTo>
                  <a:pt x="156314" y="112615"/>
                </a:lnTo>
                <a:lnTo>
                  <a:pt x="167657" y="113422"/>
                </a:lnTo>
                <a:lnTo>
                  <a:pt x="177533" y="110663"/>
                </a:lnTo>
                <a:lnTo>
                  <a:pt x="180156" y="103378"/>
                </a:lnTo>
                <a:lnTo>
                  <a:pt x="178164" y="93288"/>
                </a:lnTo>
                <a:lnTo>
                  <a:pt x="174192" y="82115"/>
                </a:lnTo>
                <a:lnTo>
                  <a:pt x="170875" y="71581"/>
                </a:lnTo>
                <a:lnTo>
                  <a:pt x="174488" y="61847"/>
                </a:lnTo>
                <a:lnTo>
                  <a:pt x="181701" y="60099"/>
                </a:lnTo>
                <a:lnTo>
                  <a:pt x="187969" y="64096"/>
                </a:lnTo>
                <a:lnTo>
                  <a:pt x="188744" y="71592"/>
                </a:lnTo>
                <a:lnTo>
                  <a:pt x="186676" y="79760"/>
                </a:lnTo>
                <a:lnTo>
                  <a:pt x="189072" y="89074"/>
                </a:lnTo>
                <a:lnTo>
                  <a:pt x="195435" y="98187"/>
                </a:lnTo>
                <a:lnTo>
                  <a:pt x="205267" y="105753"/>
                </a:lnTo>
                <a:lnTo>
                  <a:pt x="218072" y="110425"/>
                </a:lnTo>
                <a:lnTo>
                  <a:pt x="232940" y="108443"/>
                </a:lnTo>
                <a:lnTo>
                  <a:pt x="241544" y="104393"/>
                </a:lnTo>
                <a:lnTo>
                  <a:pt x="245685" y="98929"/>
                </a:lnTo>
                <a:lnTo>
                  <a:pt x="247165" y="92706"/>
                </a:lnTo>
                <a:lnTo>
                  <a:pt x="247786" y="86377"/>
                </a:lnTo>
                <a:lnTo>
                  <a:pt x="249350" y="80596"/>
                </a:lnTo>
                <a:lnTo>
                  <a:pt x="253657" y="76019"/>
                </a:lnTo>
                <a:lnTo>
                  <a:pt x="261982" y="69555"/>
                </a:lnTo>
                <a:lnTo>
                  <a:pt x="264119" y="62279"/>
                </a:lnTo>
                <a:lnTo>
                  <a:pt x="225401" y="32289"/>
                </a:lnTo>
                <a:lnTo>
                  <a:pt x="202088" y="29349"/>
                </a:lnTo>
                <a:lnTo>
                  <a:pt x="191188" y="28325"/>
                </a:lnTo>
                <a:lnTo>
                  <a:pt x="181123" y="26226"/>
                </a:lnTo>
                <a:lnTo>
                  <a:pt x="166055" y="19584"/>
                </a:lnTo>
                <a:lnTo>
                  <a:pt x="152378" y="16405"/>
                </a:lnTo>
                <a:lnTo>
                  <a:pt x="140916" y="17197"/>
                </a:lnTo>
                <a:lnTo>
                  <a:pt x="132493" y="22467"/>
                </a:lnTo>
                <a:lnTo>
                  <a:pt x="127931" y="32727"/>
                </a:lnTo>
                <a:lnTo>
                  <a:pt x="126096" y="40262"/>
                </a:lnTo>
                <a:lnTo>
                  <a:pt x="121886" y="42519"/>
                </a:lnTo>
                <a:lnTo>
                  <a:pt x="115764" y="40568"/>
                </a:lnTo>
                <a:lnTo>
                  <a:pt x="108197" y="35481"/>
                </a:lnTo>
                <a:lnTo>
                  <a:pt x="99649" y="28328"/>
                </a:lnTo>
                <a:lnTo>
                  <a:pt x="90585" y="20180"/>
                </a:lnTo>
                <a:lnTo>
                  <a:pt x="81471" y="12107"/>
                </a:lnTo>
                <a:lnTo>
                  <a:pt x="72771" y="5181"/>
                </a:lnTo>
                <a:lnTo>
                  <a:pt x="64950" y="472"/>
                </a:lnTo>
                <a:lnTo>
                  <a:pt x="59110" y="0"/>
                </a:lnTo>
                <a:lnTo>
                  <a:pt x="52111" y="2387"/>
                </a:lnTo>
                <a:lnTo>
                  <a:pt x="20161" y="32056"/>
                </a:lnTo>
                <a:lnTo>
                  <a:pt x="235" y="73555"/>
                </a:lnTo>
                <a:lnTo>
                  <a:pt x="0" y="82597"/>
                </a:lnTo>
                <a:lnTo>
                  <a:pt x="2427" y="90257"/>
                </a:lnTo>
                <a:lnTo>
                  <a:pt x="7899" y="96111"/>
                </a:lnTo>
                <a:lnTo>
                  <a:pt x="8476" y="964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084" y="1816764"/>
            <a:ext cx="203835" cy="137795"/>
          </a:xfrm>
          <a:custGeom>
            <a:avLst/>
            <a:gdLst/>
            <a:ahLst/>
            <a:cxnLst/>
            <a:rect l="l" t="t" r="r" b="b"/>
            <a:pathLst>
              <a:path w="203835" h="137794">
                <a:moveTo>
                  <a:pt x="2851" y="135423"/>
                </a:moveTo>
                <a:lnTo>
                  <a:pt x="10039" y="137787"/>
                </a:lnTo>
                <a:lnTo>
                  <a:pt x="19932" y="137430"/>
                </a:lnTo>
                <a:lnTo>
                  <a:pt x="31840" y="135197"/>
                </a:lnTo>
                <a:lnTo>
                  <a:pt x="45075" y="131934"/>
                </a:lnTo>
                <a:lnTo>
                  <a:pt x="58947" y="128483"/>
                </a:lnTo>
                <a:lnTo>
                  <a:pt x="72767" y="125691"/>
                </a:lnTo>
                <a:lnTo>
                  <a:pt x="85847" y="124402"/>
                </a:lnTo>
                <a:lnTo>
                  <a:pt x="96982" y="123916"/>
                </a:lnTo>
                <a:lnTo>
                  <a:pt x="110255" y="121862"/>
                </a:lnTo>
                <a:lnTo>
                  <a:pt x="155418" y="108651"/>
                </a:lnTo>
                <a:lnTo>
                  <a:pt x="192874" y="89835"/>
                </a:lnTo>
                <a:lnTo>
                  <a:pt x="203578" y="77329"/>
                </a:lnTo>
                <a:lnTo>
                  <a:pt x="201359" y="67375"/>
                </a:lnTo>
                <a:lnTo>
                  <a:pt x="192970" y="60722"/>
                </a:lnTo>
                <a:lnTo>
                  <a:pt x="181323" y="55334"/>
                </a:lnTo>
                <a:lnTo>
                  <a:pt x="169332" y="49176"/>
                </a:lnTo>
                <a:lnTo>
                  <a:pt x="158537" y="40036"/>
                </a:lnTo>
                <a:lnTo>
                  <a:pt x="147359" y="36137"/>
                </a:lnTo>
                <a:lnTo>
                  <a:pt x="136534" y="36461"/>
                </a:lnTo>
                <a:lnTo>
                  <a:pt x="126797" y="39990"/>
                </a:lnTo>
                <a:lnTo>
                  <a:pt x="118885" y="45707"/>
                </a:lnTo>
                <a:lnTo>
                  <a:pt x="113532" y="52594"/>
                </a:lnTo>
                <a:lnTo>
                  <a:pt x="109194" y="58739"/>
                </a:lnTo>
                <a:lnTo>
                  <a:pt x="106114" y="58590"/>
                </a:lnTo>
                <a:lnTo>
                  <a:pt x="105655" y="53135"/>
                </a:lnTo>
                <a:lnTo>
                  <a:pt x="109184" y="43361"/>
                </a:lnTo>
                <a:lnTo>
                  <a:pt x="116626" y="30102"/>
                </a:lnTo>
                <a:lnTo>
                  <a:pt x="118548" y="18928"/>
                </a:lnTo>
                <a:lnTo>
                  <a:pt x="116447" y="10083"/>
                </a:lnTo>
                <a:lnTo>
                  <a:pt x="111822" y="3815"/>
                </a:lnTo>
                <a:lnTo>
                  <a:pt x="106172" y="372"/>
                </a:lnTo>
                <a:lnTo>
                  <a:pt x="100993" y="0"/>
                </a:lnTo>
                <a:lnTo>
                  <a:pt x="97785" y="2945"/>
                </a:lnTo>
                <a:lnTo>
                  <a:pt x="92437" y="10476"/>
                </a:lnTo>
                <a:lnTo>
                  <a:pt x="81568" y="12836"/>
                </a:lnTo>
                <a:lnTo>
                  <a:pt x="70089" y="14020"/>
                </a:lnTo>
                <a:lnTo>
                  <a:pt x="62912" y="18026"/>
                </a:lnTo>
                <a:lnTo>
                  <a:pt x="59288" y="31358"/>
                </a:lnTo>
                <a:lnTo>
                  <a:pt x="53315" y="41887"/>
                </a:lnTo>
                <a:lnTo>
                  <a:pt x="50596" y="53368"/>
                </a:lnTo>
                <a:lnTo>
                  <a:pt x="48919" y="57940"/>
                </a:lnTo>
                <a:lnTo>
                  <a:pt x="43992" y="58785"/>
                </a:lnTo>
                <a:lnTo>
                  <a:pt x="37553" y="58960"/>
                </a:lnTo>
                <a:lnTo>
                  <a:pt x="31342" y="61526"/>
                </a:lnTo>
                <a:lnTo>
                  <a:pt x="27097" y="69541"/>
                </a:lnTo>
                <a:lnTo>
                  <a:pt x="24202" y="85269"/>
                </a:lnTo>
                <a:lnTo>
                  <a:pt x="18323" y="98540"/>
                </a:lnTo>
                <a:lnTo>
                  <a:pt x="11211" y="109607"/>
                </a:lnTo>
                <a:lnTo>
                  <a:pt x="4619" y="118726"/>
                </a:lnTo>
                <a:lnTo>
                  <a:pt x="298" y="126152"/>
                </a:lnTo>
                <a:lnTo>
                  <a:pt x="0" y="132140"/>
                </a:lnTo>
                <a:lnTo>
                  <a:pt x="2851" y="13542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02512" y="2497798"/>
            <a:ext cx="126364" cy="49530"/>
          </a:xfrm>
          <a:custGeom>
            <a:avLst/>
            <a:gdLst/>
            <a:ahLst/>
            <a:cxnLst/>
            <a:rect l="l" t="t" r="r" b="b"/>
            <a:pathLst>
              <a:path w="126365" h="49530">
                <a:moveTo>
                  <a:pt x="4235" y="46197"/>
                </a:moveTo>
                <a:lnTo>
                  <a:pt x="14104" y="49460"/>
                </a:lnTo>
                <a:lnTo>
                  <a:pt x="22862" y="47880"/>
                </a:lnTo>
                <a:lnTo>
                  <a:pt x="30922" y="44262"/>
                </a:lnTo>
                <a:lnTo>
                  <a:pt x="38695" y="41409"/>
                </a:lnTo>
                <a:lnTo>
                  <a:pt x="46595" y="42126"/>
                </a:lnTo>
                <a:lnTo>
                  <a:pt x="56839" y="47251"/>
                </a:lnTo>
                <a:lnTo>
                  <a:pt x="68724" y="48499"/>
                </a:lnTo>
                <a:lnTo>
                  <a:pt x="115626" y="36513"/>
                </a:lnTo>
                <a:lnTo>
                  <a:pt x="126141" y="27188"/>
                </a:lnTo>
                <a:lnTo>
                  <a:pt x="124682" y="20326"/>
                </a:lnTo>
                <a:lnTo>
                  <a:pt x="118495" y="13138"/>
                </a:lnTo>
                <a:lnTo>
                  <a:pt x="107391" y="6479"/>
                </a:lnTo>
                <a:lnTo>
                  <a:pt x="91183" y="1203"/>
                </a:lnTo>
                <a:lnTo>
                  <a:pt x="77559" y="0"/>
                </a:lnTo>
                <a:lnTo>
                  <a:pt x="63995" y="800"/>
                </a:lnTo>
                <a:lnTo>
                  <a:pt x="27199" y="12014"/>
                </a:lnTo>
                <a:lnTo>
                  <a:pt x="0" y="40812"/>
                </a:lnTo>
                <a:lnTo>
                  <a:pt x="2852" y="45198"/>
                </a:lnTo>
                <a:lnTo>
                  <a:pt x="4235" y="4619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91432" y="1648920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89" h="22860">
                <a:moveTo>
                  <a:pt x="46385" y="10418"/>
                </a:moveTo>
                <a:lnTo>
                  <a:pt x="44686" y="4503"/>
                </a:lnTo>
                <a:lnTo>
                  <a:pt x="37884" y="1106"/>
                </a:lnTo>
                <a:lnTo>
                  <a:pt x="28055" y="0"/>
                </a:lnTo>
                <a:lnTo>
                  <a:pt x="17276" y="954"/>
                </a:lnTo>
                <a:lnTo>
                  <a:pt x="7623" y="3741"/>
                </a:lnTo>
                <a:lnTo>
                  <a:pt x="1172" y="8132"/>
                </a:lnTo>
                <a:lnTo>
                  <a:pt x="0" y="13899"/>
                </a:lnTo>
                <a:lnTo>
                  <a:pt x="8803" y="19586"/>
                </a:lnTo>
                <a:lnTo>
                  <a:pt x="21562" y="22569"/>
                </a:lnTo>
                <a:lnTo>
                  <a:pt x="34566" y="21643"/>
                </a:lnTo>
                <a:lnTo>
                  <a:pt x="44104" y="15600"/>
                </a:lnTo>
                <a:lnTo>
                  <a:pt x="46385" y="1041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4948" y="2369559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39" h="23494">
                <a:moveTo>
                  <a:pt x="2456" y="18251"/>
                </a:moveTo>
                <a:lnTo>
                  <a:pt x="14732" y="23280"/>
                </a:lnTo>
                <a:lnTo>
                  <a:pt x="23666" y="21276"/>
                </a:lnTo>
                <a:lnTo>
                  <a:pt x="27854" y="11890"/>
                </a:lnTo>
                <a:lnTo>
                  <a:pt x="24528" y="2714"/>
                </a:lnTo>
                <a:lnTo>
                  <a:pt x="17946" y="0"/>
                </a:lnTo>
                <a:lnTo>
                  <a:pt x="10242" y="1946"/>
                </a:lnTo>
                <a:lnTo>
                  <a:pt x="3549" y="6751"/>
                </a:lnTo>
                <a:lnTo>
                  <a:pt x="0" y="12614"/>
                </a:lnTo>
                <a:lnTo>
                  <a:pt x="1728" y="17732"/>
                </a:lnTo>
                <a:lnTo>
                  <a:pt x="2456" y="1825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91103" y="1753942"/>
            <a:ext cx="185420" cy="123825"/>
          </a:xfrm>
          <a:custGeom>
            <a:avLst/>
            <a:gdLst/>
            <a:ahLst/>
            <a:cxnLst/>
            <a:rect l="l" t="t" r="r" b="b"/>
            <a:pathLst>
              <a:path w="185420" h="123825">
                <a:moveTo>
                  <a:pt x="23740" y="26186"/>
                </a:moveTo>
                <a:lnTo>
                  <a:pt x="19531" y="35519"/>
                </a:lnTo>
                <a:lnTo>
                  <a:pt x="10537" y="44569"/>
                </a:lnTo>
                <a:lnTo>
                  <a:pt x="2210" y="53070"/>
                </a:lnTo>
                <a:lnTo>
                  <a:pt x="0" y="60756"/>
                </a:lnTo>
                <a:lnTo>
                  <a:pt x="10729" y="68561"/>
                </a:lnTo>
                <a:lnTo>
                  <a:pt x="21384" y="70488"/>
                </a:lnTo>
                <a:lnTo>
                  <a:pt x="30178" y="76661"/>
                </a:lnTo>
                <a:lnTo>
                  <a:pt x="37618" y="87031"/>
                </a:lnTo>
                <a:lnTo>
                  <a:pt x="45493" y="96472"/>
                </a:lnTo>
                <a:lnTo>
                  <a:pt x="55595" y="99855"/>
                </a:lnTo>
                <a:lnTo>
                  <a:pt x="64209" y="99351"/>
                </a:lnTo>
                <a:lnTo>
                  <a:pt x="74878" y="101330"/>
                </a:lnTo>
                <a:lnTo>
                  <a:pt x="87050" y="105051"/>
                </a:lnTo>
                <a:lnTo>
                  <a:pt x="100176" y="109771"/>
                </a:lnTo>
                <a:lnTo>
                  <a:pt x="113704" y="114748"/>
                </a:lnTo>
                <a:lnTo>
                  <a:pt x="127082" y="119240"/>
                </a:lnTo>
                <a:lnTo>
                  <a:pt x="139760" y="122504"/>
                </a:lnTo>
                <a:lnTo>
                  <a:pt x="151186" y="123797"/>
                </a:lnTo>
                <a:lnTo>
                  <a:pt x="168075" y="119148"/>
                </a:lnTo>
                <a:lnTo>
                  <a:pt x="176558" y="108856"/>
                </a:lnTo>
                <a:lnTo>
                  <a:pt x="177971" y="98402"/>
                </a:lnTo>
                <a:lnTo>
                  <a:pt x="172586" y="93270"/>
                </a:lnTo>
                <a:lnTo>
                  <a:pt x="171619" y="85494"/>
                </a:lnTo>
                <a:lnTo>
                  <a:pt x="174430" y="75067"/>
                </a:lnTo>
                <a:lnTo>
                  <a:pt x="180381" y="61982"/>
                </a:lnTo>
                <a:lnTo>
                  <a:pt x="185071" y="49360"/>
                </a:lnTo>
                <a:lnTo>
                  <a:pt x="159249" y="12435"/>
                </a:lnTo>
                <a:lnTo>
                  <a:pt x="151284" y="11228"/>
                </a:lnTo>
                <a:lnTo>
                  <a:pt x="144738" y="12396"/>
                </a:lnTo>
                <a:lnTo>
                  <a:pt x="140618" y="16071"/>
                </a:lnTo>
                <a:lnTo>
                  <a:pt x="138611" y="25324"/>
                </a:lnTo>
                <a:lnTo>
                  <a:pt x="134255" y="26697"/>
                </a:lnTo>
                <a:lnTo>
                  <a:pt x="128596" y="22469"/>
                </a:lnTo>
                <a:lnTo>
                  <a:pt x="122680" y="14922"/>
                </a:lnTo>
                <a:lnTo>
                  <a:pt x="117552" y="6336"/>
                </a:lnTo>
                <a:lnTo>
                  <a:pt x="111840" y="1700"/>
                </a:lnTo>
                <a:lnTo>
                  <a:pt x="101362" y="0"/>
                </a:lnTo>
                <a:lnTo>
                  <a:pt x="87663" y="732"/>
                </a:lnTo>
                <a:lnTo>
                  <a:pt x="72288" y="3394"/>
                </a:lnTo>
                <a:lnTo>
                  <a:pt x="56780" y="7482"/>
                </a:lnTo>
                <a:lnTo>
                  <a:pt x="42686" y="12491"/>
                </a:lnTo>
                <a:lnTo>
                  <a:pt x="31550" y="17918"/>
                </a:lnTo>
                <a:lnTo>
                  <a:pt x="24916" y="23258"/>
                </a:lnTo>
                <a:lnTo>
                  <a:pt x="23740" y="2618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27908" y="1641629"/>
            <a:ext cx="183515" cy="158750"/>
          </a:xfrm>
          <a:custGeom>
            <a:avLst/>
            <a:gdLst/>
            <a:ahLst/>
            <a:cxnLst/>
            <a:rect l="l" t="t" r="r" b="b"/>
            <a:pathLst>
              <a:path w="183514" h="158750">
                <a:moveTo>
                  <a:pt x="35233" y="104336"/>
                </a:moveTo>
                <a:lnTo>
                  <a:pt x="44893" y="111316"/>
                </a:lnTo>
                <a:lnTo>
                  <a:pt x="45163" y="116467"/>
                </a:lnTo>
                <a:lnTo>
                  <a:pt x="37486" y="119500"/>
                </a:lnTo>
                <a:lnTo>
                  <a:pt x="20883" y="120833"/>
                </a:lnTo>
                <a:lnTo>
                  <a:pt x="8495" y="123610"/>
                </a:lnTo>
                <a:lnTo>
                  <a:pt x="1231" y="127332"/>
                </a:lnTo>
                <a:lnTo>
                  <a:pt x="0" y="131497"/>
                </a:lnTo>
                <a:lnTo>
                  <a:pt x="8988" y="139460"/>
                </a:lnTo>
                <a:lnTo>
                  <a:pt x="15799" y="148199"/>
                </a:lnTo>
                <a:lnTo>
                  <a:pt x="25361" y="156021"/>
                </a:lnTo>
                <a:lnTo>
                  <a:pt x="40417" y="158329"/>
                </a:lnTo>
                <a:lnTo>
                  <a:pt x="53223" y="155722"/>
                </a:lnTo>
                <a:lnTo>
                  <a:pt x="63205" y="149631"/>
                </a:lnTo>
                <a:lnTo>
                  <a:pt x="69789" y="141488"/>
                </a:lnTo>
                <a:lnTo>
                  <a:pt x="72399" y="132726"/>
                </a:lnTo>
                <a:lnTo>
                  <a:pt x="74890" y="126396"/>
                </a:lnTo>
                <a:lnTo>
                  <a:pt x="109542" y="110031"/>
                </a:lnTo>
                <a:lnTo>
                  <a:pt x="153327" y="98420"/>
                </a:lnTo>
                <a:lnTo>
                  <a:pt x="162921" y="95787"/>
                </a:lnTo>
                <a:lnTo>
                  <a:pt x="168707" y="91626"/>
                </a:lnTo>
                <a:lnTo>
                  <a:pt x="169276" y="85562"/>
                </a:lnTo>
                <a:lnTo>
                  <a:pt x="167089" y="78593"/>
                </a:lnTo>
                <a:lnTo>
                  <a:pt x="164609" y="71719"/>
                </a:lnTo>
                <a:lnTo>
                  <a:pt x="164298" y="65936"/>
                </a:lnTo>
                <a:lnTo>
                  <a:pt x="168616" y="62244"/>
                </a:lnTo>
                <a:lnTo>
                  <a:pt x="179536" y="59422"/>
                </a:lnTo>
                <a:lnTo>
                  <a:pt x="183098" y="55176"/>
                </a:lnTo>
                <a:lnTo>
                  <a:pt x="180081" y="50315"/>
                </a:lnTo>
                <a:lnTo>
                  <a:pt x="171264" y="45646"/>
                </a:lnTo>
                <a:lnTo>
                  <a:pt x="155170" y="39856"/>
                </a:lnTo>
                <a:lnTo>
                  <a:pt x="145693" y="31793"/>
                </a:lnTo>
                <a:lnTo>
                  <a:pt x="140800" y="22564"/>
                </a:lnTo>
                <a:lnTo>
                  <a:pt x="138455" y="13274"/>
                </a:lnTo>
                <a:lnTo>
                  <a:pt x="136624" y="5031"/>
                </a:lnTo>
                <a:lnTo>
                  <a:pt x="130583" y="0"/>
                </a:lnTo>
                <a:lnTo>
                  <a:pt x="124566" y="744"/>
                </a:lnTo>
                <a:lnTo>
                  <a:pt x="117185" y="5314"/>
                </a:lnTo>
                <a:lnTo>
                  <a:pt x="107054" y="11761"/>
                </a:lnTo>
                <a:lnTo>
                  <a:pt x="92785" y="18135"/>
                </a:lnTo>
                <a:lnTo>
                  <a:pt x="50678" y="33713"/>
                </a:lnTo>
                <a:lnTo>
                  <a:pt x="44437" y="43418"/>
                </a:lnTo>
                <a:lnTo>
                  <a:pt x="48332" y="47835"/>
                </a:lnTo>
                <a:lnTo>
                  <a:pt x="54144" y="55899"/>
                </a:lnTo>
                <a:lnTo>
                  <a:pt x="52452" y="65245"/>
                </a:lnTo>
                <a:lnTo>
                  <a:pt x="45544" y="73014"/>
                </a:lnTo>
                <a:lnTo>
                  <a:pt x="35706" y="76341"/>
                </a:lnTo>
                <a:lnTo>
                  <a:pt x="25931" y="79076"/>
                </a:lnTo>
                <a:lnTo>
                  <a:pt x="22483" y="87101"/>
                </a:lnTo>
                <a:lnTo>
                  <a:pt x="26266" y="97093"/>
                </a:lnTo>
                <a:lnTo>
                  <a:pt x="35233" y="10433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7414" y="2337959"/>
            <a:ext cx="55244" cy="31750"/>
          </a:xfrm>
          <a:custGeom>
            <a:avLst/>
            <a:gdLst/>
            <a:ahLst/>
            <a:cxnLst/>
            <a:rect l="l" t="t" r="r" b="b"/>
            <a:pathLst>
              <a:path w="55245" h="31750">
                <a:moveTo>
                  <a:pt x="5320" y="31537"/>
                </a:moveTo>
                <a:lnTo>
                  <a:pt x="17069" y="31592"/>
                </a:lnTo>
                <a:lnTo>
                  <a:pt x="31885" y="28884"/>
                </a:lnTo>
                <a:lnTo>
                  <a:pt x="45811" y="24260"/>
                </a:lnTo>
                <a:lnTo>
                  <a:pt x="54889" y="18566"/>
                </a:lnTo>
                <a:lnTo>
                  <a:pt x="54586" y="10921"/>
                </a:lnTo>
                <a:lnTo>
                  <a:pt x="47092" y="4414"/>
                </a:lnTo>
                <a:lnTo>
                  <a:pt x="34229" y="0"/>
                </a:lnTo>
                <a:lnTo>
                  <a:pt x="15569" y="2737"/>
                </a:lnTo>
                <a:lnTo>
                  <a:pt x="4504" y="10516"/>
                </a:lnTo>
                <a:lnTo>
                  <a:pt x="0" y="20092"/>
                </a:lnTo>
                <a:lnTo>
                  <a:pt x="1021" y="28219"/>
                </a:lnTo>
                <a:lnTo>
                  <a:pt x="5320" y="3153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99683" y="1656719"/>
            <a:ext cx="85090" cy="37465"/>
          </a:xfrm>
          <a:custGeom>
            <a:avLst/>
            <a:gdLst/>
            <a:ahLst/>
            <a:cxnLst/>
            <a:rect l="l" t="t" r="r" b="b"/>
            <a:pathLst>
              <a:path w="85089" h="37464">
                <a:moveTo>
                  <a:pt x="54926" y="34331"/>
                </a:moveTo>
                <a:lnTo>
                  <a:pt x="71917" y="29648"/>
                </a:lnTo>
                <a:lnTo>
                  <a:pt x="81613" y="22202"/>
                </a:lnTo>
                <a:lnTo>
                  <a:pt x="84787" y="13663"/>
                </a:lnTo>
                <a:lnTo>
                  <a:pt x="82214" y="5705"/>
                </a:lnTo>
                <a:lnTo>
                  <a:pt x="74668" y="0"/>
                </a:lnTo>
                <a:lnTo>
                  <a:pt x="59417" y="90"/>
                </a:lnTo>
                <a:lnTo>
                  <a:pt x="50143" y="6202"/>
                </a:lnTo>
                <a:lnTo>
                  <a:pt x="43087" y="11798"/>
                </a:lnTo>
                <a:lnTo>
                  <a:pt x="32293" y="12553"/>
                </a:lnTo>
                <a:lnTo>
                  <a:pt x="19110" y="15353"/>
                </a:lnTo>
                <a:lnTo>
                  <a:pt x="7144" y="19773"/>
                </a:lnTo>
                <a:lnTo>
                  <a:pt x="0" y="25390"/>
                </a:lnTo>
                <a:lnTo>
                  <a:pt x="7838" y="33510"/>
                </a:lnTo>
                <a:lnTo>
                  <a:pt x="18969" y="36942"/>
                </a:lnTo>
                <a:lnTo>
                  <a:pt x="31917" y="37177"/>
                </a:lnTo>
                <a:lnTo>
                  <a:pt x="45204" y="35709"/>
                </a:lnTo>
                <a:lnTo>
                  <a:pt x="54926" y="3433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58701" y="3556185"/>
            <a:ext cx="103505" cy="57785"/>
          </a:xfrm>
          <a:custGeom>
            <a:avLst/>
            <a:gdLst/>
            <a:ahLst/>
            <a:cxnLst/>
            <a:rect l="l" t="t" r="r" b="b"/>
            <a:pathLst>
              <a:path w="103505" h="57785">
                <a:moveTo>
                  <a:pt x="85318" y="14312"/>
                </a:moveTo>
                <a:lnTo>
                  <a:pt x="80924" y="17068"/>
                </a:lnTo>
                <a:lnTo>
                  <a:pt x="69227" y="11569"/>
                </a:lnTo>
                <a:lnTo>
                  <a:pt x="65570" y="5156"/>
                </a:lnTo>
                <a:lnTo>
                  <a:pt x="62636" y="0"/>
                </a:lnTo>
                <a:lnTo>
                  <a:pt x="53555" y="1943"/>
                </a:lnTo>
                <a:lnTo>
                  <a:pt x="45554" y="2882"/>
                </a:lnTo>
                <a:lnTo>
                  <a:pt x="47371" y="4254"/>
                </a:lnTo>
                <a:lnTo>
                  <a:pt x="49301" y="6032"/>
                </a:lnTo>
                <a:lnTo>
                  <a:pt x="50698" y="9131"/>
                </a:lnTo>
                <a:lnTo>
                  <a:pt x="48691" y="16437"/>
                </a:lnTo>
                <a:lnTo>
                  <a:pt x="41346" y="22201"/>
                </a:lnTo>
                <a:lnTo>
                  <a:pt x="39167" y="30033"/>
                </a:lnTo>
                <a:lnTo>
                  <a:pt x="39006" y="38856"/>
                </a:lnTo>
                <a:lnTo>
                  <a:pt x="30710" y="39920"/>
                </a:lnTo>
                <a:lnTo>
                  <a:pt x="24504" y="33191"/>
                </a:lnTo>
                <a:lnTo>
                  <a:pt x="18074" y="25361"/>
                </a:lnTo>
                <a:lnTo>
                  <a:pt x="6753" y="27161"/>
                </a:lnTo>
                <a:lnTo>
                  <a:pt x="2336" y="36385"/>
                </a:lnTo>
                <a:lnTo>
                  <a:pt x="1612" y="39890"/>
                </a:lnTo>
                <a:lnTo>
                  <a:pt x="0" y="43281"/>
                </a:lnTo>
                <a:lnTo>
                  <a:pt x="6375" y="46126"/>
                </a:lnTo>
                <a:lnTo>
                  <a:pt x="13766" y="49441"/>
                </a:lnTo>
                <a:lnTo>
                  <a:pt x="16675" y="50901"/>
                </a:lnTo>
                <a:lnTo>
                  <a:pt x="21779" y="52153"/>
                </a:lnTo>
                <a:lnTo>
                  <a:pt x="32118" y="53755"/>
                </a:lnTo>
                <a:lnTo>
                  <a:pt x="46020" y="55366"/>
                </a:lnTo>
                <a:lnTo>
                  <a:pt x="61811" y="56645"/>
                </a:lnTo>
                <a:lnTo>
                  <a:pt x="77820" y="57248"/>
                </a:lnTo>
                <a:lnTo>
                  <a:pt x="92375" y="56834"/>
                </a:lnTo>
                <a:lnTo>
                  <a:pt x="100256" y="45161"/>
                </a:lnTo>
                <a:lnTo>
                  <a:pt x="103339" y="32117"/>
                </a:lnTo>
                <a:lnTo>
                  <a:pt x="97771" y="19501"/>
                </a:lnTo>
                <a:lnTo>
                  <a:pt x="87779" y="13842"/>
                </a:lnTo>
                <a:lnTo>
                  <a:pt x="85318" y="1431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866701" y="1439086"/>
            <a:ext cx="541083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4535" marR="5080" indent="-198247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Increase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competitivenes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sustainabl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growt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h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freigh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rai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transportation 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internationa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traffic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57018" y="2055195"/>
            <a:ext cx="3858895" cy="2160905"/>
          </a:xfrm>
          <a:custGeom>
            <a:avLst/>
            <a:gdLst/>
            <a:ahLst/>
            <a:cxnLst/>
            <a:rect l="l" t="t" r="r" b="b"/>
            <a:pathLst>
              <a:path w="3858895" h="2160904">
                <a:moveTo>
                  <a:pt x="3706164" y="0"/>
                </a:moveTo>
                <a:lnTo>
                  <a:pt x="138178" y="663"/>
                </a:lnTo>
                <a:lnTo>
                  <a:pt x="96752" y="10580"/>
                </a:lnTo>
                <a:lnTo>
                  <a:pt x="60523" y="31018"/>
                </a:lnTo>
                <a:lnTo>
                  <a:pt x="31261" y="60205"/>
                </a:lnTo>
                <a:lnTo>
                  <a:pt x="10731" y="96374"/>
                </a:lnTo>
                <a:lnTo>
                  <a:pt x="703" y="137754"/>
                </a:lnTo>
                <a:lnTo>
                  <a:pt x="0" y="152400"/>
                </a:lnTo>
                <a:lnTo>
                  <a:pt x="657" y="2007895"/>
                </a:lnTo>
                <a:lnTo>
                  <a:pt x="6017" y="2050224"/>
                </a:lnTo>
                <a:lnTo>
                  <a:pt x="23142" y="2088381"/>
                </a:lnTo>
                <a:lnTo>
                  <a:pt x="49608" y="2120163"/>
                </a:lnTo>
                <a:lnTo>
                  <a:pt x="83645" y="2143800"/>
                </a:lnTo>
                <a:lnTo>
                  <a:pt x="123487" y="2157525"/>
                </a:lnTo>
                <a:lnTo>
                  <a:pt x="152400" y="2160295"/>
                </a:lnTo>
                <a:lnTo>
                  <a:pt x="3706164" y="2160295"/>
                </a:lnTo>
                <a:lnTo>
                  <a:pt x="3748493" y="2154277"/>
                </a:lnTo>
                <a:lnTo>
                  <a:pt x="3786651" y="2137152"/>
                </a:lnTo>
                <a:lnTo>
                  <a:pt x="3818432" y="2110687"/>
                </a:lnTo>
                <a:lnTo>
                  <a:pt x="3842069" y="2076649"/>
                </a:lnTo>
                <a:lnTo>
                  <a:pt x="3855794" y="2036807"/>
                </a:lnTo>
                <a:lnTo>
                  <a:pt x="3858564" y="2007895"/>
                </a:lnTo>
                <a:lnTo>
                  <a:pt x="3857906" y="152400"/>
                </a:lnTo>
                <a:lnTo>
                  <a:pt x="3852547" y="110075"/>
                </a:lnTo>
                <a:lnTo>
                  <a:pt x="3835421" y="71919"/>
                </a:lnTo>
                <a:lnTo>
                  <a:pt x="3808956" y="40136"/>
                </a:lnTo>
                <a:lnTo>
                  <a:pt x="3774918" y="16497"/>
                </a:lnTo>
                <a:lnTo>
                  <a:pt x="3735077" y="2770"/>
                </a:lnTo>
                <a:lnTo>
                  <a:pt x="3706164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0368" y="2793020"/>
            <a:ext cx="1600835" cy="854075"/>
          </a:xfrm>
          <a:custGeom>
            <a:avLst/>
            <a:gdLst/>
            <a:ahLst/>
            <a:cxnLst/>
            <a:rect l="l" t="t" r="r" b="b"/>
            <a:pathLst>
              <a:path w="1600835" h="854075">
                <a:moveTo>
                  <a:pt x="1448003" y="0"/>
                </a:moveTo>
                <a:lnTo>
                  <a:pt x="138178" y="662"/>
                </a:lnTo>
                <a:lnTo>
                  <a:pt x="96752" y="10579"/>
                </a:lnTo>
                <a:lnTo>
                  <a:pt x="60523" y="31014"/>
                </a:lnTo>
                <a:lnTo>
                  <a:pt x="31261" y="60200"/>
                </a:lnTo>
                <a:lnTo>
                  <a:pt x="10731" y="96368"/>
                </a:lnTo>
                <a:lnTo>
                  <a:pt x="703" y="137752"/>
                </a:lnTo>
                <a:lnTo>
                  <a:pt x="0" y="152399"/>
                </a:lnTo>
                <a:lnTo>
                  <a:pt x="646" y="701484"/>
                </a:lnTo>
                <a:lnTo>
                  <a:pt x="6017" y="743813"/>
                </a:lnTo>
                <a:lnTo>
                  <a:pt x="23142" y="781971"/>
                </a:lnTo>
                <a:lnTo>
                  <a:pt x="49608" y="813752"/>
                </a:lnTo>
                <a:lnTo>
                  <a:pt x="83645" y="837389"/>
                </a:lnTo>
                <a:lnTo>
                  <a:pt x="123487" y="851114"/>
                </a:lnTo>
                <a:lnTo>
                  <a:pt x="152400" y="853884"/>
                </a:lnTo>
                <a:lnTo>
                  <a:pt x="1448003" y="853884"/>
                </a:lnTo>
                <a:lnTo>
                  <a:pt x="1490332" y="847866"/>
                </a:lnTo>
                <a:lnTo>
                  <a:pt x="1528489" y="830741"/>
                </a:lnTo>
                <a:lnTo>
                  <a:pt x="1560270" y="804276"/>
                </a:lnTo>
                <a:lnTo>
                  <a:pt x="1583908" y="770238"/>
                </a:lnTo>
                <a:lnTo>
                  <a:pt x="1597633" y="730397"/>
                </a:lnTo>
                <a:lnTo>
                  <a:pt x="1600403" y="701484"/>
                </a:lnTo>
                <a:lnTo>
                  <a:pt x="1599756" y="152399"/>
                </a:lnTo>
                <a:lnTo>
                  <a:pt x="1594385" y="110070"/>
                </a:lnTo>
                <a:lnTo>
                  <a:pt x="1577260" y="71913"/>
                </a:lnTo>
                <a:lnTo>
                  <a:pt x="1550794" y="40132"/>
                </a:lnTo>
                <a:lnTo>
                  <a:pt x="1516757" y="16495"/>
                </a:lnTo>
                <a:lnTo>
                  <a:pt x="1476915" y="2770"/>
                </a:lnTo>
                <a:lnTo>
                  <a:pt x="1448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61481" y="2226002"/>
            <a:ext cx="145605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Acceptanc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cargo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17674" y="4769629"/>
            <a:ext cx="753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RZD</a:t>
            </a:r>
            <a:endParaRPr sz="800">
              <a:latin typeface="Gotham Pro Medium"/>
              <a:cs typeface="Gotham Pro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61481" y="2393642"/>
            <a:ext cx="149034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fo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r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carriage confirmatio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0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%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VAT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8376" y="2455529"/>
            <a:ext cx="18243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195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Custom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transi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the railwa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cross-borde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point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1612" y="2946574"/>
            <a:ext cx="184150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832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Carryin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ou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cargo operation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alon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th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route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99749" y="3437620"/>
            <a:ext cx="12528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307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Сompletion o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custom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transit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7863" y="2574693"/>
            <a:ext cx="2031364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Placin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good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i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temporary storag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warehouse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7863" y="3065739"/>
            <a:ext cx="1566545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Releas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good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from 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temporar</a:t>
            </a:r>
            <a:r>
              <a:rPr sz="110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tham Pro"/>
                <a:cs typeface="Gotham Pro"/>
              </a:rPr>
              <a:t>storage warehouse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81900" y="2898937"/>
            <a:ext cx="802005" cy="66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 algn="ctr">
              <a:lnSpc>
                <a:spcPct val="100000"/>
              </a:lnSpc>
            </a:pPr>
            <a:r>
              <a:rPr sz="1100" spc="-15" dirty="0">
                <a:solidFill>
                  <a:srgbClr val="ED1C24"/>
                </a:solidFill>
                <a:latin typeface="Gotham Pro"/>
                <a:cs typeface="Gotham Pro"/>
              </a:rPr>
              <a:t>RZD</a:t>
            </a:r>
            <a:endParaRPr sz="1100">
              <a:latin typeface="Gotham Pro"/>
              <a:cs typeface="Gotham Pro"/>
            </a:endParaRPr>
          </a:p>
          <a:p>
            <a:pPr marL="12700" marR="5080" algn="ctr">
              <a:lnSpc>
                <a:spcPct val="100000"/>
              </a:lnSpc>
            </a:pPr>
            <a:r>
              <a:rPr sz="1100" spc="-15" dirty="0">
                <a:solidFill>
                  <a:srgbClr val="ED1C24"/>
                </a:solidFill>
                <a:latin typeface="Gotham Pro"/>
                <a:cs typeface="Gotham Pro"/>
              </a:rPr>
              <a:t>Automated control system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61481" y="3673294"/>
            <a:ext cx="81470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Preliminary information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1481" y="3092142"/>
            <a:ext cx="492759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Transit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81948" y="2225723"/>
            <a:ext cx="880110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Registration 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departure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06675" y="3673154"/>
            <a:ext cx="855344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935" marR="5080" indent="-22987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Registration o</a:t>
            </a:r>
            <a:r>
              <a:rPr sz="1100" dirty="0">
                <a:solidFill>
                  <a:srgbClr val="FFFFFF"/>
                </a:solidFill>
                <a:latin typeface="Gotham Pro"/>
                <a:cs typeface="Gotham Pro"/>
              </a:rPr>
              <a:t>f</a:t>
            </a:r>
            <a:r>
              <a:rPr sz="11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arrival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82951" y="3009160"/>
            <a:ext cx="77914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Temporary</a:t>
            </a:r>
            <a:endParaRPr sz="1100">
              <a:latin typeface="Gotham Pro"/>
              <a:cs typeface="Gotham Pro"/>
            </a:endParaRPr>
          </a:p>
          <a:p>
            <a:pPr marL="246379">
              <a:lnSpc>
                <a:spcPct val="100000"/>
              </a:lnSpc>
            </a:pPr>
            <a:r>
              <a:rPr sz="1100" spc="-15" dirty="0">
                <a:solidFill>
                  <a:srgbClr val="FFFFFF"/>
                </a:solidFill>
                <a:latin typeface="Gotham Pro"/>
                <a:cs typeface="Gotham Pro"/>
              </a:rPr>
              <a:t>storage</a:t>
            </a:r>
            <a:endParaRPr sz="1100">
              <a:latin typeface="Gotham Pro"/>
              <a:cs typeface="Gotham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 marR="5080">
              <a:lnSpc>
                <a:spcPct val="100000"/>
              </a:lnSpc>
            </a:pPr>
            <a:r>
              <a:rPr dirty="0"/>
              <a:t>THE MAIN ENT</a:t>
            </a:r>
            <a:r>
              <a:rPr spc="-40" dirty="0"/>
              <a:t>R</a:t>
            </a:r>
            <a:r>
              <a:rPr dirty="0"/>
              <a:t>Y POINT </a:t>
            </a:r>
            <a:r>
              <a:rPr spc="-55" dirty="0"/>
              <a:t>T</a:t>
            </a:r>
            <a:r>
              <a:rPr dirty="0"/>
              <a:t>O THE EU IS THE BORDER CRO</a:t>
            </a:r>
            <a:r>
              <a:rPr spc="-15" dirty="0"/>
              <a:t>S</a:t>
            </a:r>
            <a:r>
              <a:rPr dirty="0"/>
              <a:t>SING POINT BRE</a:t>
            </a:r>
            <a:r>
              <a:rPr spc="-25" dirty="0"/>
              <a:t>S</a:t>
            </a:r>
            <a:r>
              <a:rPr dirty="0"/>
              <a:t>T - MAL</a:t>
            </a:r>
            <a:r>
              <a:rPr spc="-20" dirty="0"/>
              <a:t>A</a:t>
            </a:r>
            <a:r>
              <a:rPr spc="-15" dirty="0"/>
              <a:t>S</a:t>
            </a:r>
            <a:r>
              <a:rPr dirty="0"/>
              <a:t>ZEWICZE</a:t>
            </a:r>
          </a:p>
        </p:txBody>
      </p:sp>
      <p:sp>
        <p:nvSpPr>
          <p:cNvPr id="3" name="object 3"/>
          <p:cNvSpPr/>
          <p:nvPr/>
        </p:nvSpPr>
        <p:spPr>
          <a:xfrm>
            <a:off x="371933" y="292483"/>
            <a:ext cx="919086" cy="92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04650" y="2498725"/>
            <a:ext cx="4568825" cy="175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50285">
              <a:lnSpc>
                <a:spcPct val="116700"/>
              </a:lnSpc>
            </a:pP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idth of 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acks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ength of 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ains</a:t>
            </a:r>
            <a:endParaRPr sz="1000" dirty="0">
              <a:latin typeface="Gotham Pro"/>
              <a:cs typeface="Gotham Pro"/>
            </a:endParaRPr>
          </a:p>
          <a:p>
            <a:pPr marL="12700" marR="2955925">
              <a:lnSpc>
                <a:spcPct val="116700"/>
              </a:lnSpc>
            </a:pP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cc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ep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ed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oading gauge Lines capacity</a:t>
            </a:r>
            <a:endParaRPr sz="1000" dirty="0">
              <a:latin typeface="Gotham Pro"/>
              <a:cs typeface="Gotham Pro"/>
            </a:endParaRPr>
          </a:p>
          <a:p>
            <a:pPr marL="12700" marR="144145">
              <a:lnSpc>
                <a:spcPct val="116700"/>
              </a:lnSpc>
            </a:pP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equi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ement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or efficient, pol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alent and fl</a:t>
            </a:r>
            <a:r>
              <a:rPr sz="10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xible in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ermodal </a:t>
            </a:r>
            <a:r>
              <a:rPr sz="10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erminals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eduction of e</a:t>
            </a:r>
            <a:r>
              <a:rPr sz="1000" spc="-2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vi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onmental impact</a:t>
            </a:r>
            <a:endParaRPr sz="1000" dirty="0">
              <a:latin typeface="Gotham Pro"/>
              <a:cs typeface="Gotham Pro"/>
            </a:endParaRPr>
          </a:p>
          <a:p>
            <a:pPr marL="12700" marR="5080">
              <a:lnSpc>
                <a:spcPct val="116700"/>
              </a:lnSpc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Harmonization and simplification of admini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ati</a:t>
            </a:r>
            <a:r>
              <a:rPr sz="10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e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ormalities and social legislation</a:t>
            </a:r>
            <a:endParaRPr sz="1000" dirty="0">
              <a:latin typeface="Gotham Pro"/>
              <a:cs typeface="Gotham Pro"/>
            </a:endParaRPr>
          </a:p>
          <a:p>
            <a:pPr marL="12700" marR="1274445">
              <a:lnSpc>
                <a:spcPct val="116700"/>
              </a:lnSpc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Lack of unified ope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ation management and t</a:t>
            </a:r>
            <a:r>
              <a:rPr sz="10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acking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olling </a:t>
            </a:r>
            <a:r>
              <a:rPr sz="10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0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ock adaptation</a:t>
            </a:r>
            <a:endParaRPr sz="1000" dirty="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4762" y="1407963"/>
            <a:ext cx="19799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3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od</a:t>
            </a:r>
            <a:r>
              <a:rPr sz="1000" spc="-2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y - loading length ca. 19 m</a:t>
            </a:r>
            <a:endParaRPr sz="1000">
              <a:latin typeface="Gotham Pro"/>
              <a:cs typeface="Gotham Pr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1931" y="2181655"/>
            <a:ext cx="2661853" cy="2380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1632813"/>
            <a:ext cx="3342741" cy="472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9469" y="1763730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29" h="90169">
                <a:moveTo>
                  <a:pt x="0" y="90127"/>
                </a:moveTo>
                <a:lnTo>
                  <a:pt x="62102" y="90127"/>
                </a:lnTo>
                <a:lnTo>
                  <a:pt x="62102" y="80983"/>
                </a:lnTo>
                <a:lnTo>
                  <a:pt x="14986" y="80983"/>
                </a:lnTo>
                <a:lnTo>
                  <a:pt x="38735" y="59901"/>
                </a:lnTo>
                <a:lnTo>
                  <a:pt x="50678" y="48565"/>
                </a:lnTo>
                <a:lnTo>
                  <a:pt x="58042" y="38641"/>
                </a:lnTo>
                <a:lnTo>
                  <a:pt x="61093" y="28210"/>
                </a:lnTo>
                <a:lnTo>
                  <a:pt x="57837" y="13534"/>
                </a:lnTo>
                <a:lnTo>
                  <a:pt x="48793" y="3882"/>
                </a:lnTo>
                <a:lnTo>
                  <a:pt x="35400" y="0"/>
                </a:lnTo>
                <a:lnTo>
                  <a:pt x="20905" y="2153"/>
                </a:lnTo>
                <a:lnTo>
                  <a:pt x="10390" y="8405"/>
                </a:lnTo>
                <a:lnTo>
                  <a:pt x="2031" y="18316"/>
                </a:lnTo>
                <a:lnTo>
                  <a:pt x="9017" y="24214"/>
                </a:lnTo>
                <a:lnTo>
                  <a:pt x="18643" y="13715"/>
                </a:lnTo>
                <a:lnTo>
                  <a:pt x="29854" y="9143"/>
                </a:lnTo>
                <a:lnTo>
                  <a:pt x="44382" y="13064"/>
                </a:lnTo>
                <a:lnTo>
                  <a:pt x="50704" y="24083"/>
                </a:lnTo>
                <a:lnTo>
                  <a:pt x="48698" y="34702"/>
                </a:lnTo>
                <a:lnTo>
                  <a:pt x="41726" y="44850"/>
                </a:lnTo>
                <a:lnTo>
                  <a:pt x="0" y="82380"/>
                </a:lnTo>
                <a:lnTo>
                  <a:pt x="0" y="901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8914" y="1763732"/>
            <a:ext cx="73025" cy="92075"/>
          </a:xfrm>
          <a:custGeom>
            <a:avLst/>
            <a:gdLst/>
            <a:ahLst/>
            <a:cxnLst/>
            <a:rect l="l" t="t" r="r" b="b"/>
            <a:pathLst>
              <a:path w="73025" h="92075">
                <a:moveTo>
                  <a:pt x="35871" y="91652"/>
                </a:moveTo>
                <a:lnTo>
                  <a:pt x="49358" y="88928"/>
                </a:lnTo>
                <a:lnTo>
                  <a:pt x="60226" y="81433"/>
                </a:lnTo>
                <a:lnTo>
                  <a:pt x="68089" y="70181"/>
                </a:lnTo>
                <a:lnTo>
                  <a:pt x="72560" y="56184"/>
                </a:lnTo>
                <a:lnTo>
                  <a:pt x="71510" y="37845"/>
                </a:lnTo>
                <a:lnTo>
                  <a:pt x="67532" y="22826"/>
                </a:lnTo>
                <a:lnTo>
                  <a:pt x="60896" y="11358"/>
                </a:lnTo>
                <a:lnTo>
                  <a:pt x="51875" y="3672"/>
                </a:lnTo>
                <a:lnTo>
                  <a:pt x="40738" y="0"/>
                </a:lnTo>
                <a:lnTo>
                  <a:pt x="25618" y="2304"/>
                </a:lnTo>
                <a:lnTo>
                  <a:pt x="13714" y="8994"/>
                </a:lnTo>
                <a:lnTo>
                  <a:pt x="5137" y="19193"/>
                </a:lnTo>
                <a:lnTo>
                  <a:pt x="0" y="32026"/>
                </a:lnTo>
                <a:lnTo>
                  <a:pt x="636" y="51036"/>
                </a:lnTo>
                <a:lnTo>
                  <a:pt x="18345" y="86562"/>
                </a:lnTo>
                <a:lnTo>
                  <a:pt x="35871" y="916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98627" y="1772767"/>
            <a:ext cx="52069" cy="73660"/>
          </a:xfrm>
          <a:custGeom>
            <a:avLst/>
            <a:gdLst/>
            <a:ahLst/>
            <a:cxnLst/>
            <a:rect l="l" t="t" r="r" b="b"/>
            <a:pathLst>
              <a:path w="52069" h="73660">
                <a:moveTo>
                  <a:pt x="26413" y="73472"/>
                </a:moveTo>
                <a:lnTo>
                  <a:pt x="14062" y="69793"/>
                </a:lnTo>
                <a:lnTo>
                  <a:pt x="5057" y="60064"/>
                </a:lnTo>
                <a:lnTo>
                  <a:pt x="0" y="46245"/>
                </a:lnTo>
                <a:lnTo>
                  <a:pt x="1170" y="27668"/>
                </a:lnTo>
                <a:lnTo>
                  <a:pt x="5671" y="13529"/>
                </a:lnTo>
                <a:lnTo>
                  <a:pt x="13112" y="4187"/>
                </a:lnTo>
                <a:lnTo>
                  <a:pt x="23101" y="0"/>
                </a:lnTo>
                <a:lnTo>
                  <a:pt x="36776" y="3275"/>
                </a:lnTo>
                <a:lnTo>
                  <a:pt x="46486" y="12252"/>
                </a:lnTo>
                <a:lnTo>
                  <a:pt x="52031" y="25178"/>
                </a:lnTo>
                <a:lnTo>
                  <a:pt x="51189" y="44191"/>
                </a:lnTo>
                <a:lnTo>
                  <a:pt x="47131" y="58653"/>
                </a:lnTo>
                <a:lnTo>
                  <a:pt x="40223" y="68343"/>
                </a:lnTo>
                <a:lnTo>
                  <a:pt x="30835" y="73040"/>
                </a:lnTo>
                <a:lnTo>
                  <a:pt x="26413" y="734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8539" y="1759875"/>
            <a:ext cx="22225" cy="18415"/>
          </a:xfrm>
          <a:custGeom>
            <a:avLst/>
            <a:gdLst/>
            <a:ahLst/>
            <a:cxnLst/>
            <a:rect l="l" t="t" r="r" b="b"/>
            <a:pathLst>
              <a:path w="22225" h="18414">
                <a:moveTo>
                  <a:pt x="14350" y="18414"/>
                </a:moveTo>
                <a:lnTo>
                  <a:pt x="22224" y="18414"/>
                </a:lnTo>
                <a:lnTo>
                  <a:pt x="10159" y="0"/>
                </a:lnTo>
                <a:lnTo>
                  <a:pt x="0" y="4698"/>
                </a:lnTo>
                <a:lnTo>
                  <a:pt x="14350" y="184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90674" y="1736725"/>
            <a:ext cx="25590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20`</a:t>
            </a:r>
            <a:endParaRPr sz="1000" dirty="0">
              <a:latin typeface="Gotham Pro"/>
              <a:cs typeface="Gotham Pr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9948" y="1778996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30" h="90169">
                <a:moveTo>
                  <a:pt x="0" y="90127"/>
                </a:moveTo>
                <a:lnTo>
                  <a:pt x="62102" y="90127"/>
                </a:lnTo>
                <a:lnTo>
                  <a:pt x="62102" y="80983"/>
                </a:lnTo>
                <a:lnTo>
                  <a:pt x="14986" y="80983"/>
                </a:lnTo>
                <a:lnTo>
                  <a:pt x="38735" y="59901"/>
                </a:lnTo>
                <a:lnTo>
                  <a:pt x="50678" y="48565"/>
                </a:lnTo>
                <a:lnTo>
                  <a:pt x="58042" y="38641"/>
                </a:lnTo>
                <a:lnTo>
                  <a:pt x="61093" y="28210"/>
                </a:lnTo>
                <a:lnTo>
                  <a:pt x="57837" y="13534"/>
                </a:lnTo>
                <a:lnTo>
                  <a:pt x="48793" y="3882"/>
                </a:lnTo>
                <a:lnTo>
                  <a:pt x="35400" y="0"/>
                </a:lnTo>
                <a:lnTo>
                  <a:pt x="20905" y="2153"/>
                </a:lnTo>
                <a:lnTo>
                  <a:pt x="10390" y="8405"/>
                </a:lnTo>
                <a:lnTo>
                  <a:pt x="2031" y="18316"/>
                </a:lnTo>
                <a:lnTo>
                  <a:pt x="9017" y="24214"/>
                </a:lnTo>
                <a:lnTo>
                  <a:pt x="18643" y="13715"/>
                </a:lnTo>
                <a:lnTo>
                  <a:pt x="29854" y="9143"/>
                </a:lnTo>
                <a:lnTo>
                  <a:pt x="44382" y="13064"/>
                </a:lnTo>
                <a:lnTo>
                  <a:pt x="50704" y="24083"/>
                </a:lnTo>
                <a:lnTo>
                  <a:pt x="48698" y="34702"/>
                </a:lnTo>
                <a:lnTo>
                  <a:pt x="41726" y="44850"/>
                </a:lnTo>
                <a:lnTo>
                  <a:pt x="0" y="82380"/>
                </a:lnTo>
                <a:lnTo>
                  <a:pt x="0" y="901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9393" y="1778998"/>
            <a:ext cx="73025" cy="92075"/>
          </a:xfrm>
          <a:custGeom>
            <a:avLst/>
            <a:gdLst/>
            <a:ahLst/>
            <a:cxnLst/>
            <a:rect l="l" t="t" r="r" b="b"/>
            <a:pathLst>
              <a:path w="73025" h="92075">
                <a:moveTo>
                  <a:pt x="35871" y="91652"/>
                </a:moveTo>
                <a:lnTo>
                  <a:pt x="49358" y="88928"/>
                </a:lnTo>
                <a:lnTo>
                  <a:pt x="60226" y="81433"/>
                </a:lnTo>
                <a:lnTo>
                  <a:pt x="68089" y="70181"/>
                </a:lnTo>
                <a:lnTo>
                  <a:pt x="72560" y="56184"/>
                </a:lnTo>
                <a:lnTo>
                  <a:pt x="71510" y="37845"/>
                </a:lnTo>
                <a:lnTo>
                  <a:pt x="67532" y="22826"/>
                </a:lnTo>
                <a:lnTo>
                  <a:pt x="60896" y="11358"/>
                </a:lnTo>
                <a:lnTo>
                  <a:pt x="51875" y="3672"/>
                </a:lnTo>
                <a:lnTo>
                  <a:pt x="40738" y="0"/>
                </a:lnTo>
                <a:lnTo>
                  <a:pt x="25618" y="2304"/>
                </a:lnTo>
                <a:lnTo>
                  <a:pt x="13714" y="8994"/>
                </a:lnTo>
                <a:lnTo>
                  <a:pt x="5137" y="19193"/>
                </a:lnTo>
                <a:lnTo>
                  <a:pt x="0" y="32026"/>
                </a:lnTo>
                <a:lnTo>
                  <a:pt x="636" y="51036"/>
                </a:lnTo>
                <a:lnTo>
                  <a:pt x="18345" y="86562"/>
                </a:lnTo>
                <a:lnTo>
                  <a:pt x="35871" y="916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9106" y="1788033"/>
            <a:ext cx="52069" cy="73660"/>
          </a:xfrm>
          <a:custGeom>
            <a:avLst/>
            <a:gdLst/>
            <a:ahLst/>
            <a:cxnLst/>
            <a:rect l="l" t="t" r="r" b="b"/>
            <a:pathLst>
              <a:path w="52069" h="73660">
                <a:moveTo>
                  <a:pt x="26413" y="73472"/>
                </a:moveTo>
                <a:lnTo>
                  <a:pt x="14062" y="69793"/>
                </a:lnTo>
                <a:lnTo>
                  <a:pt x="5057" y="60064"/>
                </a:lnTo>
                <a:lnTo>
                  <a:pt x="0" y="46245"/>
                </a:lnTo>
                <a:lnTo>
                  <a:pt x="1170" y="27668"/>
                </a:lnTo>
                <a:lnTo>
                  <a:pt x="5671" y="13529"/>
                </a:lnTo>
                <a:lnTo>
                  <a:pt x="13112" y="4187"/>
                </a:lnTo>
                <a:lnTo>
                  <a:pt x="23101" y="0"/>
                </a:lnTo>
                <a:lnTo>
                  <a:pt x="36776" y="3275"/>
                </a:lnTo>
                <a:lnTo>
                  <a:pt x="46486" y="12252"/>
                </a:lnTo>
                <a:lnTo>
                  <a:pt x="52031" y="25178"/>
                </a:lnTo>
                <a:lnTo>
                  <a:pt x="51189" y="44191"/>
                </a:lnTo>
                <a:lnTo>
                  <a:pt x="47131" y="58653"/>
                </a:lnTo>
                <a:lnTo>
                  <a:pt x="40223" y="68343"/>
                </a:lnTo>
                <a:lnTo>
                  <a:pt x="30835" y="73040"/>
                </a:lnTo>
                <a:lnTo>
                  <a:pt x="26413" y="734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9018" y="1775141"/>
            <a:ext cx="22225" cy="18415"/>
          </a:xfrm>
          <a:custGeom>
            <a:avLst/>
            <a:gdLst/>
            <a:ahLst/>
            <a:cxnLst/>
            <a:rect l="l" t="t" r="r" b="b"/>
            <a:pathLst>
              <a:path w="22225" h="18414">
                <a:moveTo>
                  <a:pt x="14350" y="18414"/>
                </a:moveTo>
                <a:lnTo>
                  <a:pt x="22224" y="18414"/>
                </a:lnTo>
                <a:lnTo>
                  <a:pt x="10159" y="0"/>
                </a:lnTo>
                <a:lnTo>
                  <a:pt x="0" y="4698"/>
                </a:lnTo>
                <a:lnTo>
                  <a:pt x="14350" y="184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70433" y="1778996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30" h="90169">
                <a:moveTo>
                  <a:pt x="0" y="90127"/>
                </a:moveTo>
                <a:lnTo>
                  <a:pt x="62102" y="90127"/>
                </a:lnTo>
                <a:lnTo>
                  <a:pt x="62102" y="80983"/>
                </a:lnTo>
                <a:lnTo>
                  <a:pt x="14986" y="80983"/>
                </a:lnTo>
                <a:lnTo>
                  <a:pt x="38735" y="59901"/>
                </a:lnTo>
                <a:lnTo>
                  <a:pt x="50678" y="48565"/>
                </a:lnTo>
                <a:lnTo>
                  <a:pt x="58042" y="38641"/>
                </a:lnTo>
                <a:lnTo>
                  <a:pt x="61093" y="28210"/>
                </a:lnTo>
                <a:lnTo>
                  <a:pt x="57837" y="13534"/>
                </a:lnTo>
                <a:lnTo>
                  <a:pt x="48793" y="3882"/>
                </a:lnTo>
                <a:lnTo>
                  <a:pt x="35400" y="0"/>
                </a:lnTo>
                <a:lnTo>
                  <a:pt x="20905" y="2153"/>
                </a:lnTo>
                <a:lnTo>
                  <a:pt x="10390" y="8405"/>
                </a:lnTo>
                <a:lnTo>
                  <a:pt x="2031" y="18316"/>
                </a:lnTo>
                <a:lnTo>
                  <a:pt x="9017" y="24214"/>
                </a:lnTo>
                <a:lnTo>
                  <a:pt x="18643" y="13715"/>
                </a:lnTo>
                <a:lnTo>
                  <a:pt x="29854" y="9143"/>
                </a:lnTo>
                <a:lnTo>
                  <a:pt x="44382" y="13064"/>
                </a:lnTo>
                <a:lnTo>
                  <a:pt x="50704" y="24083"/>
                </a:lnTo>
                <a:lnTo>
                  <a:pt x="48698" y="34702"/>
                </a:lnTo>
                <a:lnTo>
                  <a:pt x="41726" y="44850"/>
                </a:lnTo>
                <a:lnTo>
                  <a:pt x="0" y="82380"/>
                </a:lnTo>
                <a:lnTo>
                  <a:pt x="0" y="9012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9879" y="1778998"/>
            <a:ext cx="73025" cy="92075"/>
          </a:xfrm>
          <a:custGeom>
            <a:avLst/>
            <a:gdLst/>
            <a:ahLst/>
            <a:cxnLst/>
            <a:rect l="l" t="t" r="r" b="b"/>
            <a:pathLst>
              <a:path w="73025" h="92075">
                <a:moveTo>
                  <a:pt x="35871" y="91652"/>
                </a:moveTo>
                <a:lnTo>
                  <a:pt x="49358" y="88928"/>
                </a:lnTo>
                <a:lnTo>
                  <a:pt x="60226" y="81433"/>
                </a:lnTo>
                <a:lnTo>
                  <a:pt x="68089" y="70181"/>
                </a:lnTo>
                <a:lnTo>
                  <a:pt x="72560" y="56184"/>
                </a:lnTo>
                <a:lnTo>
                  <a:pt x="71510" y="37845"/>
                </a:lnTo>
                <a:lnTo>
                  <a:pt x="67532" y="22826"/>
                </a:lnTo>
                <a:lnTo>
                  <a:pt x="60896" y="11358"/>
                </a:lnTo>
                <a:lnTo>
                  <a:pt x="51875" y="3672"/>
                </a:lnTo>
                <a:lnTo>
                  <a:pt x="40738" y="0"/>
                </a:lnTo>
                <a:lnTo>
                  <a:pt x="25618" y="2304"/>
                </a:lnTo>
                <a:lnTo>
                  <a:pt x="13714" y="8994"/>
                </a:lnTo>
                <a:lnTo>
                  <a:pt x="5137" y="19193"/>
                </a:lnTo>
                <a:lnTo>
                  <a:pt x="0" y="32026"/>
                </a:lnTo>
                <a:lnTo>
                  <a:pt x="636" y="51036"/>
                </a:lnTo>
                <a:lnTo>
                  <a:pt x="18345" y="86562"/>
                </a:lnTo>
                <a:lnTo>
                  <a:pt x="35871" y="9165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9591" y="1788033"/>
            <a:ext cx="52069" cy="73660"/>
          </a:xfrm>
          <a:custGeom>
            <a:avLst/>
            <a:gdLst/>
            <a:ahLst/>
            <a:cxnLst/>
            <a:rect l="l" t="t" r="r" b="b"/>
            <a:pathLst>
              <a:path w="52069" h="73660">
                <a:moveTo>
                  <a:pt x="26413" y="73472"/>
                </a:moveTo>
                <a:lnTo>
                  <a:pt x="14062" y="69793"/>
                </a:lnTo>
                <a:lnTo>
                  <a:pt x="5057" y="60064"/>
                </a:lnTo>
                <a:lnTo>
                  <a:pt x="0" y="46245"/>
                </a:lnTo>
                <a:lnTo>
                  <a:pt x="1170" y="27668"/>
                </a:lnTo>
                <a:lnTo>
                  <a:pt x="5671" y="13529"/>
                </a:lnTo>
                <a:lnTo>
                  <a:pt x="13112" y="4187"/>
                </a:lnTo>
                <a:lnTo>
                  <a:pt x="23101" y="0"/>
                </a:lnTo>
                <a:lnTo>
                  <a:pt x="36776" y="3275"/>
                </a:lnTo>
                <a:lnTo>
                  <a:pt x="46486" y="12252"/>
                </a:lnTo>
                <a:lnTo>
                  <a:pt x="52031" y="25178"/>
                </a:lnTo>
                <a:lnTo>
                  <a:pt x="51189" y="44191"/>
                </a:lnTo>
                <a:lnTo>
                  <a:pt x="47131" y="58653"/>
                </a:lnTo>
                <a:lnTo>
                  <a:pt x="40223" y="68343"/>
                </a:lnTo>
                <a:lnTo>
                  <a:pt x="30835" y="73040"/>
                </a:lnTo>
                <a:lnTo>
                  <a:pt x="26413" y="7347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9504" y="1775141"/>
            <a:ext cx="22225" cy="18415"/>
          </a:xfrm>
          <a:custGeom>
            <a:avLst/>
            <a:gdLst/>
            <a:ahLst/>
            <a:cxnLst/>
            <a:rect l="l" t="t" r="r" b="b"/>
            <a:pathLst>
              <a:path w="22225" h="18414">
                <a:moveTo>
                  <a:pt x="14350" y="18414"/>
                </a:moveTo>
                <a:lnTo>
                  <a:pt x="22224" y="18414"/>
                </a:lnTo>
                <a:lnTo>
                  <a:pt x="10159" y="0"/>
                </a:lnTo>
                <a:lnTo>
                  <a:pt x="0" y="4698"/>
                </a:lnTo>
                <a:lnTo>
                  <a:pt x="14350" y="184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71153" y="1751991"/>
            <a:ext cx="7366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2759" algn="l"/>
              </a:tabLst>
            </a:pPr>
            <a:r>
              <a:rPr sz="1000" dirty="0">
                <a:solidFill>
                  <a:srgbClr val="231F20"/>
                </a:solidFill>
                <a:latin typeface="Gotham Pro"/>
                <a:cs typeface="Gotham Pro"/>
              </a:rPr>
              <a:t>20`	20`</a:t>
            </a:r>
            <a:endParaRPr sz="1000">
              <a:latin typeface="Gotham Pro"/>
              <a:cs typeface="Gotham Pr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65347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69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7093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6407" y="1772392"/>
            <a:ext cx="25400" cy="77470"/>
          </a:xfrm>
          <a:custGeom>
            <a:avLst/>
            <a:gdLst/>
            <a:ahLst/>
            <a:cxnLst/>
            <a:rect l="l" t="t" r="r" b="b"/>
            <a:pathLst>
              <a:path w="25400" h="77469">
                <a:moveTo>
                  <a:pt x="16484" y="76962"/>
                </a:moveTo>
                <a:lnTo>
                  <a:pt x="24993" y="76962"/>
                </a:lnTo>
                <a:lnTo>
                  <a:pt x="24993" y="0"/>
                </a:lnTo>
                <a:lnTo>
                  <a:pt x="18669" y="0"/>
                </a:lnTo>
                <a:lnTo>
                  <a:pt x="0" y="6451"/>
                </a:lnTo>
                <a:lnTo>
                  <a:pt x="2070" y="13436"/>
                </a:lnTo>
                <a:lnTo>
                  <a:pt x="16484" y="8966"/>
                </a:lnTo>
                <a:lnTo>
                  <a:pt x="16484" y="7696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8217" y="1772945"/>
            <a:ext cx="51435" cy="78105"/>
          </a:xfrm>
          <a:custGeom>
            <a:avLst/>
            <a:gdLst/>
            <a:ahLst/>
            <a:cxnLst/>
            <a:rect l="l" t="t" r="r" b="b"/>
            <a:pathLst>
              <a:path w="51435" h="78105">
                <a:moveTo>
                  <a:pt x="27279" y="77724"/>
                </a:moveTo>
                <a:lnTo>
                  <a:pt x="41766" y="74366"/>
                </a:lnTo>
                <a:lnTo>
                  <a:pt x="51399" y="65152"/>
                </a:lnTo>
                <a:lnTo>
                  <a:pt x="50946" y="46791"/>
                </a:lnTo>
                <a:lnTo>
                  <a:pt x="45334" y="35457"/>
                </a:lnTo>
                <a:lnTo>
                  <a:pt x="35947" y="29990"/>
                </a:lnTo>
                <a:lnTo>
                  <a:pt x="21818" y="29032"/>
                </a:lnTo>
                <a:lnTo>
                  <a:pt x="17564" y="30454"/>
                </a:lnTo>
                <a:lnTo>
                  <a:pt x="13093" y="32423"/>
                </a:lnTo>
                <a:lnTo>
                  <a:pt x="14731" y="7975"/>
                </a:lnTo>
                <a:lnTo>
                  <a:pt x="51180" y="7975"/>
                </a:lnTo>
                <a:lnTo>
                  <a:pt x="51180" y="0"/>
                </a:lnTo>
                <a:lnTo>
                  <a:pt x="7200" y="0"/>
                </a:lnTo>
                <a:lnTo>
                  <a:pt x="5016" y="37223"/>
                </a:lnTo>
                <a:lnTo>
                  <a:pt x="10794" y="41033"/>
                </a:lnTo>
                <a:lnTo>
                  <a:pt x="15278" y="38646"/>
                </a:lnTo>
                <a:lnTo>
                  <a:pt x="20396" y="36677"/>
                </a:lnTo>
                <a:lnTo>
                  <a:pt x="26847" y="36677"/>
                </a:lnTo>
                <a:lnTo>
                  <a:pt x="37972" y="36677"/>
                </a:lnTo>
                <a:lnTo>
                  <a:pt x="45834" y="43230"/>
                </a:lnTo>
                <a:lnTo>
                  <a:pt x="45834" y="52717"/>
                </a:lnTo>
                <a:lnTo>
                  <a:pt x="45834" y="62649"/>
                </a:lnTo>
                <a:lnTo>
                  <a:pt x="38303" y="69862"/>
                </a:lnTo>
                <a:lnTo>
                  <a:pt x="27393" y="69862"/>
                </a:lnTo>
                <a:lnTo>
                  <a:pt x="19634" y="69862"/>
                </a:lnTo>
                <a:lnTo>
                  <a:pt x="12331" y="65824"/>
                </a:lnTo>
                <a:lnTo>
                  <a:pt x="5664" y="59385"/>
                </a:lnTo>
                <a:lnTo>
                  <a:pt x="0" y="65608"/>
                </a:lnTo>
                <a:lnTo>
                  <a:pt x="10103" y="73216"/>
                </a:lnTo>
                <a:lnTo>
                  <a:pt x="22499" y="77386"/>
                </a:lnTo>
                <a:lnTo>
                  <a:pt x="27279" y="777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27275" y="1816558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44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86816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69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8561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5949" y="1773167"/>
            <a:ext cx="55244" cy="77470"/>
          </a:xfrm>
          <a:custGeom>
            <a:avLst/>
            <a:gdLst/>
            <a:ahLst/>
            <a:cxnLst/>
            <a:rect l="l" t="t" r="r" b="b"/>
            <a:pathLst>
              <a:path w="55244" h="77469">
                <a:moveTo>
                  <a:pt x="28714" y="77277"/>
                </a:moveTo>
                <a:lnTo>
                  <a:pt x="44120" y="74214"/>
                </a:lnTo>
                <a:lnTo>
                  <a:pt x="54403" y="65808"/>
                </a:lnTo>
                <a:lnTo>
                  <a:pt x="54176" y="49182"/>
                </a:lnTo>
                <a:lnTo>
                  <a:pt x="48296" y="40186"/>
                </a:lnTo>
                <a:lnTo>
                  <a:pt x="48793" y="33399"/>
                </a:lnTo>
                <a:lnTo>
                  <a:pt x="54800" y="27938"/>
                </a:lnTo>
                <a:lnTo>
                  <a:pt x="54800" y="19099"/>
                </a:lnTo>
                <a:lnTo>
                  <a:pt x="50034" y="7150"/>
                </a:lnTo>
                <a:lnTo>
                  <a:pt x="38052" y="0"/>
                </a:lnTo>
                <a:lnTo>
                  <a:pt x="19800" y="1351"/>
                </a:lnTo>
                <a:lnTo>
                  <a:pt x="8017" y="7083"/>
                </a:lnTo>
                <a:lnTo>
                  <a:pt x="2863" y="16098"/>
                </a:lnTo>
                <a:lnTo>
                  <a:pt x="2628" y="27938"/>
                </a:lnTo>
                <a:lnTo>
                  <a:pt x="8623" y="33399"/>
                </a:lnTo>
                <a:lnTo>
                  <a:pt x="15722" y="36676"/>
                </a:lnTo>
                <a:lnTo>
                  <a:pt x="6553" y="39952"/>
                </a:lnTo>
                <a:lnTo>
                  <a:pt x="0" y="46378"/>
                </a:lnTo>
                <a:lnTo>
                  <a:pt x="0" y="55446"/>
                </a:lnTo>
                <a:lnTo>
                  <a:pt x="4252" y="67420"/>
                </a:lnTo>
                <a:lnTo>
                  <a:pt x="15502" y="75078"/>
                </a:lnTo>
                <a:lnTo>
                  <a:pt x="28714" y="7727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7201" y="1779389"/>
            <a:ext cx="34925" cy="27940"/>
          </a:xfrm>
          <a:custGeom>
            <a:avLst/>
            <a:gdLst/>
            <a:ahLst/>
            <a:cxnLst/>
            <a:rect l="l" t="t" r="r" b="b"/>
            <a:pathLst>
              <a:path w="34925" h="27939">
                <a:moveTo>
                  <a:pt x="17462" y="27393"/>
                </a:moveTo>
                <a:lnTo>
                  <a:pt x="7747" y="27393"/>
                </a:lnTo>
                <a:lnTo>
                  <a:pt x="0" y="21717"/>
                </a:lnTo>
                <a:lnTo>
                  <a:pt x="0" y="13423"/>
                </a:lnTo>
                <a:lnTo>
                  <a:pt x="0" y="5562"/>
                </a:lnTo>
                <a:lnTo>
                  <a:pt x="7531" y="0"/>
                </a:lnTo>
                <a:lnTo>
                  <a:pt x="17462" y="0"/>
                </a:lnTo>
                <a:lnTo>
                  <a:pt x="27393" y="0"/>
                </a:lnTo>
                <a:lnTo>
                  <a:pt x="34925" y="5676"/>
                </a:lnTo>
                <a:lnTo>
                  <a:pt x="34925" y="13195"/>
                </a:lnTo>
                <a:lnTo>
                  <a:pt x="34925" y="21717"/>
                </a:lnTo>
                <a:lnTo>
                  <a:pt x="27178" y="27393"/>
                </a:lnTo>
                <a:lnTo>
                  <a:pt x="17462" y="2739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4686" y="1813882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5" h="29210">
                <a:moveTo>
                  <a:pt x="19977" y="29032"/>
                </a:moveTo>
                <a:lnTo>
                  <a:pt x="7416" y="29032"/>
                </a:lnTo>
                <a:lnTo>
                  <a:pt x="0" y="22491"/>
                </a:lnTo>
                <a:lnTo>
                  <a:pt x="0" y="14732"/>
                </a:lnTo>
                <a:lnTo>
                  <a:pt x="0" y="6007"/>
                </a:lnTo>
                <a:lnTo>
                  <a:pt x="8839" y="0"/>
                </a:lnTo>
                <a:lnTo>
                  <a:pt x="19977" y="0"/>
                </a:lnTo>
                <a:lnTo>
                  <a:pt x="31102" y="0"/>
                </a:lnTo>
                <a:lnTo>
                  <a:pt x="39954" y="6007"/>
                </a:lnTo>
                <a:lnTo>
                  <a:pt x="39954" y="14516"/>
                </a:lnTo>
                <a:lnTo>
                  <a:pt x="39954" y="22491"/>
                </a:lnTo>
                <a:lnTo>
                  <a:pt x="32524" y="29032"/>
                </a:lnTo>
                <a:lnTo>
                  <a:pt x="19977" y="290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34282" y="1771881"/>
            <a:ext cx="53975" cy="77470"/>
          </a:xfrm>
          <a:custGeom>
            <a:avLst/>
            <a:gdLst/>
            <a:ahLst/>
            <a:cxnLst/>
            <a:rect l="l" t="t" r="r" b="b"/>
            <a:pathLst>
              <a:path w="53975" h="77469">
                <a:moveTo>
                  <a:pt x="0" y="77473"/>
                </a:moveTo>
                <a:lnTo>
                  <a:pt x="53378" y="77473"/>
                </a:lnTo>
                <a:lnTo>
                  <a:pt x="53378" y="69611"/>
                </a:lnTo>
                <a:lnTo>
                  <a:pt x="12877" y="69611"/>
                </a:lnTo>
                <a:lnTo>
                  <a:pt x="33286" y="51488"/>
                </a:lnTo>
                <a:lnTo>
                  <a:pt x="44856" y="40314"/>
                </a:lnTo>
                <a:lnTo>
                  <a:pt x="51144" y="30416"/>
                </a:lnTo>
                <a:lnTo>
                  <a:pt x="49277" y="13555"/>
                </a:lnTo>
                <a:lnTo>
                  <a:pt x="41848" y="3609"/>
                </a:lnTo>
                <a:lnTo>
                  <a:pt x="30372" y="0"/>
                </a:lnTo>
                <a:lnTo>
                  <a:pt x="16268" y="2508"/>
                </a:lnTo>
                <a:lnTo>
                  <a:pt x="6431" y="9716"/>
                </a:lnTo>
                <a:lnTo>
                  <a:pt x="7747" y="20818"/>
                </a:lnTo>
                <a:lnTo>
                  <a:pt x="13855" y="12309"/>
                </a:lnTo>
                <a:lnTo>
                  <a:pt x="19545" y="7724"/>
                </a:lnTo>
                <a:lnTo>
                  <a:pt x="28270" y="7724"/>
                </a:lnTo>
                <a:lnTo>
                  <a:pt x="36563" y="7724"/>
                </a:lnTo>
                <a:lnTo>
                  <a:pt x="43662" y="13401"/>
                </a:lnTo>
                <a:lnTo>
                  <a:pt x="43662" y="22355"/>
                </a:lnTo>
                <a:lnTo>
                  <a:pt x="40946" y="32015"/>
                </a:lnTo>
                <a:lnTo>
                  <a:pt x="31606" y="42848"/>
                </a:lnTo>
                <a:lnTo>
                  <a:pt x="0" y="70818"/>
                </a:lnTo>
                <a:lnTo>
                  <a:pt x="0" y="77473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3816" y="1791722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57632"/>
                </a:moveTo>
                <a:lnTo>
                  <a:pt x="8407" y="57632"/>
                </a:lnTo>
                <a:lnTo>
                  <a:pt x="8407" y="25438"/>
                </a:lnTo>
                <a:lnTo>
                  <a:pt x="8407" y="15062"/>
                </a:lnTo>
                <a:lnTo>
                  <a:pt x="15163" y="7632"/>
                </a:lnTo>
                <a:lnTo>
                  <a:pt x="24117" y="7632"/>
                </a:lnTo>
                <a:lnTo>
                  <a:pt x="33070" y="7632"/>
                </a:lnTo>
                <a:lnTo>
                  <a:pt x="38633" y="13868"/>
                </a:lnTo>
                <a:lnTo>
                  <a:pt x="38633" y="24460"/>
                </a:lnTo>
                <a:lnTo>
                  <a:pt x="38633" y="57632"/>
                </a:lnTo>
                <a:lnTo>
                  <a:pt x="46939" y="57632"/>
                </a:lnTo>
                <a:lnTo>
                  <a:pt x="46939" y="25095"/>
                </a:lnTo>
                <a:lnTo>
                  <a:pt x="46939" y="13970"/>
                </a:lnTo>
                <a:lnTo>
                  <a:pt x="54025" y="7632"/>
                </a:lnTo>
                <a:lnTo>
                  <a:pt x="62547" y="7632"/>
                </a:lnTo>
                <a:lnTo>
                  <a:pt x="71704" y="7632"/>
                </a:lnTo>
                <a:lnTo>
                  <a:pt x="77165" y="13754"/>
                </a:lnTo>
                <a:lnTo>
                  <a:pt x="77165" y="24663"/>
                </a:lnTo>
                <a:lnTo>
                  <a:pt x="77165" y="57632"/>
                </a:lnTo>
                <a:lnTo>
                  <a:pt x="85572" y="57632"/>
                </a:lnTo>
                <a:lnTo>
                  <a:pt x="85572" y="22707"/>
                </a:lnTo>
                <a:lnTo>
                  <a:pt x="81740" y="8371"/>
                </a:lnTo>
                <a:lnTo>
                  <a:pt x="71059" y="809"/>
                </a:lnTo>
                <a:lnTo>
                  <a:pt x="54871" y="2720"/>
                </a:lnTo>
                <a:lnTo>
                  <a:pt x="46339" y="9027"/>
                </a:lnTo>
                <a:lnTo>
                  <a:pt x="41694" y="4914"/>
                </a:lnTo>
                <a:lnTo>
                  <a:pt x="35801" y="0"/>
                </a:lnTo>
                <a:lnTo>
                  <a:pt x="26631" y="0"/>
                </a:lnTo>
                <a:lnTo>
                  <a:pt x="17132" y="0"/>
                </a:lnTo>
                <a:lnTo>
                  <a:pt x="12115" y="5130"/>
                </a:lnTo>
                <a:lnTo>
                  <a:pt x="8407" y="10706"/>
                </a:lnTo>
                <a:lnTo>
                  <a:pt x="8407" y="1206"/>
                </a:lnTo>
                <a:lnTo>
                  <a:pt x="0" y="1206"/>
                </a:lnTo>
                <a:lnTo>
                  <a:pt x="0" y="576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19397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69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71143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69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90457" y="1772392"/>
            <a:ext cx="25400" cy="77470"/>
          </a:xfrm>
          <a:custGeom>
            <a:avLst/>
            <a:gdLst/>
            <a:ahLst/>
            <a:cxnLst/>
            <a:rect l="l" t="t" r="r" b="b"/>
            <a:pathLst>
              <a:path w="25400" h="77469">
                <a:moveTo>
                  <a:pt x="16484" y="76962"/>
                </a:moveTo>
                <a:lnTo>
                  <a:pt x="24993" y="76962"/>
                </a:lnTo>
                <a:lnTo>
                  <a:pt x="24993" y="0"/>
                </a:lnTo>
                <a:lnTo>
                  <a:pt x="18669" y="0"/>
                </a:lnTo>
                <a:lnTo>
                  <a:pt x="0" y="6451"/>
                </a:lnTo>
                <a:lnTo>
                  <a:pt x="2070" y="13436"/>
                </a:lnTo>
                <a:lnTo>
                  <a:pt x="16484" y="8966"/>
                </a:lnTo>
                <a:lnTo>
                  <a:pt x="16484" y="7696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2267" y="1772945"/>
            <a:ext cx="51435" cy="78105"/>
          </a:xfrm>
          <a:custGeom>
            <a:avLst/>
            <a:gdLst/>
            <a:ahLst/>
            <a:cxnLst/>
            <a:rect l="l" t="t" r="r" b="b"/>
            <a:pathLst>
              <a:path w="51435" h="78105">
                <a:moveTo>
                  <a:pt x="27279" y="77724"/>
                </a:moveTo>
                <a:lnTo>
                  <a:pt x="41766" y="74366"/>
                </a:lnTo>
                <a:lnTo>
                  <a:pt x="51399" y="65152"/>
                </a:lnTo>
                <a:lnTo>
                  <a:pt x="50946" y="46791"/>
                </a:lnTo>
                <a:lnTo>
                  <a:pt x="45334" y="35457"/>
                </a:lnTo>
                <a:lnTo>
                  <a:pt x="35947" y="29990"/>
                </a:lnTo>
                <a:lnTo>
                  <a:pt x="21818" y="29032"/>
                </a:lnTo>
                <a:lnTo>
                  <a:pt x="17564" y="30454"/>
                </a:lnTo>
                <a:lnTo>
                  <a:pt x="13093" y="32423"/>
                </a:lnTo>
                <a:lnTo>
                  <a:pt x="14731" y="7975"/>
                </a:lnTo>
                <a:lnTo>
                  <a:pt x="51180" y="7975"/>
                </a:lnTo>
                <a:lnTo>
                  <a:pt x="51180" y="0"/>
                </a:lnTo>
                <a:lnTo>
                  <a:pt x="7200" y="0"/>
                </a:lnTo>
                <a:lnTo>
                  <a:pt x="5016" y="37223"/>
                </a:lnTo>
                <a:lnTo>
                  <a:pt x="10794" y="41033"/>
                </a:lnTo>
                <a:lnTo>
                  <a:pt x="15278" y="38646"/>
                </a:lnTo>
                <a:lnTo>
                  <a:pt x="20396" y="36677"/>
                </a:lnTo>
                <a:lnTo>
                  <a:pt x="26847" y="36677"/>
                </a:lnTo>
                <a:lnTo>
                  <a:pt x="37972" y="36677"/>
                </a:lnTo>
                <a:lnTo>
                  <a:pt x="45834" y="43230"/>
                </a:lnTo>
                <a:lnTo>
                  <a:pt x="45834" y="52717"/>
                </a:lnTo>
                <a:lnTo>
                  <a:pt x="45834" y="62649"/>
                </a:lnTo>
                <a:lnTo>
                  <a:pt x="38303" y="69862"/>
                </a:lnTo>
                <a:lnTo>
                  <a:pt x="27393" y="69862"/>
                </a:lnTo>
                <a:lnTo>
                  <a:pt x="19634" y="69862"/>
                </a:lnTo>
                <a:lnTo>
                  <a:pt x="12331" y="65824"/>
                </a:lnTo>
                <a:lnTo>
                  <a:pt x="5664" y="59385"/>
                </a:lnTo>
                <a:lnTo>
                  <a:pt x="0" y="65608"/>
                </a:lnTo>
                <a:lnTo>
                  <a:pt x="10103" y="73216"/>
                </a:lnTo>
                <a:lnTo>
                  <a:pt x="22499" y="77386"/>
                </a:lnTo>
                <a:lnTo>
                  <a:pt x="27279" y="777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81325" y="181655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440" y="0"/>
                </a:lnTo>
              </a:path>
            </a:pathLst>
          </a:custGeom>
          <a:ln w="48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0866" y="1772939"/>
            <a:ext cx="52069" cy="76835"/>
          </a:xfrm>
          <a:custGeom>
            <a:avLst/>
            <a:gdLst/>
            <a:ahLst/>
            <a:cxnLst/>
            <a:rect l="l" t="t" r="r" b="b"/>
            <a:pathLst>
              <a:path w="52070" h="76835">
                <a:moveTo>
                  <a:pt x="7531" y="76415"/>
                </a:moveTo>
                <a:lnTo>
                  <a:pt x="17132" y="76415"/>
                </a:lnTo>
                <a:lnTo>
                  <a:pt x="51854" y="6451"/>
                </a:lnTo>
                <a:lnTo>
                  <a:pt x="51854" y="0"/>
                </a:lnTo>
                <a:lnTo>
                  <a:pt x="0" y="0"/>
                </a:lnTo>
                <a:lnTo>
                  <a:pt x="0" y="7873"/>
                </a:lnTo>
                <a:lnTo>
                  <a:pt x="42024" y="7873"/>
                </a:lnTo>
                <a:lnTo>
                  <a:pt x="7531" y="7641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92611" y="1837897"/>
            <a:ext cx="13970" cy="25400"/>
          </a:xfrm>
          <a:custGeom>
            <a:avLst/>
            <a:gdLst/>
            <a:ahLst/>
            <a:cxnLst/>
            <a:rect l="l" t="t" r="r" b="b"/>
            <a:pathLst>
              <a:path w="13970" h="25400">
                <a:moveTo>
                  <a:pt x="1308" y="24777"/>
                </a:moveTo>
                <a:lnTo>
                  <a:pt x="9601" y="22923"/>
                </a:lnTo>
                <a:lnTo>
                  <a:pt x="13423" y="18669"/>
                </a:lnTo>
                <a:lnTo>
                  <a:pt x="13423" y="9817"/>
                </a:lnTo>
                <a:lnTo>
                  <a:pt x="13423" y="0"/>
                </a:lnTo>
                <a:lnTo>
                  <a:pt x="3378" y="0"/>
                </a:lnTo>
                <a:lnTo>
                  <a:pt x="3378" y="11455"/>
                </a:lnTo>
                <a:lnTo>
                  <a:pt x="7315" y="11455"/>
                </a:lnTo>
                <a:lnTo>
                  <a:pt x="7315" y="12547"/>
                </a:lnTo>
                <a:lnTo>
                  <a:pt x="7315" y="16586"/>
                </a:lnTo>
                <a:lnTo>
                  <a:pt x="5016" y="19100"/>
                </a:lnTo>
                <a:lnTo>
                  <a:pt x="0" y="20955"/>
                </a:lnTo>
                <a:lnTo>
                  <a:pt x="1308" y="2477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19999" y="1773167"/>
            <a:ext cx="55244" cy="77470"/>
          </a:xfrm>
          <a:custGeom>
            <a:avLst/>
            <a:gdLst/>
            <a:ahLst/>
            <a:cxnLst/>
            <a:rect l="l" t="t" r="r" b="b"/>
            <a:pathLst>
              <a:path w="55245" h="77469">
                <a:moveTo>
                  <a:pt x="28714" y="77277"/>
                </a:moveTo>
                <a:lnTo>
                  <a:pt x="44120" y="74214"/>
                </a:lnTo>
                <a:lnTo>
                  <a:pt x="54403" y="65808"/>
                </a:lnTo>
                <a:lnTo>
                  <a:pt x="54176" y="49182"/>
                </a:lnTo>
                <a:lnTo>
                  <a:pt x="48296" y="40186"/>
                </a:lnTo>
                <a:lnTo>
                  <a:pt x="48793" y="33399"/>
                </a:lnTo>
                <a:lnTo>
                  <a:pt x="54800" y="27938"/>
                </a:lnTo>
                <a:lnTo>
                  <a:pt x="54800" y="19099"/>
                </a:lnTo>
                <a:lnTo>
                  <a:pt x="50034" y="7150"/>
                </a:lnTo>
                <a:lnTo>
                  <a:pt x="38052" y="0"/>
                </a:lnTo>
                <a:lnTo>
                  <a:pt x="19800" y="1351"/>
                </a:lnTo>
                <a:lnTo>
                  <a:pt x="8017" y="7083"/>
                </a:lnTo>
                <a:lnTo>
                  <a:pt x="2863" y="16098"/>
                </a:lnTo>
                <a:lnTo>
                  <a:pt x="2628" y="27938"/>
                </a:lnTo>
                <a:lnTo>
                  <a:pt x="8623" y="33399"/>
                </a:lnTo>
                <a:lnTo>
                  <a:pt x="15722" y="36676"/>
                </a:lnTo>
                <a:lnTo>
                  <a:pt x="6553" y="39952"/>
                </a:lnTo>
                <a:lnTo>
                  <a:pt x="0" y="46378"/>
                </a:lnTo>
                <a:lnTo>
                  <a:pt x="0" y="55446"/>
                </a:lnTo>
                <a:lnTo>
                  <a:pt x="4252" y="67420"/>
                </a:lnTo>
                <a:lnTo>
                  <a:pt x="15502" y="75078"/>
                </a:lnTo>
                <a:lnTo>
                  <a:pt x="28714" y="77277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31251" y="1779389"/>
            <a:ext cx="34925" cy="27940"/>
          </a:xfrm>
          <a:custGeom>
            <a:avLst/>
            <a:gdLst/>
            <a:ahLst/>
            <a:cxnLst/>
            <a:rect l="l" t="t" r="r" b="b"/>
            <a:pathLst>
              <a:path w="34925" h="27939">
                <a:moveTo>
                  <a:pt x="17462" y="27393"/>
                </a:moveTo>
                <a:lnTo>
                  <a:pt x="7747" y="27393"/>
                </a:lnTo>
                <a:lnTo>
                  <a:pt x="0" y="21717"/>
                </a:lnTo>
                <a:lnTo>
                  <a:pt x="0" y="13423"/>
                </a:lnTo>
                <a:lnTo>
                  <a:pt x="0" y="5562"/>
                </a:lnTo>
                <a:lnTo>
                  <a:pt x="7531" y="0"/>
                </a:lnTo>
                <a:lnTo>
                  <a:pt x="17462" y="0"/>
                </a:lnTo>
                <a:lnTo>
                  <a:pt x="27393" y="0"/>
                </a:lnTo>
                <a:lnTo>
                  <a:pt x="34925" y="5676"/>
                </a:lnTo>
                <a:lnTo>
                  <a:pt x="34925" y="13195"/>
                </a:lnTo>
                <a:lnTo>
                  <a:pt x="34925" y="21717"/>
                </a:lnTo>
                <a:lnTo>
                  <a:pt x="27178" y="27393"/>
                </a:lnTo>
                <a:lnTo>
                  <a:pt x="17462" y="27393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28736" y="1813882"/>
            <a:ext cx="40005" cy="29209"/>
          </a:xfrm>
          <a:custGeom>
            <a:avLst/>
            <a:gdLst/>
            <a:ahLst/>
            <a:cxnLst/>
            <a:rect l="l" t="t" r="r" b="b"/>
            <a:pathLst>
              <a:path w="40004" h="29210">
                <a:moveTo>
                  <a:pt x="19977" y="29032"/>
                </a:moveTo>
                <a:lnTo>
                  <a:pt x="7416" y="29032"/>
                </a:lnTo>
                <a:lnTo>
                  <a:pt x="0" y="22491"/>
                </a:lnTo>
                <a:lnTo>
                  <a:pt x="0" y="14732"/>
                </a:lnTo>
                <a:lnTo>
                  <a:pt x="0" y="6007"/>
                </a:lnTo>
                <a:lnTo>
                  <a:pt x="8839" y="0"/>
                </a:lnTo>
                <a:lnTo>
                  <a:pt x="19977" y="0"/>
                </a:lnTo>
                <a:lnTo>
                  <a:pt x="31102" y="0"/>
                </a:lnTo>
                <a:lnTo>
                  <a:pt x="39954" y="6007"/>
                </a:lnTo>
                <a:lnTo>
                  <a:pt x="39954" y="14516"/>
                </a:lnTo>
                <a:lnTo>
                  <a:pt x="39954" y="22491"/>
                </a:lnTo>
                <a:lnTo>
                  <a:pt x="32524" y="29032"/>
                </a:lnTo>
                <a:lnTo>
                  <a:pt x="19977" y="290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8332" y="1771881"/>
            <a:ext cx="53975" cy="77470"/>
          </a:xfrm>
          <a:custGeom>
            <a:avLst/>
            <a:gdLst/>
            <a:ahLst/>
            <a:cxnLst/>
            <a:rect l="l" t="t" r="r" b="b"/>
            <a:pathLst>
              <a:path w="53975" h="77469">
                <a:moveTo>
                  <a:pt x="0" y="77473"/>
                </a:moveTo>
                <a:lnTo>
                  <a:pt x="53378" y="77473"/>
                </a:lnTo>
                <a:lnTo>
                  <a:pt x="53378" y="69611"/>
                </a:lnTo>
                <a:lnTo>
                  <a:pt x="12877" y="69611"/>
                </a:lnTo>
                <a:lnTo>
                  <a:pt x="33286" y="51488"/>
                </a:lnTo>
                <a:lnTo>
                  <a:pt x="44856" y="40314"/>
                </a:lnTo>
                <a:lnTo>
                  <a:pt x="51144" y="30416"/>
                </a:lnTo>
                <a:lnTo>
                  <a:pt x="49277" y="13555"/>
                </a:lnTo>
                <a:lnTo>
                  <a:pt x="41848" y="3609"/>
                </a:lnTo>
                <a:lnTo>
                  <a:pt x="30372" y="0"/>
                </a:lnTo>
                <a:lnTo>
                  <a:pt x="16268" y="2508"/>
                </a:lnTo>
                <a:lnTo>
                  <a:pt x="6431" y="9716"/>
                </a:lnTo>
                <a:lnTo>
                  <a:pt x="7747" y="20818"/>
                </a:lnTo>
                <a:lnTo>
                  <a:pt x="13855" y="12309"/>
                </a:lnTo>
                <a:lnTo>
                  <a:pt x="19545" y="7724"/>
                </a:lnTo>
                <a:lnTo>
                  <a:pt x="28270" y="7724"/>
                </a:lnTo>
                <a:lnTo>
                  <a:pt x="36563" y="7724"/>
                </a:lnTo>
                <a:lnTo>
                  <a:pt x="43662" y="13401"/>
                </a:lnTo>
                <a:lnTo>
                  <a:pt x="43662" y="22355"/>
                </a:lnTo>
                <a:lnTo>
                  <a:pt x="40946" y="32015"/>
                </a:lnTo>
                <a:lnTo>
                  <a:pt x="31606" y="42848"/>
                </a:lnTo>
                <a:lnTo>
                  <a:pt x="0" y="70818"/>
                </a:lnTo>
                <a:lnTo>
                  <a:pt x="0" y="77473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57866" y="1791722"/>
            <a:ext cx="85725" cy="57785"/>
          </a:xfrm>
          <a:custGeom>
            <a:avLst/>
            <a:gdLst/>
            <a:ahLst/>
            <a:cxnLst/>
            <a:rect l="l" t="t" r="r" b="b"/>
            <a:pathLst>
              <a:path w="85725" h="57785">
                <a:moveTo>
                  <a:pt x="0" y="57632"/>
                </a:moveTo>
                <a:lnTo>
                  <a:pt x="8407" y="57632"/>
                </a:lnTo>
                <a:lnTo>
                  <a:pt x="8407" y="25438"/>
                </a:lnTo>
                <a:lnTo>
                  <a:pt x="8407" y="15062"/>
                </a:lnTo>
                <a:lnTo>
                  <a:pt x="15163" y="7632"/>
                </a:lnTo>
                <a:lnTo>
                  <a:pt x="24117" y="7632"/>
                </a:lnTo>
                <a:lnTo>
                  <a:pt x="33070" y="7632"/>
                </a:lnTo>
                <a:lnTo>
                  <a:pt x="38633" y="13868"/>
                </a:lnTo>
                <a:lnTo>
                  <a:pt x="38633" y="24460"/>
                </a:lnTo>
                <a:lnTo>
                  <a:pt x="38633" y="57632"/>
                </a:lnTo>
                <a:lnTo>
                  <a:pt x="46939" y="57632"/>
                </a:lnTo>
                <a:lnTo>
                  <a:pt x="46939" y="25095"/>
                </a:lnTo>
                <a:lnTo>
                  <a:pt x="46939" y="13970"/>
                </a:lnTo>
                <a:lnTo>
                  <a:pt x="54025" y="7632"/>
                </a:lnTo>
                <a:lnTo>
                  <a:pt x="62547" y="7632"/>
                </a:lnTo>
                <a:lnTo>
                  <a:pt x="71704" y="7632"/>
                </a:lnTo>
                <a:lnTo>
                  <a:pt x="77165" y="13754"/>
                </a:lnTo>
                <a:lnTo>
                  <a:pt x="77165" y="24663"/>
                </a:lnTo>
                <a:lnTo>
                  <a:pt x="77165" y="57632"/>
                </a:lnTo>
                <a:lnTo>
                  <a:pt x="85572" y="57632"/>
                </a:lnTo>
                <a:lnTo>
                  <a:pt x="85572" y="22707"/>
                </a:lnTo>
                <a:lnTo>
                  <a:pt x="81740" y="8371"/>
                </a:lnTo>
                <a:lnTo>
                  <a:pt x="71059" y="809"/>
                </a:lnTo>
                <a:lnTo>
                  <a:pt x="54871" y="2720"/>
                </a:lnTo>
                <a:lnTo>
                  <a:pt x="46339" y="9027"/>
                </a:lnTo>
                <a:lnTo>
                  <a:pt x="41694" y="4914"/>
                </a:lnTo>
                <a:lnTo>
                  <a:pt x="35801" y="0"/>
                </a:lnTo>
                <a:lnTo>
                  <a:pt x="26631" y="0"/>
                </a:lnTo>
                <a:lnTo>
                  <a:pt x="17132" y="0"/>
                </a:lnTo>
                <a:lnTo>
                  <a:pt x="12115" y="5130"/>
                </a:lnTo>
                <a:lnTo>
                  <a:pt x="8407" y="10706"/>
                </a:lnTo>
                <a:lnTo>
                  <a:pt x="8407" y="1206"/>
                </a:lnTo>
                <a:lnTo>
                  <a:pt x="0" y="1206"/>
                </a:lnTo>
                <a:lnTo>
                  <a:pt x="0" y="5763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645226" y="1746898"/>
            <a:ext cx="121983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-45" dirty="0">
                <a:solidFill>
                  <a:srgbClr val="231F20"/>
                </a:solidFill>
                <a:latin typeface="Gotham Pro"/>
                <a:cs typeface="Gotham Pro"/>
              </a:rPr>
              <a:t>,</a:t>
            </a:r>
            <a:r>
              <a:rPr sz="850" dirty="0">
                <a:solidFill>
                  <a:srgbClr val="231F20"/>
                </a:solidFill>
                <a:latin typeface="Gotham Pro"/>
                <a:cs typeface="Gotham Pro"/>
              </a:rPr>
              <a:t>15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5" dirty="0">
                <a:solidFill>
                  <a:srgbClr val="231F20"/>
                </a:solidFill>
                <a:latin typeface="Gotham Pro"/>
                <a:cs typeface="Gotham Pro"/>
              </a:rPr>
              <a:t>,82m</a:t>
            </a:r>
            <a:r>
              <a:rPr sz="850" dirty="0">
                <a:solidFill>
                  <a:srgbClr val="231F20"/>
                </a:solidFill>
                <a:latin typeface="Gotham Pro"/>
                <a:cs typeface="Gotham Pro"/>
              </a:rPr>
              <a:t>   </a:t>
            </a:r>
            <a:r>
              <a:rPr sz="850" spc="-12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-45" dirty="0">
                <a:solidFill>
                  <a:srgbClr val="231F20"/>
                </a:solidFill>
                <a:latin typeface="Gotham Pro"/>
                <a:cs typeface="Gotham Pro"/>
              </a:rPr>
              <a:t>,</a:t>
            </a:r>
            <a:r>
              <a:rPr sz="850" dirty="0">
                <a:solidFill>
                  <a:srgbClr val="231F20"/>
                </a:solidFill>
                <a:latin typeface="Gotham Pro"/>
                <a:cs typeface="Gotham Pro"/>
              </a:rPr>
              <a:t>15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850" spc="-85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850" spc="5" dirty="0">
                <a:solidFill>
                  <a:srgbClr val="231F20"/>
                </a:solidFill>
                <a:latin typeface="Gotham Pro"/>
                <a:cs typeface="Gotham Pro"/>
              </a:rPr>
              <a:t>,82m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83859" y="2550494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3859" y="2727368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14859" y="0"/>
                </a:moveTo>
                <a:lnTo>
                  <a:pt x="4173" y="8332"/>
                </a:lnTo>
                <a:lnTo>
                  <a:pt x="0" y="21917"/>
                </a:lnTo>
                <a:lnTo>
                  <a:pt x="3586" y="33083"/>
                </a:lnTo>
                <a:lnTo>
                  <a:pt x="13704" y="40697"/>
                </a:lnTo>
                <a:lnTo>
                  <a:pt x="30299" y="42820"/>
                </a:lnTo>
                <a:lnTo>
                  <a:pt x="41218" y="34632"/>
                </a:lnTo>
                <a:lnTo>
                  <a:pt x="45497" y="21348"/>
                </a:lnTo>
                <a:lnTo>
                  <a:pt x="45479" y="20461"/>
                </a:lnTo>
                <a:lnTo>
                  <a:pt x="41769" y="9451"/>
                </a:lnTo>
                <a:lnTo>
                  <a:pt x="31568" y="1993"/>
                </a:lnTo>
                <a:lnTo>
                  <a:pt x="148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83859" y="2904246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14866" y="0"/>
                </a:moveTo>
                <a:lnTo>
                  <a:pt x="4175" y="8325"/>
                </a:lnTo>
                <a:lnTo>
                  <a:pt x="0" y="21909"/>
                </a:lnTo>
                <a:lnTo>
                  <a:pt x="3586" y="33080"/>
                </a:lnTo>
                <a:lnTo>
                  <a:pt x="13703" y="40691"/>
                </a:lnTo>
                <a:lnTo>
                  <a:pt x="30299" y="42813"/>
                </a:lnTo>
                <a:lnTo>
                  <a:pt x="41218" y="34629"/>
                </a:lnTo>
                <a:lnTo>
                  <a:pt x="45497" y="21340"/>
                </a:lnTo>
                <a:lnTo>
                  <a:pt x="45480" y="20468"/>
                </a:lnTo>
                <a:lnTo>
                  <a:pt x="41775" y="9454"/>
                </a:lnTo>
                <a:lnTo>
                  <a:pt x="31576" y="1995"/>
                </a:lnTo>
                <a:lnTo>
                  <a:pt x="148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83859" y="3081115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3859" y="32579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59" y="0"/>
                </a:moveTo>
                <a:lnTo>
                  <a:pt x="4173" y="8332"/>
                </a:lnTo>
                <a:lnTo>
                  <a:pt x="0" y="21917"/>
                </a:lnTo>
                <a:lnTo>
                  <a:pt x="3586" y="33083"/>
                </a:lnTo>
                <a:lnTo>
                  <a:pt x="13704" y="40697"/>
                </a:lnTo>
                <a:lnTo>
                  <a:pt x="30299" y="42820"/>
                </a:lnTo>
                <a:lnTo>
                  <a:pt x="41218" y="34632"/>
                </a:lnTo>
                <a:lnTo>
                  <a:pt x="45497" y="21348"/>
                </a:lnTo>
                <a:lnTo>
                  <a:pt x="45479" y="20461"/>
                </a:lnTo>
                <a:lnTo>
                  <a:pt x="41769" y="9451"/>
                </a:lnTo>
                <a:lnTo>
                  <a:pt x="31568" y="1993"/>
                </a:lnTo>
                <a:lnTo>
                  <a:pt x="1485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3859" y="3434867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6" y="0"/>
                </a:moveTo>
                <a:lnTo>
                  <a:pt x="4175" y="8325"/>
                </a:lnTo>
                <a:lnTo>
                  <a:pt x="0" y="21909"/>
                </a:lnTo>
                <a:lnTo>
                  <a:pt x="3586" y="33080"/>
                </a:lnTo>
                <a:lnTo>
                  <a:pt x="13703" y="40691"/>
                </a:lnTo>
                <a:lnTo>
                  <a:pt x="30299" y="42813"/>
                </a:lnTo>
                <a:lnTo>
                  <a:pt x="41218" y="34629"/>
                </a:lnTo>
                <a:lnTo>
                  <a:pt x="45497" y="21340"/>
                </a:lnTo>
                <a:lnTo>
                  <a:pt x="45480" y="20468"/>
                </a:lnTo>
                <a:lnTo>
                  <a:pt x="41775" y="9454"/>
                </a:lnTo>
                <a:lnTo>
                  <a:pt x="31576" y="1995"/>
                </a:lnTo>
                <a:lnTo>
                  <a:pt x="148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3859" y="3611737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83859" y="3965490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6" y="0"/>
                </a:moveTo>
                <a:lnTo>
                  <a:pt x="4175" y="8325"/>
                </a:lnTo>
                <a:lnTo>
                  <a:pt x="0" y="21909"/>
                </a:lnTo>
                <a:lnTo>
                  <a:pt x="3586" y="33080"/>
                </a:lnTo>
                <a:lnTo>
                  <a:pt x="13703" y="40691"/>
                </a:lnTo>
                <a:lnTo>
                  <a:pt x="30299" y="42813"/>
                </a:lnTo>
                <a:lnTo>
                  <a:pt x="41218" y="34629"/>
                </a:lnTo>
                <a:lnTo>
                  <a:pt x="45497" y="21340"/>
                </a:lnTo>
                <a:lnTo>
                  <a:pt x="45480" y="20468"/>
                </a:lnTo>
                <a:lnTo>
                  <a:pt x="41775" y="9454"/>
                </a:lnTo>
                <a:lnTo>
                  <a:pt x="31576" y="1995"/>
                </a:lnTo>
                <a:lnTo>
                  <a:pt x="148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83859" y="4142359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79">
                <a:moveTo>
                  <a:pt x="14868" y="0"/>
                </a:moveTo>
                <a:lnTo>
                  <a:pt x="4176" y="8324"/>
                </a:lnTo>
                <a:lnTo>
                  <a:pt x="0" y="21907"/>
                </a:lnTo>
                <a:lnTo>
                  <a:pt x="3581" y="33077"/>
                </a:lnTo>
                <a:lnTo>
                  <a:pt x="13696" y="40691"/>
                </a:lnTo>
                <a:lnTo>
                  <a:pt x="30292" y="42816"/>
                </a:lnTo>
                <a:lnTo>
                  <a:pt x="41216" y="34635"/>
                </a:lnTo>
                <a:lnTo>
                  <a:pt x="45497" y="21353"/>
                </a:lnTo>
                <a:lnTo>
                  <a:pt x="45480" y="20475"/>
                </a:lnTo>
                <a:lnTo>
                  <a:pt x="41774" y="9455"/>
                </a:lnTo>
                <a:lnTo>
                  <a:pt x="31575" y="1995"/>
                </a:lnTo>
                <a:lnTo>
                  <a:pt x="148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316CBE7-5C55-4EAF-84E0-F57E4ECDC5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3694" r="25273" b="4782"/>
          <a:stretch/>
        </p:blipFill>
        <p:spPr>
          <a:xfrm>
            <a:off x="7422873" y="1270246"/>
            <a:ext cx="908966" cy="725133"/>
          </a:xfrm>
          <a:prstGeom prst="diamond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FEBB87A-B060-42CD-A4EC-D4B4FC042A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60" y="2140217"/>
            <a:ext cx="857002" cy="7083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948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76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spc="-65" dirty="0"/>
              <a:t>A</a:t>
            </a:r>
            <a:r>
              <a:rPr dirty="0"/>
              <a:t>CT</a:t>
            </a:r>
            <a:r>
              <a:rPr spc="-40" dirty="0"/>
              <a:t>U</a:t>
            </a:r>
            <a:r>
              <a:rPr dirty="0"/>
              <a:t>AL EU PROBLEMS HINDERING</a:t>
            </a:r>
          </a:p>
          <a:p>
            <a:pPr marL="3199130">
              <a:lnSpc>
                <a:spcPct val="100000"/>
              </a:lnSpc>
            </a:pPr>
            <a:r>
              <a:rPr dirty="0"/>
              <a:t>E</a:t>
            </a:r>
            <a:r>
              <a:rPr spc="-20" dirty="0"/>
              <a:t>A</a:t>
            </a:r>
            <a:r>
              <a:rPr spc="-25" dirty="0"/>
              <a:t>S</a:t>
            </a:r>
            <a:r>
              <a:rPr spc="-135" dirty="0"/>
              <a:t>T</a:t>
            </a:r>
            <a:r>
              <a:rPr spc="-55" dirty="0"/>
              <a:t>-</a:t>
            </a:r>
            <a:r>
              <a:rPr dirty="0"/>
              <a:t>WE</a:t>
            </a:r>
            <a:r>
              <a:rPr spc="-25" dirty="0"/>
              <a:t>S</a:t>
            </a:r>
            <a:r>
              <a:rPr spc="-135" dirty="0"/>
              <a:t>T</a:t>
            </a:r>
            <a:r>
              <a:rPr dirty="0"/>
              <a:t>-E</a:t>
            </a:r>
            <a:r>
              <a:rPr spc="-20" dirty="0"/>
              <a:t>A</a:t>
            </a:r>
            <a:r>
              <a:rPr spc="-25" dirty="0"/>
              <a:t>S</a:t>
            </a:r>
            <a:r>
              <a:rPr dirty="0"/>
              <a:t>T TRANSIT DEVE</a:t>
            </a:r>
            <a:r>
              <a:rPr spc="-60" dirty="0"/>
              <a:t>L</a:t>
            </a:r>
            <a:r>
              <a:rPr dirty="0"/>
              <a:t>OPMENT</a:t>
            </a:r>
          </a:p>
        </p:txBody>
      </p:sp>
      <p:sp>
        <p:nvSpPr>
          <p:cNvPr id="5" name="object 5"/>
          <p:cNvSpPr/>
          <p:nvPr/>
        </p:nvSpPr>
        <p:spPr>
          <a:xfrm>
            <a:off x="371941" y="292492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34696" y="3502123"/>
            <a:ext cx="1147445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335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Rail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oad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tri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 in F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c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disruptions in the</a:t>
            </a:r>
            <a:endParaRPr sz="900">
              <a:latin typeface="Gotham Pro"/>
              <a:cs typeface="Gotham Pro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schedules of f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eight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ontainer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ains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99123" y="3128962"/>
            <a:ext cx="1218539" cy="1218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9116" y="3128951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5"/>
                </a:lnTo>
                <a:lnTo>
                  <a:pt x="559300" y="1216545"/>
                </a:lnTo>
                <a:lnTo>
                  <a:pt x="510444" y="1210590"/>
                </a:lnTo>
                <a:lnTo>
                  <a:pt x="462856" y="1200857"/>
                </a:lnTo>
                <a:lnTo>
                  <a:pt x="416694" y="1187502"/>
                </a:lnTo>
                <a:lnTo>
                  <a:pt x="372116" y="1170683"/>
                </a:lnTo>
                <a:lnTo>
                  <a:pt x="329276" y="1150555"/>
                </a:lnTo>
                <a:lnTo>
                  <a:pt x="288334" y="1127277"/>
                </a:lnTo>
                <a:lnTo>
                  <a:pt x="249444" y="1101005"/>
                </a:lnTo>
                <a:lnTo>
                  <a:pt x="212765" y="1071896"/>
                </a:lnTo>
                <a:lnTo>
                  <a:pt x="178452" y="1040106"/>
                </a:lnTo>
                <a:lnTo>
                  <a:pt x="146663" y="1005792"/>
                </a:lnTo>
                <a:lnTo>
                  <a:pt x="117554" y="969112"/>
                </a:lnTo>
                <a:lnTo>
                  <a:pt x="91283" y="930221"/>
                </a:lnTo>
                <a:lnTo>
                  <a:pt x="68006" y="889278"/>
                </a:lnTo>
                <a:lnTo>
                  <a:pt x="47879" y="846438"/>
                </a:lnTo>
                <a:lnTo>
                  <a:pt x="31061" y="801858"/>
                </a:lnTo>
                <a:lnTo>
                  <a:pt x="17707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7" y="462864"/>
                </a:lnTo>
                <a:lnTo>
                  <a:pt x="31061" y="416701"/>
                </a:lnTo>
                <a:lnTo>
                  <a:pt x="47879" y="372121"/>
                </a:lnTo>
                <a:lnTo>
                  <a:pt x="68006" y="329281"/>
                </a:lnTo>
                <a:lnTo>
                  <a:pt x="91283" y="288337"/>
                </a:lnTo>
                <a:lnTo>
                  <a:pt x="117554" y="249447"/>
                </a:lnTo>
                <a:lnTo>
                  <a:pt x="146663" y="212767"/>
                </a:lnTo>
                <a:lnTo>
                  <a:pt x="178452" y="178454"/>
                </a:lnTo>
                <a:lnTo>
                  <a:pt x="212765" y="146664"/>
                </a:lnTo>
                <a:lnTo>
                  <a:pt x="249444" y="117555"/>
                </a:lnTo>
                <a:lnTo>
                  <a:pt x="288334" y="91284"/>
                </a:lnTo>
                <a:lnTo>
                  <a:pt x="329276" y="68006"/>
                </a:lnTo>
                <a:lnTo>
                  <a:pt x="372116" y="47880"/>
                </a:lnTo>
                <a:lnTo>
                  <a:pt x="416694" y="31061"/>
                </a:lnTo>
                <a:lnTo>
                  <a:pt x="462856" y="17707"/>
                </a:lnTo>
                <a:lnTo>
                  <a:pt x="510444" y="7974"/>
                </a:lnTo>
                <a:lnTo>
                  <a:pt x="559300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34696" y="2030672"/>
            <a:ext cx="1297940" cy="688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Modernization of inf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tructu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in the B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spc="-85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900" spc="-114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espol section until 2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0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2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0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.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limi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capacity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9123" y="1704898"/>
            <a:ext cx="1218539" cy="1218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99116" y="1704888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4"/>
                </a:lnTo>
                <a:lnTo>
                  <a:pt x="559300" y="1216545"/>
                </a:lnTo>
                <a:lnTo>
                  <a:pt x="510444" y="1210590"/>
                </a:lnTo>
                <a:lnTo>
                  <a:pt x="462856" y="1200857"/>
                </a:lnTo>
                <a:lnTo>
                  <a:pt x="416694" y="1187502"/>
                </a:lnTo>
                <a:lnTo>
                  <a:pt x="372116" y="1170683"/>
                </a:lnTo>
                <a:lnTo>
                  <a:pt x="329276" y="1150555"/>
                </a:lnTo>
                <a:lnTo>
                  <a:pt x="288334" y="1127277"/>
                </a:lnTo>
                <a:lnTo>
                  <a:pt x="249444" y="1101005"/>
                </a:lnTo>
                <a:lnTo>
                  <a:pt x="212765" y="1071896"/>
                </a:lnTo>
                <a:lnTo>
                  <a:pt x="178452" y="1040106"/>
                </a:lnTo>
                <a:lnTo>
                  <a:pt x="146663" y="1005792"/>
                </a:lnTo>
                <a:lnTo>
                  <a:pt x="117554" y="969112"/>
                </a:lnTo>
                <a:lnTo>
                  <a:pt x="91283" y="930221"/>
                </a:lnTo>
                <a:lnTo>
                  <a:pt x="68006" y="889278"/>
                </a:lnTo>
                <a:lnTo>
                  <a:pt x="47879" y="846438"/>
                </a:lnTo>
                <a:lnTo>
                  <a:pt x="31061" y="801858"/>
                </a:lnTo>
                <a:lnTo>
                  <a:pt x="17707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7" y="462864"/>
                </a:lnTo>
                <a:lnTo>
                  <a:pt x="31061" y="416701"/>
                </a:lnTo>
                <a:lnTo>
                  <a:pt x="47879" y="372121"/>
                </a:lnTo>
                <a:lnTo>
                  <a:pt x="68006" y="329281"/>
                </a:lnTo>
                <a:lnTo>
                  <a:pt x="91283" y="288337"/>
                </a:lnTo>
                <a:lnTo>
                  <a:pt x="117554" y="249447"/>
                </a:lnTo>
                <a:lnTo>
                  <a:pt x="146663" y="212767"/>
                </a:lnTo>
                <a:lnTo>
                  <a:pt x="178452" y="178454"/>
                </a:lnTo>
                <a:lnTo>
                  <a:pt x="212765" y="146664"/>
                </a:lnTo>
                <a:lnTo>
                  <a:pt x="249444" y="117555"/>
                </a:lnTo>
                <a:lnTo>
                  <a:pt x="288334" y="91284"/>
                </a:lnTo>
                <a:lnTo>
                  <a:pt x="329276" y="68006"/>
                </a:lnTo>
                <a:lnTo>
                  <a:pt x="372116" y="47880"/>
                </a:lnTo>
                <a:lnTo>
                  <a:pt x="416694" y="31061"/>
                </a:lnTo>
                <a:lnTo>
                  <a:pt x="462856" y="17707"/>
                </a:lnTo>
                <a:lnTo>
                  <a:pt x="510444" y="7974"/>
                </a:lnTo>
                <a:lnTo>
                  <a:pt x="559300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54425" y="3281981"/>
            <a:ext cx="1322705" cy="96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political situation and the lack of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olling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ock in Uk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aine p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actically limit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ail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wa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y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affic along the in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ernational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orridor N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. 5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18853" y="3128962"/>
            <a:ext cx="1218552" cy="1218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8858" y="3128951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4" h="1218564">
                <a:moveTo>
                  <a:pt x="1218539" y="609282"/>
                </a:moveTo>
                <a:lnTo>
                  <a:pt x="1216519" y="659251"/>
                </a:lnTo>
                <a:lnTo>
                  <a:pt x="1210565" y="708108"/>
                </a:lnTo>
                <a:lnTo>
                  <a:pt x="1200832" y="755696"/>
                </a:lnTo>
                <a:lnTo>
                  <a:pt x="1187478" y="801858"/>
                </a:lnTo>
                <a:lnTo>
                  <a:pt x="1170659" y="846438"/>
                </a:lnTo>
                <a:lnTo>
                  <a:pt x="1150533" y="889278"/>
                </a:lnTo>
                <a:lnTo>
                  <a:pt x="1127256" y="930221"/>
                </a:lnTo>
                <a:lnTo>
                  <a:pt x="1100984" y="969112"/>
                </a:lnTo>
                <a:lnTo>
                  <a:pt x="1071876" y="1005792"/>
                </a:lnTo>
                <a:lnTo>
                  <a:pt x="1040087" y="1040106"/>
                </a:lnTo>
                <a:lnTo>
                  <a:pt x="1005774" y="1071896"/>
                </a:lnTo>
                <a:lnTo>
                  <a:pt x="969094" y="1101005"/>
                </a:lnTo>
                <a:lnTo>
                  <a:pt x="930205" y="1127277"/>
                </a:lnTo>
                <a:lnTo>
                  <a:pt x="889262" y="1150555"/>
                </a:lnTo>
                <a:lnTo>
                  <a:pt x="846423" y="1170683"/>
                </a:lnTo>
                <a:lnTo>
                  <a:pt x="801844" y="1187502"/>
                </a:lnTo>
                <a:lnTo>
                  <a:pt x="755683" y="1200857"/>
                </a:lnTo>
                <a:lnTo>
                  <a:pt x="708095" y="1210590"/>
                </a:lnTo>
                <a:lnTo>
                  <a:pt x="659238" y="1216545"/>
                </a:lnTo>
                <a:lnTo>
                  <a:pt x="609269" y="1218565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38" y="2019"/>
                </a:lnTo>
                <a:lnTo>
                  <a:pt x="708095" y="7974"/>
                </a:lnTo>
                <a:lnTo>
                  <a:pt x="755683" y="17707"/>
                </a:lnTo>
                <a:lnTo>
                  <a:pt x="801844" y="31061"/>
                </a:lnTo>
                <a:lnTo>
                  <a:pt x="846423" y="47880"/>
                </a:lnTo>
                <a:lnTo>
                  <a:pt x="889262" y="68006"/>
                </a:lnTo>
                <a:lnTo>
                  <a:pt x="930205" y="91284"/>
                </a:lnTo>
                <a:lnTo>
                  <a:pt x="969094" y="117555"/>
                </a:lnTo>
                <a:lnTo>
                  <a:pt x="1005774" y="146664"/>
                </a:lnTo>
                <a:lnTo>
                  <a:pt x="1040087" y="178454"/>
                </a:lnTo>
                <a:lnTo>
                  <a:pt x="1071876" y="212767"/>
                </a:lnTo>
                <a:lnTo>
                  <a:pt x="1100984" y="249447"/>
                </a:lnTo>
                <a:lnTo>
                  <a:pt x="1127256" y="288337"/>
                </a:lnTo>
                <a:lnTo>
                  <a:pt x="1150533" y="329281"/>
                </a:lnTo>
                <a:lnTo>
                  <a:pt x="1170659" y="372121"/>
                </a:lnTo>
                <a:lnTo>
                  <a:pt x="1187478" y="416701"/>
                </a:lnTo>
                <a:lnTo>
                  <a:pt x="1200832" y="462864"/>
                </a:lnTo>
                <a:lnTo>
                  <a:pt x="1210565" y="510453"/>
                </a:lnTo>
                <a:lnTo>
                  <a:pt x="1216519" y="559311"/>
                </a:lnTo>
                <a:lnTo>
                  <a:pt x="1218539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54425" y="2030672"/>
            <a:ext cx="131572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w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oo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dination of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ail f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eight participants in in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erms of speed of ca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go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ansportation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8853" y="1799869"/>
            <a:ext cx="1174597" cy="1028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18858" y="1704888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4" h="1218564">
                <a:moveTo>
                  <a:pt x="1218539" y="609282"/>
                </a:moveTo>
                <a:lnTo>
                  <a:pt x="1216519" y="659251"/>
                </a:lnTo>
                <a:lnTo>
                  <a:pt x="1210565" y="708108"/>
                </a:lnTo>
                <a:lnTo>
                  <a:pt x="1200832" y="755696"/>
                </a:lnTo>
                <a:lnTo>
                  <a:pt x="1187478" y="801858"/>
                </a:lnTo>
                <a:lnTo>
                  <a:pt x="1170659" y="846438"/>
                </a:lnTo>
                <a:lnTo>
                  <a:pt x="1150533" y="889278"/>
                </a:lnTo>
                <a:lnTo>
                  <a:pt x="1127256" y="930221"/>
                </a:lnTo>
                <a:lnTo>
                  <a:pt x="1100984" y="969112"/>
                </a:lnTo>
                <a:lnTo>
                  <a:pt x="1071876" y="1005792"/>
                </a:lnTo>
                <a:lnTo>
                  <a:pt x="1040087" y="1040106"/>
                </a:lnTo>
                <a:lnTo>
                  <a:pt x="1005774" y="1071896"/>
                </a:lnTo>
                <a:lnTo>
                  <a:pt x="969094" y="1101005"/>
                </a:lnTo>
                <a:lnTo>
                  <a:pt x="930205" y="1127277"/>
                </a:lnTo>
                <a:lnTo>
                  <a:pt x="889262" y="1150555"/>
                </a:lnTo>
                <a:lnTo>
                  <a:pt x="846423" y="1170683"/>
                </a:lnTo>
                <a:lnTo>
                  <a:pt x="801844" y="1187502"/>
                </a:lnTo>
                <a:lnTo>
                  <a:pt x="755683" y="1200857"/>
                </a:lnTo>
                <a:lnTo>
                  <a:pt x="708095" y="1210590"/>
                </a:lnTo>
                <a:lnTo>
                  <a:pt x="659238" y="1216545"/>
                </a:lnTo>
                <a:lnTo>
                  <a:pt x="609269" y="1218564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38" y="2019"/>
                </a:lnTo>
                <a:lnTo>
                  <a:pt x="708095" y="7974"/>
                </a:lnTo>
                <a:lnTo>
                  <a:pt x="755683" y="17707"/>
                </a:lnTo>
                <a:lnTo>
                  <a:pt x="801844" y="31061"/>
                </a:lnTo>
                <a:lnTo>
                  <a:pt x="846423" y="47880"/>
                </a:lnTo>
                <a:lnTo>
                  <a:pt x="889262" y="68006"/>
                </a:lnTo>
                <a:lnTo>
                  <a:pt x="930205" y="91284"/>
                </a:lnTo>
                <a:lnTo>
                  <a:pt x="969094" y="117555"/>
                </a:lnTo>
                <a:lnTo>
                  <a:pt x="1005774" y="146664"/>
                </a:lnTo>
                <a:lnTo>
                  <a:pt x="1040087" y="178454"/>
                </a:lnTo>
                <a:lnTo>
                  <a:pt x="1071876" y="212767"/>
                </a:lnTo>
                <a:lnTo>
                  <a:pt x="1100984" y="249447"/>
                </a:lnTo>
                <a:lnTo>
                  <a:pt x="1127256" y="288337"/>
                </a:lnTo>
                <a:lnTo>
                  <a:pt x="1150533" y="329281"/>
                </a:lnTo>
                <a:lnTo>
                  <a:pt x="1170659" y="372121"/>
                </a:lnTo>
                <a:lnTo>
                  <a:pt x="1187478" y="416701"/>
                </a:lnTo>
                <a:lnTo>
                  <a:pt x="1200832" y="462864"/>
                </a:lnTo>
                <a:lnTo>
                  <a:pt x="1210565" y="510453"/>
                </a:lnTo>
                <a:lnTo>
                  <a:pt x="1216519" y="559311"/>
                </a:lnTo>
                <a:lnTo>
                  <a:pt x="1218539" y="609282"/>
                </a:lnTo>
                <a:close/>
              </a:path>
            </a:pathLst>
          </a:custGeom>
          <a:ln w="12699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39254" y="3519053"/>
            <a:ext cx="1129665" cy="41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lack of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olling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ock and lo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omoti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</a:t>
            </a:r>
            <a:endParaRPr sz="9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in the EU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3682" y="3128962"/>
            <a:ext cx="1218552" cy="12185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687" y="3128951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5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39261" y="2030672"/>
            <a:ext cx="112458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lack of ne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sary funding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the d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elopment of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ail f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eight in the EU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3682" y="1704898"/>
            <a:ext cx="1218552" cy="12185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687" y="1704888"/>
            <a:ext cx="1218565" cy="1218565"/>
          </a:xfrm>
          <a:custGeom>
            <a:avLst/>
            <a:gdLst/>
            <a:ahLst/>
            <a:cxnLst/>
            <a:rect l="l" t="t" r="r" b="b"/>
            <a:pathLst>
              <a:path w="1218565" h="1218564">
                <a:moveTo>
                  <a:pt x="1218552" y="609282"/>
                </a:moveTo>
                <a:lnTo>
                  <a:pt x="1216532" y="659251"/>
                </a:lnTo>
                <a:lnTo>
                  <a:pt x="1210577" y="708108"/>
                </a:lnTo>
                <a:lnTo>
                  <a:pt x="1200845" y="755696"/>
                </a:lnTo>
                <a:lnTo>
                  <a:pt x="1187490" y="801858"/>
                </a:lnTo>
                <a:lnTo>
                  <a:pt x="1170672" y="846438"/>
                </a:lnTo>
                <a:lnTo>
                  <a:pt x="1150545" y="889278"/>
                </a:lnTo>
                <a:lnTo>
                  <a:pt x="1127268" y="930221"/>
                </a:lnTo>
                <a:lnTo>
                  <a:pt x="1100996" y="969112"/>
                </a:lnTo>
                <a:lnTo>
                  <a:pt x="1071887" y="1005792"/>
                </a:lnTo>
                <a:lnTo>
                  <a:pt x="1040098" y="1040106"/>
                </a:lnTo>
                <a:lnTo>
                  <a:pt x="1005785" y="1071896"/>
                </a:lnTo>
                <a:lnTo>
                  <a:pt x="969104" y="1101005"/>
                </a:lnTo>
                <a:lnTo>
                  <a:pt x="930214" y="1127277"/>
                </a:lnTo>
                <a:lnTo>
                  <a:pt x="889270" y="1150555"/>
                </a:lnTo>
                <a:lnTo>
                  <a:pt x="846430" y="1170683"/>
                </a:lnTo>
                <a:lnTo>
                  <a:pt x="801850" y="1187502"/>
                </a:lnTo>
                <a:lnTo>
                  <a:pt x="755688" y="1200857"/>
                </a:lnTo>
                <a:lnTo>
                  <a:pt x="708099" y="1210590"/>
                </a:lnTo>
                <a:lnTo>
                  <a:pt x="659240" y="1216545"/>
                </a:lnTo>
                <a:lnTo>
                  <a:pt x="609269" y="1218564"/>
                </a:lnTo>
                <a:lnTo>
                  <a:pt x="559299" y="1216545"/>
                </a:lnTo>
                <a:lnTo>
                  <a:pt x="510440" y="1210590"/>
                </a:lnTo>
                <a:lnTo>
                  <a:pt x="462852" y="1200857"/>
                </a:lnTo>
                <a:lnTo>
                  <a:pt x="416690" y="1187502"/>
                </a:lnTo>
                <a:lnTo>
                  <a:pt x="372110" y="1170683"/>
                </a:lnTo>
                <a:lnTo>
                  <a:pt x="329271" y="1150555"/>
                </a:lnTo>
                <a:lnTo>
                  <a:pt x="288328" y="1127277"/>
                </a:lnTo>
                <a:lnTo>
                  <a:pt x="249439" y="1101005"/>
                </a:lnTo>
                <a:lnTo>
                  <a:pt x="212759" y="1071896"/>
                </a:lnTo>
                <a:lnTo>
                  <a:pt x="178447" y="1040106"/>
                </a:lnTo>
                <a:lnTo>
                  <a:pt x="146659" y="1005792"/>
                </a:lnTo>
                <a:lnTo>
                  <a:pt x="117551" y="969112"/>
                </a:lnTo>
                <a:lnTo>
                  <a:pt x="91280" y="930221"/>
                </a:lnTo>
                <a:lnTo>
                  <a:pt x="68003" y="889278"/>
                </a:lnTo>
                <a:lnTo>
                  <a:pt x="47878" y="846438"/>
                </a:lnTo>
                <a:lnTo>
                  <a:pt x="31060" y="801858"/>
                </a:lnTo>
                <a:lnTo>
                  <a:pt x="17706" y="755696"/>
                </a:lnTo>
                <a:lnTo>
                  <a:pt x="7974" y="708108"/>
                </a:lnTo>
                <a:lnTo>
                  <a:pt x="2019" y="659251"/>
                </a:lnTo>
                <a:lnTo>
                  <a:pt x="0" y="609282"/>
                </a:lnTo>
                <a:lnTo>
                  <a:pt x="2019" y="559311"/>
                </a:lnTo>
                <a:lnTo>
                  <a:pt x="7974" y="510453"/>
                </a:lnTo>
                <a:lnTo>
                  <a:pt x="17706" y="462864"/>
                </a:lnTo>
                <a:lnTo>
                  <a:pt x="31060" y="416701"/>
                </a:lnTo>
                <a:lnTo>
                  <a:pt x="47878" y="372121"/>
                </a:lnTo>
                <a:lnTo>
                  <a:pt x="68003" y="329281"/>
                </a:lnTo>
                <a:lnTo>
                  <a:pt x="91280" y="288337"/>
                </a:lnTo>
                <a:lnTo>
                  <a:pt x="117551" y="249447"/>
                </a:lnTo>
                <a:lnTo>
                  <a:pt x="146659" y="212767"/>
                </a:lnTo>
                <a:lnTo>
                  <a:pt x="178447" y="178454"/>
                </a:lnTo>
                <a:lnTo>
                  <a:pt x="212759" y="146664"/>
                </a:lnTo>
                <a:lnTo>
                  <a:pt x="249439" y="117555"/>
                </a:lnTo>
                <a:lnTo>
                  <a:pt x="288328" y="91284"/>
                </a:lnTo>
                <a:lnTo>
                  <a:pt x="329271" y="68006"/>
                </a:lnTo>
                <a:lnTo>
                  <a:pt x="372110" y="47880"/>
                </a:lnTo>
                <a:lnTo>
                  <a:pt x="416690" y="31061"/>
                </a:lnTo>
                <a:lnTo>
                  <a:pt x="462852" y="17707"/>
                </a:lnTo>
                <a:lnTo>
                  <a:pt x="510440" y="7974"/>
                </a:lnTo>
                <a:lnTo>
                  <a:pt x="559299" y="2019"/>
                </a:lnTo>
                <a:lnTo>
                  <a:pt x="609269" y="0"/>
                </a:lnTo>
                <a:lnTo>
                  <a:pt x="659240" y="2019"/>
                </a:lnTo>
                <a:lnTo>
                  <a:pt x="708099" y="7974"/>
                </a:lnTo>
                <a:lnTo>
                  <a:pt x="755688" y="17707"/>
                </a:lnTo>
                <a:lnTo>
                  <a:pt x="801850" y="31061"/>
                </a:lnTo>
                <a:lnTo>
                  <a:pt x="846430" y="47880"/>
                </a:lnTo>
                <a:lnTo>
                  <a:pt x="889270" y="68006"/>
                </a:lnTo>
                <a:lnTo>
                  <a:pt x="930214" y="91284"/>
                </a:lnTo>
                <a:lnTo>
                  <a:pt x="969104" y="117555"/>
                </a:lnTo>
                <a:lnTo>
                  <a:pt x="1005785" y="146664"/>
                </a:lnTo>
                <a:lnTo>
                  <a:pt x="1040098" y="178454"/>
                </a:lnTo>
                <a:lnTo>
                  <a:pt x="1071887" y="212767"/>
                </a:lnTo>
                <a:lnTo>
                  <a:pt x="1100996" y="249447"/>
                </a:lnTo>
                <a:lnTo>
                  <a:pt x="1127268" y="288337"/>
                </a:lnTo>
                <a:lnTo>
                  <a:pt x="1150545" y="329281"/>
                </a:lnTo>
                <a:lnTo>
                  <a:pt x="1170672" y="372121"/>
                </a:lnTo>
                <a:lnTo>
                  <a:pt x="1187490" y="416701"/>
                </a:lnTo>
                <a:lnTo>
                  <a:pt x="1200845" y="462864"/>
                </a:lnTo>
                <a:lnTo>
                  <a:pt x="1210577" y="510453"/>
                </a:lnTo>
                <a:lnTo>
                  <a:pt x="1216532" y="559311"/>
                </a:lnTo>
                <a:lnTo>
                  <a:pt x="1218552" y="609282"/>
                </a:lnTo>
                <a:close/>
              </a:path>
            </a:pathLst>
          </a:custGeom>
          <a:ln w="12700">
            <a:solidFill>
              <a:srgbClr val="0E8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2"/>
              </a:rPr>
              <a:t>ww</a:t>
            </a:r>
            <a:r>
              <a:rPr spc="-50" dirty="0">
                <a:hlinkClick r:id="rId12"/>
              </a:rPr>
              <a:t>w</a:t>
            </a:r>
            <a:r>
              <a:rPr spc="5" dirty="0">
                <a:hlinkClick r:id="rId12"/>
              </a:rPr>
              <a:t>.i</a:t>
            </a:r>
            <a:r>
              <a:rPr dirty="0">
                <a:hlinkClick r:id="rId12"/>
              </a:rPr>
              <a:t>c</a:t>
            </a:r>
            <a:r>
              <a:rPr spc="10" dirty="0">
                <a:hlinkClick r:id="rId12"/>
              </a:rPr>
              <a:t>ctt</a:t>
            </a:r>
            <a:r>
              <a:rPr spc="-15" dirty="0">
                <a:hlinkClick r:id="rId12"/>
              </a:rPr>
              <a:t>.</a:t>
            </a:r>
            <a:r>
              <a:rPr dirty="0">
                <a:hlinkClick r:id="rId12"/>
              </a:rPr>
              <a:t>c</a:t>
            </a:r>
            <a:r>
              <a:rPr spc="20" dirty="0">
                <a:hlinkClick r:id="rId12"/>
              </a:rPr>
              <a:t>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5301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 marR="5080">
              <a:lnSpc>
                <a:spcPct val="100000"/>
              </a:lnSpc>
            </a:pPr>
            <a:r>
              <a:rPr spc="-15" dirty="0"/>
              <a:t>C</a:t>
            </a:r>
            <a:r>
              <a:rPr dirty="0"/>
              <a:t>oo</a:t>
            </a:r>
            <a:r>
              <a:rPr spc="-25" dirty="0"/>
              <a:t>r</a:t>
            </a:r>
            <a:r>
              <a:rPr dirty="0"/>
              <a:t>dinating </a:t>
            </a:r>
            <a:r>
              <a:rPr spc="-15" dirty="0"/>
              <a:t>C</a:t>
            </a:r>
            <a:r>
              <a:rPr dirty="0"/>
              <a:t>ouncil on </a:t>
            </a:r>
            <a:r>
              <a:rPr spc="-105" dirty="0"/>
              <a:t>T</a:t>
            </a:r>
            <a:r>
              <a:rPr spc="-40" dirty="0"/>
              <a:t>r</a:t>
            </a:r>
            <a:r>
              <a:rPr dirty="0"/>
              <a:t>ans-Siberian </a:t>
            </a:r>
            <a:r>
              <a:rPr spc="-105" dirty="0"/>
              <a:t>T</a:t>
            </a:r>
            <a:r>
              <a:rPr spc="-40" dirty="0"/>
              <a:t>r</a:t>
            </a:r>
            <a:r>
              <a:rPr dirty="0"/>
              <a:t>ansportation (In</a:t>
            </a:r>
            <a:r>
              <a:rPr spc="-25" dirty="0"/>
              <a:t>t</a:t>
            </a:r>
            <a:r>
              <a:rPr dirty="0"/>
              <a:t>ernational A</a:t>
            </a:r>
            <a:r>
              <a:rPr spc="-15" dirty="0"/>
              <a:t>s</a:t>
            </a:r>
            <a:r>
              <a:rPr dirty="0"/>
              <a:t>sociation)</a:t>
            </a:r>
          </a:p>
        </p:txBody>
      </p:sp>
      <p:sp>
        <p:nvSpPr>
          <p:cNvPr id="7" name="object 7"/>
          <p:cNvSpPr/>
          <p:nvPr/>
        </p:nvSpPr>
        <p:spPr>
          <a:xfrm>
            <a:off x="371933" y="292484"/>
            <a:ext cx="919086" cy="9208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2085" y="2412241"/>
            <a:ext cx="727075" cy="890269"/>
          </a:xfrm>
          <a:custGeom>
            <a:avLst/>
            <a:gdLst/>
            <a:ahLst/>
            <a:cxnLst/>
            <a:rect l="l" t="t" r="r" b="b"/>
            <a:pathLst>
              <a:path w="727075" h="890270">
                <a:moveTo>
                  <a:pt x="0" y="0"/>
                </a:moveTo>
                <a:lnTo>
                  <a:pt x="374396" y="889673"/>
                </a:lnTo>
                <a:lnTo>
                  <a:pt x="394873" y="880792"/>
                </a:lnTo>
                <a:lnTo>
                  <a:pt x="415033" y="871520"/>
                </a:lnTo>
                <a:lnTo>
                  <a:pt x="454412" y="851792"/>
                </a:lnTo>
                <a:lnTo>
                  <a:pt x="492552" y="830475"/>
                </a:lnTo>
                <a:lnTo>
                  <a:pt x="529473" y="807553"/>
                </a:lnTo>
                <a:lnTo>
                  <a:pt x="565196" y="783012"/>
                </a:lnTo>
                <a:lnTo>
                  <a:pt x="599738" y="756837"/>
                </a:lnTo>
                <a:lnTo>
                  <a:pt x="633122" y="729014"/>
                </a:lnTo>
                <a:lnTo>
                  <a:pt x="665366" y="699527"/>
                </a:lnTo>
                <a:lnTo>
                  <a:pt x="696491" y="668364"/>
                </a:lnTo>
                <a:lnTo>
                  <a:pt x="726516" y="635508"/>
                </a:lnTo>
                <a:lnTo>
                  <a:pt x="0" y="0"/>
                </a:lnTo>
                <a:close/>
              </a:path>
            </a:pathLst>
          </a:custGeom>
          <a:solidFill>
            <a:srgbClr val="ECA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2085" y="2412241"/>
            <a:ext cx="859155" cy="630555"/>
          </a:xfrm>
          <a:custGeom>
            <a:avLst/>
            <a:gdLst/>
            <a:ahLst/>
            <a:cxnLst/>
            <a:rect l="l" t="t" r="r" b="b"/>
            <a:pathLst>
              <a:path w="859154" h="630555">
                <a:moveTo>
                  <a:pt x="0" y="0"/>
                </a:moveTo>
                <a:lnTo>
                  <a:pt x="731237" y="630081"/>
                </a:lnTo>
                <a:lnTo>
                  <a:pt x="740001" y="619840"/>
                </a:lnTo>
                <a:lnTo>
                  <a:pt x="748461" y="609723"/>
                </a:lnTo>
                <a:lnTo>
                  <a:pt x="772216" y="579825"/>
                </a:lnTo>
                <a:lnTo>
                  <a:pt x="800837" y="539923"/>
                </a:lnTo>
                <a:lnTo>
                  <a:pt x="827134" y="498267"/>
                </a:lnTo>
                <a:lnTo>
                  <a:pt x="846096" y="464748"/>
                </a:lnTo>
                <a:lnTo>
                  <a:pt x="858672" y="440880"/>
                </a:lnTo>
                <a:lnTo>
                  <a:pt x="0" y="0"/>
                </a:lnTo>
                <a:close/>
              </a:path>
            </a:pathLst>
          </a:custGeom>
          <a:solidFill>
            <a:srgbClr val="6027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42085" y="2412241"/>
            <a:ext cx="927100" cy="434340"/>
          </a:xfrm>
          <a:custGeom>
            <a:avLst/>
            <a:gdLst/>
            <a:ahLst/>
            <a:cxnLst/>
            <a:rect l="l" t="t" r="r" b="b"/>
            <a:pathLst>
              <a:path w="927100" h="434339">
                <a:moveTo>
                  <a:pt x="0" y="0"/>
                </a:moveTo>
                <a:lnTo>
                  <a:pt x="862063" y="434220"/>
                </a:lnTo>
                <a:lnTo>
                  <a:pt x="867846" y="422587"/>
                </a:lnTo>
                <a:lnTo>
                  <a:pt x="873419" y="411014"/>
                </a:lnTo>
                <a:lnTo>
                  <a:pt x="893781" y="364891"/>
                </a:lnTo>
                <a:lnTo>
                  <a:pt x="911466" y="317995"/>
                </a:lnTo>
                <a:lnTo>
                  <a:pt x="923304" y="281479"/>
                </a:lnTo>
                <a:lnTo>
                  <a:pt x="927023" y="268935"/>
                </a:lnTo>
                <a:lnTo>
                  <a:pt x="0" y="0"/>
                </a:lnTo>
                <a:close/>
              </a:path>
            </a:pathLst>
          </a:custGeom>
          <a:solidFill>
            <a:srgbClr val="91CB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2085" y="2331088"/>
            <a:ext cx="965835" cy="350520"/>
          </a:xfrm>
          <a:custGeom>
            <a:avLst/>
            <a:gdLst/>
            <a:ahLst/>
            <a:cxnLst/>
            <a:rect l="l" t="t" r="r" b="b"/>
            <a:pathLst>
              <a:path w="965835" h="350519">
                <a:moveTo>
                  <a:pt x="961821" y="0"/>
                </a:moveTo>
                <a:lnTo>
                  <a:pt x="0" y="81152"/>
                </a:lnTo>
                <a:lnTo>
                  <a:pt x="927023" y="350088"/>
                </a:lnTo>
                <a:lnTo>
                  <a:pt x="932178" y="331822"/>
                </a:lnTo>
                <a:lnTo>
                  <a:pt x="945364" y="278730"/>
                </a:lnTo>
                <a:lnTo>
                  <a:pt x="955212" y="227391"/>
                </a:lnTo>
                <a:lnTo>
                  <a:pt x="961824" y="176772"/>
                </a:lnTo>
                <a:lnTo>
                  <a:pt x="965305" y="125843"/>
                </a:lnTo>
                <a:lnTo>
                  <a:pt x="965786" y="108619"/>
                </a:lnTo>
                <a:lnTo>
                  <a:pt x="965755" y="73570"/>
                </a:lnTo>
                <a:lnTo>
                  <a:pt x="965250" y="55669"/>
                </a:lnTo>
                <a:lnTo>
                  <a:pt x="964423" y="37465"/>
                </a:lnTo>
                <a:lnTo>
                  <a:pt x="963279" y="18922"/>
                </a:lnTo>
                <a:lnTo>
                  <a:pt x="961821" y="0"/>
                </a:lnTo>
                <a:close/>
              </a:path>
            </a:pathLst>
          </a:custGeom>
          <a:solidFill>
            <a:srgbClr val="E0A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2085" y="2264198"/>
            <a:ext cx="962025" cy="148590"/>
          </a:xfrm>
          <a:custGeom>
            <a:avLst/>
            <a:gdLst/>
            <a:ahLst/>
            <a:cxnLst/>
            <a:rect l="l" t="t" r="r" b="b"/>
            <a:pathLst>
              <a:path w="962025" h="148589">
                <a:moveTo>
                  <a:pt x="953820" y="0"/>
                </a:moveTo>
                <a:lnTo>
                  <a:pt x="0" y="148043"/>
                </a:lnTo>
                <a:lnTo>
                  <a:pt x="961502" y="63199"/>
                </a:lnTo>
                <a:lnTo>
                  <a:pt x="960303" y="50712"/>
                </a:lnTo>
                <a:lnTo>
                  <a:pt x="958902" y="37874"/>
                </a:lnTo>
                <a:lnTo>
                  <a:pt x="957332" y="24960"/>
                </a:lnTo>
                <a:lnTo>
                  <a:pt x="955627" y="12243"/>
                </a:lnTo>
                <a:lnTo>
                  <a:pt x="953820" y="0"/>
                </a:lnTo>
                <a:close/>
              </a:path>
            </a:pathLst>
          </a:custGeom>
          <a:solidFill>
            <a:srgbClr val="9F1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2085" y="2198030"/>
            <a:ext cx="953769" cy="214629"/>
          </a:xfrm>
          <a:custGeom>
            <a:avLst/>
            <a:gdLst/>
            <a:ahLst/>
            <a:cxnLst/>
            <a:rect l="l" t="t" r="r" b="b"/>
            <a:pathLst>
              <a:path w="953770" h="214630">
                <a:moveTo>
                  <a:pt x="941171" y="0"/>
                </a:moveTo>
                <a:lnTo>
                  <a:pt x="0" y="214210"/>
                </a:lnTo>
                <a:lnTo>
                  <a:pt x="953245" y="62509"/>
                </a:lnTo>
                <a:lnTo>
                  <a:pt x="951179" y="50137"/>
                </a:lnTo>
                <a:lnTo>
                  <a:pt x="948885" y="37428"/>
                </a:lnTo>
                <a:lnTo>
                  <a:pt x="946417" y="24654"/>
                </a:lnTo>
                <a:lnTo>
                  <a:pt x="943827" y="12088"/>
                </a:lnTo>
                <a:lnTo>
                  <a:pt x="941171" y="0"/>
                </a:lnTo>
                <a:close/>
              </a:path>
            </a:pathLst>
          </a:custGeom>
          <a:solidFill>
            <a:srgbClr val="A95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2085" y="1976708"/>
            <a:ext cx="939800" cy="435609"/>
          </a:xfrm>
          <a:custGeom>
            <a:avLst/>
            <a:gdLst/>
            <a:ahLst/>
            <a:cxnLst/>
            <a:rect l="l" t="t" r="r" b="b"/>
            <a:pathLst>
              <a:path w="939800" h="435610">
                <a:moveTo>
                  <a:pt x="861390" y="0"/>
                </a:moveTo>
                <a:lnTo>
                  <a:pt x="0" y="435533"/>
                </a:lnTo>
                <a:lnTo>
                  <a:pt x="939554" y="214305"/>
                </a:lnTo>
                <a:lnTo>
                  <a:pt x="936419" y="201196"/>
                </a:lnTo>
                <a:lnTo>
                  <a:pt x="926497" y="163647"/>
                </a:lnTo>
                <a:lnTo>
                  <a:pt x="911615" y="116495"/>
                </a:lnTo>
                <a:lnTo>
                  <a:pt x="894140" y="70722"/>
                </a:lnTo>
                <a:lnTo>
                  <a:pt x="873306" y="24204"/>
                </a:lnTo>
                <a:lnTo>
                  <a:pt x="861390" y="0"/>
                </a:lnTo>
                <a:close/>
              </a:path>
            </a:pathLst>
          </a:custGeom>
          <a:solidFill>
            <a:srgbClr val="59C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2085" y="1553569"/>
            <a:ext cx="861694" cy="859155"/>
          </a:xfrm>
          <a:custGeom>
            <a:avLst/>
            <a:gdLst/>
            <a:ahLst/>
            <a:cxnLst/>
            <a:rect l="l" t="t" r="r" b="b"/>
            <a:pathLst>
              <a:path w="861695" h="859155">
                <a:moveTo>
                  <a:pt x="440880" y="0"/>
                </a:moveTo>
                <a:lnTo>
                  <a:pt x="0" y="858672"/>
                </a:lnTo>
                <a:lnTo>
                  <a:pt x="861390" y="423138"/>
                </a:lnTo>
                <a:lnTo>
                  <a:pt x="846667" y="395003"/>
                </a:lnTo>
                <a:lnTo>
                  <a:pt x="815445" y="341150"/>
                </a:lnTo>
                <a:lnTo>
                  <a:pt x="781769" y="290438"/>
                </a:lnTo>
                <a:lnTo>
                  <a:pt x="745539" y="242764"/>
                </a:lnTo>
                <a:lnTo>
                  <a:pt x="706655" y="198028"/>
                </a:lnTo>
                <a:lnTo>
                  <a:pt x="665017" y="156130"/>
                </a:lnTo>
                <a:lnTo>
                  <a:pt x="620525" y="116969"/>
                </a:lnTo>
                <a:lnTo>
                  <a:pt x="573079" y="80443"/>
                </a:lnTo>
                <a:lnTo>
                  <a:pt x="522578" y="46453"/>
                </a:lnTo>
                <a:lnTo>
                  <a:pt x="468922" y="14896"/>
                </a:lnTo>
                <a:lnTo>
                  <a:pt x="440880" y="0"/>
                </a:lnTo>
                <a:close/>
              </a:path>
            </a:pathLst>
          </a:custGeom>
          <a:solidFill>
            <a:srgbClr val="223F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0932" y="1446413"/>
            <a:ext cx="522605" cy="965835"/>
          </a:xfrm>
          <a:custGeom>
            <a:avLst/>
            <a:gdLst/>
            <a:ahLst/>
            <a:cxnLst/>
            <a:rect l="l" t="t" r="r" b="b"/>
            <a:pathLst>
              <a:path w="522604" h="965835">
                <a:moveTo>
                  <a:pt x="84093" y="0"/>
                </a:moveTo>
                <a:lnTo>
                  <a:pt x="56477" y="608"/>
                </a:lnTo>
                <a:lnTo>
                  <a:pt x="28456" y="1946"/>
                </a:lnTo>
                <a:lnTo>
                  <a:pt x="0" y="4006"/>
                </a:lnTo>
                <a:lnTo>
                  <a:pt x="81152" y="965828"/>
                </a:lnTo>
                <a:lnTo>
                  <a:pt x="522033" y="107156"/>
                </a:lnTo>
                <a:lnTo>
                  <a:pt x="496497" y="94427"/>
                </a:lnTo>
                <a:lnTo>
                  <a:pt x="445780" y="71465"/>
                </a:lnTo>
                <a:lnTo>
                  <a:pt x="395327" y="51791"/>
                </a:lnTo>
                <a:lnTo>
                  <a:pt x="344888" y="35354"/>
                </a:lnTo>
                <a:lnTo>
                  <a:pt x="294210" y="22106"/>
                </a:lnTo>
                <a:lnTo>
                  <a:pt x="243042" y="11996"/>
                </a:lnTo>
                <a:lnTo>
                  <a:pt x="191135" y="4975"/>
                </a:lnTo>
                <a:lnTo>
                  <a:pt x="138235" y="992"/>
                </a:lnTo>
                <a:lnTo>
                  <a:pt x="84093" y="0"/>
                </a:lnTo>
                <a:close/>
              </a:path>
            </a:pathLst>
          </a:custGeom>
          <a:solidFill>
            <a:srgbClr val="13A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54749" y="1450420"/>
            <a:ext cx="887730" cy="962025"/>
          </a:xfrm>
          <a:custGeom>
            <a:avLst/>
            <a:gdLst/>
            <a:ahLst/>
            <a:cxnLst/>
            <a:rect l="l" t="t" r="r" b="b"/>
            <a:pathLst>
              <a:path w="887729" h="962025">
                <a:moveTo>
                  <a:pt x="806183" y="0"/>
                </a:moveTo>
                <a:lnTo>
                  <a:pt x="752455" y="5970"/>
                </a:lnTo>
                <a:lnTo>
                  <a:pt x="699687" y="14703"/>
                </a:lnTo>
                <a:lnTo>
                  <a:pt x="647953" y="26142"/>
                </a:lnTo>
                <a:lnTo>
                  <a:pt x="597330" y="40234"/>
                </a:lnTo>
                <a:lnTo>
                  <a:pt x="547893" y="56923"/>
                </a:lnTo>
                <a:lnTo>
                  <a:pt x="499717" y="76156"/>
                </a:lnTo>
                <a:lnTo>
                  <a:pt x="452878" y="97877"/>
                </a:lnTo>
                <a:lnTo>
                  <a:pt x="407452" y="122033"/>
                </a:lnTo>
                <a:lnTo>
                  <a:pt x="363513" y="148569"/>
                </a:lnTo>
                <a:lnTo>
                  <a:pt x="321138" y="177430"/>
                </a:lnTo>
                <a:lnTo>
                  <a:pt x="280402" y="208561"/>
                </a:lnTo>
                <a:lnTo>
                  <a:pt x="241381" y="241909"/>
                </a:lnTo>
                <a:lnTo>
                  <a:pt x="204150" y="277418"/>
                </a:lnTo>
                <a:lnTo>
                  <a:pt x="168784" y="315034"/>
                </a:lnTo>
                <a:lnTo>
                  <a:pt x="135360" y="354703"/>
                </a:lnTo>
                <a:lnTo>
                  <a:pt x="103952" y="396370"/>
                </a:lnTo>
                <a:lnTo>
                  <a:pt x="74637" y="439980"/>
                </a:lnTo>
                <a:lnTo>
                  <a:pt x="47489" y="485479"/>
                </a:lnTo>
                <a:lnTo>
                  <a:pt x="22585" y="532813"/>
                </a:lnTo>
                <a:lnTo>
                  <a:pt x="0" y="581926"/>
                </a:lnTo>
                <a:lnTo>
                  <a:pt x="887336" y="961821"/>
                </a:lnTo>
                <a:lnTo>
                  <a:pt x="806183" y="0"/>
                </a:lnTo>
                <a:close/>
              </a:path>
            </a:pathLst>
          </a:custGeom>
          <a:solidFill>
            <a:srgbClr val="FFE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2351" y="2032346"/>
            <a:ext cx="1344295" cy="1345565"/>
          </a:xfrm>
          <a:custGeom>
            <a:avLst/>
            <a:gdLst/>
            <a:ahLst/>
            <a:cxnLst/>
            <a:rect l="l" t="t" r="r" b="b"/>
            <a:pathLst>
              <a:path w="1344295" h="1345564">
                <a:moveTo>
                  <a:pt x="82397" y="0"/>
                </a:moveTo>
                <a:lnTo>
                  <a:pt x="66846" y="38145"/>
                </a:lnTo>
                <a:lnTo>
                  <a:pt x="52919" y="76144"/>
                </a:lnTo>
                <a:lnTo>
                  <a:pt x="40617" y="114014"/>
                </a:lnTo>
                <a:lnTo>
                  <a:pt x="29941" y="151771"/>
                </a:lnTo>
                <a:lnTo>
                  <a:pt x="20889" y="189433"/>
                </a:lnTo>
                <a:lnTo>
                  <a:pt x="13461" y="227015"/>
                </a:lnTo>
                <a:lnTo>
                  <a:pt x="3481" y="302011"/>
                </a:lnTo>
                <a:lnTo>
                  <a:pt x="0" y="376893"/>
                </a:lnTo>
                <a:lnTo>
                  <a:pt x="696" y="414333"/>
                </a:lnTo>
                <a:lnTo>
                  <a:pt x="6961" y="489295"/>
                </a:lnTo>
                <a:lnTo>
                  <a:pt x="19725" y="564479"/>
                </a:lnTo>
                <a:lnTo>
                  <a:pt x="28543" y="602196"/>
                </a:lnTo>
                <a:lnTo>
                  <a:pt x="38986" y="640019"/>
                </a:lnTo>
                <a:lnTo>
                  <a:pt x="51053" y="677965"/>
                </a:lnTo>
                <a:lnTo>
                  <a:pt x="64745" y="716049"/>
                </a:lnTo>
                <a:lnTo>
                  <a:pt x="80060" y="754291"/>
                </a:lnTo>
                <a:lnTo>
                  <a:pt x="113717" y="826018"/>
                </a:lnTo>
                <a:lnTo>
                  <a:pt x="152436" y="893703"/>
                </a:lnTo>
                <a:lnTo>
                  <a:pt x="195891" y="957212"/>
                </a:lnTo>
                <a:lnTo>
                  <a:pt x="243758" y="1016414"/>
                </a:lnTo>
                <a:lnTo>
                  <a:pt x="295711" y="1071175"/>
                </a:lnTo>
                <a:lnTo>
                  <a:pt x="351425" y="1121363"/>
                </a:lnTo>
                <a:lnTo>
                  <a:pt x="410574" y="1166846"/>
                </a:lnTo>
                <a:lnTo>
                  <a:pt x="472833" y="1207490"/>
                </a:lnTo>
                <a:lnTo>
                  <a:pt x="537878" y="1243163"/>
                </a:lnTo>
                <a:lnTo>
                  <a:pt x="605382" y="1273733"/>
                </a:lnTo>
                <a:lnTo>
                  <a:pt x="675020" y="1299067"/>
                </a:lnTo>
                <a:lnTo>
                  <a:pt x="746467" y="1319032"/>
                </a:lnTo>
                <a:lnTo>
                  <a:pt x="819398" y="1333496"/>
                </a:lnTo>
                <a:lnTo>
                  <a:pt x="893487" y="1342326"/>
                </a:lnTo>
                <a:lnTo>
                  <a:pt x="968409" y="1345389"/>
                </a:lnTo>
                <a:lnTo>
                  <a:pt x="1043839" y="1342554"/>
                </a:lnTo>
                <a:lnTo>
                  <a:pt x="1119451" y="1333686"/>
                </a:lnTo>
                <a:lnTo>
                  <a:pt x="1194920" y="1318655"/>
                </a:lnTo>
                <a:lnTo>
                  <a:pt x="1269922" y="1297326"/>
                </a:lnTo>
                <a:lnTo>
                  <a:pt x="1344129" y="1269568"/>
                </a:lnTo>
                <a:lnTo>
                  <a:pt x="969733" y="379895"/>
                </a:lnTo>
                <a:lnTo>
                  <a:pt x="82397" y="0"/>
                </a:lnTo>
                <a:close/>
              </a:path>
            </a:pathLst>
          </a:custGeom>
          <a:solidFill>
            <a:srgbClr val="ED2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57901" y="1684596"/>
            <a:ext cx="156781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Ope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ors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ders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219" y="1620172"/>
            <a:ext cx="539750" cy="171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5"/>
              </a:lnSpc>
            </a:pPr>
            <a:r>
              <a:rPr sz="1950" spc="-15" dirty="0">
                <a:solidFill>
                  <a:srgbClr val="ED2024"/>
                </a:solidFill>
                <a:latin typeface="Gotham Pro"/>
                <a:cs typeface="Gotham Pro"/>
              </a:rPr>
              <a:t>38%</a:t>
            </a:r>
            <a:endParaRPr sz="1950">
              <a:latin typeface="Gotham Pro"/>
              <a:cs typeface="Gotham Pro"/>
            </a:endParaRPr>
          </a:p>
          <a:p>
            <a:pPr marL="71120" algn="ctr">
              <a:lnSpc>
                <a:spcPts val="2265"/>
              </a:lnSpc>
            </a:pPr>
            <a:r>
              <a:rPr sz="1950" spc="-15" dirty="0">
                <a:solidFill>
                  <a:srgbClr val="FFE600"/>
                </a:solidFill>
                <a:latin typeface="Gotham Pro"/>
                <a:cs typeface="Gotham Pro"/>
              </a:rPr>
              <a:t>17%</a:t>
            </a:r>
            <a:endParaRPr sz="1950">
              <a:latin typeface="Gotham Pro"/>
              <a:cs typeface="Gotham Pro"/>
            </a:endParaRPr>
          </a:p>
          <a:p>
            <a:pPr marL="147320" algn="ctr">
              <a:lnSpc>
                <a:spcPts val="2265"/>
              </a:lnSpc>
            </a:pPr>
            <a:r>
              <a:rPr sz="1950" spc="-15" dirty="0">
                <a:solidFill>
                  <a:srgbClr val="13A049"/>
                </a:solidFill>
                <a:latin typeface="Gotham Pro"/>
                <a:cs typeface="Gotham Pro"/>
              </a:rPr>
              <a:t>9%</a:t>
            </a:r>
            <a:endParaRPr sz="1950">
              <a:latin typeface="Gotham Pro"/>
              <a:cs typeface="Gotham Pro"/>
            </a:endParaRPr>
          </a:p>
          <a:p>
            <a:pPr marL="160020" algn="ctr">
              <a:lnSpc>
                <a:spcPts val="2265"/>
              </a:lnSpc>
            </a:pPr>
            <a:r>
              <a:rPr sz="1950" spc="-15" dirty="0">
                <a:solidFill>
                  <a:srgbClr val="ECA821"/>
                </a:solidFill>
                <a:latin typeface="Gotham Pro"/>
                <a:cs typeface="Gotham Pro"/>
              </a:rPr>
              <a:t>7%</a:t>
            </a:r>
            <a:endParaRPr sz="1950">
              <a:latin typeface="Gotham Pro"/>
              <a:cs typeface="Gotham Pro"/>
            </a:endParaRPr>
          </a:p>
          <a:p>
            <a:pPr marL="140970" algn="ctr">
              <a:lnSpc>
                <a:spcPts val="2265"/>
              </a:lnSpc>
            </a:pPr>
            <a:r>
              <a:rPr sz="1950" spc="-15" dirty="0">
                <a:solidFill>
                  <a:srgbClr val="602774"/>
                </a:solidFill>
                <a:latin typeface="Gotham Pro"/>
                <a:cs typeface="Gotham Pro"/>
              </a:rPr>
              <a:t>4%</a:t>
            </a:r>
            <a:endParaRPr sz="1950">
              <a:latin typeface="Gotham Pro"/>
              <a:cs typeface="Gotham Pro"/>
            </a:endParaRPr>
          </a:p>
          <a:p>
            <a:pPr marL="155575" algn="ctr">
              <a:lnSpc>
                <a:spcPts val="2305"/>
              </a:lnSpc>
            </a:pPr>
            <a:r>
              <a:rPr sz="1950" spc="-15" dirty="0">
                <a:solidFill>
                  <a:srgbClr val="91CB73"/>
                </a:solidFill>
                <a:latin typeface="Gotham Pro"/>
                <a:cs typeface="Gotham Pro"/>
              </a:rPr>
              <a:t>3%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8280" y="1684596"/>
            <a:ext cx="69469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3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ele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om/IT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8690" y="1620172"/>
            <a:ext cx="497205" cy="142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 algn="ctr">
              <a:lnSpc>
                <a:spcPts val="2305"/>
              </a:lnSpc>
            </a:pPr>
            <a:r>
              <a:rPr sz="1950" spc="-15" dirty="0">
                <a:solidFill>
                  <a:srgbClr val="59C5C6"/>
                </a:solidFill>
                <a:latin typeface="Gotham Pro"/>
                <a:cs typeface="Gotham Pro"/>
              </a:rPr>
              <a:t>6%</a:t>
            </a:r>
            <a:endParaRPr sz="1950">
              <a:latin typeface="Gotham Pro"/>
              <a:cs typeface="Gotham Pro"/>
            </a:endParaRPr>
          </a:p>
          <a:p>
            <a:pPr marL="176530" algn="ctr">
              <a:lnSpc>
                <a:spcPts val="2265"/>
              </a:lnSpc>
            </a:pPr>
            <a:r>
              <a:rPr sz="1950" spc="-15" dirty="0">
                <a:solidFill>
                  <a:srgbClr val="9F1D57"/>
                </a:solidFill>
                <a:latin typeface="Gotham Pro"/>
                <a:cs typeface="Gotham Pro"/>
              </a:rPr>
              <a:t>1%</a:t>
            </a:r>
            <a:endParaRPr sz="1950">
              <a:latin typeface="Gotham Pro"/>
              <a:cs typeface="Gotham Pro"/>
            </a:endParaRPr>
          </a:p>
          <a:p>
            <a:pPr marL="176530" algn="ctr">
              <a:lnSpc>
                <a:spcPts val="2265"/>
              </a:lnSpc>
            </a:pPr>
            <a:r>
              <a:rPr sz="1950" spc="-15" dirty="0">
                <a:solidFill>
                  <a:srgbClr val="A9529F"/>
                </a:solidFill>
                <a:latin typeface="Gotham Pro"/>
                <a:cs typeface="Gotham Pro"/>
              </a:rPr>
              <a:t>1%</a:t>
            </a:r>
            <a:endParaRPr sz="1950">
              <a:latin typeface="Gotham Pro"/>
              <a:cs typeface="Gotham Pro"/>
            </a:endParaRPr>
          </a:p>
          <a:p>
            <a:pPr algn="ctr">
              <a:lnSpc>
                <a:spcPts val="2265"/>
              </a:lnSpc>
            </a:pPr>
            <a:r>
              <a:rPr sz="1950" spc="-15" dirty="0">
                <a:solidFill>
                  <a:srgbClr val="223F97"/>
                </a:solidFill>
                <a:latin typeface="Gotham Pro"/>
                <a:cs typeface="Gotham Pro"/>
              </a:rPr>
              <a:t>10%</a:t>
            </a:r>
            <a:endParaRPr sz="1950">
              <a:latin typeface="Gotham Pro"/>
              <a:cs typeface="Gotham Pro"/>
            </a:endParaRPr>
          </a:p>
          <a:p>
            <a:pPr marL="99060" algn="ctr">
              <a:lnSpc>
                <a:spcPts val="2305"/>
              </a:lnSpc>
            </a:pPr>
            <a:r>
              <a:rPr sz="1950" spc="-15" dirty="0">
                <a:solidFill>
                  <a:srgbClr val="602774"/>
                </a:solidFill>
                <a:latin typeface="Gotham Pro"/>
                <a:cs typeface="Gotham Pro"/>
              </a:rPr>
              <a:t>4%</a:t>
            </a:r>
            <a:endParaRPr sz="1950">
              <a:latin typeface="Gotham Pro"/>
              <a:cs typeface="Gotham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7901" y="1972467"/>
            <a:ext cx="54165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Rail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way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7901" y="2260326"/>
            <a:ext cx="162052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ernational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ganizations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7901" y="2548196"/>
            <a:ext cx="224853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Port,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edo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es, shipping 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ompanies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57901" y="2836067"/>
            <a:ext cx="201993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Mar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eting, insu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,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ma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media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38280" y="2836067"/>
            <a:ext cx="120586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Sta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ganizations Municipalities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7901" y="3123926"/>
            <a:ext cx="51625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Security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38280" y="1972467"/>
            <a:ext cx="59563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Insu</a:t>
            </a: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38280" y="2260326"/>
            <a:ext cx="62865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ducation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8280" y="2548196"/>
            <a:ext cx="71818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sociation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02011" y="3647890"/>
            <a:ext cx="5928927" cy="1020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" y="1104901"/>
            <a:ext cx="5503545" cy="3644900"/>
          </a:xfrm>
          <a:custGeom>
            <a:avLst/>
            <a:gdLst/>
            <a:ahLst/>
            <a:cxnLst/>
            <a:rect l="l" t="t" r="r" b="b"/>
            <a:pathLst>
              <a:path w="5503545" h="3644900">
                <a:moveTo>
                  <a:pt x="0" y="0"/>
                </a:moveTo>
                <a:lnTo>
                  <a:pt x="0" y="3644887"/>
                </a:lnTo>
                <a:lnTo>
                  <a:pt x="5503329" y="3644887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0672" y="1104898"/>
            <a:ext cx="5503545" cy="3630929"/>
          </a:xfrm>
          <a:custGeom>
            <a:avLst/>
            <a:gdLst/>
            <a:ahLst/>
            <a:cxnLst/>
            <a:rect l="l" t="t" r="r" b="b"/>
            <a:pathLst>
              <a:path w="5503545" h="3630929">
                <a:moveTo>
                  <a:pt x="5503327" y="0"/>
                </a:moveTo>
                <a:lnTo>
                  <a:pt x="0" y="0"/>
                </a:lnTo>
                <a:lnTo>
                  <a:pt x="5503327" y="3630370"/>
                </a:lnTo>
                <a:lnTo>
                  <a:pt x="5503327" y="0"/>
                </a:lnTo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6272" y="21316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5176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41"/>
                </a:lnTo>
                <a:lnTo>
                  <a:pt x="6328824" y="702741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8993" y="539660"/>
            <a:ext cx="433070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PLANE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40" dirty="0">
                <a:solidFill>
                  <a:srgbClr val="FFFFFF"/>
                </a:solidFill>
                <a:latin typeface="Gotham Pro Medium"/>
                <a:cs typeface="Gotham Pro Medium"/>
              </a:rPr>
              <a:t>R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 URBANIZ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TION:</a:t>
            </a:r>
            <a:endParaRPr sz="145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MEG</a:t>
            </a:r>
            <a:r>
              <a:rPr sz="14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CITY ARCHIPEL</a:t>
            </a:r>
            <a:r>
              <a:rPr sz="14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GS DEFINE HUMANITY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941" y="292492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255" y="1302435"/>
            <a:ext cx="7999301" cy="341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76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24" y="0"/>
                </a:moveTo>
                <a:lnTo>
                  <a:pt x="338658" y="0"/>
                </a:lnTo>
                <a:lnTo>
                  <a:pt x="0" y="702729"/>
                </a:lnTo>
                <a:lnTo>
                  <a:pt x="6328824" y="702729"/>
                </a:lnTo>
                <a:lnTo>
                  <a:pt x="6328824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941" y="292484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8993" y="539673"/>
            <a:ext cx="190500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RISE OF THE 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 E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ONOMIC </a:t>
            </a:r>
            <a:r>
              <a:rPr sz="1450" spc="-4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TEM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094" y="1218227"/>
            <a:ext cx="5429870" cy="3353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901" y="148104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45"/>
                </a:moveTo>
                <a:lnTo>
                  <a:pt x="2445758" y="410698"/>
                </a:lnTo>
                <a:lnTo>
                  <a:pt x="2435142" y="400563"/>
                </a:lnTo>
                <a:lnTo>
                  <a:pt x="2422896" y="391558"/>
                </a:lnTo>
                <a:lnTo>
                  <a:pt x="2412607" y="390541"/>
                </a:lnTo>
                <a:lnTo>
                  <a:pt x="2412199" y="394639"/>
                </a:lnTo>
                <a:lnTo>
                  <a:pt x="2406637" y="390461"/>
                </a:lnTo>
                <a:lnTo>
                  <a:pt x="2405291" y="386841"/>
                </a:lnTo>
                <a:lnTo>
                  <a:pt x="2403957" y="383222"/>
                </a:lnTo>
                <a:lnTo>
                  <a:pt x="2385910" y="382650"/>
                </a:lnTo>
                <a:lnTo>
                  <a:pt x="2385682" y="386549"/>
                </a:lnTo>
                <a:lnTo>
                  <a:pt x="2385466" y="390461"/>
                </a:lnTo>
                <a:lnTo>
                  <a:pt x="2389924" y="390740"/>
                </a:lnTo>
                <a:lnTo>
                  <a:pt x="2392591" y="395211"/>
                </a:lnTo>
                <a:lnTo>
                  <a:pt x="2395270" y="399668"/>
                </a:lnTo>
                <a:lnTo>
                  <a:pt x="2389022" y="402170"/>
                </a:lnTo>
                <a:lnTo>
                  <a:pt x="2390355" y="407200"/>
                </a:lnTo>
                <a:lnTo>
                  <a:pt x="2391702" y="412216"/>
                </a:lnTo>
                <a:lnTo>
                  <a:pt x="2383675" y="404685"/>
                </a:lnTo>
                <a:lnTo>
                  <a:pt x="2380792" y="401916"/>
                </a:lnTo>
                <a:lnTo>
                  <a:pt x="2377884" y="399122"/>
                </a:lnTo>
                <a:lnTo>
                  <a:pt x="2379230" y="388226"/>
                </a:lnTo>
                <a:lnTo>
                  <a:pt x="2380119" y="382650"/>
                </a:lnTo>
                <a:lnTo>
                  <a:pt x="2381008" y="377075"/>
                </a:lnTo>
                <a:lnTo>
                  <a:pt x="2375001" y="378193"/>
                </a:lnTo>
                <a:lnTo>
                  <a:pt x="2374315" y="372617"/>
                </a:lnTo>
                <a:lnTo>
                  <a:pt x="2367799" y="365144"/>
                </a:lnTo>
                <a:lnTo>
                  <a:pt x="2355003" y="356666"/>
                </a:lnTo>
                <a:lnTo>
                  <a:pt x="2338991" y="348325"/>
                </a:lnTo>
                <a:lnTo>
                  <a:pt x="2328189" y="342357"/>
                </a:lnTo>
                <a:lnTo>
                  <a:pt x="2317176" y="333823"/>
                </a:lnTo>
                <a:lnTo>
                  <a:pt x="2305387" y="328418"/>
                </a:lnTo>
                <a:lnTo>
                  <a:pt x="2295247" y="319870"/>
                </a:lnTo>
                <a:lnTo>
                  <a:pt x="2282937" y="312001"/>
                </a:lnTo>
                <a:lnTo>
                  <a:pt x="2270468" y="305791"/>
                </a:lnTo>
                <a:lnTo>
                  <a:pt x="2259853" y="302224"/>
                </a:lnTo>
                <a:lnTo>
                  <a:pt x="2245982" y="300939"/>
                </a:lnTo>
                <a:lnTo>
                  <a:pt x="2248433" y="293408"/>
                </a:lnTo>
                <a:lnTo>
                  <a:pt x="2243086" y="294525"/>
                </a:lnTo>
                <a:lnTo>
                  <a:pt x="2232173" y="294872"/>
                </a:lnTo>
                <a:lnTo>
                  <a:pt x="2216925" y="293983"/>
                </a:lnTo>
                <a:lnTo>
                  <a:pt x="2201334" y="294745"/>
                </a:lnTo>
                <a:lnTo>
                  <a:pt x="2194133" y="295780"/>
                </a:lnTo>
                <a:lnTo>
                  <a:pt x="2183997" y="291245"/>
                </a:lnTo>
                <a:lnTo>
                  <a:pt x="2169642" y="286021"/>
                </a:lnTo>
                <a:lnTo>
                  <a:pt x="2159652" y="285093"/>
                </a:lnTo>
                <a:lnTo>
                  <a:pt x="2155952" y="290067"/>
                </a:lnTo>
                <a:lnTo>
                  <a:pt x="2157310" y="296481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40" y="312648"/>
                </a:lnTo>
                <a:lnTo>
                  <a:pt x="2164977" y="323385"/>
                </a:lnTo>
                <a:lnTo>
                  <a:pt x="2158266" y="330770"/>
                </a:lnTo>
                <a:lnTo>
                  <a:pt x="2147077" y="330335"/>
                </a:lnTo>
                <a:lnTo>
                  <a:pt x="2137864" y="322701"/>
                </a:lnTo>
                <a:lnTo>
                  <a:pt x="2133688" y="314883"/>
                </a:lnTo>
                <a:lnTo>
                  <a:pt x="2124557" y="317665"/>
                </a:lnTo>
                <a:lnTo>
                  <a:pt x="2122309" y="309295"/>
                </a:lnTo>
                <a:lnTo>
                  <a:pt x="2120087" y="300939"/>
                </a:lnTo>
                <a:lnTo>
                  <a:pt x="2124989" y="299529"/>
                </a:lnTo>
                <a:lnTo>
                  <a:pt x="2129459" y="304279"/>
                </a:lnTo>
                <a:lnTo>
                  <a:pt x="2133904" y="309016"/>
                </a:lnTo>
                <a:lnTo>
                  <a:pt x="2139924" y="305117"/>
                </a:lnTo>
                <a:lnTo>
                  <a:pt x="2140597" y="298983"/>
                </a:lnTo>
                <a:lnTo>
                  <a:pt x="2141258" y="292861"/>
                </a:lnTo>
                <a:lnTo>
                  <a:pt x="2128558" y="288658"/>
                </a:lnTo>
                <a:lnTo>
                  <a:pt x="2121636" y="289229"/>
                </a:lnTo>
                <a:lnTo>
                  <a:pt x="2114740" y="289788"/>
                </a:lnTo>
                <a:lnTo>
                  <a:pt x="2110955" y="301777"/>
                </a:lnTo>
                <a:lnTo>
                  <a:pt x="2103831" y="306793"/>
                </a:lnTo>
                <a:lnTo>
                  <a:pt x="2092531" y="308467"/>
                </a:lnTo>
                <a:lnTo>
                  <a:pt x="2077503" y="305974"/>
                </a:lnTo>
                <a:lnTo>
                  <a:pt x="2067001" y="302172"/>
                </a:lnTo>
                <a:lnTo>
                  <a:pt x="2057873" y="300389"/>
                </a:lnTo>
                <a:lnTo>
                  <a:pt x="2041760" y="300916"/>
                </a:lnTo>
                <a:lnTo>
                  <a:pt x="2026617" y="302910"/>
                </a:lnTo>
                <a:lnTo>
                  <a:pt x="2016709" y="308190"/>
                </a:lnTo>
                <a:lnTo>
                  <a:pt x="2019592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52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81" y="298983"/>
                </a:lnTo>
                <a:lnTo>
                  <a:pt x="1991080" y="298691"/>
                </a:lnTo>
                <a:lnTo>
                  <a:pt x="1993976" y="295084"/>
                </a:lnTo>
                <a:lnTo>
                  <a:pt x="1996871" y="291452"/>
                </a:lnTo>
                <a:lnTo>
                  <a:pt x="1991309" y="287820"/>
                </a:lnTo>
                <a:lnTo>
                  <a:pt x="1996643" y="283082"/>
                </a:lnTo>
                <a:lnTo>
                  <a:pt x="1996676" y="276929"/>
                </a:lnTo>
                <a:lnTo>
                  <a:pt x="1965016" y="255079"/>
                </a:lnTo>
                <a:lnTo>
                  <a:pt x="1936551" y="253094"/>
                </a:lnTo>
                <a:lnTo>
                  <a:pt x="1924507" y="254371"/>
                </a:lnTo>
                <a:lnTo>
                  <a:pt x="1916067" y="256255"/>
                </a:lnTo>
                <a:lnTo>
                  <a:pt x="1903606" y="258611"/>
                </a:lnTo>
                <a:lnTo>
                  <a:pt x="1889750" y="259055"/>
                </a:lnTo>
                <a:lnTo>
                  <a:pt x="1877333" y="257133"/>
                </a:lnTo>
                <a:lnTo>
                  <a:pt x="1876453" y="251889"/>
                </a:lnTo>
                <a:lnTo>
                  <a:pt x="1866653" y="243360"/>
                </a:lnTo>
                <a:lnTo>
                  <a:pt x="1857127" y="242615"/>
                </a:lnTo>
                <a:lnTo>
                  <a:pt x="1854923" y="247103"/>
                </a:lnTo>
                <a:lnTo>
                  <a:pt x="1851139" y="242925"/>
                </a:lnTo>
                <a:lnTo>
                  <a:pt x="1851139" y="239852"/>
                </a:lnTo>
                <a:lnTo>
                  <a:pt x="1851139" y="236804"/>
                </a:lnTo>
                <a:lnTo>
                  <a:pt x="1837550" y="230644"/>
                </a:lnTo>
                <a:lnTo>
                  <a:pt x="1832203" y="232054"/>
                </a:lnTo>
                <a:lnTo>
                  <a:pt x="1826856" y="233438"/>
                </a:lnTo>
                <a:lnTo>
                  <a:pt x="1824418" y="225894"/>
                </a:lnTo>
                <a:lnTo>
                  <a:pt x="1830641" y="225894"/>
                </a:lnTo>
                <a:lnTo>
                  <a:pt x="1836889" y="225894"/>
                </a:lnTo>
                <a:lnTo>
                  <a:pt x="1847570" y="227571"/>
                </a:lnTo>
                <a:lnTo>
                  <a:pt x="1842897" y="218655"/>
                </a:lnTo>
                <a:lnTo>
                  <a:pt x="1833755" y="213053"/>
                </a:lnTo>
                <a:lnTo>
                  <a:pt x="1818001" y="209627"/>
                </a:lnTo>
                <a:lnTo>
                  <a:pt x="1802531" y="208217"/>
                </a:lnTo>
                <a:lnTo>
                  <a:pt x="1793664" y="212999"/>
                </a:lnTo>
                <a:lnTo>
                  <a:pt x="1788954" y="222059"/>
                </a:lnTo>
                <a:lnTo>
                  <a:pt x="1777384" y="231072"/>
                </a:lnTo>
                <a:lnTo>
                  <a:pt x="1770486" y="229405"/>
                </a:lnTo>
                <a:lnTo>
                  <a:pt x="1770494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58" y="209740"/>
                </a:lnTo>
                <a:lnTo>
                  <a:pt x="1762010" y="205549"/>
                </a:lnTo>
                <a:lnTo>
                  <a:pt x="1767370" y="202768"/>
                </a:lnTo>
                <a:lnTo>
                  <a:pt x="1772716" y="204711"/>
                </a:lnTo>
                <a:lnTo>
                  <a:pt x="1778063" y="206679"/>
                </a:lnTo>
                <a:lnTo>
                  <a:pt x="1787423" y="207797"/>
                </a:lnTo>
                <a:lnTo>
                  <a:pt x="1787867" y="204711"/>
                </a:lnTo>
                <a:lnTo>
                  <a:pt x="1788312" y="201650"/>
                </a:lnTo>
                <a:lnTo>
                  <a:pt x="1782318" y="201091"/>
                </a:lnTo>
                <a:lnTo>
                  <a:pt x="1773377" y="199123"/>
                </a:lnTo>
                <a:lnTo>
                  <a:pt x="1762746" y="196547"/>
                </a:lnTo>
                <a:lnTo>
                  <a:pt x="1749020" y="193530"/>
                </a:lnTo>
                <a:lnTo>
                  <a:pt x="1735746" y="191972"/>
                </a:lnTo>
                <a:lnTo>
                  <a:pt x="1720046" y="190413"/>
                </a:lnTo>
                <a:lnTo>
                  <a:pt x="1710716" y="186660"/>
                </a:lnTo>
                <a:lnTo>
                  <a:pt x="1702536" y="185737"/>
                </a:lnTo>
                <a:lnTo>
                  <a:pt x="1702523" y="190487"/>
                </a:lnTo>
                <a:lnTo>
                  <a:pt x="1705432" y="194944"/>
                </a:lnTo>
                <a:lnTo>
                  <a:pt x="1708315" y="199415"/>
                </a:lnTo>
                <a:lnTo>
                  <a:pt x="1699412" y="202196"/>
                </a:lnTo>
                <a:lnTo>
                  <a:pt x="1692059" y="200812"/>
                </a:lnTo>
                <a:lnTo>
                  <a:pt x="1681228" y="203337"/>
                </a:lnTo>
                <a:lnTo>
                  <a:pt x="1677764" y="211631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49"/>
                </a:lnTo>
                <a:lnTo>
                  <a:pt x="1680921" y="219773"/>
                </a:lnTo>
                <a:lnTo>
                  <a:pt x="1686267" y="222846"/>
                </a:lnTo>
                <a:lnTo>
                  <a:pt x="1691614" y="225907"/>
                </a:lnTo>
                <a:lnTo>
                  <a:pt x="1690725" y="232321"/>
                </a:lnTo>
                <a:lnTo>
                  <a:pt x="1690941" y="235673"/>
                </a:lnTo>
                <a:lnTo>
                  <a:pt x="1691170" y="239026"/>
                </a:lnTo>
                <a:lnTo>
                  <a:pt x="1682026" y="240690"/>
                </a:lnTo>
                <a:lnTo>
                  <a:pt x="1678686" y="235673"/>
                </a:lnTo>
                <a:lnTo>
                  <a:pt x="1675358" y="230644"/>
                </a:lnTo>
                <a:lnTo>
                  <a:pt x="1670672" y="235102"/>
                </a:lnTo>
                <a:lnTo>
                  <a:pt x="1664423" y="234568"/>
                </a:lnTo>
                <a:lnTo>
                  <a:pt x="1658188" y="233997"/>
                </a:lnTo>
                <a:lnTo>
                  <a:pt x="1653501" y="237616"/>
                </a:lnTo>
                <a:lnTo>
                  <a:pt x="1660194" y="238747"/>
                </a:lnTo>
                <a:lnTo>
                  <a:pt x="1666887" y="239852"/>
                </a:lnTo>
                <a:lnTo>
                  <a:pt x="1669110" y="245148"/>
                </a:lnTo>
                <a:lnTo>
                  <a:pt x="1660194" y="246278"/>
                </a:lnTo>
                <a:lnTo>
                  <a:pt x="1651279" y="247383"/>
                </a:lnTo>
                <a:lnTo>
                  <a:pt x="1653501" y="235940"/>
                </a:lnTo>
                <a:lnTo>
                  <a:pt x="1648167" y="237350"/>
                </a:lnTo>
                <a:lnTo>
                  <a:pt x="1642821" y="238747"/>
                </a:lnTo>
                <a:lnTo>
                  <a:pt x="1631238" y="232054"/>
                </a:lnTo>
                <a:lnTo>
                  <a:pt x="1624990" y="232321"/>
                </a:lnTo>
                <a:lnTo>
                  <a:pt x="1618754" y="232600"/>
                </a:lnTo>
                <a:lnTo>
                  <a:pt x="1615859" y="238747"/>
                </a:lnTo>
                <a:lnTo>
                  <a:pt x="1607604" y="239585"/>
                </a:lnTo>
                <a:lnTo>
                  <a:pt x="1594680" y="236685"/>
                </a:lnTo>
                <a:lnTo>
                  <a:pt x="1585111" y="229063"/>
                </a:lnTo>
                <a:lnTo>
                  <a:pt x="1581543" y="223126"/>
                </a:lnTo>
                <a:lnTo>
                  <a:pt x="1580426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83" y="246545"/>
                </a:lnTo>
                <a:lnTo>
                  <a:pt x="1568170" y="247383"/>
                </a:lnTo>
                <a:lnTo>
                  <a:pt x="1564157" y="248221"/>
                </a:lnTo>
                <a:lnTo>
                  <a:pt x="1562608" y="259105"/>
                </a:lnTo>
                <a:lnTo>
                  <a:pt x="1558594" y="261886"/>
                </a:lnTo>
                <a:lnTo>
                  <a:pt x="1554581" y="264680"/>
                </a:lnTo>
                <a:lnTo>
                  <a:pt x="1554353" y="257695"/>
                </a:lnTo>
                <a:lnTo>
                  <a:pt x="1549234" y="258254"/>
                </a:lnTo>
                <a:lnTo>
                  <a:pt x="1540387" y="252305"/>
                </a:lnTo>
                <a:lnTo>
                  <a:pt x="1530322" y="240028"/>
                </a:lnTo>
                <a:lnTo>
                  <a:pt x="1522985" y="225702"/>
                </a:lnTo>
                <a:lnTo>
                  <a:pt x="1515267" y="215931"/>
                </a:lnTo>
                <a:lnTo>
                  <a:pt x="1510245" y="211404"/>
                </a:lnTo>
                <a:lnTo>
                  <a:pt x="1515592" y="210299"/>
                </a:lnTo>
                <a:lnTo>
                  <a:pt x="1518932" y="213918"/>
                </a:lnTo>
                <a:lnTo>
                  <a:pt x="1522285" y="217538"/>
                </a:lnTo>
                <a:lnTo>
                  <a:pt x="1526501" y="217538"/>
                </a:lnTo>
                <a:lnTo>
                  <a:pt x="1529854" y="215315"/>
                </a:lnTo>
                <a:lnTo>
                  <a:pt x="1533182" y="213093"/>
                </a:lnTo>
                <a:lnTo>
                  <a:pt x="1532750" y="202768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73" y="194944"/>
                </a:lnTo>
                <a:lnTo>
                  <a:pt x="1529181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46"/>
                </a:lnTo>
                <a:lnTo>
                  <a:pt x="1525181" y="175996"/>
                </a:lnTo>
                <a:lnTo>
                  <a:pt x="1520278" y="175145"/>
                </a:lnTo>
                <a:lnTo>
                  <a:pt x="1515376" y="174320"/>
                </a:lnTo>
                <a:lnTo>
                  <a:pt x="1510245" y="169290"/>
                </a:lnTo>
                <a:lnTo>
                  <a:pt x="1510004" y="166217"/>
                </a:lnTo>
                <a:lnTo>
                  <a:pt x="1509801" y="163156"/>
                </a:lnTo>
                <a:lnTo>
                  <a:pt x="1489075" y="162039"/>
                </a:lnTo>
                <a:lnTo>
                  <a:pt x="1489964" y="166509"/>
                </a:lnTo>
                <a:lnTo>
                  <a:pt x="1490853" y="170967"/>
                </a:lnTo>
                <a:lnTo>
                  <a:pt x="1483283" y="169570"/>
                </a:lnTo>
                <a:lnTo>
                  <a:pt x="1484401" y="165950"/>
                </a:lnTo>
                <a:lnTo>
                  <a:pt x="1485506" y="162331"/>
                </a:lnTo>
                <a:lnTo>
                  <a:pt x="1477035" y="163436"/>
                </a:lnTo>
                <a:lnTo>
                  <a:pt x="1467231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57" y="147535"/>
                </a:lnTo>
                <a:lnTo>
                  <a:pt x="1450517" y="146977"/>
                </a:lnTo>
                <a:lnTo>
                  <a:pt x="1451635" y="159537"/>
                </a:lnTo>
                <a:lnTo>
                  <a:pt x="1446745" y="156743"/>
                </a:lnTo>
                <a:lnTo>
                  <a:pt x="1441843" y="153949"/>
                </a:lnTo>
                <a:lnTo>
                  <a:pt x="1436484" y="159257"/>
                </a:lnTo>
                <a:lnTo>
                  <a:pt x="1439151" y="166509"/>
                </a:lnTo>
                <a:lnTo>
                  <a:pt x="1441831" y="173761"/>
                </a:lnTo>
                <a:lnTo>
                  <a:pt x="1439392" y="174866"/>
                </a:lnTo>
                <a:lnTo>
                  <a:pt x="1438935" y="180733"/>
                </a:lnTo>
                <a:lnTo>
                  <a:pt x="1438490" y="186588"/>
                </a:lnTo>
                <a:lnTo>
                  <a:pt x="1435811" y="184073"/>
                </a:lnTo>
                <a:lnTo>
                  <a:pt x="1430020" y="181559"/>
                </a:lnTo>
                <a:lnTo>
                  <a:pt x="1424228" y="179057"/>
                </a:lnTo>
                <a:lnTo>
                  <a:pt x="1424228" y="187705"/>
                </a:lnTo>
                <a:lnTo>
                  <a:pt x="1411757" y="183794"/>
                </a:lnTo>
                <a:lnTo>
                  <a:pt x="1399273" y="179895"/>
                </a:lnTo>
                <a:lnTo>
                  <a:pt x="1393698" y="184073"/>
                </a:lnTo>
                <a:lnTo>
                  <a:pt x="1391475" y="179057"/>
                </a:lnTo>
                <a:lnTo>
                  <a:pt x="1389253" y="174015"/>
                </a:lnTo>
                <a:lnTo>
                  <a:pt x="1385468" y="173469"/>
                </a:lnTo>
                <a:lnTo>
                  <a:pt x="1385011" y="177672"/>
                </a:lnTo>
                <a:lnTo>
                  <a:pt x="1384579" y="181851"/>
                </a:lnTo>
                <a:lnTo>
                  <a:pt x="1365402" y="180174"/>
                </a:lnTo>
                <a:lnTo>
                  <a:pt x="1363840" y="174015"/>
                </a:lnTo>
                <a:lnTo>
                  <a:pt x="1362290" y="167893"/>
                </a:lnTo>
                <a:lnTo>
                  <a:pt x="1367193" y="166776"/>
                </a:lnTo>
                <a:lnTo>
                  <a:pt x="1370088" y="165112"/>
                </a:lnTo>
                <a:lnTo>
                  <a:pt x="1372984" y="163436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59" y="159572"/>
                </a:lnTo>
                <a:lnTo>
                  <a:pt x="1332903" y="156353"/>
                </a:lnTo>
                <a:lnTo>
                  <a:pt x="1317938" y="157985"/>
                </a:lnTo>
                <a:lnTo>
                  <a:pt x="1302906" y="159962"/>
                </a:lnTo>
                <a:lnTo>
                  <a:pt x="1292471" y="161951"/>
                </a:lnTo>
                <a:lnTo>
                  <a:pt x="1287424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39" y="173189"/>
                </a:lnTo>
                <a:lnTo>
                  <a:pt x="1287195" y="160362"/>
                </a:lnTo>
                <a:lnTo>
                  <a:pt x="1286319" y="154241"/>
                </a:lnTo>
                <a:lnTo>
                  <a:pt x="1285430" y="148081"/>
                </a:lnTo>
                <a:lnTo>
                  <a:pt x="1277620" y="147256"/>
                </a:lnTo>
                <a:lnTo>
                  <a:pt x="1278724" y="152006"/>
                </a:lnTo>
                <a:lnTo>
                  <a:pt x="1279842" y="156743"/>
                </a:lnTo>
                <a:lnTo>
                  <a:pt x="1266469" y="158419"/>
                </a:lnTo>
                <a:lnTo>
                  <a:pt x="1263142" y="154787"/>
                </a:lnTo>
                <a:lnTo>
                  <a:pt x="1259801" y="151168"/>
                </a:lnTo>
                <a:lnTo>
                  <a:pt x="1254442" y="146418"/>
                </a:lnTo>
                <a:lnTo>
                  <a:pt x="1245768" y="143636"/>
                </a:lnTo>
                <a:lnTo>
                  <a:pt x="1234192" y="146598"/>
                </a:lnTo>
                <a:lnTo>
                  <a:pt x="1228470" y="154684"/>
                </a:lnTo>
                <a:lnTo>
                  <a:pt x="1231290" y="159257"/>
                </a:lnTo>
                <a:lnTo>
                  <a:pt x="1237742" y="156743"/>
                </a:lnTo>
                <a:lnTo>
                  <a:pt x="1237945" y="158965"/>
                </a:lnTo>
                <a:lnTo>
                  <a:pt x="1238415" y="163550"/>
                </a:lnTo>
                <a:lnTo>
                  <a:pt x="1219466" y="161772"/>
                </a:lnTo>
                <a:lnTo>
                  <a:pt x="1219466" y="165658"/>
                </a:lnTo>
                <a:lnTo>
                  <a:pt x="1219466" y="169570"/>
                </a:lnTo>
                <a:lnTo>
                  <a:pt x="1201864" y="174866"/>
                </a:lnTo>
                <a:lnTo>
                  <a:pt x="1196517" y="175704"/>
                </a:lnTo>
                <a:lnTo>
                  <a:pt x="1181693" y="178441"/>
                </a:lnTo>
                <a:lnTo>
                  <a:pt x="1172650" y="184295"/>
                </a:lnTo>
                <a:lnTo>
                  <a:pt x="1168745" y="185792"/>
                </a:lnTo>
                <a:lnTo>
                  <a:pt x="1171729" y="178019"/>
                </a:lnTo>
                <a:lnTo>
                  <a:pt x="1182304" y="168039"/>
                </a:lnTo>
                <a:lnTo>
                  <a:pt x="1188914" y="163891"/>
                </a:lnTo>
                <a:lnTo>
                  <a:pt x="1192733" y="157581"/>
                </a:lnTo>
                <a:lnTo>
                  <a:pt x="1197622" y="158127"/>
                </a:lnTo>
                <a:lnTo>
                  <a:pt x="1206093" y="156463"/>
                </a:lnTo>
                <a:lnTo>
                  <a:pt x="1214564" y="154787"/>
                </a:lnTo>
                <a:lnTo>
                  <a:pt x="1214120" y="148653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38" y="139458"/>
                </a:lnTo>
                <a:lnTo>
                  <a:pt x="1233716" y="134429"/>
                </a:lnTo>
                <a:lnTo>
                  <a:pt x="1243578" y="126977"/>
                </a:lnTo>
                <a:lnTo>
                  <a:pt x="1257243" y="121625"/>
                </a:lnTo>
                <a:lnTo>
                  <a:pt x="1263586" y="121602"/>
                </a:lnTo>
                <a:lnTo>
                  <a:pt x="1264475" y="111277"/>
                </a:lnTo>
                <a:lnTo>
                  <a:pt x="1266698" y="111277"/>
                </a:lnTo>
                <a:lnTo>
                  <a:pt x="1268933" y="111277"/>
                </a:lnTo>
                <a:lnTo>
                  <a:pt x="1280515" y="104863"/>
                </a:lnTo>
                <a:lnTo>
                  <a:pt x="1284973" y="102361"/>
                </a:lnTo>
                <a:lnTo>
                  <a:pt x="1289431" y="99860"/>
                </a:lnTo>
                <a:lnTo>
                  <a:pt x="1291666" y="94551"/>
                </a:lnTo>
                <a:lnTo>
                  <a:pt x="1291882" y="90919"/>
                </a:lnTo>
                <a:lnTo>
                  <a:pt x="1292110" y="87299"/>
                </a:lnTo>
                <a:lnTo>
                  <a:pt x="1285875" y="87845"/>
                </a:lnTo>
                <a:lnTo>
                  <a:pt x="1285189" y="84505"/>
                </a:lnTo>
                <a:lnTo>
                  <a:pt x="1284528" y="81152"/>
                </a:lnTo>
                <a:lnTo>
                  <a:pt x="1288084" y="83388"/>
                </a:lnTo>
                <a:lnTo>
                  <a:pt x="1292771" y="81152"/>
                </a:lnTo>
                <a:lnTo>
                  <a:pt x="1297444" y="78930"/>
                </a:lnTo>
                <a:lnTo>
                  <a:pt x="1292771" y="71119"/>
                </a:lnTo>
                <a:lnTo>
                  <a:pt x="1288999" y="72504"/>
                </a:lnTo>
                <a:lnTo>
                  <a:pt x="1285189" y="73913"/>
                </a:lnTo>
                <a:lnTo>
                  <a:pt x="1290993" y="68325"/>
                </a:lnTo>
                <a:lnTo>
                  <a:pt x="1287653" y="63309"/>
                </a:lnTo>
                <a:lnTo>
                  <a:pt x="1284312" y="58280"/>
                </a:lnTo>
                <a:lnTo>
                  <a:pt x="1277620" y="66382"/>
                </a:lnTo>
                <a:lnTo>
                  <a:pt x="1277835" y="61074"/>
                </a:lnTo>
                <a:lnTo>
                  <a:pt x="1278064" y="55778"/>
                </a:lnTo>
                <a:lnTo>
                  <a:pt x="1277404" y="49085"/>
                </a:lnTo>
                <a:lnTo>
                  <a:pt x="1274724" y="45745"/>
                </a:lnTo>
                <a:lnTo>
                  <a:pt x="1272044" y="42392"/>
                </a:lnTo>
                <a:lnTo>
                  <a:pt x="1267142" y="51600"/>
                </a:lnTo>
                <a:lnTo>
                  <a:pt x="1261579" y="46304"/>
                </a:lnTo>
                <a:lnTo>
                  <a:pt x="1256004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25"/>
                </a:lnTo>
                <a:lnTo>
                  <a:pt x="1231938" y="36525"/>
                </a:lnTo>
                <a:lnTo>
                  <a:pt x="1230388" y="38773"/>
                </a:lnTo>
                <a:lnTo>
                  <a:pt x="1228826" y="41008"/>
                </a:lnTo>
                <a:lnTo>
                  <a:pt x="1215898" y="40716"/>
                </a:lnTo>
                <a:lnTo>
                  <a:pt x="1211884" y="39319"/>
                </a:lnTo>
                <a:lnTo>
                  <a:pt x="1207871" y="37934"/>
                </a:lnTo>
                <a:lnTo>
                  <a:pt x="1202309" y="41274"/>
                </a:lnTo>
                <a:lnTo>
                  <a:pt x="1202080" y="46304"/>
                </a:lnTo>
                <a:lnTo>
                  <a:pt x="1201864" y="51320"/>
                </a:lnTo>
                <a:lnTo>
                  <a:pt x="1186040" y="49364"/>
                </a:lnTo>
                <a:lnTo>
                  <a:pt x="1183144" y="48526"/>
                </a:lnTo>
                <a:lnTo>
                  <a:pt x="1180249" y="47688"/>
                </a:lnTo>
                <a:lnTo>
                  <a:pt x="1194066" y="33464"/>
                </a:lnTo>
                <a:lnTo>
                  <a:pt x="1194066" y="30949"/>
                </a:lnTo>
                <a:lnTo>
                  <a:pt x="1182690" y="29939"/>
                </a:lnTo>
                <a:lnTo>
                  <a:pt x="1169495" y="28941"/>
                </a:lnTo>
                <a:lnTo>
                  <a:pt x="1167993" y="25946"/>
                </a:lnTo>
                <a:lnTo>
                  <a:pt x="1156639" y="25095"/>
                </a:lnTo>
                <a:lnTo>
                  <a:pt x="1151509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93"/>
                </a:lnTo>
                <a:lnTo>
                  <a:pt x="1164869" y="17564"/>
                </a:lnTo>
                <a:lnTo>
                  <a:pt x="1170012" y="16446"/>
                </a:lnTo>
                <a:lnTo>
                  <a:pt x="1175131" y="15341"/>
                </a:lnTo>
                <a:lnTo>
                  <a:pt x="1174013" y="13106"/>
                </a:lnTo>
                <a:lnTo>
                  <a:pt x="1171778" y="9194"/>
                </a:lnTo>
                <a:lnTo>
                  <a:pt x="1169555" y="5295"/>
                </a:lnTo>
                <a:lnTo>
                  <a:pt x="1164209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09" y="0"/>
                </a:lnTo>
                <a:lnTo>
                  <a:pt x="1133906" y="3060"/>
                </a:lnTo>
                <a:lnTo>
                  <a:pt x="1123442" y="5575"/>
                </a:lnTo>
                <a:lnTo>
                  <a:pt x="1112951" y="8089"/>
                </a:lnTo>
                <a:lnTo>
                  <a:pt x="1112075" y="18135"/>
                </a:lnTo>
                <a:lnTo>
                  <a:pt x="1106716" y="21196"/>
                </a:lnTo>
                <a:lnTo>
                  <a:pt x="1101369" y="24269"/>
                </a:lnTo>
                <a:lnTo>
                  <a:pt x="1092009" y="36525"/>
                </a:lnTo>
                <a:lnTo>
                  <a:pt x="1096479" y="37642"/>
                </a:lnTo>
                <a:lnTo>
                  <a:pt x="1100924" y="38773"/>
                </a:lnTo>
                <a:lnTo>
                  <a:pt x="1098689" y="42125"/>
                </a:lnTo>
                <a:lnTo>
                  <a:pt x="1099362" y="45745"/>
                </a:lnTo>
                <a:lnTo>
                  <a:pt x="1100035" y="49364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73" y="47980"/>
                </a:lnTo>
                <a:lnTo>
                  <a:pt x="1067727" y="48247"/>
                </a:lnTo>
                <a:lnTo>
                  <a:pt x="1067955" y="52997"/>
                </a:lnTo>
                <a:lnTo>
                  <a:pt x="1068158" y="57734"/>
                </a:lnTo>
                <a:lnTo>
                  <a:pt x="1078433" y="59956"/>
                </a:lnTo>
                <a:lnTo>
                  <a:pt x="1077760" y="62471"/>
                </a:lnTo>
                <a:lnTo>
                  <a:pt x="1077087" y="64973"/>
                </a:lnTo>
                <a:lnTo>
                  <a:pt x="1069962" y="62204"/>
                </a:lnTo>
                <a:lnTo>
                  <a:pt x="1066393" y="59677"/>
                </a:lnTo>
                <a:lnTo>
                  <a:pt x="1062824" y="57175"/>
                </a:lnTo>
                <a:lnTo>
                  <a:pt x="1054798" y="58572"/>
                </a:lnTo>
                <a:lnTo>
                  <a:pt x="1053236" y="63309"/>
                </a:lnTo>
                <a:lnTo>
                  <a:pt x="1051687" y="68059"/>
                </a:lnTo>
                <a:lnTo>
                  <a:pt x="1045438" y="66928"/>
                </a:lnTo>
                <a:lnTo>
                  <a:pt x="1043444" y="65824"/>
                </a:lnTo>
                <a:lnTo>
                  <a:pt x="1041438" y="64706"/>
                </a:lnTo>
                <a:lnTo>
                  <a:pt x="1036980" y="68059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97"/>
                </a:lnTo>
                <a:lnTo>
                  <a:pt x="1024724" y="55778"/>
                </a:lnTo>
                <a:lnTo>
                  <a:pt x="1023607" y="60794"/>
                </a:lnTo>
                <a:lnTo>
                  <a:pt x="1022489" y="65824"/>
                </a:lnTo>
                <a:lnTo>
                  <a:pt x="1016038" y="57175"/>
                </a:lnTo>
                <a:lnTo>
                  <a:pt x="1013587" y="58851"/>
                </a:lnTo>
                <a:lnTo>
                  <a:pt x="1011135" y="60528"/>
                </a:lnTo>
                <a:lnTo>
                  <a:pt x="1008456" y="62471"/>
                </a:lnTo>
                <a:lnTo>
                  <a:pt x="1003782" y="64973"/>
                </a:lnTo>
                <a:lnTo>
                  <a:pt x="999096" y="67500"/>
                </a:lnTo>
                <a:lnTo>
                  <a:pt x="991082" y="62204"/>
                </a:lnTo>
                <a:lnTo>
                  <a:pt x="989291" y="66649"/>
                </a:lnTo>
                <a:lnTo>
                  <a:pt x="987526" y="71119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5" y="82283"/>
                </a:lnTo>
                <a:lnTo>
                  <a:pt x="954532" y="82549"/>
                </a:lnTo>
                <a:lnTo>
                  <a:pt x="944511" y="82842"/>
                </a:lnTo>
                <a:lnTo>
                  <a:pt x="948512" y="88963"/>
                </a:lnTo>
                <a:lnTo>
                  <a:pt x="940485" y="90919"/>
                </a:lnTo>
                <a:lnTo>
                  <a:pt x="932484" y="92887"/>
                </a:lnTo>
                <a:lnTo>
                  <a:pt x="928903" y="93154"/>
                </a:lnTo>
                <a:lnTo>
                  <a:pt x="926236" y="98183"/>
                </a:lnTo>
                <a:lnTo>
                  <a:pt x="923556" y="103200"/>
                </a:lnTo>
                <a:lnTo>
                  <a:pt x="917308" y="104038"/>
                </a:lnTo>
                <a:lnTo>
                  <a:pt x="914641" y="100126"/>
                </a:lnTo>
                <a:lnTo>
                  <a:pt x="911974" y="96215"/>
                </a:lnTo>
                <a:lnTo>
                  <a:pt x="904621" y="102069"/>
                </a:lnTo>
                <a:lnTo>
                  <a:pt x="908634" y="102628"/>
                </a:lnTo>
                <a:lnTo>
                  <a:pt x="912634" y="103200"/>
                </a:lnTo>
                <a:lnTo>
                  <a:pt x="908850" y="108216"/>
                </a:lnTo>
                <a:lnTo>
                  <a:pt x="906411" y="107099"/>
                </a:lnTo>
                <a:lnTo>
                  <a:pt x="903947" y="105981"/>
                </a:lnTo>
                <a:lnTo>
                  <a:pt x="896835" y="112407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43" y="121602"/>
                </a:lnTo>
                <a:lnTo>
                  <a:pt x="894156" y="114909"/>
                </a:lnTo>
                <a:lnTo>
                  <a:pt x="891921" y="117703"/>
                </a:lnTo>
                <a:lnTo>
                  <a:pt x="889685" y="120497"/>
                </a:lnTo>
                <a:lnTo>
                  <a:pt x="896150" y="124117"/>
                </a:lnTo>
                <a:lnTo>
                  <a:pt x="900176" y="123558"/>
                </a:lnTo>
                <a:lnTo>
                  <a:pt x="904176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809"/>
                </a:lnTo>
                <a:lnTo>
                  <a:pt x="893483" y="133870"/>
                </a:lnTo>
                <a:lnTo>
                  <a:pt x="897051" y="135267"/>
                </a:lnTo>
                <a:lnTo>
                  <a:pt x="901280" y="135839"/>
                </a:lnTo>
                <a:lnTo>
                  <a:pt x="905522" y="136385"/>
                </a:lnTo>
                <a:lnTo>
                  <a:pt x="902385" y="138341"/>
                </a:lnTo>
                <a:lnTo>
                  <a:pt x="906183" y="142519"/>
                </a:lnTo>
                <a:lnTo>
                  <a:pt x="906487" y="142849"/>
                </a:lnTo>
                <a:lnTo>
                  <a:pt x="906703" y="143154"/>
                </a:lnTo>
                <a:lnTo>
                  <a:pt x="906907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25" y="155066"/>
                </a:lnTo>
                <a:lnTo>
                  <a:pt x="901052" y="156463"/>
                </a:lnTo>
                <a:lnTo>
                  <a:pt x="901052" y="153111"/>
                </a:lnTo>
                <a:lnTo>
                  <a:pt x="901052" y="149758"/>
                </a:lnTo>
                <a:lnTo>
                  <a:pt x="889254" y="148653"/>
                </a:lnTo>
                <a:lnTo>
                  <a:pt x="886802" y="152272"/>
                </a:lnTo>
                <a:lnTo>
                  <a:pt x="884351" y="155917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69" y="152006"/>
                </a:lnTo>
                <a:lnTo>
                  <a:pt x="868299" y="156184"/>
                </a:lnTo>
                <a:lnTo>
                  <a:pt x="857376" y="156743"/>
                </a:lnTo>
                <a:lnTo>
                  <a:pt x="818909" y="160714"/>
                </a:lnTo>
                <a:lnTo>
                  <a:pt x="808151" y="173189"/>
                </a:lnTo>
                <a:lnTo>
                  <a:pt x="813269" y="179616"/>
                </a:lnTo>
                <a:lnTo>
                  <a:pt x="818400" y="186042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58" y="205828"/>
                </a:lnTo>
                <a:lnTo>
                  <a:pt x="833996" y="206667"/>
                </a:lnTo>
                <a:lnTo>
                  <a:pt x="841121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0" y="227037"/>
                </a:lnTo>
                <a:lnTo>
                  <a:pt x="824703" y="221333"/>
                </a:lnTo>
                <a:lnTo>
                  <a:pt x="810971" y="211478"/>
                </a:lnTo>
                <a:lnTo>
                  <a:pt x="797727" y="205925"/>
                </a:lnTo>
                <a:lnTo>
                  <a:pt x="787044" y="203713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46" y="196900"/>
                </a:lnTo>
                <a:lnTo>
                  <a:pt x="756450" y="206108"/>
                </a:lnTo>
                <a:lnTo>
                  <a:pt x="762025" y="206108"/>
                </a:lnTo>
                <a:lnTo>
                  <a:pt x="767588" y="206108"/>
                </a:lnTo>
                <a:lnTo>
                  <a:pt x="771156" y="205549"/>
                </a:lnTo>
                <a:lnTo>
                  <a:pt x="768261" y="208889"/>
                </a:lnTo>
                <a:lnTo>
                  <a:pt x="765352" y="212242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5" y="219493"/>
                </a:lnTo>
                <a:lnTo>
                  <a:pt x="767262" y="219717"/>
                </a:lnTo>
                <a:lnTo>
                  <a:pt x="754843" y="216180"/>
                </a:lnTo>
                <a:lnTo>
                  <a:pt x="748010" y="221504"/>
                </a:lnTo>
                <a:lnTo>
                  <a:pt x="750598" y="230132"/>
                </a:lnTo>
                <a:lnTo>
                  <a:pt x="761125" y="239173"/>
                </a:lnTo>
                <a:lnTo>
                  <a:pt x="774986" y="244784"/>
                </a:lnTo>
                <a:lnTo>
                  <a:pt x="779225" y="249531"/>
                </a:lnTo>
                <a:lnTo>
                  <a:pt x="786980" y="253517"/>
                </a:lnTo>
                <a:lnTo>
                  <a:pt x="782980" y="256311"/>
                </a:lnTo>
                <a:lnTo>
                  <a:pt x="779183" y="256590"/>
                </a:lnTo>
                <a:lnTo>
                  <a:pt x="775373" y="256882"/>
                </a:lnTo>
                <a:lnTo>
                  <a:pt x="767816" y="249326"/>
                </a:lnTo>
                <a:lnTo>
                  <a:pt x="761796" y="245427"/>
                </a:lnTo>
                <a:lnTo>
                  <a:pt x="750018" y="244113"/>
                </a:lnTo>
                <a:lnTo>
                  <a:pt x="738067" y="243911"/>
                </a:lnTo>
                <a:lnTo>
                  <a:pt x="732840" y="238175"/>
                </a:lnTo>
                <a:lnTo>
                  <a:pt x="738403" y="233730"/>
                </a:lnTo>
                <a:lnTo>
                  <a:pt x="735279" y="230377"/>
                </a:lnTo>
                <a:lnTo>
                  <a:pt x="732155" y="227025"/>
                </a:lnTo>
                <a:lnTo>
                  <a:pt x="734847" y="219494"/>
                </a:lnTo>
                <a:lnTo>
                  <a:pt x="738847" y="211683"/>
                </a:lnTo>
                <a:lnTo>
                  <a:pt x="739606" y="198972"/>
                </a:lnTo>
                <a:lnTo>
                  <a:pt x="733726" y="188976"/>
                </a:lnTo>
                <a:lnTo>
                  <a:pt x="726605" y="186042"/>
                </a:lnTo>
                <a:lnTo>
                  <a:pt x="727049" y="193547"/>
                </a:lnTo>
                <a:lnTo>
                  <a:pt x="728383" y="195783"/>
                </a:lnTo>
                <a:lnTo>
                  <a:pt x="729716" y="198018"/>
                </a:lnTo>
                <a:lnTo>
                  <a:pt x="729043" y="208622"/>
                </a:lnTo>
                <a:lnTo>
                  <a:pt x="724585" y="215595"/>
                </a:lnTo>
                <a:lnTo>
                  <a:pt x="720128" y="222567"/>
                </a:lnTo>
                <a:lnTo>
                  <a:pt x="706539" y="222567"/>
                </a:lnTo>
                <a:lnTo>
                  <a:pt x="706539" y="227304"/>
                </a:lnTo>
                <a:lnTo>
                  <a:pt x="706539" y="232054"/>
                </a:lnTo>
                <a:lnTo>
                  <a:pt x="697407" y="235673"/>
                </a:lnTo>
                <a:lnTo>
                  <a:pt x="700519" y="239026"/>
                </a:lnTo>
                <a:lnTo>
                  <a:pt x="707580" y="248335"/>
                </a:lnTo>
                <a:lnTo>
                  <a:pt x="715766" y="261001"/>
                </a:lnTo>
                <a:lnTo>
                  <a:pt x="715344" y="271554"/>
                </a:lnTo>
                <a:lnTo>
                  <a:pt x="710983" y="283850"/>
                </a:lnTo>
                <a:lnTo>
                  <a:pt x="708564" y="295161"/>
                </a:lnTo>
                <a:lnTo>
                  <a:pt x="710768" y="306514"/>
                </a:lnTo>
                <a:lnTo>
                  <a:pt x="706983" y="310972"/>
                </a:lnTo>
                <a:lnTo>
                  <a:pt x="709422" y="315721"/>
                </a:lnTo>
                <a:lnTo>
                  <a:pt x="711873" y="320471"/>
                </a:lnTo>
                <a:lnTo>
                  <a:pt x="717448" y="316280"/>
                </a:lnTo>
                <a:lnTo>
                  <a:pt x="721017" y="318236"/>
                </a:lnTo>
                <a:lnTo>
                  <a:pt x="724585" y="320179"/>
                </a:lnTo>
                <a:lnTo>
                  <a:pt x="730377" y="315429"/>
                </a:lnTo>
                <a:lnTo>
                  <a:pt x="738619" y="313486"/>
                </a:lnTo>
                <a:lnTo>
                  <a:pt x="750201" y="315748"/>
                </a:lnTo>
                <a:lnTo>
                  <a:pt x="762307" y="322433"/>
                </a:lnTo>
                <a:lnTo>
                  <a:pt x="773163" y="329107"/>
                </a:lnTo>
                <a:lnTo>
                  <a:pt x="770255" y="334683"/>
                </a:lnTo>
                <a:lnTo>
                  <a:pt x="773163" y="340258"/>
                </a:lnTo>
                <a:lnTo>
                  <a:pt x="776058" y="345846"/>
                </a:lnTo>
                <a:lnTo>
                  <a:pt x="766470" y="345846"/>
                </a:lnTo>
                <a:lnTo>
                  <a:pt x="766254" y="354215"/>
                </a:lnTo>
                <a:lnTo>
                  <a:pt x="766025" y="362584"/>
                </a:lnTo>
                <a:lnTo>
                  <a:pt x="782955" y="366191"/>
                </a:lnTo>
                <a:lnTo>
                  <a:pt x="783628" y="368706"/>
                </a:lnTo>
                <a:lnTo>
                  <a:pt x="784301" y="371220"/>
                </a:lnTo>
                <a:lnTo>
                  <a:pt x="771601" y="369265"/>
                </a:lnTo>
                <a:lnTo>
                  <a:pt x="766699" y="367042"/>
                </a:lnTo>
                <a:lnTo>
                  <a:pt x="761796" y="364807"/>
                </a:lnTo>
                <a:lnTo>
                  <a:pt x="761352" y="356717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43" y="346671"/>
                </a:lnTo>
                <a:lnTo>
                  <a:pt x="763574" y="341375"/>
                </a:lnTo>
                <a:lnTo>
                  <a:pt x="764019" y="336067"/>
                </a:lnTo>
                <a:lnTo>
                  <a:pt x="758012" y="333006"/>
                </a:lnTo>
                <a:lnTo>
                  <a:pt x="756005" y="329387"/>
                </a:lnTo>
                <a:lnTo>
                  <a:pt x="753999" y="325767"/>
                </a:lnTo>
                <a:lnTo>
                  <a:pt x="750443" y="320459"/>
                </a:lnTo>
                <a:lnTo>
                  <a:pt x="746417" y="321576"/>
                </a:lnTo>
                <a:lnTo>
                  <a:pt x="742416" y="322694"/>
                </a:lnTo>
                <a:lnTo>
                  <a:pt x="727710" y="324357"/>
                </a:lnTo>
                <a:lnTo>
                  <a:pt x="723252" y="329387"/>
                </a:lnTo>
                <a:lnTo>
                  <a:pt x="721883" y="339953"/>
                </a:lnTo>
                <a:lnTo>
                  <a:pt x="725397" y="352807"/>
                </a:lnTo>
                <a:lnTo>
                  <a:pt x="722675" y="364295"/>
                </a:lnTo>
                <a:lnTo>
                  <a:pt x="715210" y="374151"/>
                </a:lnTo>
                <a:lnTo>
                  <a:pt x="714336" y="383501"/>
                </a:lnTo>
                <a:lnTo>
                  <a:pt x="709206" y="386003"/>
                </a:lnTo>
                <a:lnTo>
                  <a:pt x="702525" y="390461"/>
                </a:lnTo>
                <a:lnTo>
                  <a:pt x="695845" y="394919"/>
                </a:lnTo>
                <a:lnTo>
                  <a:pt x="688492" y="398271"/>
                </a:lnTo>
                <a:lnTo>
                  <a:pt x="688695" y="405523"/>
                </a:lnTo>
                <a:lnTo>
                  <a:pt x="688936" y="412775"/>
                </a:lnTo>
                <a:lnTo>
                  <a:pt x="679805" y="408876"/>
                </a:lnTo>
                <a:lnTo>
                  <a:pt x="675132" y="405523"/>
                </a:lnTo>
                <a:lnTo>
                  <a:pt x="670445" y="402170"/>
                </a:lnTo>
                <a:lnTo>
                  <a:pt x="664425" y="407466"/>
                </a:lnTo>
                <a:lnTo>
                  <a:pt x="657745" y="407200"/>
                </a:lnTo>
                <a:lnTo>
                  <a:pt x="651052" y="406920"/>
                </a:lnTo>
                <a:lnTo>
                  <a:pt x="651052" y="399948"/>
                </a:lnTo>
                <a:lnTo>
                  <a:pt x="645693" y="402450"/>
                </a:lnTo>
                <a:lnTo>
                  <a:pt x="640372" y="404964"/>
                </a:lnTo>
                <a:lnTo>
                  <a:pt x="636803" y="399389"/>
                </a:lnTo>
                <a:lnTo>
                  <a:pt x="638352" y="394373"/>
                </a:lnTo>
                <a:lnTo>
                  <a:pt x="639902" y="389343"/>
                </a:lnTo>
                <a:lnTo>
                  <a:pt x="645922" y="393242"/>
                </a:lnTo>
                <a:lnTo>
                  <a:pt x="646379" y="396874"/>
                </a:lnTo>
                <a:lnTo>
                  <a:pt x="646823" y="400494"/>
                </a:lnTo>
                <a:lnTo>
                  <a:pt x="650608" y="398830"/>
                </a:lnTo>
                <a:lnTo>
                  <a:pt x="655066" y="395757"/>
                </a:lnTo>
                <a:lnTo>
                  <a:pt x="659523" y="392696"/>
                </a:lnTo>
                <a:lnTo>
                  <a:pt x="657301" y="399668"/>
                </a:lnTo>
                <a:lnTo>
                  <a:pt x="663752" y="400227"/>
                </a:lnTo>
                <a:lnTo>
                  <a:pt x="670229" y="400786"/>
                </a:lnTo>
                <a:lnTo>
                  <a:pt x="666661" y="396049"/>
                </a:lnTo>
                <a:lnTo>
                  <a:pt x="671563" y="396595"/>
                </a:lnTo>
                <a:lnTo>
                  <a:pt x="676452" y="397167"/>
                </a:lnTo>
                <a:lnTo>
                  <a:pt x="676681" y="395211"/>
                </a:lnTo>
                <a:lnTo>
                  <a:pt x="675132" y="392125"/>
                </a:lnTo>
                <a:lnTo>
                  <a:pt x="673569" y="389064"/>
                </a:lnTo>
                <a:lnTo>
                  <a:pt x="678688" y="386841"/>
                </a:lnTo>
                <a:lnTo>
                  <a:pt x="681799" y="385165"/>
                </a:lnTo>
                <a:lnTo>
                  <a:pt x="685317" y="383285"/>
                </a:lnTo>
                <a:lnTo>
                  <a:pt x="683590" y="377075"/>
                </a:lnTo>
                <a:lnTo>
                  <a:pt x="686485" y="375132"/>
                </a:lnTo>
                <a:lnTo>
                  <a:pt x="689381" y="373176"/>
                </a:lnTo>
                <a:lnTo>
                  <a:pt x="687374" y="369265"/>
                </a:lnTo>
                <a:lnTo>
                  <a:pt x="690486" y="368985"/>
                </a:lnTo>
                <a:lnTo>
                  <a:pt x="693623" y="368706"/>
                </a:lnTo>
                <a:lnTo>
                  <a:pt x="694944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10" y="356996"/>
                </a:lnTo>
                <a:lnTo>
                  <a:pt x="700519" y="353910"/>
                </a:lnTo>
                <a:lnTo>
                  <a:pt x="698728" y="350862"/>
                </a:lnTo>
                <a:lnTo>
                  <a:pt x="701636" y="342493"/>
                </a:lnTo>
                <a:lnTo>
                  <a:pt x="704519" y="341375"/>
                </a:lnTo>
                <a:lnTo>
                  <a:pt x="707428" y="340258"/>
                </a:lnTo>
                <a:lnTo>
                  <a:pt x="707656" y="336918"/>
                </a:lnTo>
                <a:lnTo>
                  <a:pt x="704977" y="334403"/>
                </a:lnTo>
                <a:lnTo>
                  <a:pt x="702310" y="331889"/>
                </a:lnTo>
                <a:lnTo>
                  <a:pt x="692492" y="323519"/>
                </a:lnTo>
                <a:lnTo>
                  <a:pt x="693166" y="318236"/>
                </a:lnTo>
                <a:lnTo>
                  <a:pt x="693839" y="312940"/>
                </a:lnTo>
                <a:lnTo>
                  <a:pt x="691375" y="303161"/>
                </a:lnTo>
                <a:lnTo>
                  <a:pt x="692721" y="298983"/>
                </a:lnTo>
                <a:lnTo>
                  <a:pt x="694055" y="294805"/>
                </a:lnTo>
                <a:lnTo>
                  <a:pt x="692950" y="286156"/>
                </a:lnTo>
                <a:lnTo>
                  <a:pt x="692492" y="281127"/>
                </a:lnTo>
                <a:lnTo>
                  <a:pt x="692061" y="276097"/>
                </a:lnTo>
                <a:lnTo>
                  <a:pt x="694944" y="270535"/>
                </a:lnTo>
                <a:lnTo>
                  <a:pt x="696290" y="261327"/>
                </a:lnTo>
                <a:lnTo>
                  <a:pt x="692562" y="248423"/>
                </a:lnTo>
                <a:lnTo>
                  <a:pt x="684430" y="240086"/>
                </a:lnTo>
                <a:lnTo>
                  <a:pt x="679577" y="237350"/>
                </a:lnTo>
                <a:lnTo>
                  <a:pt x="682472" y="232321"/>
                </a:lnTo>
                <a:lnTo>
                  <a:pt x="688936" y="225628"/>
                </a:lnTo>
                <a:lnTo>
                  <a:pt x="694025" y="213294"/>
                </a:lnTo>
                <a:lnTo>
                  <a:pt x="695505" y="198816"/>
                </a:lnTo>
                <a:lnTo>
                  <a:pt x="694944" y="189090"/>
                </a:lnTo>
                <a:lnTo>
                  <a:pt x="681799" y="185191"/>
                </a:lnTo>
                <a:lnTo>
                  <a:pt x="676694" y="185737"/>
                </a:lnTo>
                <a:lnTo>
                  <a:pt x="664301" y="185650"/>
                </a:lnTo>
                <a:lnTo>
                  <a:pt x="650208" y="184475"/>
                </a:lnTo>
                <a:lnTo>
                  <a:pt x="643267" y="182956"/>
                </a:lnTo>
                <a:lnTo>
                  <a:pt x="641692" y="189090"/>
                </a:lnTo>
                <a:lnTo>
                  <a:pt x="639470" y="194665"/>
                </a:lnTo>
                <a:lnTo>
                  <a:pt x="635333" y="203988"/>
                </a:lnTo>
                <a:lnTo>
                  <a:pt x="630482" y="217378"/>
                </a:lnTo>
                <a:lnTo>
                  <a:pt x="622807" y="232062"/>
                </a:lnTo>
                <a:lnTo>
                  <a:pt x="613088" y="238882"/>
                </a:lnTo>
                <a:lnTo>
                  <a:pt x="604050" y="243484"/>
                </a:lnTo>
                <a:lnTo>
                  <a:pt x="600710" y="252679"/>
                </a:lnTo>
                <a:lnTo>
                  <a:pt x="603148" y="257149"/>
                </a:lnTo>
                <a:lnTo>
                  <a:pt x="605599" y="261607"/>
                </a:lnTo>
                <a:lnTo>
                  <a:pt x="609168" y="257987"/>
                </a:lnTo>
                <a:lnTo>
                  <a:pt x="611619" y="259664"/>
                </a:lnTo>
                <a:lnTo>
                  <a:pt x="614070" y="261327"/>
                </a:lnTo>
                <a:lnTo>
                  <a:pt x="611390" y="273049"/>
                </a:lnTo>
                <a:lnTo>
                  <a:pt x="609828" y="274726"/>
                </a:lnTo>
                <a:lnTo>
                  <a:pt x="608266" y="276390"/>
                </a:lnTo>
                <a:lnTo>
                  <a:pt x="612736" y="280581"/>
                </a:lnTo>
                <a:lnTo>
                  <a:pt x="608952" y="283641"/>
                </a:lnTo>
                <a:lnTo>
                  <a:pt x="605155" y="286702"/>
                </a:lnTo>
                <a:lnTo>
                  <a:pt x="601586" y="293128"/>
                </a:lnTo>
                <a:lnTo>
                  <a:pt x="603821" y="296481"/>
                </a:lnTo>
                <a:lnTo>
                  <a:pt x="606044" y="299821"/>
                </a:lnTo>
                <a:lnTo>
                  <a:pt x="616966" y="301497"/>
                </a:lnTo>
                <a:lnTo>
                  <a:pt x="621639" y="304838"/>
                </a:lnTo>
                <a:lnTo>
                  <a:pt x="626313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25" y="329653"/>
                </a:lnTo>
                <a:lnTo>
                  <a:pt x="630783" y="344169"/>
                </a:lnTo>
                <a:lnTo>
                  <a:pt x="627875" y="344716"/>
                </a:lnTo>
                <a:lnTo>
                  <a:pt x="619482" y="337665"/>
                </a:lnTo>
                <a:lnTo>
                  <a:pt x="610118" y="327092"/>
                </a:lnTo>
                <a:lnTo>
                  <a:pt x="600242" y="321233"/>
                </a:lnTo>
                <a:lnTo>
                  <a:pt x="587635" y="314863"/>
                </a:lnTo>
                <a:lnTo>
                  <a:pt x="575994" y="309287"/>
                </a:lnTo>
                <a:lnTo>
                  <a:pt x="565601" y="303443"/>
                </a:lnTo>
                <a:lnTo>
                  <a:pt x="555653" y="296857"/>
                </a:lnTo>
                <a:lnTo>
                  <a:pt x="543217" y="294066"/>
                </a:lnTo>
                <a:lnTo>
                  <a:pt x="525210" y="292903"/>
                </a:lnTo>
                <a:lnTo>
                  <a:pt x="514290" y="291050"/>
                </a:lnTo>
                <a:lnTo>
                  <a:pt x="505333" y="291731"/>
                </a:lnTo>
                <a:lnTo>
                  <a:pt x="507111" y="285051"/>
                </a:lnTo>
                <a:lnTo>
                  <a:pt x="498881" y="280581"/>
                </a:lnTo>
                <a:lnTo>
                  <a:pt x="490639" y="276097"/>
                </a:lnTo>
                <a:lnTo>
                  <a:pt x="485279" y="269976"/>
                </a:lnTo>
                <a:lnTo>
                  <a:pt x="480593" y="273049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35" y="288658"/>
                </a:lnTo>
                <a:lnTo>
                  <a:pt x="491959" y="290067"/>
                </a:lnTo>
                <a:lnTo>
                  <a:pt x="488403" y="294805"/>
                </a:lnTo>
                <a:lnTo>
                  <a:pt x="495973" y="294233"/>
                </a:lnTo>
                <a:lnTo>
                  <a:pt x="503542" y="293687"/>
                </a:lnTo>
                <a:lnTo>
                  <a:pt x="505777" y="297027"/>
                </a:lnTo>
                <a:lnTo>
                  <a:pt x="505561" y="302882"/>
                </a:lnTo>
                <a:lnTo>
                  <a:pt x="505333" y="308736"/>
                </a:lnTo>
                <a:lnTo>
                  <a:pt x="509130" y="314591"/>
                </a:lnTo>
                <a:lnTo>
                  <a:pt x="512470" y="318503"/>
                </a:lnTo>
                <a:lnTo>
                  <a:pt x="515810" y="322414"/>
                </a:lnTo>
                <a:lnTo>
                  <a:pt x="513803" y="328828"/>
                </a:lnTo>
                <a:lnTo>
                  <a:pt x="507784" y="328828"/>
                </a:lnTo>
                <a:lnTo>
                  <a:pt x="501764" y="328828"/>
                </a:lnTo>
                <a:lnTo>
                  <a:pt x="494880" y="329945"/>
                </a:lnTo>
                <a:lnTo>
                  <a:pt x="497535" y="335241"/>
                </a:lnTo>
                <a:lnTo>
                  <a:pt x="500214" y="340550"/>
                </a:lnTo>
                <a:lnTo>
                  <a:pt x="495757" y="341934"/>
                </a:lnTo>
                <a:lnTo>
                  <a:pt x="489737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37" y="327977"/>
                </a:lnTo>
                <a:lnTo>
                  <a:pt x="492201" y="324929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4" y="323761"/>
                </a:lnTo>
                <a:lnTo>
                  <a:pt x="459613" y="332415"/>
                </a:lnTo>
                <a:lnTo>
                  <a:pt x="449699" y="333480"/>
                </a:lnTo>
                <a:lnTo>
                  <a:pt x="437199" y="332833"/>
                </a:lnTo>
                <a:lnTo>
                  <a:pt x="423339" y="341559"/>
                </a:lnTo>
                <a:lnTo>
                  <a:pt x="418303" y="346736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16"/>
                </a:lnTo>
                <a:lnTo>
                  <a:pt x="393255" y="341375"/>
                </a:lnTo>
                <a:lnTo>
                  <a:pt x="396836" y="339432"/>
                </a:lnTo>
                <a:lnTo>
                  <a:pt x="401497" y="339699"/>
                </a:lnTo>
                <a:lnTo>
                  <a:pt x="406184" y="339991"/>
                </a:lnTo>
                <a:lnTo>
                  <a:pt x="407733" y="338023"/>
                </a:lnTo>
                <a:lnTo>
                  <a:pt x="405066" y="334136"/>
                </a:lnTo>
                <a:lnTo>
                  <a:pt x="402386" y="330212"/>
                </a:lnTo>
                <a:lnTo>
                  <a:pt x="408635" y="324091"/>
                </a:lnTo>
                <a:lnTo>
                  <a:pt x="408419" y="321284"/>
                </a:lnTo>
                <a:lnTo>
                  <a:pt x="408190" y="318503"/>
                </a:lnTo>
                <a:lnTo>
                  <a:pt x="390804" y="325767"/>
                </a:lnTo>
                <a:lnTo>
                  <a:pt x="387921" y="328828"/>
                </a:lnTo>
                <a:lnTo>
                  <a:pt x="385013" y="331889"/>
                </a:lnTo>
                <a:lnTo>
                  <a:pt x="388137" y="337477"/>
                </a:lnTo>
                <a:lnTo>
                  <a:pt x="385013" y="339432"/>
                </a:lnTo>
                <a:lnTo>
                  <a:pt x="381889" y="341375"/>
                </a:lnTo>
                <a:lnTo>
                  <a:pt x="381901" y="336067"/>
                </a:lnTo>
                <a:lnTo>
                  <a:pt x="378333" y="334403"/>
                </a:lnTo>
                <a:lnTo>
                  <a:pt x="368899" y="335425"/>
                </a:lnTo>
                <a:lnTo>
                  <a:pt x="354173" y="340416"/>
                </a:lnTo>
                <a:lnTo>
                  <a:pt x="343819" y="347206"/>
                </a:lnTo>
                <a:lnTo>
                  <a:pt x="338886" y="354215"/>
                </a:lnTo>
                <a:lnTo>
                  <a:pt x="329311" y="354482"/>
                </a:lnTo>
                <a:lnTo>
                  <a:pt x="329311" y="358393"/>
                </a:lnTo>
                <a:lnTo>
                  <a:pt x="329311" y="362305"/>
                </a:lnTo>
                <a:lnTo>
                  <a:pt x="317500" y="362013"/>
                </a:lnTo>
                <a:lnTo>
                  <a:pt x="312826" y="364807"/>
                </a:lnTo>
                <a:lnTo>
                  <a:pt x="308127" y="367601"/>
                </a:lnTo>
                <a:lnTo>
                  <a:pt x="311264" y="379031"/>
                </a:lnTo>
                <a:lnTo>
                  <a:pt x="309486" y="384606"/>
                </a:lnTo>
                <a:lnTo>
                  <a:pt x="298902" y="388636"/>
                </a:lnTo>
                <a:lnTo>
                  <a:pt x="284775" y="388767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18" y="374561"/>
                </a:lnTo>
                <a:lnTo>
                  <a:pt x="267360" y="373722"/>
                </a:lnTo>
                <a:lnTo>
                  <a:pt x="270027" y="365925"/>
                </a:lnTo>
                <a:lnTo>
                  <a:pt x="271386" y="362584"/>
                </a:lnTo>
                <a:lnTo>
                  <a:pt x="272707" y="359219"/>
                </a:lnTo>
                <a:lnTo>
                  <a:pt x="276288" y="362013"/>
                </a:lnTo>
                <a:lnTo>
                  <a:pt x="281851" y="357568"/>
                </a:lnTo>
                <a:lnTo>
                  <a:pt x="287426" y="353085"/>
                </a:lnTo>
                <a:lnTo>
                  <a:pt x="292989" y="359765"/>
                </a:lnTo>
                <a:lnTo>
                  <a:pt x="295224" y="356717"/>
                </a:lnTo>
                <a:lnTo>
                  <a:pt x="297459" y="353644"/>
                </a:lnTo>
                <a:lnTo>
                  <a:pt x="286753" y="345554"/>
                </a:lnTo>
                <a:lnTo>
                  <a:pt x="286092" y="338581"/>
                </a:lnTo>
                <a:lnTo>
                  <a:pt x="285407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36"/>
                </a:lnTo>
                <a:lnTo>
                  <a:pt x="252882" y="332168"/>
                </a:lnTo>
                <a:lnTo>
                  <a:pt x="248208" y="329387"/>
                </a:lnTo>
                <a:lnTo>
                  <a:pt x="243522" y="326593"/>
                </a:lnTo>
                <a:lnTo>
                  <a:pt x="243967" y="334403"/>
                </a:lnTo>
                <a:lnTo>
                  <a:pt x="250875" y="336638"/>
                </a:lnTo>
                <a:lnTo>
                  <a:pt x="257797" y="338861"/>
                </a:lnTo>
                <a:lnTo>
                  <a:pt x="254215" y="345554"/>
                </a:lnTo>
                <a:lnTo>
                  <a:pt x="255333" y="349732"/>
                </a:lnTo>
                <a:lnTo>
                  <a:pt x="256451" y="353910"/>
                </a:lnTo>
                <a:lnTo>
                  <a:pt x="253555" y="363410"/>
                </a:lnTo>
                <a:lnTo>
                  <a:pt x="249529" y="370662"/>
                </a:lnTo>
                <a:lnTo>
                  <a:pt x="245529" y="377913"/>
                </a:lnTo>
                <a:lnTo>
                  <a:pt x="248424" y="377634"/>
                </a:lnTo>
                <a:lnTo>
                  <a:pt x="254444" y="377342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93"/>
                </a:lnTo>
                <a:lnTo>
                  <a:pt x="260019" y="401345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18" y="406095"/>
                </a:lnTo>
                <a:lnTo>
                  <a:pt x="248856" y="408317"/>
                </a:lnTo>
                <a:lnTo>
                  <a:pt x="247307" y="410540"/>
                </a:lnTo>
                <a:lnTo>
                  <a:pt x="245300" y="407200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391" y="400773"/>
                </a:lnTo>
                <a:lnTo>
                  <a:pt x="229260" y="399097"/>
                </a:lnTo>
                <a:lnTo>
                  <a:pt x="224129" y="397433"/>
                </a:lnTo>
                <a:lnTo>
                  <a:pt x="222135" y="400227"/>
                </a:lnTo>
                <a:lnTo>
                  <a:pt x="219697" y="404964"/>
                </a:lnTo>
                <a:lnTo>
                  <a:pt x="217233" y="409701"/>
                </a:lnTo>
                <a:lnTo>
                  <a:pt x="210108" y="411657"/>
                </a:lnTo>
                <a:lnTo>
                  <a:pt x="206324" y="412216"/>
                </a:lnTo>
                <a:lnTo>
                  <a:pt x="202107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20" y="428675"/>
                </a:lnTo>
                <a:lnTo>
                  <a:pt x="187147" y="435089"/>
                </a:lnTo>
                <a:lnTo>
                  <a:pt x="192722" y="441769"/>
                </a:lnTo>
                <a:lnTo>
                  <a:pt x="198297" y="448475"/>
                </a:lnTo>
                <a:lnTo>
                  <a:pt x="199402" y="452932"/>
                </a:lnTo>
                <a:lnTo>
                  <a:pt x="198958" y="456552"/>
                </a:lnTo>
                <a:lnTo>
                  <a:pt x="198526" y="460197"/>
                </a:lnTo>
                <a:lnTo>
                  <a:pt x="183362" y="459079"/>
                </a:lnTo>
                <a:lnTo>
                  <a:pt x="180924" y="455167"/>
                </a:lnTo>
                <a:lnTo>
                  <a:pt x="178460" y="451269"/>
                </a:lnTo>
                <a:lnTo>
                  <a:pt x="168656" y="449872"/>
                </a:lnTo>
                <a:lnTo>
                  <a:pt x="165315" y="450710"/>
                </a:lnTo>
                <a:lnTo>
                  <a:pt x="161975" y="451548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76" y="444855"/>
                </a:lnTo>
                <a:lnTo>
                  <a:pt x="139026" y="448475"/>
                </a:lnTo>
                <a:lnTo>
                  <a:pt x="137464" y="452107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07" y="465493"/>
                </a:lnTo>
                <a:lnTo>
                  <a:pt x="153962" y="465759"/>
                </a:lnTo>
                <a:lnTo>
                  <a:pt x="158191" y="465759"/>
                </a:lnTo>
                <a:lnTo>
                  <a:pt x="162433" y="465759"/>
                </a:lnTo>
                <a:lnTo>
                  <a:pt x="160858" y="473862"/>
                </a:lnTo>
                <a:lnTo>
                  <a:pt x="159524" y="477202"/>
                </a:lnTo>
                <a:lnTo>
                  <a:pt x="158191" y="480555"/>
                </a:lnTo>
                <a:lnTo>
                  <a:pt x="150393" y="483057"/>
                </a:lnTo>
                <a:lnTo>
                  <a:pt x="148170" y="479424"/>
                </a:lnTo>
                <a:lnTo>
                  <a:pt x="145935" y="475805"/>
                </a:lnTo>
                <a:lnTo>
                  <a:pt x="136575" y="479424"/>
                </a:lnTo>
                <a:lnTo>
                  <a:pt x="136347" y="474967"/>
                </a:lnTo>
                <a:lnTo>
                  <a:pt x="136118" y="470509"/>
                </a:lnTo>
                <a:lnTo>
                  <a:pt x="129451" y="463829"/>
                </a:lnTo>
                <a:lnTo>
                  <a:pt x="122529" y="465200"/>
                </a:lnTo>
                <a:lnTo>
                  <a:pt x="115633" y="466597"/>
                </a:lnTo>
                <a:lnTo>
                  <a:pt x="114300" y="461022"/>
                </a:lnTo>
                <a:lnTo>
                  <a:pt x="114744" y="454329"/>
                </a:lnTo>
                <a:lnTo>
                  <a:pt x="115189" y="447636"/>
                </a:lnTo>
                <a:lnTo>
                  <a:pt x="110959" y="443738"/>
                </a:lnTo>
                <a:lnTo>
                  <a:pt x="111175" y="440677"/>
                </a:lnTo>
                <a:lnTo>
                  <a:pt x="111391" y="437591"/>
                </a:lnTo>
                <a:lnTo>
                  <a:pt x="108064" y="431457"/>
                </a:lnTo>
                <a:lnTo>
                  <a:pt x="111620" y="428396"/>
                </a:lnTo>
                <a:lnTo>
                  <a:pt x="115176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16"/>
                </a:lnTo>
                <a:lnTo>
                  <a:pt x="106718" y="405803"/>
                </a:lnTo>
                <a:lnTo>
                  <a:pt x="101155" y="405803"/>
                </a:lnTo>
                <a:lnTo>
                  <a:pt x="95567" y="405803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37" y="396049"/>
                </a:lnTo>
                <a:lnTo>
                  <a:pt x="77965" y="386270"/>
                </a:lnTo>
                <a:lnTo>
                  <a:pt x="77317" y="382092"/>
                </a:lnTo>
                <a:lnTo>
                  <a:pt x="76631" y="377913"/>
                </a:lnTo>
                <a:lnTo>
                  <a:pt x="69507" y="377342"/>
                </a:lnTo>
                <a:lnTo>
                  <a:pt x="71958" y="375958"/>
                </a:lnTo>
                <a:lnTo>
                  <a:pt x="74422" y="374561"/>
                </a:lnTo>
                <a:lnTo>
                  <a:pt x="79984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20"/>
                </a:lnTo>
                <a:lnTo>
                  <a:pt x="104927" y="392696"/>
                </a:lnTo>
                <a:lnTo>
                  <a:pt x="116518" y="396923"/>
                </a:lnTo>
                <a:lnTo>
                  <a:pt x="127935" y="402149"/>
                </a:lnTo>
                <a:lnTo>
                  <a:pt x="140450" y="404991"/>
                </a:lnTo>
                <a:lnTo>
                  <a:pt x="151569" y="407395"/>
                </a:lnTo>
                <a:lnTo>
                  <a:pt x="164877" y="409988"/>
                </a:lnTo>
                <a:lnTo>
                  <a:pt x="178026" y="408838"/>
                </a:lnTo>
                <a:lnTo>
                  <a:pt x="190842" y="402715"/>
                </a:lnTo>
                <a:lnTo>
                  <a:pt x="201685" y="394649"/>
                </a:lnTo>
                <a:lnTo>
                  <a:pt x="208914" y="387669"/>
                </a:lnTo>
                <a:lnTo>
                  <a:pt x="211138" y="375349"/>
                </a:lnTo>
                <a:lnTo>
                  <a:pt x="208794" y="364573"/>
                </a:lnTo>
                <a:lnTo>
                  <a:pt x="208762" y="359498"/>
                </a:lnTo>
                <a:lnTo>
                  <a:pt x="201193" y="358940"/>
                </a:lnTo>
                <a:lnTo>
                  <a:pt x="200088" y="355599"/>
                </a:lnTo>
                <a:lnTo>
                  <a:pt x="198958" y="352259"/>
                </a:lnTo>
                <a:lnTo>
                  <a:pt x="194068" y="346125"/>
                </a:lnTo>
                <a:lnTo>
                  <a:pt x="187591" y="346125"/>
                </a:lnTo>
                <a:lnTo>
                  <a:pt x="181127" y="346125"/>
                </a:lnTo>
                <a:lnTo>
                  <a:pt x="180251" y="336918"/>
                </a:lnTo>
                <a:lnTo>
                  <a:pt x="175133" y="337477"/>
                </a:lnTo>
                <a:lnTo>
                  <a:pt x="167644" y="335198"/>
                </a:lnTo>
                <a:lnTo>
                  <a:pt x="154963" y="325111"/>
                </a:lnTo>
                <a:lnTo>
                  <a:pt x="141240" y="315289"/>
                </a:lnTo>
                <a:lnTo>
                  <a:pt x="128604" y="308636"/>
                </a:lnTo>
                <a:lnTo>
                  <a:pt x="119788" y="305962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58" y="305117"/>
                </a:lnTo>
                <a:lnTo>
                  <a:pt x="107835" y="300939"/>
                </a:lnTo>
                <a:lnTo>
                  <a:pt x="102717" y="301497"/>
                </a:lnTo>
                <a:lnTo>
                  <a:pt x="99136" y="304838"/>
                </a:lnTo>
                <a:lnTo>
                  <a:pt x="95567" y="308190"/>
                </a:lnTo>
                <a:lnTo>
                  <a:pt x="92024" y="301777"/>
                </a:lnTo>
                <a:lnTo>
                  <a:pt x="85318" y="303707"/>
                </a:lnTo>
                <a:lnTo>
                  <a:pt x="78638" y="305676"/>
                </a:lnTo>
                <a:lnTo>
                  <a:pt x="75082" y="300100"/>
                </a:lnTo>
                <a:lnTo>
                  <a:pt x="76847" y="297586"/>
                </a:lnTo>
                <a:lnTo>
                  <a:pt x="78638" y="295084"/>
                </a:lnTo>
                <a:lnTo>
                  <a:pt x="88455" y="297306"/>
                </a:lnTo>
                <a:lnTo>
                  <a:pt x="87998" y="293128"/>
                </a:lnTo>
                <a:lnTo>
                  <a:pt x="87553" y="288937"/>
                </a:lnTo>
                <a:lnTo>
                  <a:pt x="83997" y="293128"/>
                </a:lnTo>
                <a:lnTo>
                  <a:pt x="77965" y="288112"/>
                </a:lnTo>
                <a:lnTo>
                  <a:pt x="71958" y="283082"/>
                </a:lnTo>
                <a:lnTo>
                  <a:pt x="68618" y="286435"/>
                </a:lnTo>
                <a:lnTo>
                  <a:pt x="67284" y="290626"/>
                </a:lnTo>
                <a:lnTo>
                  <a:pt x="65951" y="294805"/>
                </a:lnTo>
                <a:lnTo>
                  <a:pt x="61277" y="293674"/>
                </a:lnTo>
                <a:lnTo>
                  <a:pt x="58140" y="290067"/>
                </a:lnTo>
                <a:lnTo>
                  <a:pt x="57861" y="289712"/>
                </a:lnTo>
                <a:lnTo>
                  <a:pt x="57480" y="289432"/>
                </a:lnTo>
                <a:lnTo>
                  <a:pt x="57124" y="289153"/>
                </a:lnTo>
                <a:lnTo>
                  <a:pt x="56095" y="296138"/>
                </a:lnTo>
                <a:lnTo>
                  <a:pt x="52793" y="296837"/>
                </a:lnTo>
                <a:lnTo>
                  <a:pt x="49453" y="295922"/>
                </a:lnTo>
                <a:lnTo>
                  <a:pt x="45440" y="294805"/>
                </a:lnTo>
                <a:lnTo>
                  <a:pt x="41427" y="303161"/>
                </a:lnTo>
                <a:lnTo>
                  <a:pt x="36982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53"/>
                </a:lnTo>
                <a:lnTo>
                  <a:pt x="20942" y="326593"/>
                </a:lnTo>
                <a:lnTo>
                  <a:pt x="18694" y="329945"/>
                </a:lnTo>
                <a:lnTo>
                  <a:pt x="16484" y="333286"/>
                </a:lnTo>
                <a:lnTo>
                  <a:pt x="18694" y="334962"/>
                </a:lnTo>
                <a:lnTo>
                  <a:pt x="20942" y="340537"/>
                </a:lnTo>
                <a:lnTo>
                  <a:pt x="23164" y="346125"/>
                </a:lnTo>
                <a:lnTo>
                  <a:pt x="28067" y="345554"/>
                </a:lnTo>
                <a:lnTo>
                  <a:pt x="30289" y="347230"/>
                </a:lnTo>
                <a:lnTo>
                  <a:pt x="32524" y="348894"/>
                </a:lnTo>
                <a:lnTo>
                  <a:pt x="40995" y="357835"/>
                </a:lnTo>
                <a:lnTo>
                  <a:pt x="40995" y="361187"/>
                </a:lnTo>
                <a:lnTo>
                  <a:pt x="40995" y="364528"/>
                </a:lnTo>
                <a:lnTo>
                  <a:pt x="34315" y="372897"/>
                </a:lnTo>
                <a:lnTo>
                  <a:pt x="31635" y="375132"/>
                </a:lnTo>
                <a:lnTo>
                  <a:pt x="28956" y="377342"/>
                </a:lnTo>
                <a:lnTo>
                  <a:pt x="25387" y="382943"/>
                </a:lnTo>
                <a:lnTo>
                  <a:pt x="27165" y="386270"/>
                </a:lnTo>
                <a:lnTo>
                  <a:pt x="31534" y="394500"/>
                </a:lnTo>
                <a:lnTo>
                  <a:pt x="38202" y="407738"/>
                </a:lnTo>
                <a:lnTo>
                  <a:pt x="42069" y="420214"/>
                </a:lnTo>
                <a:lnTo>
                  <a:pt x="39140" y="423542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97"/>
                </a:lnTo>
                <a:lnTo>
                  <a:pt x="39662" y="443738"/>
                </a:lnTo>
                <a:lnTo>
                  <a:pt x="34747" y="443179"/>
                </a:lnTo>
                <a:lnTo>
                  <a:pt x="35191" y="445960"/>
                </a:lnTo>
                <a:lnTo>
                  <a:pt x="35636" y="448754"/>
                </a:lnTo>
                <a:lnTo>
                  <a:pt x="42329" y="449872"/>
                </a:lnTo>
                <a:lnTo>
                  <a:pt x="42773" y="452107"/>
                </a:lnTo>
                <a:lnTo>
                  <a:pt x="43218" y="454329"/>
                </a:lnTo>
                <a:lnTo>
                  <a:pt x="38315" y="457123"/>
                </a:lnTo>
                <a:lnTo>
                  <a:pt x="40538" y="461594"/>
                </a:lnTo>
                <a:lnTo>
                  <a:pt x="42786" y="466064"/>
                </a:lnTo>
                <a:lnTo>
                  <a:pt x="48120" y="466051"/>
                </a:lnTo>
                <a:lnTo>
                  <a:pt x="48564" y="471627"/>
                </a:lnTo>
                <a:lnTo>
                  <a:pt x="49009" y="477202"/>
                </a:lnTo>
                <a:lnTo>
                  <a:pt x="38747" y="477748"/>
                </a:lnTo>
                <a:lnTo>
                  <a:pt x="39217" y="482231"/>
                </a:lnTo>
                <a:lnTo>
                  <a:pt x="46262" y="489576"/>
                </a:lnTo>
                <a:lnTo>
                  <a:pt x="57569" y="499553"/>
                </a:lnTo>
                <a:lnTo>
                  <a:pt x="64160" y="508990"/>
                </a:lnTo>
                <a:lnTo>
                  <a:pt x="63715" y="511225"/>
                </a:lnTo>
                <a:lnTo>
                  <a:pt x="62382" y="515696"/>
                </a:lnTo>
                <a:lnTo>
                  <a:pt x="55370" y="525199"/>
                </a:lnTo>
                <a:lnTo>
                  <a:pt x="45223" y="534746"/>
                </a:lnTo>
                <a:lnTo>
                  <a:pt x="36404" y="547894"/>
                </a:lnTo>
                <a:lnTo>
                  <a:pt x="26973" y="556759"/>
                </a:lnTo>
                <a:lnTo>
                  <a:pt x="18881" y="563725"/>
                </a:lnTo>
                <a:lnTo>
                  <a:pt x="14376" y="569086"/>
                </a:lnTo>
                <a:lnTo>
                  <a:pt x="11849" y="573379"/>
                </a:lnTo>
                <a:lnTo>
                  <a:pt x="9728" y="577354"/>
                </a:lnTo>
                <a:lnTo>
                  <a:pt x="12382" y="576516"/>
                </a:lnTo>
                <a:lnTo>
                  <a:pt x="14490" y="575513"/>
                </a:lnTo>
                <a:lnTo>
                  <a:pt x="16027" y="574547"/>
                </a:lnTo>
                <a:lnTo>
                  <a:pt x="19596" y="572300"/>
                </a:lnTo>
                <a:lnTo>
                  <a:pt x="22034" y="583183"/>
                </a:lnTo>
                <a:lnTo>
                  <a:pt x="25603" y="586803"/>
                </a:lnTo>
                <a:lnTo>
                  <a:pt x="29184" y="590435"/>
                </a:lnTo>
                <a:lnTo>
                  <a:pt x="36309" y="587082"/>
                </a:lnTo>
                <a:lnTo>
                  <a:pt x="38747" y="590435"/>
                </a:lnTo>
                <a:lnTo>
                  <a:pt x="41211" y="593788"/>
                </a:lnTo>
                <a:lnTo>
                  <a:pt x="36741" y="594067"/>
                </a:lnTo>
                <a:lnTo>
                  <a:pt x="31635" y="592950"/>
                </a:lnTo>
                <a:lnTo>
                  <a:pt x="26504" y="591832"/>
                </a:lnTo>
                <a:lnTo>
                  <a:pt x="25158" y="595718"/>
                </a:lnTo>
                <a:lnTo>
                  <a:pt x="17145" y="599071"/>
                </a:lnTo>
                <a:lnTo>
                  <a:pt x="11163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21" y="613740"/>
                </a:lnTo>
                <a:lnTo>
                  <a:pt x="6667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63" y="628357"/>
                </a:lnTo>
                <a:lnTo>
                  <a:pt x="1320" y="631710"/>
                </a:lnTo>
                <a:lnTo>
                  <a:pt x="2324" y="634225"/>
                </a:lnTo>
                <a:lnTo>
                  <a:pt x="2667" y="639229"/>
                </a:lnTo>
                <a:lnTo>
                  <a:pt x="2997" y="644271"/>
                </a:lnTo>
                <a:lnTo>
                  <a:pt x="3670" y="645083"/>
                </a:lnTo>
                <a:lnTo>
                  <a:pt x="5994" y="649274"/>
                </a:lnTo>
                <a:lnTo>
                  <a:pt x="8343" y="653453"/>
                </a:lnTo>
                <a:lnTo>
                  <a:pt x="3987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20" y="662241"/>
                </a:lnTo>
                <a:lnTo>
                  <a:pt x="3987" y="665594"/>
                </a:lnTo>
                <a:lnTo>
                  <a:pt x="6667" y="668934"/>
                </a:lnTo>
                <a:lnTo>
                  <a:pt x="6667" y="673112"/>
                </a:lnTo>
                <a:lnTo>
                  <a:pt x="5676" y="676059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30"/>
                </a:lnTo>
                <a:lnTo>
                  <a:pt x="12687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57" y="701992"/>
                </a:lnTo>
                <a:lnTo>
                  <a:pt x="18694" y="704087"/>
                </a:lnTo>
                <a:lnTo>
                  <a:pt x="22377" y="702830"/>
                </a:lnTo>
                <a:lnTo>
                  <a:pt x="26047" y="701560"/>
                </a:lnTo>
                <a:lnTo>
                  <a:pt x="28397" y="703668"/>
                </a:lnTo>
                <a:lnTo>
                  <a:pt x="30060" y="707428"/>
                </a:lnTo>
                <a:lnTo>
                  <a:pt x="31737" y="711187"/>
                </a:lnTo>
                <a:lnTo>
                  <a:pt x="34417" y="709523"/>
                </a:lnTo>
                <a:lnTo>
                  <a:pt x="38100" y="707428"/>
                </a:lnTo>
                <a:lnTo>
                  <a:pt x="41770" y="705332"/>
                </a:lnTo>
                <a:lnTo>
                  <a:pt x="50114" y="711187"/>
                </a:lnTo>
                <a:lnTo>
                  <a:pt x="52120" y="712444"/>
                </a:lnTo>
                <a:lnTo>
                  <a:pt x="54127" y="713701"/>
                </a:lnTo>
                <a:lnTo>
                  <a:pt x="53124" y="720813"/>
                </a:lnTo>
                <a:lnTo>
                  <a:pt x="53467" y="725411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809"/>
                </a:lnTo>
                <a:lnTo>
                  <a:pt x="58813" y="741730"/>
                </a:lnTo>
                <a:lnTo>
                  <a:pt x="57797" y="748436"/>
                </a:lnTo>
                <a:lnTo>
                  <a:pt x="62141" y="750519"/>
                </a:lnTo>
                <a:lnTo>
                  <a:pt x="66497" y="752614"/>
                </a:lnTo>
                <a:lnTo>
                  <a:pt x="68173" y="760145"/>
                </a:lnTo>
                <a:lnTo>
                  <a:pt x="70853" y="760983"/>
                </a:lnTo>
                <a:lnTo>
                  <a:pt x="73520" y="761809"/>
                </a:lnTo>
                <a:lnTo>
                  <a:pt x="78524" y="766838"/>
                </a:lnTo>
                <a:lnTo>
                  <a:pt x="79197" y="770610"/>
                </a:lnTo>
                <a:lnTo>
                  <a:pt x="79870" y="774357"/>
                </a:lnTo>
                <a:lnTo>
                  <a:pt x="74523" y="777722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90"/>
                </a:lnTo>
                <a:lnTo>
                  <a:pt x="58813" y="780224"/>
                </a:lnTo>
                <a:lnTo>
                  <a:pt x="61493" y="785660"/>
                </a:lnTo>
                <a:lnTo>
                  <a:pt x="63144" y="794867"/>
                </a:lnTo>
                <a:lnTo>
                  <a:pt x="64820" y="804075"/>
                </a:lnTo>
                <a:lnTo>
                  <a:pt x="66167" y="804900"/>
                </a:lnTo>
                <a:lnTo>
                  <a:pt x="69507" y="804900"/>
                </a:lnTo>
                <a:lnTo>
                  <a:pt x="72847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7" y="798639"/>
                </a:lnTo>
                <a:lnTo>
                  <a:pt x="84213" y="801128"/>
                </a:lnTo>
                <a:lnTo>
                  <a:pt x="86550" y="799896"/>
                </a:lnTo>
                <a:lnTo>
                  <a:pt x="88900" y="798639"/>
                </a:lnTo>
                <a:lnTo>
                  <a:pt x="97243" y="798220"/>
                </a:lnTo>
                <a:lnTo>
                  <a:pt x="98920" y="801560"/>
                </a:lnTo>
                <a:lnTo>
                  <a:pt x="100596" y="804900"/>
                </a:lnTo>
                <a:lnTo>
                  <a:pt x="102247" y="812850"/>
                </a:lnTo>
                <a:lnTo>
                  <a:pt x="100926" y="815797"/>
                </a:lnTo>
                <a:lnTo>
                  <a:pt x="99593" y="818705"/>
                </a:lnTo>
                <a:lnTo>
                  <a:pt x="102590" y="822058"/>
                </a:lnTo>
                <a:lnTo>
                  <a:pt x="104279" y="826249"/>
                </a:lnTo>
                <a:lnTo>
                  <a:pt x="105943" y="830427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27" y="830846"/>
                </a:lnTo>
                <a:lnTo>
                  <a:pt x="122974" y="840041"/>
                </a:lnTo>
                <a:lnTo>
                  <a:pt x="121970" y="844232"/>
                </a:lnTo>
                <a:lnTo>
                  <a:pt x="120980" y="848423"/>
                </a:lnTo>
                <a:lnTo>
                  <a:pt x="125323" y="849249"/>
                </a:lnTo>
                <a:lnTo>
                  <a:pt x="127660" y="848004"/>
                </a:lnTo>
                <a:lnTo>
                  <a:pt x="129997" y="846734"/>
                </a:lnTo>
                <a:lnTo>
                  <a:pt x="132346" y="850087"/>
                </a:lnTo>
                <a:lnTo>
                  <a:pt x="135026" y="852182"/>
                </a:lnTo>
                <a:lnTo>
                  <a:pt x="137693" y="854278"/>
                </a:lnTo>
                <a:lnTo>
                  <a:pt x="140017" y="853427"/>
                </a:lnTo>
                <a:lnTo>
                  <a:pt x="142697" y="851331"/>
                </a:lnTo>
                <a:lnTo>
                  <a:pt x="145376" y="849249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400" y="853427"/>
                </a:lnTo>
                <a:lnTo>
                  <a:pt x="157746" y="858875"/>
                </a:lnTo>
                <a:lnTo>
                  <a:pt x="157746" y="860551"/>
                </a:lnTo>
                <a:lnTo>
                  <a:pt x="157746" y="862215"/>
                </a:lnTo>
                <a:lnTo>
                  <a:pt x="166103" y="860551"/>
                </a:lnTo>
                <a:lnTo>
                  <a:pt x="170103" y="863053"/>
                </a:lnTo>
                <a:lnTo>
                  <a:pt x="174117" y="865568"/>
                </a:lnTo>
                <a:lnTo>
                  <a:pt x="178460" y="864311"/>
                </a:lnTo>
                <a:lnTo>
                  <a:pt x="182803" y="867244"/>
                </a:lnTo>
                <a:lnTo>
                  <a:pt x="187147" y="870178"/>
                </a:lnTo>
                <a:lnTo>
                  <a:pt x="191160" y="870597"/>
                </a:lnTo>
                <a:lnTo>
                  <a:pt x="191490" y="873937"/>
                </a:lnTo>
                <a:lnTo>
                  <a:pt x="191833" y="877277"/>
                </a:lnTo>
                <a:lnTo>
                  <a:pt x="187147" y="880211"/>
                </a:lnTo>
                <a:lnTo>
                  <a:pt x="187147" y="881888"/>
                </a:lnTo>
                <a:lnTo>
                  <a:pt x="187147" y="883564"/>
                </a:lnTo>
                <a:lnTo>
                  <a:pt x="190830" y="884808"/>
                </a:lnTo>
                <a:lnTo>
                  <a:pt x="190830" y="887323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33"/>
                </a:lnTo>
                <a:lnTo>
                  <a:pt x="184797" y="894029"/>
                </a:lnTo>
                <a:lnTo>
                  <a:pt x="188150" y="896937"/>
                </a:lnTo>
                <a:lnTo>
                  <a:pt x="188823" y="899032"/>
                </a:lnTo>
                <a:lnTo>
                  <a:pt x="189496" y="901128"/>
                </a:lnTo>
                <a:lnTo>
                  <a:pt x="186156" y="908240"/>
                </a:lnTo>
                <a:lnTo>
                  <a:pt x="186156" y="910335"/>
                </a:lnTo>
                <a:lnTo>
                  <a:pt x="186156" y="912418"/>
                </a:lnTo>
                <a:lnTo>
                  <a:pt x="176123" y="909916"/>
                </a:lnTo>
                <a:lnTo>
                  <a:pt x="173786" y="909916"/>
                </a:lnTo>
                <a:lnTo>
                  <a:pt x="171450" y="909916"/>
                </a:lnTo>
                <a:lnTo>
                  <a:pt x="164426" y="919543"/>
                </a:lnTo>
                <a:lnTo>
                  <a:pt x="162077" y="919962"/>
                </a:lnTo>
                <a:lnTo>
                  <a:pt x="160083" y="920318"/>
                </a:lnTo>
                <a:lnTo>
                  <a:pt x="161023" y="924940"/>
                </a:lnTo>
                <a:lnTo>
                  <a:pt x="161747" y="928903"/>
                </a:lnTo>
                <a:lnTo>
                  <a:pt x="168948" y="927176"/>
                </a:lnTo>
                <a:lnTo>
                  <a:pt x="176326" y="926464"/>
                </a:lnTo>
                <a:lnTo>
                  <a:pt x="177126" y="928471"/>
                </a:lnTo>
                <a:lnTo>
                  <a:pt x="178460" y="931811"/>
                </a:lnTo>
                <a:lnTo>
                  <a:pt x="161518" y="940739"/>
                </a:lnTo>
                <a:lnTo>
                  <a:pt x="158407" y="942136"/>
                </a:lnTo>
                <a:lnTo>
                  <a:pt x="155282" y="943521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393" y="956919"/>
                </a:lnTo>
                <a:lnTo>
                  <a:pt x="155282" y="963599"/>
                </a:lnTo>
                <a:lnTo>
                  <a:pt x="156184" y="970305"/>
                </a:lnTo>
                <a:lnTo>
                  <a:pt x="152171" y="971702"/>
                </a:lnTo>
                <a:lnTo>
                  <a:pt x="147040" y="971702"/>
                </a:lnTo>
                <a:lnTo>
                  <a:pt x="141922" y="971702"/>
                </a:lnTo>
                <a:lnTo>
                  <a:pt x="140576" y="975601"/>
                </a:lnTo>
                <a:lnTo>
                  <a:pt x="143027" y="976160"/>
                </a:lnTo>
                <a:lnTo>
                  <a:pt x="145491" y="976718"/>
                </a:lnTo>
                <a:lnTo>
                  <a:pt x="145249" y="985088"/>
                </a:lnTo>
                <a:lnTo>
                  <a:pt x="154851" y="988148"/>
                </a:lnTo>
                <a:lnTo>
                  <a:pt x="164622" y="993662"/>
                </a:lnTo>
                <a:lnTo>
                  <a:pt x="174240" y="1002812"/>
                </a:lnTo>
                <a:lnTo>
                  <a:pt x="184086" y="1015098"/>
                </a:lnTo>
                <a:lnTo>
                  <a:pt x="185420" y="1016342"/>
                </a:lnTo>
                <a:lnTo>
                  <a:pt x="186855" y="1017384"/>
                </a:lnTo>
                <a:lnTo>
                  <a:pt x="189230" y="1015593"/>
                </a:lnTo>
                <a:lnTo>
                  <a:pt x="191287" y="1014298"/>
                </a:lnTo>
                <a:lnTo>
                  <a:pt x="192493" y="1014082"/>
                </a:lnTo>
                <a:lnTo>
                  <a:pt x="197180" y="1013244"/>
                </a:lnTo>
                <a:lnTo>
                  <a:pt x="205879" y="1016596"/>
                </a:lnTo>
                <a:lnTo>
                  <a:pt x="210553" y="1020775"/>
                </a:lnTo>
                <a:lnTo>
                  <a:pt x="222606" y="1022385"/>
                </a:lnTo>
                <a:lnTo>
                  <a:pt x="233609" y="1022905"/>
                </a:lnTo>
                <a:lnTo>
                  <a:pt x="235953" y="1026629"/>
                </a:lnTo>
                <a:lnTo>
                  <a:pt x="239953" y="1030820"/>
                </a:lnTo>
                <a:lnTo>
                  <a:pt x="243306" y="1030820"/>
                </a:lnTo>
                <a:lnTo>
                  <a:pt x="246646" y="1030820"/>
                </a:lnTo>
                <a:lnTo>
                  <a:pt x="249986" y="1039177"/>
                </a:lnTo>
                <a:lnTo>
                  <a:pt x="252653" y="1036675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00" y="1034160"/>
                </a:lnTo>
                <a:lnTo>
                  <a:pt x="270700" y="1036675"/>
                </a:lnTo>
                <a:lnTo>
                  <a:pt x="273380" y="1036675"/>
                </a:lnTo>
                <a:lnTo>
                  <a:pt x="276059" y="1036675"/>
                </a:lnTo>
                <a:lnTo>
                  <a:pt x="276059" y="1049223"/>
                </a:lnTo>
                <a:lnTo>
                  <a:pt x="278066" y="1048397"/>
                </a:lnTo>
                <a:lnTo>
                  <a:pt x="280060" y="1047559"/>
                </a:lnTo>
                <a:lnTo>
                  <a:pt x="287426" y="1055916"/>
                </a:lnTo>
                <a:lnTo>
                  <a:pt x="292100" y="1056754"/>
                </a:lnTo>
                <a:lnTo>
                  <a:pt x="296773" y="1057592"/>
                </a:lnTo>
                <a:lnTo>
                  <a:pt x="301447" y="1067625"/>
                </a:lnTo>
                <a:lnTo>
                  <a:pt x="303453" y="1066800"/>
                </a:lnTo>
                <a:lnTo>
                  <a:pt x="305460" y="1065961"/>
                </a:lnTo>
                <a:lnTo>
                  <a:pt x="308813" y="1070978"/>
                </a:lnTo>
                <a:lnTo>
                  <a:pt x="310146" y="1066800"/>
                </a:lnTo>
                <a:lnTo>
                  <a:pt x="311416" y="1062837"/>
                </a:lnTo>
                <a:lnTo>
                  <a:pt x="318020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1" y="1018080"/>
                </a:lnTo>
                <a:lnTo>
                  <a:pt x="302314" y="1007735"/>
                </a:lnTo>
                <a:lnTo>
                  <a:pt x="295237" y="995236"/>
                </a:lnTo>
                <a:lnTo>
                  <a:pt x="295559" y="985946"/>
                </a:lnTo>
                <a:lnTo>
                  <a:pt x="300066" y="978112"/>
                </a:lnTo>
                <a:lnTo>
                  <a:pt x="310142" y="966441"/>
                </a:lnTo>
                <a:lnTo>
                  <a:pt x="320357" y="958891"/>
                </a:lnTo>
                <a:lnTo>
                  <a:pt x="329426" y="952913"/>
                </a:lnTo>
                <a:lnTo>
                  <a:pt x="329463" y="950188"/>
                </a:lnTo>
                <a:lnTo>
                  <a:pt x="327787" y="948867"/>
                </a:lnTo>
                <a:lnTo>
                  <a:pt x="326186" y="947991"/>
                </a:lnTo>
                <a:lnTo>
                  <a:pt x="320179" y="944638"/>
                </a:lnTo>
                <a:lnTo>
                  <a:pt x="318160" y="941285"/>
                </a:lnTo>
                <a:lnTo>
                  <a:pt x="322859" y="939622"/>
                </a:lnTo>
                <a:lnTo>
                  <a:pt x="327533" y="937945"/>
                </a:lnTo>
                <a:lnTo>
                  <a:pt x="325526" y="934593"/>
                </a:lnTo>
                <a:lnTo>
                  <a:pt x="320840" y="927912"/>
                </a:lnTo>
                <a:lnTo>
                  <a:pt x="316166" y="921207"/>
                </a:lnTo>
                <a:lnTo>
                  <a:pt x="314159" y="914514"/>
                </a:lnTo>
                <a:lnTo>
                  <a:pt x="311480" y="914514"/>
                </a:lnTo>
                <a:lnTo>
                  <a:pt x="308813" y="914514"/>
                </a:lnTo>
                <a:lnTo>
                  <a:pt x="304800" y="913688"/>
                </a:lnTo>
                <a:lnTo>
                  <a:pt x="300786" y="915352"/>
                </a:lnTo>
                <a:lnTo>
                  <a:pt x="296773" y="917016"/>
                </a:lnTo>
                <a:lnTo>
                  <a:pt x="297459" y="911161"/>
                </a:lnTo>
                <a:lnTo>
                  <a:pt x="298107" y="905306"/>
                </a:lnTo>
                <a:lnTo>
                  <a:pt x="298780" y="899464"/>
                </a:lnTo>
                <a:lnTo>
                  <a:pt x="290766" y="900290"/>
                </a:lnTo>
                <a:lnTo>
                  <a:pt x="289433" y="897788"/>
                </a:lnTo>
                <a:lnTo>
                  <a:pt x="288086" y="895273"/>
                </a:lnTo>
                <a:lnTo>
                  <a:pt x="291426" y="886904"/>
                </a:lnTo>
                <a:lnTo>
                  <a:pt x="292760" y="886066"/>
                </a:lnTo>
                <a:lnTo>
                  <a:pt x="294106" y="885215"/>
                </a:lnTo>
                <a:lnTo>
                  <a:pt x="298107" y="882726"/>
                </a:lnTo>
                <a:lnTo>
                  <a:pt x="298107" y="880211"/>
                </a:lnTo>
                <a:lnTo>
                  <a:pt x="298107" y="877709"/>
                </a:lnTo>
                <a:lnTo>
                  <a:pt x="290766" y="876858"/>
                </a:lnTo>
                <a:lnTo>
                  <a:pt x="293433" y="871004"/>
                </a:lnTo>
                <a:lnTo>
                  <a:pt x="296113" y="865149"/>
                </a:lnTo>
                <a:lnTo>
                  <a:pt x="301447" y="865149"/>
                </a:lnTo>
                <a:lnTo>
                  <a:pt x="301447" y="859294"/>
                </a:lnTo>
                <a:lnTo>
                  <a:pt x="301447" y="853427"/>
                </a:lnTo>
                <a:lnTo>
                  <a:pt x="305460" y="848423"/>
                </a:lnTo>
                <a:lnTo>
                  <a:pt x="310146" y="852601"/>
                </a:lnTo>
                <a:lnTo>
                  <a:pt x="314820" y="856780"/>
                </a:lnTo>
                <a:lnTo>
                  <a:pt x="316839" y="867663"/>
                </a:lnTo>
                <a:lnTo>
                  <a:pt x="322173" y="865149"/>
                </a:lnTo>
                <a:lnTo>
                  <a:pt x="327533" y="862634"/>
                </a:lnTo>
                <a:lnTo>
                  <a:pt x="324180" y="856780"/>
                </a:lnTo>
                <a:lnTo>
                  <a:pt x="323507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3" y="843394"/>
                </a:lnTo>
                <a:lnTo>
                  <a:pt x="333527" y="841730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3" y="834186"/>
                </a:lnTo>
                <a:lnTo>
                  <a:pt x="348919" y="826668"/>
                </a:lnTo>
                <a:lnTo>
                  <a:pt x="351586" y="824979"/>
                </a:lnTo>
                <a:lnTo>
                  <a:pt x="354266" y="823302"/>
                </a:lnTo>
                <a:lnTo>
                  <a:pt x="360286" y="819124"/>
                </a:lnTo>
                <a:lnTo>
                  <a:pt x="362953" y="820801"/>
                </a:lnTo>
                <a:lnTo>
                  <a:pt x="365633" y="822477"/>
                </a:lnTo>
                <a:lnTo>
                  <a:pt x="368960" y="826668"/>
                </a:lnTo>
                <a:lnTo>
                  <a:pt x="370992" y="820801"/>
                </a:lnTo>
                <a:lnTo>
                  <a:pt x="372986" y="814946"/>
                </a:lnTo>
                <a:lnTo>
                  <a:pt x="381000" y="817448"/>
                </a:lnTo>
                <a:lnTo>
                  <a:pt x="381660" y="820801"/>
                </a:lnTo>
                <a:lnTo>
                  <a:pt x="382346" y="824153"/>
                </a:lnTo>
                <a:lnTo>
                  <a:pt x="395033" y="824153"/>
                </a:lnTo>
                <a:lnTo>
                  <a:pt x="399059" y="827493"/>
                </a:lnTo>
                <a:lnTo>
                  <a:pt x="403059" y="830846"/>
                </a:lnTo>
                <a:lnTo>
                  <a:pt x="411759" y="837539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59" y="849249"/>
                </a:lnTo>
                <a:lnTo>
                  <a:pt x="415759" y="843394"/>
                </a:lnTo>
                <a:lnTo>
                  <a:pt x="415759" y="837539"/>
                </a:lnTo>
                <a:lnTo>
                  <a:pt x="419100" y="839215"/>
                </a:lnTo>
                <a:lnTo>
                  <a:pt x="424459" y="843394"/>
                </a:lnTo>
                <a:lnTo>
                  <a:pt x="429806" y="847585"/>
                </a:lnTo>
                <a:lnTo>
                  <a:pt x="437159" y="845896"/>
                </a:lnTo>
                <a:lnTo>
                  <a:pt x="438492" y="841730"/>
                </a:lnTo>
                <a:lnTo>
                  <a:pt x="439826" y="837539"/>
                </a:lnTo>
                <a:lnTo>
                  <a:pt x="449859" y="832523"/>
                </a:lnTo>
                <a:lnTo>
                  <a:pt x="453199" y="835863"/>
                </a:lnTo>
                <a:lnTo>
                  <a:pt x="456539" y="839215"/>
                </a:lnTo>
                <a:lnTo>
                  <a:pt x="457873" y="841730"/>
                </a:lnTo>
                <a:lnTo>
                  <a:pt x="461886" y="836701"/>
                </a:lnTo>
                <a:lnTo>
                  <a:pt x="465886" y="831684"/>
                </a:lnTo>
                <a:lnTo>
                  <a:pt x="475259" y="832523"/>
                </a:lnTo>
                <a:lnTo>
                  <a:pt x="476592" y="837539"/>
                </a:lnTo>
                <a:lnTo>
                  <a:pt x="477926" y="842556"/>
                </a:lnTo>
                <a:lnTo>
                  <a:pt x="482612" y="843394"/>
                </a:lnTo>
                <a:lnTo>
                  <a:pt x="486625" y="843394"/>
                </a:lnTo>
                <a:lnTo>
                  <a:pt x="490639" y="843394"/>
                </a:lnTo>
                <a:lnTo>
                  <a:pt x="491299" y="850925"/>
                </a:lnTo>
                <a:lnTo>
                  <a:pt x="493966" y="849249"/>
                </a:lnTo>
                <a:lnTo>
                  <a:pt x="496646" y="847585"/>
                </a:lnTo>
                <a:lnTo>
                  <a:pt x="495973" y="839215"/>
                </a:lnTo>
                <a:lnTo>
                  <a:pt x="499313" y="840041"/>
                </a:lnTo>
                <a:lnTo>
                  <a:pt x="502666" y="840879"/>
                </a:lnTo>
                <a:lnTo>
                  <a:pt x="505333" y="845896"/>
                </a:lnTo>
                <a:lnTo>
                  <a:pt x="510679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15"/>
                </a:lnTo>
                <a:lnTo>
                  <a:pt x="520039" y="834186"/>
                </a:lnTo>
                <a:lnTo>
                  <a:pt x="519366" y="825830"/>
                </a:lnTo>
                <a:lnTo>
                  <a:pt x="516039" y="825830"/>
                </a:lnTo>
                <a:lnTo>
                  <a:pt x="512699" y="825830"/>
                </a:lnTo>
                <a:lnTo>
                  <a:pt x="509346" y="821651"/>
                </a:lnTo>
                <a:lnTo>
                  <a:pt x="505333" y="821651"/>
                </a:lnTo>
                <a:lnTo>
                  <a:pt x="501319" y="821651"/>
                </a:lnTo>
                <a:lnTo>
                  <a:pt x="497306" y="813269"/>
                </a:lnTo>
                <a:lnTo>
                  <a:pt x="501319" y="811606"/>
                </a:lnTo>
                <a:lnTo>
                  <a:pt x="505333" y="809942"/>
                </a:lnTo>
                <a:lnTo>
                  <a:pt x="512013" y="805751"/>
                </a:lnTo>
                <a:lnTo>
                  <a:pt x="510679" y="801560"/>
                </a:lnTo>
                <a:lnTo>
                  <a:pt x="509346" y="797369"/>
                </a:lnTo>
                <a:lnTo>
                  <a:pt x="508012" y="789012"/>
                </a:lnTo>
                <a:lnTo>
                  <a:pt x="513359" y="788174"/>
                </a:lnTo>
                <a:lnTo>
                  <a:pt x="518706" y="787336"/>
                </a:lnTo>
                <a:lnTo>
                  <a:pt x="530059" y="787336"/>
                </a:lnTo>
                <a:lnTo>
                  <a:pt x="529399" y="784821"/>
                </a:lnTo>
                <a:lnTo>
                  <a:pt x="528739" y="782319"/>
                </a:lnTo>
                <a:lnTo>
                  <a:pt x="518033" y="780643"/>
                </a:lnTo>
                <a:lnTo>
                  <a:pt x="516039" y="776465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53" y="760564"/>
                </a:lnTo>
                <a:lnTo>
                  <a:pt x="517372" y="758888"/>
                </a:lnTo>
                <a:lnTo>
                  <a:pt x="524052" y="761390"/>
                </a:lnTo>
                <a:lnTo>
                  <a:pt x="528066" y="759739"/>
                </a:lnTo>
                <a:lnTo>
                  <a:pt x="532066" y="758050"/>
                </a:lnTo>
                <a:lnTo>
                  <a:pt x="540766" y="762241"/>
                </a:lnTo>
                <a:lnTo>
                  <a:pt x="546112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40" y="751344"/>
                </a:lnTo>
                <a:lnTo>
                  <a:pt x="579539" y="746328"/>
                </a:lnTo>
                <a:lnTo>
                  <a:pt x="584212" y="745490"/>
                </a:lnTo>
                <a:lnTo>
                  <a:pt x="588886" y="744664"/>
                </a:lnTo>
                <a:lnTo>
                  <a:pt x="602272" y="742162"/>
                </a:lnTo>
                <a:lnTo>
                  <a:pt x="605599" y="740473"/>
                </a:lnTo>
                <a:lnTo>
                  <a:pt x="608952" y="738809"/>
                </a:lnTo>
                <a:lnTo>
                  <a:pt x="626999" y="735457"/>
                </a:lnTo>
                <a:lnTo>
                  <a:pt x="627659" y="731278"/>
                </a:lnTo>
                <a:lnTo>
                  <a:pt x="628332" y="727100"/>
                </a:lnTo>
                <a:lnTo>
                  <a:pt x="642696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6" y="726262"/>
                </a:lnTo>
                <a:lnTo>
                  <a:pt x="668451" y="730859"/>
                </a:lnTo>
                <a:lnTo>
                  <a:pt x="667766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45" y="748842"/>
                </a:lnTo>
                <a:lnTo>
                  <a:pt x="670102" y="752614"/>
                </a:lnTo>
                <a:lnTo>
                  <a:pt x="666762" y="753871"/>
                </a:lnTo>
                <a:lnTo>
                  <a:pt x="668769" y="756793"/>
                </a:lnTo>
                <a:lnTo>
                  <a:pt x="670775" y="759739"/>
                </a:lnTo>
                <a:lnTo>
                  <a:pt x="679805" y="757631"/>
                </a:lnTo>
                <a:lnTo>
                  <a:pt x="682472" y="753871"/>
                </a:lnTo>
                <a:lnTo>
                  <a:pt x="685152" y="750100"/>
                </a:lnTo>
                <a:lnTo>
                  <a:pt x="688149" y="755535"/>
                </a:lnTo>
                <a:lnTo>
                  <a:pt x="688149" y="758469"/>
                </a:lnTo>
                <a:lnTo>
                  <a:pt x="688149" y="761390"/>
                </a:lnTo>
                <a:lnTo>
                  <a:pt x="692492" y="763485"/>
                </a:lnTo>
                <a:lnTo>
                  <a:pt x="692492" y="759739"/>
                </a:lnTo>
                <a:lnTo>
                  <a:pt x="692492" y="755954"/>
                </a:lnTo>
                <a:lnTo>
                  <a:pt x="697852" y="758469"/>
                </a:lnTo>
                <a:lnTo>
                  <a:pt x="699528" y="760983"/>
                </a:lnTo>
                <a:lnTo>
                  <a:pt x="701192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19"/>
                </a:lnTo>
                <a:lnTo>
                  <a:pt x="698182" y="769772"/>
                </a:lnTo>
                <a:lnTo>
                  <a:pt x="702195" y="774357"/>
                </a:lnTo>
                <a:lnTo>
                  <a:pt x="706196" y="778967"/>
                </a:lnTo>
                <a:lnTo>
                  <a:pt x="708545" y="768921"/>
                </a:lnTo>
                <a:lnTo>
                  <a:pt x="713549" y="771016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32" y="762647"/>
                </a:lnTo>
                <a:lnTo>
                  <a:pt x="734606" y="761390"/>
                </a:lnTo>
                <a:lnTo>
                  <a:pt x="739622" y="755954"/>
                </a:lnTo>
                <a:lnTo>
                  <a:pt x="743635" y="753021"/>
                </a:lnTo>
                <a:lnTo>
                  <a:pt x="747649" y="750100"/>
                </a:lnTo>
                <a:lnTo>
                  <a:pt x="756335" y="750938"/>
                </a:lnTo>
                <a:lnTo>
                  <a:pt x="753656" y="754291"/>
                </a:lnTo>
                <a:lnTo>
                  <a:pt x="750989" y="757631"/>
                </a:lnTo>
                <a:lnTo>
                  <a:pt x="747979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73" y="816465"/>
                </a:lnTo>
                <a:lnTo>
                  <a:pt x="794558" y="830910"/>
                </a:lnTo>
                <a:lnTo>
                  <a:pt x="798901" y="840605"/>
                </a:lnTo>
                <a:lnTo>
                  <a:pt x="804799" y="843394"/>
                </a:lnTo>
                <a:lnTo>
                  <a:pt x="805802" y="832523"/>
                </a:lnTo>
                <a:lnTo>
                  <a:pt x="810158" y="831265"/>
                </a:lnTo>
                <a:lnTo>
                  <a:pt x="814501" y="830008"/>
                </a:lnTo>
                <a:lnTo>
                  <a:pt x="817156" y="840460"/>
                </a:lnTo>
                <a:lnTo>
                  <a:pt x="821855" y="841730"/>
                </a:lnTo>
                <a:lnTo>
                  <a:pt x="826528" y="842975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2" y="842975"/>
                </a:lnTo>
                <a:lnTo>
                  <a:pt x="848575" y="837120"/>
                </a:lnTo>
                <a:lnTo>
                  <a:pt x="851585" y="839215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288" y="849249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35" y="858875"/>
                </a:lnTo>
                <a:lnTo>
                  <a:pt x="873302" y="858875"/>
                </a:lnTo>
                <a:lnTo>
                  <a:pt x="873874" y="862634"/>
                </a:lnTo>
                <a:lnTo>
                  <a:pt x="873874" y="866000"/>
                </a:lnTo>
                <a:lnTo>
                  <a:pt x="873874" y="869327"/>
                </a:lnTo>
                <a:lnTo>
                  <a:pt x="878776" y="873810"/>
                </a:lnTo>
                <a:lnTo>
                  <a:pt x="881456" y="873810"/>
                </a:lnTo>
                <a:lnTo>
                  <a:pt x="884123" y="873810"/>
                </a:lnTo>
                <a:lnTo>
                  <a:pt x="891247" y="872667"/>
                </a:lnTo>
                <a:lnTo>
                  <a:pt x="893483" y="871004"/>
                </a:lnTo>
                <a:lnTo>
                  <a:pt x="895705" y="869327"/>
                </a:lnTo>
                <a:lnTo>
                  <a:pt x="898398" y="867689"/>
                </a:lnTo>
                <a:lnTo>
                  <a:pt x="898829" y="871575"/>
                </a:lnTo>
                <a:lnTo>
                  <a:pt x="899274" y="875474"/>
                </a:lnTo>
                <a:lnTo>
                  <a:pt x="903300" y="881608"/>
                </a:lnTo>
                <a:lnTo>
                  <a:pt x="905967" y="881608"/>
                </a:lnTo>
                <a:lnTo>
                  <a:pt x="908646" y="881608"/>
                </a:lnTo>
                <a:lnTo>
                  <a:pt x="913993" y="884415"/>
                </a:lnTo>
                <a:lnTo>
                  <a:pt x="914438" y="881608"/>
                </a:lnTo>
                <a:lnTo>
                  <a:pt x="914882" y="878827"/>
                </a:lnTo>
                <a:lnTo>
                  <a:pt x="922007" y="877163"/>
                </a:lnTo>
                <a:lnTo>
                  <a:pt x="924687" y="876592"/>
                </a:lnTo>
                <a:lnTo>
                  <a:pt x="927354" y="876033"/>
                </a:lnTo>
                <a:lnTo>
                  <a:pt x="936726" y="873810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7" y="860412"/>
                </a:lnTo>
                <a:lnTo>
                  <a:pt x="952309" y="857072"/>
                </a:lnTo>
                <a:lnTo>
                  <a:pt x="958532" y="855408"/>
                </a:lnTo>
                <a:lnTo>
                  <a:pt x="959878" y="852043"/>
                </a:lnTo>
                <a:lnTo>
                  <a:pt x="961212" y="848690"/>
                </a:lnTo>
                <a:lnTo>
                  <a:pt x="969238" y="849261"/>
                </a:lnTo>
                <a:lnTo>
                  <a:pt x="970127" y="846467"/>
                </a:lnTo>
                <a:lnTo>
                  <a:pt x="971029" y="843686"/>
                </a:lnTo>
                <a:lnTo>
                  <a:pt x="977709" y="843127"/>
                </a:lnTo>
                <a:lnTo>
                  <a:pt x="980833" y="844232"/>
                </a:lnTo>
                <a:lnTo>
                  <a:pt x="983945" y="845362"/>
                </a:lnTo>
                <a:lnTo>
                  <a:pt x="999553" y="849249"/>
                </a:lnTo>
                <a:lnTo>
                  <a:pt x="1001776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94"/>
                </a:lnTo>
                <a:lnTo>
                  <a:pt x="1008900" y="859853"/>
                </a:lnTo>
                <a:lnTo>
                  <a:pt x="1016927" y="867663"/>
                </a:lnTo>
                <a:lnTo>
                  <a:pt x="1019162" y="865441"/>
                </a:lnTo>
                <a:lnTo>
                  <a:pt x="1021372" y="863193"/>
                </a:lnTo>
                <a:lnTo>
                  <a:pt x="1026731" y="860958"/>
                </a:lnTo>
                <a:lnTo>
                  <a:pt x="1031189" y="864311"/>
                </a:lnTo>
                <a:lnTo>
                  <a:pt x="1035646" y="867663"/>
                </a:lnTo>
                <a:lnTo>
                  <a:pt x="1040104" y="872134"/>
                </a:lnTo>
                <a:lnTo>
                  <a:pt x="1041882" y="868235"/>
                </a:lnTo>
                <a:lnTo>
                  <a:pt x="1043660" y="864311"/>
                </a:lnTo>
                <a:lnTo>
                  <a:pt x="1053020" y="862634"/>
                </a:lnTo>
                <a:lnTo>
                  <a:pt x="1054366" y="860412"/>
                </a:lnTo>
                <a:lnTo>
                  <a:pt x="1055700" y="858177"/>
                </a:lnTo>
                <a:lnTo>
                  <a:pt x="1057033" y="851484"/>
                </a:lnTo>
                <a:lnTo>
                  <a:pt x="1054798" y="849249"/>
                </a:lnTo>
                <a:lnTo>
                  <a:pt x="1052588" y="847039"/>
                </a:lnTo>
                <a:lnTo>
                  <a:pt x="1050353" y="838098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00" y="824153"/>
                </a:lnTo>
                <a:lnTo>
                  <a:pt x="1056589" y="820254"/>
                </a:lnTo>
                <a:lnTo>
                  <a:pt x="1061935" y="819683"/>
                </a:lnTo>
                <a:lnTo>
                  <a:pt x="1063726" y="817448"/>
                </a:lnTo>
                <a:lnTo>
                  <a:pt x="1065491" y="815238"/>
                </a:lnTo>
                <a:lnTo>
                  <a:pt x="1065936" y="810209"/>
                </a:lnTo>
                <a:lnTo>
                  <a:pt x="1069073" y="811326"/>
                </a:lnTo>
                <a:lnTo>
                  <a:pt x="1072184" y="812444"/>
                </a:lnTo>
                <a:lnTo>
                  <a:pt x="1078865" y="815238"/>
                </a:lnTo>
                <a:lnTo>
                  <a:pt x="1080198" y="816914"/>
                </a:lnTo>
                <a:lnTo>
                  <a:pt x="1081544" y="818578"/>
                </a:lnTo>
                <a:lnTo>
                  <a:pt x="1086446" y="819683"/>
                </a:lnTo>
                <a:lnTo>
                  <a:pt x="1089558" y="819683"/>
                </a:lnTo>
                <a:lnTo>
                  <a:pt x="1092682" y="819683"/>
                </a:lnTo>
                <a:lnTo>
                  <a:pt x="1097597" y="823036"/>
                </a:lnTo>
                <a:lnTo>
                  <a:pt x="1100709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58" y="843686"/>
                </a:lnTo>
                <a:lnTo>
                  <a:pt x="1117193" y="847039"/>
                </a:lnTo>
                <a:lnTo>
                  <a:pt x="1119416" y="850379"/>
                </a:lnTo>
                <a:lnTo>
                  <a:pt x="1124762" y="857618"/>
                </a:lnTo>
                <a:lnTo>
                  <a:pt x="1126553" y="855954"/>
                </a:lnTo>
                <a:lnTo>
                  <a:pt x="1128331" y="854278"/>
                </a:lnTo>
                <a:lnTo>
                  <a:pt x="1136802" y="861529"/>
                </a:lnTo>
                <a:lnTo>
                  <a:pt x="1139926" y="860958"/>
                </a:lnTo>
                <a:lnTo>
                  <a:pt x="1143038" y="860412"/>
                </a:lnTo>
                <a:lnTo>
                  <a:pt x="1147940" y="854278"/>
                </a:lnTo>
                <a:lnTo>
                  <a:pt x="1150607" y="854278"/>
                </a:lnTo>
                <a:lnTo>
                  <a:pt x="1153287" y="854278"/>
                </a:lnTo>
                <a:lnTo>
                  <a:pt x="1161757" y="851484"/>
                </a:lnTo>
                <a:lnTo>
                  <a:pt x="1164424" y="852043"/>
                </a:lnTo>
                <a:lnTo>
                  <a:pt x="1167091" y="852601"/>
                </a:lnTo>
                <a:lnTo>
                  <a:pt x="1176909" y="857072"/>
                </a:lnTo>
                <a:lnTo>
                  <a:pt x="1178242" y="855954"/>
                </a:lnTo>
                <a:lnTo>
                  <a:pt x="1179588" y="854837"/>
                </a:lnTo>
                <a:lnTo>
                  <a:pt x="1188491" y="856513"/>
                </a:lnTo>
                <a:lnTo>
                  <a:pt x="1189824" y="859853"/>
                </a:lnTo>
                <a:lnTo>
                  <a:pt x="1191171" y="863193"/>
                </a:lnTo>
                <a:lnTo>
                  <a:pt x="1202309" y="863193"/>
                </a:lnTo>
                <a:lnTo>
                  <a:pt x="1202309" y="867117"/>
                </a:lnTo>
                <a:lnTo>
                  <a:pt x="1202309" y="871004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20" y="879386"/>
                </a:lnTo>
                <a:lnTo>
                  <a:pt x="1229499" y="882167"/>
                </a:lnTo>
                <a:lnTo>
                  <a:pt x="1232166" y="884961"/>
                </a:lnTo>
                <a:lnTo>
                  <a:pt x="1249095" y="884415"/>
                </a:lnTo>
                <a:lnTo>
                  <a:pt x="1249540" y="882167"/>
                </a:lnTo>
                <a:lnTo>
                  <a:pt x="1249984" y="879932"/>
                </a:lnTo>
                <a:lnTo>
                  <a:pt x="1266037" y="878827"/>
                </a:lnTo>
                <a:lnTo>
                  <a:pt x="1269149" y="876033"/>
                </a:lnTo>
                <a:lnTo>
                  <a:pt x="1272273" y="873239"/>
                </a:lnTo>
                <a:lnTo>
                  <a:pt x="1280731" y="874369"/>
                </a:lnTo>
                <a:lnTo>
                  <a:pt x="1281188" y="870445"/>
                </a:lnTo>
                <a:lnTo>
                  <a:pt x="1281633" y="866546"/>
                </a:lnTo>
                <a:lnTo>
                  <a:pt x="1289659" y="863765"/>
                </a:lnTo>
                <a:lnTo>
                  <a:pt x="1293215" y="860412"/>
                </a:lnTo>
                <a:lnTo>
                  <a:pt x="1296784" y="857072"/>
                </a:lnTo>
                <a:lnTo>
                  <a:pt x="1311033" y="857618"/>
                </a:lnTo>
                <a:lnTo>
                  <a:pt x="1311922" y="861529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51" y="864882"/>
                </a:lnTo>
                <a:lnTo>
                  <a:pt x="1328420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40" y="875474"/>
                </a:lnTo>
                <a:lnTo>
                  <a:pt x="1353820" y="874356"/>
                </a:lnTo>
                <a:lnTo>
                  <a:pt x="1356499" y="873239"/>
                </a:lnTo>
                <a:lnTo>
                  <a:pt x="1364957" y="865441"/>
                </a:lnTo>
                <a:lnTo>
                  <a:pt x="1368082" y="864882"/>
                </a:lnTo>
                <a:lnTo>
                  <a:pt x="1371206" y="864311"/>
                </a:lnTo>
                <a:lnTo>
                  <a:pt x="1375651" y="860412"/>
                </a:lnTo>
                <a:lnTo>
                  <a:pt x="1374775" y="856513"/>
                </a:lnTo>
                <a:lnTo>
                  <a:pt x="1373873" y="852601"/>
                </a:lnTo>
                <a:lnTo>
                  <a:pt x="1381010" y="841451"/>
                </a:lnTo>
                <a:lnTo>
                  <a:pt x="1381899" y="836993"/>
                </a:lnTo>
                <a:lnTo>
                  <a:pt x="1382788" y="832523"/>
                </a:lnTo>
                <a:lnTo>
                  <a:pt x="1389037" y="820254"/>
                </a:lnTo>
                <a:lnTo>
                  <a:pt x="1391259" y="819124"/>
                </a:lnTo>
                <a:lnTo>
                  <a:pt x="1393482" y="818019"/>
                </a:lnTo>
                <a:lnTo>
                  <a:pt x="1398397" y="812990"/>
                </a:lnTo>
                <a:lnTo>
                  <a:pt x="1397939" y="809650"/>
                </a:lnTo>
                <a:lnTo>
                  <a:pt x="1397495" y="806310"/>
                </a:lnTo>
                <a:lnTo>
                  <a:pt x="1396149" y="796264"/>
                </a:lnTo>
                <a:lnTo>
                  <a:pt x="1393482" y="796264"/>
                </a:lnTo>
                <a:lnTo>
                  <a:pt x="1390802" y="796264"/>
                </a:lnTo>
                <a:lnTo>
                  <a:pt x="1385925" y="796823"/>
                </a:lnTo>
                <a:lnTo>
                  <a:pt x="1392148" y="786218"/>
                </a:lnTo>
                <a:lnTo>
                  <a:pt x="1398384" y="775627"/>
                </a:lnTo>
                <a:lnTo>
                  <a:pt x="1409534" y="778421"/>
                </a:lnTo>
                <a:lnTo>
                  <a:pt x="1411325" y="778421"/>
                </a:lnTo>
                <a:lnTo>
                  <a:pt x="1413090" y="778421"/>
                </a:lnTo>
                <a:lnTo>
                  <a:pt x="1427353" y="773950"/>
                </a:lnTo>
                <a:lnTo>
                  <a:pt x="1433601" y="776173"/>
                </a:lnTo>
                <a:lnTo>
                  <a:pt x="1439837" y="778421"/>
                </a:lnTo>
                <a:lnTo>
                  <a:pt x="1443824" y="775080"/>
                </a:lnTo>
                <a:lnTo>
                  <a:pt x="1450517" y="779526"/>
                </a:lnTo>
                <a:lnTo>
                  <a:pt x="1457210" y="783983"/>
                </a:lnTo>
                <a:lnTo>
                  <a:pt x="1466570" y="782319"/>
                </a:lnTo>
                <a:lnTo>
                  <a:pt x="1468793" y="786218"/>
                </a:lnTo>
                <a:lnTo>
                  <a:pt x="1471028" y="790130"/>
                </a:lnTo>
                <a:lnTo>
                  <a:pt x="1479943" y="793483"/>
                </a:lnTo>
                <a:lnTo>
                  <a:pt x="1478610" y="800176"/>
                </a:lnTo>
                <a:lnTo>
                  <a:pt x="1480550" y="805608"/>
                </a:lnTo>
                <a:lnTo>
                  <a:pt x="1485309" y="815165"/>
                </a:lnTo>
                <a:lnTo>
                  <a:pt x="1490281" y="830921"/>
                </a:lnTo>
                <a:lnTo>
                  <a:pt x="1494485" y="839091"/>
                </a:lnTo>
                <a:lnTo>
                  <a:pt x="1495983" y="846467"/>
                </a:lnTo>
                <a:lnTo>
                  <a:pt x="1503108" y="858735"/>
                </a:lnTo>
                <a:lnTo>
                  <a:pt x="1502219" y="862634"/>
                </a:lnTo>
                <a:lnTo>
                  <a:pt x="1501330" y="866546"/>
                </a:lnTo>
                <a:lnTo>
                  <a:pt x="1500428" y="872667"/>
                </a:lnTo>
                <a:lnTo>
                  <a:pt x="1508010" y="873239"/>
                </a:lnTo>
                <a:lnTo>
                  <a:pt x="1515592" y="873810"/>
                </a:lnTo>
                <a:lnTo>
                  <a:pt x="1520939" y="881049"/>
                </a:lnTo>
                <a:lnTo>
                  <a:pt x="1522717" y="879932"/>
                </a:lnTo>
                <a:lnTo>
                  <a:pt x="1524508" y="878827"/>
                </a:lnTo>
                <a:lnTo>
                  <a:pt x="1533410" y="882726"/>
                </a:lnTo>
                <a:lnTo>
                  <a:pt x="1537868" y="888314"/>
                </a:lnTo>
                <a:lnTo>
                  <a:pt x="1542326" y="893889"/>
                </a:lnTo>
                <a:lnTo>
                  <a:pt x="1549006" y="891095"/>
                </a:lnTo>
                <a:lnTo>
                  <a:pt x="1548561" y="897242"/>
                </a:lnTo>
                <a:lnTo>
                  <a:pt x="1548117" y="903363"/>
                </a:lnTo>
                <a:lnTo>
                  <a:pt x="1552143" y="908380"/>
                </a:lnTo>
                <a:lnTo>
                  <a:pt x="1551686" y="913396"/>
                </a:lnTo>
                <a:lnTo>
                  <a:pt x="1551241" y="918425"/>
                </a:lnTo>
                <a:lnTo>
                  <a:pt x="1560156" y="921778"/>
                </a:lnTo>
                <a:lnTo>
                  <a:pt x="1566392" y="920648"/>
                </a:lnTo>
                <a:lnTo>
                  <a:pt x="1572628" y="919543"/>
                </a:lnTo>
                <a:lnTo>
                  <a:pt x="1577086" y="923442"/>
                </a:lnTo>
                <a:lnTo>
                  <a:pt x="1579753" y="916749"/>
                </a:lnTo>
                <a:lnTo>
                  <a:pt x="1582432" y="910056"/>
                </a:lnTo>
                <a:lnTo>
                  <a:pt x="1591348" y="912837"/>
                </a:lnTo>
                <a:lnTo>
                  <a:pt x="1594472" y="910056"/>
                </a:lnTo>
                <a:lnTo>
                  <a:pt x="1597583" y="907275"/>
                </a:lnTo>
                <a:lnTo>
                  <a:pt x="1606956" y="903922"/>
                </a:lnTo>
                <a:lnTo>
                  <a:pt x="1606499" y="913955"/>
                </a:lnTo>
                <a:lnTo>
                  <a:pt x="1606054" y="924013"/>
                </a:lnTo>
                <a:lnTo>
                  <a:pt x="1611401" y="926236"/>
                </a:lnTo>
                <a:lnTo>
                  <a:pt x="1606943" y="929576"/>
                </a:lnTo>
                <a:lnTo>
                  <a:pt x="1602486" y="932916"/>
                </a:lnTo>
                <a:lnTo>
                  <a:pt x="1600263" y="947432"/>
                </a:lnTo>
                <a:lnTo>
                  <a:pt x="1598917" y="953566"/>
                </a:lnTo>
                <a:lnTo>
                  <a:pt x="1597583" y="959700"/>
                </a:lnTo>
                <a:lnTo>
                  <a:pt x="1590890" y="961377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64" y="975321"/>
                </a:lnTo>
                <a:lnTo>
                  <a:pt x="1582864" y="980338"/>
                </a:lnTo>
                <a:lnTo>
                  <a:pt x="1582864" y="985354"/>
                </a:lnTo>
                <a:lnTo>
                  <a:pt x="1573961" y="984250"/>
                </a:lnTo>
                <a:lnTo>
                  <a:pt x="1569504" y="980338"/>
                </a:lnTo>
                <a:lnTo>
                  <a:pt x="1565059" y="976426"/>
                </a:lnTo>
                <a:lnTo>
                  <a:pt x="1560614" y="987602"/>
                </a:lnTo>
                <a:lnTo>
                  <a:pt x="1557032" y="987602"/>
                </a:lnTo>
                <a:lnTo>
                  <a:pt x="1553464" y="987602"/>
                </a:lnTo>
                <a:lnTo>
                  <a:pt x="1553908" y="997064"/>
                </a:lnTo>
                <a:lnTo>
                  <a:pt x="1554797" y="1000988"/>
                </a:lnTo>
                <a:lnTo>
                  <a:pt x="1555711" y="1004887"/>
                </a:lnTo>
                <a:lnTo>
                  <a:pt x="1553476" y="1009904"/>
                </a:lnTo>
                <a:lnTo>
                  <a:pt x="1555711" y="1016596"/>
                </a:lnTo>
                <a:lnTo>
                  <a:pt x="1556893" y="1020191"/>
                </a:lnTo>
                <a:lnTo>
                  <a:pt x="1556169" y="1027010"/>
                </a:lnTo>
                <a:lnTo>
                  <a:pt x="1556766" y="1034643"/>
                </a:lnTo>
                <a:lnTo>
                  <a:pt x="1562201" y="1029703"/>
                </a:lnTo>
                <a:lnTo>
                  <a:pt x="1567103" y="1026083"/>
                </a:lnTo>
                <a:lnTo>
                  <a:pt x="1569288" y="1026083"/>
                </a:lnTo>
                <a:lnTo>
                  <a:pt x="1574863" y="1026083"/>
                </a:lnTo>
                <a:lnTo>
                  <a:pt x="1580426" y="1038085"/>
                </a:lnTo>
                <a:lnTo>
                  <a:pt x="1586661" y="1038339"/>
                </a:lnTo>
                <a:lnTo>
                  <a:pt x="1596212" y="1033757"/>
                </a:lnTo>
                <a:lnTo>
                  <a:pt x="1609547" y="1023566"/>
                </a:lnTo>
                <a:lnTo>
                  <a:pt x="1619711" y="1013848"/>
                </a:lnTo>
                <a:lnTo>
                  <a:pt x="1624276" y="1005587"/>
                </a:lnTo>
                <a:lnTo>
                  <a:pt x="1632630" y="994134"/>
                </a:lnTo>
                <a:lnTo>
                  <a:pt x="1658058" y="959338"/>
                </a:lnTo>
                <a:lnTo>
                  <a:pt x="1670964" y="934598"/>
                </a:lnTo>
                <a:lnTo>
                  <a:pt x="1678151" y="922737"/>
                </a:lnTo>
                <a:lnTo>
                  <a:pt x="1683377" y="914381"/>
                </a:lnTo>
                <a:lnTo>
                  <a:pt x="1686712" y="907541"/>
                </a:lnTo>
                <a:lnTo>
                  <a:pt x="1688490" y="906983"/>
                </a:lnTo>
                <a:lnTo>
                  <a:pt x="1693405" y="893889"/>
                </a:lnTo>
                <a:lnTo>
                  <a:pt x="1696280" y="880693"/>
                </a:lnTo>
                <a:lnTo>
                  <a:pt x="1697904" y="864528"/>
                </a:lnTo>
                <a:lnTo>
                  <a:pt x="1698909" y="850610"/>
                </a:lnTo>
                <a:lnTo>
                  <a:pt x="1701419" y="841997"/>
                </a:lnTo>
                <a:lnTo>
                  <a:pt x="1700517" y="836142"/>
                </a:lnTo>
                <a:lnTo>
                  <a:pt x="1702765" y="832523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15" y="819124"/>
                </a:lnTo>
                <a:lnTo>
                  <a:pt x="1712785" y="814400"/>
                </a:lnTo>
                <a:lnTo>
                  <a:pt x="1711883" y="810209"/>
                </a:lnTo>
                <a:lnTo>
                  <a:pt x="1710778" y="806576"/>
                </a:lnTo>
                <a:lnTo>
                  <a:pt x="1709674" y="802957"/>
                </a:lnTo>
                <a:lnTo>
                  <a:pt x="1710994" y="794867"/>
                </a:lnTo>
                <a:lnTo>
                  <a:pt x="1709877" y="792352"/>
                </a:lnTo>
                <a:lnTo>
                  <a:pt x="1708785" y="789838"/>
                </a:lnTo>
                <a:lnTo>
                  <a:pt x="1708988" y="788746"/>
                </a:lnTo>
                <a:lnTo>
                  <a:pt x="1711667" y="786777"/>
                </a:lnTo>
                <a:lnTo>
                  <a:pt x="1714347" y="784847"/>
                </a:lnTo>
                <a:lnTo>
                  <a:pt x="1709877" y="779805"/>
                </a:lnTo>
                <a:lnTo>
                  <a:pt x="1706105" y="777582"/>
                </a:lnTo>
                <a:lnTo>
                  <a:pt x="1702308" y="775347"/>
                </a:lnTo>
                <a:lnTo>
                  <a:pt x="1697418" y="773404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37" y="756932"/>
                </a:lnTo>
                <a:lnTo>
                  <a:pt x="1680235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43"/>
                </a:lnTo>
                <a:lnTo>
                  <a:pt x="1669338" y="763904"/>
                </a:lnTo>
                <a:lnTo>
                  <a:pt x="1666887" y="763066"/>
                </a:lnTo>
                <a:lnTo>
                  <a:pt x="1665757" y="765581"/>
                </a:lnTo>
                <a:lnTo>
                  <a:pt x="1662861" y="771169"/>
                </a:lnTo>
                <a:lnTo>
                  <a:pt x="1659978" y="776744"/>
                </a:lnTo>
                <a:lnTo>
                  <a:pt x="1649717" y="777290"/>
                </a:lnTo>
                <a:lnTo>
                  <a:pt x="1654390" y="771994"/>
                </a:lnTo>
                <a:lnTo>
                  <a:pt x="1659064" y="766699"/>
                </a:lnTo>
                <a:lnTo>
                  <a:pt x="1652841" y="766419"/>
                </a:lnTo>
                <a:lnTo>
                  <a:pt x="1653730" y="760844"/>
                </a:lnTo>
                <a:lnTo>
                  <a:pt x="1654632" y="755268"/>
                </a:lnTo>
                <a:lnTo>
                  <a:pt x="1658416" y="749693"/>
                </a:lnTo>
                <a:lnTo>
                  <a:pt x="1653286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26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35" y="747458"/>
                </a:lnTo>
                <a:lnTo>
                  <a:pt x="1643265" y="743280"/>
                </a:lnTo>
                <a:lnTo>
                  <a:pt x="1634350" y="747737"/>
                </a:lnTo>
                <a:lnTo>
                  <a:pt x="1624990" y="746899"/>
                </a:lnTo>
                <a:lnTo>
                  <a:pt x="1615630" y="746061"/>
                </a:lnTo>
                <a:lnTo>
                  <a:pt x="1618081" y="737971"/>
                </a:lnTo>
                <a:lnTo>
                  <a:pt x="1625650" y="732955"/>
                </a:lnTo>
                <a:lnTo>
                  <a:pt x="1633232" y="727925"/>
                </a:lnTo>
                <a:lnTo>
                  <a:pt x="1631899" y="723201"/>
                </a:lnTo>
                <a:lnTo>
                  <a:pt x="1635683" y="721232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30"/>
                </a:lnTo>
                <a:lnTo>
                  <a:pt x="1661985" y="698093"/>
                </a:lnTo>
                <a:lnTo>
                  <a:pt x="1663319" y="693356"/>
                </a:lnTo>
                <a:lnTo>
                  <a:pt x="1669352" y="686436"/>
                </a:lnTo>
                <a:lnTo>
                  <a:pt x="1680741" y="676992"/>
                </a:lnTo>
                <a:lnTo>
                  <a:pt x="1693085" y="664129"/>
                </a:lnTo>
                <a:lnTo>
                  <a:pt x="1699509" y="655715"/>
                </a:lnTo>
                <a:lnTo>
                  <a:pt x="1708954" y="644147"/>
                </a:lnTo>
                <a:lnTo>
                  <a:pt x="1717608" y="635748"/>
                </a:lnTo>
                <a:lnTo>
                  <a:pt x="1723693" y="627841"/>
                </a:lnTo>
                <a:lnTo>
                  <a:pt x="1736276" y="619729"/>
                </a:lnTo>
                <a:lnTo>
                  <a:pt x="1753310" y="616312"/>
                </a:lnTo>
                <a:lnTo>
                  <a:pt x="1767221" y="616474"/>
                </a:lnTo>
                <a:lnTo>
                  <a:pt x="1776522" y="618925"/>
                </a:lnTo>
                <a:lnTo>
                  <a:pt x="1782521" y="625005"/>
                </a:lnTo>
                <a:lnTo>
                  <a:pt x="1784985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12" y="620268"/>
                </a:lnTo>
                <a:lnTo>
                  <a:pt x="1808594" y="621398"/>
                </a:lnTo>
                <a:lnTo>
                  <a:pt x="1810385" y="615810"/>
                </a:lnTo>
                <a:lnTo>
                  <a:pt x="1815503" y="617766"/>
                </a:lnTo>
                <a:lnTo>
                  <a:pt x="1820621" y="619721"/>
                </a:lnTo>
                <a:lnTo>
                  <a:pt x="1824850" y="620839"/>
                </a:lnTo>
                <a:lnTo>
                  <a:pt x="1827974" y="613295"/>
                </a:lnTo>
                <a:lnTo>
                  <a:pt x="1831098" y="605777"/>
                </a:lnTo>
                <a:lnTo>
                  <a:pt x="1845805" y="607174"/>
                </a:lnTo>
                <a:lnTo>
                  <a:pt x="1849145" y="610235"/>
                </a:lnTo>
                <a:lnTo>
                  <a:pt x="1852485" y="613321"/>
                </a:lnTo>
                <a:lnTo>
                  <a:pt x="1855165" y="617486"/>
                </a:lnTo>
                <a:lnTo>
                  <a:pt x="1860511" y="613029"/>
                </a:lnTo>
                <a:lnTo>
                  <a:pt x="1865858" y="608558"/>
                </a:lnTo>
                <a:lnTo>
                  <a:pt x="1865858" y="618883"/>
                </a:lnTo>
                <a:lnTo>
                  <a:pt x="1870976" y="619721"/>
                </a:lnTo>
                <a:lnTo>
                  <a:pt x="1876094" y="620560"/>
                </a:lnTo>
                <a:lnTo>
                  <a:pt x="1872767" y="626135"/>
                </a:lnTo>
                <a:lnTo>
                  <a:pt x="1868297" y="625576"/>
                </a:lnTo>
                <a:lnTo>
                  <a:pt x="1863839" y="625005"/>
                </a:lnTo>
                <a:lnTo>
                  <a:pt x="1858276" y="628357"/>
                </a:lnTo>
                <a:lnTo>
                  <a:pt x="1863394" y="632002"/>
                </a:lnTo>
                <a:lnTo>
                  <a:pt x="1868538" y="635609"/>
                </a:lnTo>
                <a:lnTo>
                  <a:pt x="1874545" y="628649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70" y="625855"/>
                </a:lnTo>
                <a:lnTo>
                  <a:pt x="1899945" y="621398"/>
                </a:lnTo>
                <a:lnTo>
                  <a:pt x="1901507" y="629488"/>
                </a:lnTo>
                <a:lnTo>
                  <a:pt x="1905076" y="625576"/>
                </a:lnTo>
                <a:lnTo>
                  <a:pt x="1908644" y="621665"/>
                </a:lnTo>
                <a:lnTo>
                  <a:pt x="1916658" y="620560"/>
                </a:lnTo>
                <a:lnTo>
                  <a:pt x="1920671" y="620839"/>
                </a:lnTo>
                <a:lnTo>
                  <a:pt x="1924685" y="621118"/>
                </a:lnTo>
                <a:lnTo>
                  <a:pt x="1921344" y="614972"/>
                </a:lnTo>
                <a:lnTo>
                  <a:pt x="1914652" y="614972"/>
                </a:lnTo>
                <a:lnTo>
                  <a:pt x="1907971" y="614972"/>
                </a:lnTo>
                <a:lnTo>
                  <a:pt x="1908187" y="610527"/>
                </a:lnTo>
                <a:lnTo>
                  <a:pt x="1913547" y="599071"/>
                </a:lnTo>
                <a:lnTo>
                  <a:pt x="1921399" y="587878"/>
                </a:lnTo>
                <a:lnTo>
                  <a:pt x="1930644" y="579290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45"/>
                </a:lnTo>
                <a:lnTo>
                  <a:pt x="1946744" y="561987"/>
                </a:lnTo>
                <a:lnTo>
                  <a:pt x="1949856" y="549440"/>
                </a:lnTo>
                <a:lnTo>
                  <a:pt x="1954771" y="549160"/>
                </a:lnTo>
                <a:lnTo>
                  <a:pt x="1965744" y="549648"/>
                </a:lnTo>
                <a:lnTo>
                  <a:pt x="1978870" y="546781"/>
                </a:lnTo>
                <a:lnTo>
                  <a:pt x="1987067" y="541070"/>
                </a:lnTo>
                <a:lnTo>
                  <a:pt x="1986394" y="550278"/>
                </a:lnTo>
                <a:lnTo>
                  <a:pt x="1989531" y="551675"/>
                </a:lnTo>
                <a:lnTo>
                  <a:pt x="1992642" y="553059"/>
                </a:lnTo>
                <a:lnTo>
                  <a:pt x="1996871" y="543585"/>
                </a:lnTo>
                <a:lnTo>
                  <a:pt x="2000427" y="546366"/>
                </a:lnTo>
                <a:lnTo>
                  <a:pt x="2004021" y="549160"/>
                </a:lnTo>
                <a:lnTo>
                  <a:pt x="1995081" y="555866"/>
                </a:lnTo>
                <a:lnTo>
                  <a:pt x="1993087" y="563930"/>
                </a:lnTo>
                <a:lnTo>
                  <a:pt x="1991080" y="572020"/>
                </a:lnTo>
                <a:lnTo>
                  <a:pt x="1997760" y="568960"/>
                </a:lnTo>
                <a:lnTo>
                  <a:pt x="2001545" y="571195"/>
                </a:lnTo>
                <a:lnTo>
                  <a:pt x="2005342" y="573443"/>
                </a:lnTo>
                <a:lnTo>
                  <a:pt x="1996643" y="576770"/>
                </a:lnTo>
                <a:lnTo>
                  <a:pt x="1997557" y="578992"/>
                </a:lnTo>
                <a:lnTo>
                  <a:pt x="1998421" y="581228"/>
                </a:lnTo>
                <a:lnTo>
                  <a:pt x="2006003" y="581228"/>
                </a:lnTo>
                <a:lnTo>
                  <a:pt x="2015807" y="568960"/>
                </a:lnTo>
                <a:lnTo>
                  <a:pt x="2027694" y="557789"/>
                </a:lnTo>
                <a:lnTo>
                  <a:pt x="2037783" y="554102"/>
                </a:lnTo>
                <a:lnTo>
                  <a:pt x="2046998" y="555015"/>
                </a:lnTo>
                <a:lnTo>
                  <a:pt x="2043430" y="547204"/>
                </a:lnTo>
                <a:lnTo>
                  <a:pt x="2043887" y="535774"/>
                </a:lnTo>
                <a:lnTo>
                  <a:pt x="2051453" y="525805"/>
                </a:lnTo>
                <a:lnTo>
                  <a:pt x="2064833" y="523150"/>
                </a:lnTo>
                <a:lnTo>
                  <a:pt x="2075967" y="527685"/>
                </a:lnTo>
                <a:lnTo>
                  <a:pt x="2075522" y="530745"/>
                </a:lnTo>
                <a:lnTo>
                  <a:pt x="2069503" y="528789"/>
                </a:lnTo>
                <a:lnTo>
                  <a:pt x="2063495" y="526846"/>
                </a:lnTo>
                <a:lnTo>
                  <a:pt x="2057920" y="533539"/>
                </a:lnTo>
                <a:lnTo>
                  <a:pt x="2058136" y="543013"/>
                </a:lnTo>
                <a:lnTo>
                  <a:pt x="2058377" y="552513"/>
                </a:lnTo>
                <a:lnTo>
                  <a:pt x="2052789" y="555561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56" y="563664"/>
                </a:lnTo>
                <a:lnTo>
                  <a:pt x="2051227" y="567575"/>
                </a:lnTo>
                <a:lnTo>
                  <a:pt x="2051024" y="571474"/>
                </a:lnTo>
                <a:lnTo>
                  <a:pt x="2051227" y="574547"/>
                </a:lnTo>
                <a:lnTo>
                  <a:pt x="2046782" y="576211"/>
                </a:lnTo>
                <a:lnTo>
                  <a:pt x="2042337" y="577888"/>
                </a:lnTo>
                <a:lnTo>
                  <a:pt x="2027389" y="579843"/>
                </a:lnTo>
                <a:lnTo>
                  <a:pt x="2026958" y="587082"/>
                </a:lnTo>
                <a:lnTo>
                  <a:pt x="2026500" y="594347"/>
                </a:lnTo>
                <a:lnTo>
                  <a:pt x="2018487" y="595185"/>
                </a:lnTo>
                <a:lnTo>
                  <a:pt x="2014689" y="604100"/>
                </a:lnTo>
                <a:lnTo>
                  <a:pt x="2008849" y="611568"/>
                </a:lnTo>
                <a:lnTo>
                  <a:pt x="1999767" y="619683"/>
                </a:lnTo>
                <a:lnTo>
                  <a:pt x="1989949" y="631045"/>
                </a:lnTo>
                <a:lnTo>
                  <a:pt x="1977167" y="647284"/>
                </a:lnTo>
                <a:lnTo>
                  <a:pt x="1966607" y="654120"/>
                </a:lnTo>
                <a:lnTo>
                  <a:pt x="1962125" y="657312"/>
                </a:lnTo>
                <a:lnTo>
                  <a:pt x="1962124" y="660730"/>
                </a:lnTo>
                <a:lnTo>
                  <a:pt x="1951647" y="660438"/>
                </a:lnTo>
                <a:lnTo>
                  <a:pt x="1948078" y="660996"/>
                </a:lnTo>
                <a:lnTo>
                  <a:pt x="1947233" y="666620"/>
                </a:lnTo>
                <a:lnTo>
                  <a:pt x="1945737" y="678990"/>
                </a:lnTo>
                <a:lnTo>
                  <a:pt x="1938397" y="691090"/>
                </a:lnTo>
                <a:lnTo>
                  <a:pt x="1933177" y="703081"/>
                </a:lnTo>
                <a:lnTo>
                  <a:pt x="1930084" y="715000"/>
                </a:lnTo>
                <a:lnTo>
                  <a:pt x="1929127" y="726885"/>
                </a:lnTo>
                <a:lnTo>
                  <a:pt x="1929617" y="738095"/>
                </a:lnTo>
                <a:lnTo>
                  <a:pt x="1934211" y="782750"/>
                </a:lnTo>
                <a:lnTo>
                  <a:pt x="1939301" y="807247"/>
                </a:lnTo>
                <a:lnTo>
                  <a:pt x="1940328" y="821138"/>
                </a:lnTo>
                <a:lnTo>
                  <a:pt x="1945182" y="833081"/>
                </a:lnTo>
                <a:lnTo>
                  <a:pt x="1944065" y="840041"/>
                </a:lnTo>
                <a:lnTo>
                  <a:pt x="1946071" y="842556"/>
                </a:lnTo>
                <a:lnTo>
                  <a:pt x="1952077" y="837908"/>
                </a:lnTo>
                <a:lnTo>
                  <a:pt x="1960794" y="826753"/>
                </a:lnTo>
                <a:lnTo>
                  <a:pt x="1967471" y="819683"/>
                </a:lnTo>
                <a:lnTo>
                  <a:pt x="1965680" y="817752"/>
                </a:lnTo>
                <a:lnTo>
                  <a:pt x="1969465" y="814679"/>
                </a:lnTo>
                <a:lnTo>
                  <a:pt x="1973262" y="811606"/>
                </a:lnTo>
                <a:lnTo>
                  <a:pt x="1971700" y="798779"/>
                </a:lnTo>
                <a:lnTo>
                  <a:pt x="1972818" y="795426"/>
                </a:lnTo>
                <a:lnTo>
                  <a:pt x="1973922" y="792073"/>
                </a:lnTo>
                <a:lnTo>
                  <a:pt x="1980831" y="790409"/>
                </a:lnTo>
                <a:lnTo>
                  <a:pt x="1983054" y="786777"/>
                </a:lnTo>
                <a:lnTo>
                  <a:pt x="1985276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404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35"/>
                </a:lnTo>
                <a:lnTo>
                  <a:pt x="2007336" y="750798"/>
                </a:lnTo>
                <a:lnTo>
                  <a:pt x="2015704" y="749620"/>
                </a:lnTo>
                <a:lnTo>
                  <a:pt x="2024578" y="747745"/>
                </a:lnTo>
                <a:lnTo>
                  <a:pt x="2031403" y="739927"/>
                </a:lnTo>
                <a:lnTo>
                  <a:pt x="2024951" y="731837"/>
                </a:lnTo>
                <a:lnTo>
                  <a:pt x="2022716" y="728218"/>
                </a:lnTo>
                <a:lnTo>
                  <a:pt x="2024955" y="717179"/>
                </a:lnTo>
                <a:lnTo>
                  <a:pt x="2032306" y="705960"/>
                </a:lnTo>
                <a:lnTo>
                  <a:pt x="2038083" y="703668"/>
                </a:lnTo>
                <a:lnTo>
                  <a:pt x="2040547" y="709523"/>
                </a:lnTo>
                <a:lnTo>
                  <a:pt x="2045004" y="704507"/>
                </a:lnTo>
                <a:lnTo>
                  <a:pt x="2049449" y="699477"/>
                </a:lnTo>
                <a:lnTo>
                  <a:pt x="2040991" y="691400"/>
                </a:lnTo>
                <a:lnTo>
                  <a:pt x="2037880" y="691959"/>
                </a:lnTo>
                <a:lnTo>
                  <a:pt x="2034755" y="692518"/>
                </a:lnTo>
                <a:lnTo>
                  <a:pt x="2033651" y="677735"/>
                </a:lnTo>
                <a:lnTo>
                  <a:pt x="2040991" y="670763"/>
                </a:lnTo>
                <a:lnTo>
                  <a:pt x="2048344" y="663790"/>
                </a:lnTo>
                <a:lnTo>
                  <a:pt x="2045436" y="662393"/>
                </a:lnTo>
                <a:lnTo>
                  <a:pt x="2040547" y="660730"/>
                </a:lnTo>
                <a:lnTo>
                  <a:pt x="2035644" y="659053"/>
                </a:lnTo>
                <a:lnTo>
                  <a:pt x="2034755" y="661288"/>
                </a:lnTo>
                <a:lnTo>
                  <a:pt x="2030971" y="661555"/>
                </a:lnTo>
                <a:lnTo>
                  <a:pt x="2027174" y="661835"/>
                </a:lnTo>
                <a:lnTo>
                  <a:pt x="2023389" y="651789"/>
                </a:lnTo>
                <a:lnTo>
                  <a:pt x="2029180" y="642035"/>
                </a:lnTo>
                <a:lnTo>
                  <a:pt x="2034984" y="632269"/>
                </a:lnTo>
                <a:lnTo>
                  <a:pt x="2040547" y="633374"/>
                </a:lnTo>
                <a:lnTo>
                  <a:pt x="2041880" y="625309"/>
                </a:lnTo>
                <a:lnTo>
                  <a:pt x="2047061" y="612441"/>
                </a:lnTo>
                <a:lnTo>
                  <a:pt x="2053017" y="602044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391" y="600760"/>
                </a:lnTo>
                <a:lnTo>
                  <a:pt x="2069503" y="599922"/>
                </a:lnTo>
                <a:lnTo>
                  <a:pt x="2068410" y="608279"/>
                </a:lnTo>
                <a:lnTo>
                  <a:pt x="2072182" y="604100"/>
                </a:lnTo>
                <a:lnTo>
                  <a:pt x="2075967" y="599922"/>
                </a:lnTo>
                <a:lnTo>
                  <a:pt x="2082203" y="585977"/>
                </a:lnTo>
                <a:lnTo>
                  <a:pt x="2087333" y="585977"/>
                </a:lnTo>
                <a:lnTo>
                  <a:pt x="2092452" y="585977"/>
                </a:lnTo>
                <a:lnTo>
                  <a:pt x="2089124" y="596290"/>
                </a:lnTo>
                <a:lnTo>
                  <a:pt x="2090458" y="602424"/>
                </a:lnTo>
                <a:lnTo>
                  <a:pt x="2094073" y="603080"/>
                </a:lnTo>
                <a:lnTo>
                  <a:pt x="2103458" y="593293"/>
                </a:lnTo>
                <a:lnTo>
                  <a:pt x="2115752" y="587388"/>
                </a:lnTo>
                <a:lnTo>
                  <a:pt x="2129590" y="586020"/>
                </a:lnTo>
                <a:lnTo>
                  <a:pt x="2140473" y="587953"/>
                </a:lnTo>
                <a:lnTo>
                  <a:pt x="2148611" y="592670"/>
                </a:lnTo>
                <a:lnTo>
                  <a:pt x="2149716" y="601878"/>
                </a:lnTo>
                <a:lnTo>
                  <a:pt x="2153297" y="600760"/>
                </a:lnTo>
                <a:lnTo>
                  <a:pt x="2158707" y="599071"/>
                </a:lnTo>
                <a:lnTo>
                  <a:pt x="2154186" y="591540"/>
                </a:lnTo>
                <a:lnTo>
                  <a:pt x="2159533" y="589597"/>
                </a:lnTo>
                <a:lnTo>
                  <a:pt x="2169221" y="584001"/>
                </a:lnTo>
                <a:lnTo>
                  <a:pt x="2180322" y="575184"/>
                </a:lnTo>
                <a:lnTo>
                  <a:pt x="2188502" y="567842"/>
                </a:lnTo>
                <a:lnTo>
                  <a:pt x="2186495" y="572592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97"/>
                </a:lnTo>
                <a:lnTo>
                  <a:pt x="2198966" y="559485"/>
                </a:lnTo>
                <a:lnTo>
                  <a:pt x="2205196" y="553349"/>
                </a:lnTo>
                <a:lnTo>
                  <a:pt x="2219187" y="546858"/>
                </a:lnTo>
                <a:lnTo>
                  <a:pt x="2235267" y="540823"/>
                </a:lnTo>
                <a:lnTo>
                  <a:pt x="2248175" y="533755"/>
                </a:lnTo>
                <a:lnTo>
                  <a:pt x="2255228" y="527760"/>
                </a:lnTo>
                <a:lnTo>
                  <a:pt x="2254897" y="522389"/>
                </a:lnTo>
                <a:lnTo>
                  <a:pt x="2261133" y="520699"/>
                </a:lnTo>
                <a:lnTo>
                  <a:pt x="2261793" y="524332"/>
                </a:lnTo>
                <a:lnTo>
                  <a:pt x="2262466" y="527964"/>
                </a:lnTo>
                <a:lnTo>
                  <a:pt x="2267813" y="526567"/>
                </a:lnTo>
                <a:lnTo>
                  <a:pt x="2275166" y="528510"/>
                </a:lnTo>
                <a:lnTo>
                  <a:pt x="2282520" y="530479"/>
                </a:lnTo>
                <a:lnTo>
                  <a:pt x="2285873" y="534111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80"/>
                </a:lnTo>
                <a:lnTo>
                  <a:pt x="2291207" y="511517"/>
                </a:lnTo>
                <a:lnTo>
                  <a:pt x="2291422" y="505929"/>
                </a:lnTo>
                <a:lnTo>
                  <a:pt x="2281186" y="500075"/>
                </a:lnTo>
                <a:lnTo>
                  <a:pt x="2282520" y="494207"/>
                </a:lnTo>
                <a:lnTo>
                  <a:pt x="2279502" y="482758"/>
                </a:lnTo>
                <a:lnTo>
                  <a:pt x="2273084" y="475409"/>
                </a:lnTo>
                <a:lnTo>
                  <a:pt x="2269604" y="478878"/>
                </a:lnTo>
                <a:lnTo>
                  <a:pt x="2263355" y="473303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69" y="462406"/>
                </a:lnTo>
                <a:lnTo>
                  <a:pt x="2254453" y="465759"/>
                </a:lnTo>
                <a:lnTo>
                  <a:pt x="2247315" y="464096"/>
                </a:lnTo>
                <a:lnTo>
                  <a:pt x="2245982" y="459079"/>
                </a:lnTo>
                <a:lnTo>
                  <a:pt x="2244636" y="454050"/>
                </a:lnTo>
                <a:lnTo>
                  <a:pt x="2254237" y="450430"/>
                </a:lnTo>
                <a:lnTo>
                  <a:pt x="2260904" y="453783"/>
                </a:lnTo>
                <a:lnTo>
                  <a:pt x="2267597" y="457123"/>
                </a:lnTo>
                <a:lnTo>
                  <a:pt x="2265591" y="460463"/>
                </a:lnTo>
                <a:lnTo>
                  <a:pt x="2268931" y="462978"/>
                </a:lnTo>
                <a:lnTo>
                  <a:pt x="2272284" y="465493"/>
                </a:lnTo>
                <a:lnTo>
                  <a:pt x="2281402" y="464375"/>
                </a:lnTo>
                <a:lnTo>
                  <a:pt x="2286088" y="461594"/>
                </a:lnTo>
                <a:lnTo>
                  <a:pt x="2290762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64" y="444004"/>
                </a:lnTo>
                <a:lnTo>
                  <a:pt x="2305913" y="441769"/>
                </a:lnTo>
                <a:lnTo>
                  <a:pt x="2310384" y="439000"/>
                </a:lnTo>
                <a:lnTo>
                  <a:pt x="2314841" y="436206"/>
                </a:lnTo>
                <a:lnTo>
                  <a:pt x="2311488" y="430352"/>
                </a:lnTo>
                <a:lnTo>
                  <a:pt x="2307704" y="427837"/>
                </a:lnTo>
                <a:lnTo>
                  <a:pt x="2303919" y="425322"/>
                </a:lnTo>
                <a:lnTo>
                  <a:pt x="2304796" y="418642"/>
                </a:lnTo>
                <a:lnTo>
                  <a:pt x="2308821" y="418642"/>
                </a:lnTo>
                <a:lnTo>
                  <a:pt x="2312822" y="418642"/>
                </a:lnTo>
                <a:lnTo>
                  <a:pt x="2311717" y="412775"/>
                </a:lnTo>
                <a:lnTo>
                  <a:pt x="2314384" y="412495"/>
                </a:lnTo>
                <a:lnTo>
                  <a:pt x="2317064" y="412216"/>
                </a:lnTo>
                <a:lnTo>
                  <a:pt x="2317496" y="414997"/>
                </a:lnTo>
                <a:lnTo>
                  <a:pt x="2322410" y="411949"/>
                </a:lnTo>
                <a:lnTo>
                  <a:pt x="2327313" y="408876"/>
                </a:lnTo>
                <a:lnTo>
                  <a:pt x="2322626" y="416674"/>
                </a:lnTo>
                <a:lnTo>
                  <a:pt x="2320417" y="421982"/>
                </a:lnTo>
                <a:lnTo>
                  <a:pt x="2318181" y="427278"/>
                </a:lnTo>
                <a:lnTo>
                  <a:pt x="2325090" y="431723"/>
                </a:lnTo>
                <a:lnTo>
                  <a:pt x="2325763" y="434822"/>
                </a:lnTo>
                <a:lnTo>
                  <a:pt x="2326411" y="437883"/>
                </a:lnTo>
                <a:lnTo>
                  <a:pt x="2335987" y="439000"/>
                </a:lnTo>
                <a:lnTo>
                  <a:pt x="2341346" y="435368"/>
                </a:lnTo>
                <a:lnTo>
                  <a:pt x="2352777" y="436103"/>
                </a:lnTo>
                <a:lnTo>
                  <a:pt x="2363811" y="442994"/>
                </a:lnTo>
                <a:lnTo>
                  <a:pt x="2366073" y="450430"/>
                </a:lnTo>
                <a:lnTo>
                  <a:pt x="2368537" y="456844"/>
                </a:lnTo>
                <a:lnTo>
                  <a:pt x="2375649" y="461314"/>
                </a:lnTo>
                <a:lnTo>
                  <a:pt x="2382799" y="465759"/>
                </a:lnTo>
                <a:lnTo>
                  <a:pt x="2389263" y="463829"/>
                </a:lnTo>
                <a:lnTo>
                  <a:pt x="2390584" y="468007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10" y="473303"/>
                </a:lnTo>
                <a:lnTo>
                  <a:pt x="2402624" y="472185"/>
                </a:lnTo>
                <a:lnTo>
                  <a:pt x="2404846" y="477748"/>
                </a:lnTo>
                <a:lnTo>
                  <a:pt x="2407742" y="474408"/>
                </a:lnTo>
                <a:lnTo>
                  <a:pt x="2410637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8007"/>
                </a:lnTo>
                <a:lnTo>
                  <a:pt x="2407742" y="465200"/>
                </a:lnTo>
                <a:lnTo>
                  <a:pt x="2409317" y="461860"/>
                </a:lnTo>
                <a:lnTo>
                  <a:pt x="2410866" y="458508"/>
                </a:lnTo>
                <a:lnTo>
                  <a:pt x="2413317" y="464375"/>
                </a:lnTo>
                <a:lnTo>
                  <a:pt x="2416657" y="464096"/>
                </a:lnTo>
                <a:lnTo>
                  <a:pt x="2419997" y="463829"/>
                </a:lnTo>
                <a:lnTo>
                  <a:pt x="2415755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64" y="437324"/>
                </a:lnTo>
                <a:lnTo>
                  <a:pt x="2415997" y="436206"/>
                </a:lnTo>
                <a:lnTo>
                  <a:pt x="2413317" y="435101"/>
                </a:lnTo>
                <a:lnTo>
                  <a:pt x="2415552" y="429221"/>
                </a:lnTo>
                <a:lnTo>
                  <a:pt x="2420670" y="433971"/>
                </a:lnTo>
                <a:lnTo>
                  <a:pt x="2425788" y="438708"/>
                </a:lnTo>
                <a:lnTo>
                  <a:pt x="2433802" y="438442"/>
                </a:lnTo>
                <a:lnTo>
                  <a:pt x="2437599" y="438442"/>
                </a:lnTo>
                <a:lnTo>
                  <a:pt x="2441397" y="438442"/>
                </a:lnTo>
                <a:lnTo>
                  <a:pt x="2437828" y="433971"/>
                </a:lnTo>
                <a:lnTo>
                  <a:pt x="2434043" y="433146"/>
                </a:lnTo>
                <a:lnTo>
                  <a:pt x="2430246" y="432295"/>
                </a:lnTo>
                <a:lnTo>
                  <a:pt x="2434717" y="428396"/>
                </a:lnTo>
                <a:lnTo>
                  <a:pt x="2437384" y="431457"/>
                </a:lnTo>
                <a:lnTo>
                  <a:pt x="2440063" y="434543"/>
                </a:lnTo>
                <a:lnTo>
                  <a:pt x="2445169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37" y="421982"/>
                </a:lnTo>
                <a:lnTo>
                  <a:pt x="2453424" y="422262"/>
                </a:lnTo>
                <a:lnTo>
                  <a:pt x="2458097" y="422541"/>
                </a:lnTo>
                <a:lnTo>
                  <a:pt x="2459659" y="419176"/>
                </a:lnTo>
                <a:lnTo>
                  <a:pt x="2455202" y="41724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4087" y="1316378"/>
            <a:ext cx="2576474" cy="12356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0901" y="148104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45"/>
                </a:moveTo>
                <a:lnTo>
                  <a:pt x="2445758" y="410698"/>
                </a:lnTo>
                <a:lnTo>
                  <a:pt x="2435142" y="400563"/>
                </a:lnTo>
                <a:lnTo>
                  <a:pt x="2422896" y="391558"/>
                </a:lnTo>
                <a:lnTo>
                  <a:pt x="2412607" y="390541"/>
                </a:lnTo>
                <a:lnTo>
                  <a:pt x="2412199" y="394639"/>
                </a:lnTo>
                <a:lnTo>
                  <a:pt x="2406637" y="390461"/>
                </a:lnTo>
                <a:lnTo>
                  <a:pt x="2405291" y="386841"/>
                </a:lnTo>
                <a:lnTo>
                  <a:pt x="2403957" y="383222"/>
                </a:lnTo>
                <a:lnTo>
                  <a:pt x="2385910" y="382650"/>
                </a:lnTo>
                <a:lnTo>
                  <a:pt x="2385682" y="386549"/>
                </a:lnTo>
                <a:lnTo>
                  <a:pt x="2385466" y="390461"/>
                </a:lnTo>
                <a:lnTo>
                  <a:pt x="2389924" y="390740"/>
                </a:lnTo>
                <a:lnTo>
                  <a:pt x="2392591" y="395211"/>
                </a:lnTo>
                <a:lnTo>
                  <a:pt x="2395270" y="399668"/>
                </a:lnTo>
                <a:lnTo>
                  <a:pt x="2389022" y="402170"/>
                </a:lnTo>
                <a:lnTo>
                  <a:pt x="2390355" y="407200"/>
                </a:lnTo>
                <a:lnTo>
                  <a:pt x="2391702" y="412216"/>
                </a:lnTo>
                <a:lnTo>
                  <a:pt x="2383675" y="404685"/>
                </a:lnTo>
                <a:lnTo>
                  <a:pt x="2380792" y="401916"/>
                </a:lnTo>
                <a:lnTo>
                  <a:pt x="2377884" y="399122"/>
                </a:lnTo>
                <a:lnTo>
                  <a:pt x="2379230" y="388226"/>
                </a:lnTo>
                <a:lnTo>
                  <a:pt x="2380119" y="382650"/>
                </a:lnTo>
                <a:lnTo>
                  <a:pt x="2381008" y="377075"/>
                </a:lnTo>
                <a:lnTo>
                  <a:pt x="2375001" y="378193"/>
                </a:lnTo>
                <a:lnTo>
                  <a:pt x="2374315" y="372617"/>
                </a:lnTo>
                <a:lnTo>
                  <a:pt x="2367799" y="365144"/>
                </a:lnTo>
                <a:lnTo>
                  <a:pt x="2355003" y="356666"/>
                </a:lnTo>
                <a:lnTo>
                  <a:pt x="2338991" y="348325"/>
                </a:lnTo>
                <a:lnTo>
                  <a:pt x="2328189" y="342357"/>
                </a:lnTo>
                <a:lnTo>
                  <a:pt x="2317176" y="333823"/>
                </a:lnTo>
                <a:lnTo>
                  <a:pt x="2305387" y="328418"/>
                </a:lnTo>
                <a:lnTo>
                  <a:pt x="2295247" y="319870"/>
                </a:lnTo>
                <a:lnTo>
                  <a:pt x="2282937" y="312001"/>
                </a:lnTo>
                <a:lnTo>
                  <a:pt x="2270468" y="305791"/>
                </a:lnTo>
                <a:lnTo>
                  <a:pt x="2259853" y="302224"/>
                </a:lnTo>
                <a:lnTo>
                  <a:pt x="2245982" y="300939"/>
                </a:lnTo>
                <a:lnTo>
                  <a:pt x="2248433" y="293408"/>
                </a:lnTo>
                <a:lnTo>
                  <a:pt x="2243086" y="294525"/>
                </a:lnTo>
                <a:lnTo>
                  <a:pt x="2232173" y="294872"/>
                </a:lnTo>
                <a:lnTo>
                  <a:pt x="2216925" y="293983"/>
                </a:lnTo>
                <a:lnTo>
                  <a:pt x="2201334" y="294745"/>
                </a:lnTo>
                <a:lnTo>
                  <a:pt x="2194133" y="295780"/>
                </a:lnTo>
                <a:lnTo>
                  <a:pt x="2183997" y="291245"/>
                </a:lnTo>
                <a:lnTo>
                  <a:pt x="2169642" y="286021"/>
                </a:lnTo>
                <a:lnTo>
                  <a:pt x="2159652" y="285093"/>
                </a:lnTo>
                <a:lnTo>
                  <a:pt x="2155952" y="290067"/>
                </a:lnTo>
                <a:lnTo>
                  <a:pt x="2157310" y="296481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40" y="312648"/>
                </a:lnTo>
                <a:lnTo>
                  <a:pt x="2164977" y="323385"/>
                </a:lnTo>
                <a:lnTo>
                  <a:pt x="2158266" y="330770"/>
                </a:lnTo>
                <a:lnTo>
                  <a:pt x="2147077" y="330335"/>
                </a:lnTo>
                <a:lnTo>
                  <a:pt x="2137864" y="322701"/>
                </a:lnTo>
                <a:lnTo>
                  <a:pt x="2133688" y="314883"/>
                </a:lnTo>
                <a:lnTo>
                  <a:pt x="2124557" y="317665"/>
                </a:lnTo>
                <a:lnTo>
                  <a:pt x="2122309" y="309295"/>
                </a:lnTo>
                <a:lnTo>
                  <a:pt x="2120087" y="300939"/>
                </a:lnTo>
                <a:lnTo>
                  <a:pt x="2124989" y="299529"/>
                </a:lnTo>
                <a:lnTo>
                  <a:pt x="2129459" y="304279"/>
                </a:lnTo>
                <a:lnTo>
                  <a:pt x="2133904" y="309016"/>
                </a:lnTo>
                <a:lnTo>
                  <a:pt x="2139924" y="305117"/>
                </a:lnTo>
                <a:lnTo>
                  <a:pt x="2140597" y="298983"/>
                </a:lnTo>
                <a:lnTo>
                  <a:pt x="2141258" y="292861"/>
                </a:lnTo>
                <a:lnTo>
                  <a:pt x="2128558" y="288658"/>
                </a:lnTo>
                <a:lnTo>
                  <a:pt x="2121636" y="289229"/>
                </a:lnTo>
                <a:lnTo>
                  <a:pt x="2114740" y="289788"/>
                </a:lnTo>
                <a:lnTo>
                  <a:pt x="2110955" y="301777"/>
                </a:lnTo>
                <a:lnTo>
                  <a:pt x="2103831" y="306793"/>
                </a:lnTo>
                <a:lnTo>
                  <a:pt x="2092531" y="308467"/>
                </a:lnTo>
                <a:lnTo>
                  <a:pt x="2077503" y="305974"/>
                </a:lnTo>
                <a:lnTo>
                  <a:pt x="2067001" y="302172"/>
                </a:lnTo>
                <a:lnTo>
                  <a:pt x="2057873" y="300389"/>
                </a:lnTo>
                <a:lnTo>
                  <a:pt x="2041760" y="300916"/>
                </a:lnTo>
                <a:lnTo>
                  <a:pt x="2026617" y="302910"/>
                </a:lnTo>
                <a:lnTo>
                  <a:pt x="2016709" y="308190"/>
                </a:lnTo>
                <a:lnTo>
                  <a:pt x="2019592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52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81" y="298983"/>
                </a:lnTo>
                <a:lnTo>
                  <a:pt x="1991080" y="298691"/>
                </a:lnTo>
                <a:lnTo>
                  <a:pt x="1993976" y="295084"/>
                </a:lnTo>
                <a:lnTo>
                  <a:pt x="1996871" y="291452"/>
                </a:lnTo>
                <a:lnTo>
                  <a:pt x="1991309" y="287820"/>
                </a:lnTo>
                <a:lnTo>
                  <a:pt x="1996643" y="283082"/>
                </a:lnTo>
                <a:lnTo>
                  <a:pt x="1996676" y="276929"/>
                </a:lnTo>
                <a:lnTo>
                  <a:pt x="1965016" y="255079"/>
                </a:lnTo>
                <a:lnTo>
                  <a:pt x="1936551" y="253094"/>
                </a:lnTo>
                <a:lnTo>
                  <a:pt x="1924507" y="254371"/>
                </a:lnTo>
                <a:lnTo>
                  <a:pt x="1916067" y="256255"/>
                </a:lnTo>
                <a:lnTo>
                  <a:pt x="1903606" y="258611"/>
                </a:lnTo>
                <a:lnTo>
                  <a:pt x="1889750" y="259055"/>
                </a:lnTo>
                <a:lnTo>
                  <a:pt x="1877333" y="257133"/>
                </a:lnTo>
                <a:lnTo>
                  <a:pt x="1876453" y="251889"/>
                </a:lnTo>
                <a:lnTo>
                  <a:pt x="1866653" y="243360"/>
                </a:lnTo>
                <a:lnTo>
                  <a:pt x="1857127" y="242615"/>
                </a:lnTo>
                <a:lnTo>
                  <a:pt x="1854923" y="247103"/>
                </a:lnTo>
                <a:lnTo>
                  <a:pt x="1851139" y="242925"/>
                </a:lnTo>
                <a:lnTo>
                  <a:pt x="1851139" y="239852"/>
                </a:lnTo>
                <a:lnTo>
                  <a:pt x="1851139" y="236804"/>
                </a:lnTo>
                <a:lnTo>
                  <a:pt x="1837550" y="230644"/>
                </a:lnTo>
                <a:lnTo>
                  <a:pt x="1832203" y="232054"/>
                </a:lnTo>
                <a:lnTo>
                  <a:pt x="1826856" y="233438"/>
                </a:lnTo>
                <a:lnTo>
                  <a:pt x="1824418" y="225894"/>
                </a:lnTo>
                <a:lnTo>
                  <a:pt x="1830641" y="225894"/>
                </a:lnTo>
                <a:lnTo>
                  <a:pt x="1836889" y="225894"/>
                </a:lnTo>
                <a:lnTo>
                  <a:pt x="1847570" y="227571"/>
                </a:lnTo>
                <a:lnTo>
                  <a:pt x="1842897" y="218655"/>
                </a:lnTo>
                <a:lnTo>
                  <a:pt x="1833755" y="213053"/>
                </a:lnTo>
                <a:lnTo>
                  <a:pt x="1818001" y="209627"/>
                </a:lnTo>
                <a:lnTo>
                  <a:pt x="1802531" y="208217"/>
                </a:lnTo>
                <a:lnTo>
                  <a:pt x="1793664" y="212999"/>
                </a:lnTo>
                <a:lnTo>
                  <a:pt x="1788954" y="222059"/>
                </a:lnTo>
                <a:lnTo>
                  <a:pt x="1777384" y="231072"/>
                </a:lnTo>
                <a:lnTo>
                  <a:pt x="1770486" y="229405"/>
                </a:lnTo>
                <a:lnTo>
                  <a:pt x="1770494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58" y="209740"/>
                </a:lnTo>
                <a:lnTo>
                  <a:pt x="1762010" y="205549"/>
                </a:lnTo>
                <a:lnTo>
                  <a:pt x="1767370" y="202768"/>
                </a:lnTo>
                <a:lnTo>
                  <a:pt x="1772716" y="204711"/>
                </a:lnTo>
                <a:lnTo>
                  <a:pt x="1778063" y="206679"/>
                </a:lnTo>
                <a:lnTo>
                  <a:pt x="1787423" y="207797"/>
                </a:lnTo>
                <a:lnTo>
                  <a:pt x="1787867" y="204711"/>
                </a:lnTo>
                <a:lnTo>
                  <a:pt x="1788312" y="201650"/>
                </a:lnTo>
                <a:lnTo>
                  <a:pt x="1782318" y="201091"/>
                </a:lnTo>
                <a:lnTo>
                  <a:pt x="1773377" y="199123"/>
                </a:lnTo>
                <a:lnTo>
                  <a:pt x="1762746" y="196547"/>
                </a:lnTo>
                <a:lnTo>
                  <a:pt x="1749020" y="193530"/>
                </a:lnTo>
                <a:lnTo>
                  <a:pt x="1735746" y="191972"/>
                </a:lnTo>
                <a:lnTo>
                  <a:pt x="1720046" y="190413"/>
                </a:lnTo>
                <a:lnTo>
                  <a:pt x="1710716" y="186660"/>
                </a:lnTo>
                <a:lnTo>
                  <a:pt x="1702536" y="185737"/>
                </a:lnTo>
                <a:lnTo>
                  <a:pt x="1702523" y="190487"/>
                </a:lnTo>
                <a:lnTo>
                  <a:pt x="1705432" y="194944"/>
                </a:lnTo>
                <a:lnTo>
                  <a:pt x="1708315" y="199415"/>
                </a:lnTo>
                <a:lnTo>
                  <a:pt x="1699412" y="202196"/>
                </a:lnTo>
                <a:lnTo>
                  <a:pt x="1692059" y="200812"/>
                </a:lnTo>
                <a:lnTo>
                  <a:pt x="1681228" y="203337"/>
                </a:lnTo>
                <a:lnTo>
                  <a:pt x="1677764" y="211631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49"/>
                </a:lnTo>
                <a:lnTo>
                  <a:pt x="1680921" y="219773"/>
                </a:lnTo>
                <a:lnTo>
                  <a:pt x="1686267" y="222846"/>
                </a:lnTo>
                <a:lnTo>
                  <a:pt x="1691614" y="225907"/>
                </a:lnTo>
                <a:lnTo>
                  <a:pt x="1690725" y="232321"/>
                </a:lnTo>
                <a:lnTo>
                  <a:pt x="1690941" y="235673"/>
                </a:lnTo>
                <a:lnTo>
                  <a:pt x="1691170" y="239026"/>
                </a:lnTo>
                <a:lnTo>
                  <a:pt x="1682026" y="240690"/>
                </a:lnTo>
                <a:lnTo>
                  <a:pt x="1678686" y="235673"/>
                </a:lnTo>
                <a:lnTo>
                  <a:pt x="1675358" y="230644"/>
                </a:lnTo>
                <a:lnTo>
                  <a:pt x="1670672" y="235102"/>
                </a:lnTo>
                <a:lnTo>
                  <a:pt x="1664423" y="234568"/>
                </a:lnTo>
                <a:lnTo>
                  <a:pt x="1658188" y="233997"/>
                </a:lnTo>
                <a:lnTo>
                  <a:pt x="1653501" y="237616"/>
                </a:lnTo>
                <a:lnTo>
                  <a:pt x="1660194" y="238747"/>
                </a:lnTo>
                <a:lnTo>
                  <a:pt x="1666887" y="239852"/>
                </a:lnTo>
                <a:lnTo>
                  <a:pt x="1669110" y="245148"/>
                </a:lnTo>
                <a:lnTo>
                  <a:pt x="1660194" y="246278"/>
                </a:lnTo>
                <a:lnTo>
                  <a:pt x="1651279" y="247383"/>
                </a:lnTo>
                <a:lnTo>
                  <a:pt x="1653501" y="235940"/>
                </a:lnTo>
                <a:lnTo>
                  <a:pt x="1648167" y="237350"/>
                </a:lnTo>
                <a:lnTo>
                  <a:pt x="1642821" y="238747"/>
                </a:lnTo>
                <a:lnTo>
                  <a:pt x="1631238" y="232054"/>
                </a:lnTo>
                <a:lnTo>
                  <a:pt x="1624990" y="232321"/>
                </a:lnTo>
                <a:lnTo>
                  <a:pt x="1618754" y="232600"/>
                </a:lnTo>
                <a:lnTo>
                  <a:pt x="1615859" y="238747"/>
                </a:lnTo>
                <a:lnTo>
                  <a:pt x="1607604" y="239585"/>
                </a:lnTo>
                <a:lnTo>
                  <a:pt x="1594680" y="236685"/>
                </a:lnTo>
                <a:lnTo>
                  <a:pt x="1585111" y="229063"/>
                </a:lnTo>
                <a:lnTo>
                  <a:pt x="1581543" y="223126"/>
                </a:lnTo>
                <a:lnTo>
                  <a:pt x="1580426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83" y="246545"/>
                </a:lnTo>
                <a:lnTo>
                  <a:pt x="1568170" y="247383"/>
                </a:lnTo>
                <a:lnTo>
                  <a:pt x="1564157" y="248221"/>
                </a:lnTo>
                <a:lnTo>
                  <a:pt x="1562608" y="259105"/>
                </a:lnTo>
                <a:lnTo>
                  <a:pt x="1558594" y="261886"/>
                </a:lnTo>
                <a:lnTo>
                  <a:pt x="1554581" y="264680"/>
                </a:lnTo>
                <a:lnTo>
                  <a:pt x="1554353" y="257695"/>
                </a:lnTo>
                <a:lnTo>
                  <a:pt x="1549234" y="258254"/>
                </a:lnTo>
                <a:lnTo>
                  <a:pt x="1540387" y="252305"/>
                </a:lnTo>
                <a:lnTo>
                  <a:pt x="1530322" y="240028"/>
                </a:lnTo>
                <a:lnTo>
                  <a:pt x="1522985" y="225702"/>
                </a:lnTo>
                <a:lnTo>
                  <a:pt x="1515267" y="215931"/>
                </a:lnTo>
                <a:lnTo>
                  <a:pt x="1510245" y="211404"/>
                </a:lnTo>
                <a:lnTo>
                  <a:pt x="1515592" y="210299"/>
                </a:lnTo>
                <a:lnTo>
                  <a:pt x="1518932" y="213918"/>
                </a:lnTo>
                <a:lnTo>
                  <a:pt x="1522285" y="217538"/>
                </a:lnTo>
                <a:lnTo>
                  <a:pt x="1526501" y="217538"/>
                </a:lnTo>
                <a:lnTo>
                  <a:pt x="1529854" y="215315"/>
                </a:lnTo>
                <a:lnTo>
                  <a:pt x="1533182" y="213093"/>
                </a:lnTo>
                <a:lnTo>
                  <a:pt x="1532750" y="202768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73" y="194944"/>
                </a:lnTo>
                <a:lnTo>
                  <a:pt x="1529181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46"/>
                </a:lnTo>
                <a:lnTo>
                  <a:pt x="1525181" y="175996"/>
                </a:lnTo>
                <a:lnTo>
                  <a:pt x="1520278" y="175145"/>
                </a:lnTo>
                <a:lnTo>
                  <a:pt x="1515376" y="174320"/>
                </a:lnTo>
                <a:lnTo>
                  <a:pt x="1510245" y="169290"/>
                </a:lnTo>
                <a:lnTo>
                  <a:pt x="1510004" y="166217"/>
                </a:lnTo>
                <a:lnTo>
                  <a:pt x="1509801" y="163156"/>
                </a:lnTo>
                <a:lnTo>
                  <a:pt x="1489075" y="162039"/>
                </a:lnTo>
                <a:lnTo>
                  <a:pt x="1489964" y="166509"/>
                </a:lnTo>
                <a:lnTo>
                  <a:pt x="1490853" y="170967"/>
                </a:lnTo>
                <a:lnTo>
                  <a:pt x="1483283" y="169570"/>
                </a:lnTo>
                <a:lnTo>
                  <a:pt x="1484401" y="165950"/>
                </a:lnTo>
                <a:lnTo>
                  <a:pt x="1485506" y="162331"/>
                </a:lnTo>
                <a:lnTo>
                  <a:pt x="1477035" y="163436"/>
                </a:lnTo>
                <a:lnTo>
                  <a:pt x="1467231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57" y="147535"/>
                </a:lnTo>
                <a:lnTo>
                  <a:pt x="1450517" y="146977"/>
                </a:lnTo>
                <a:lnTo>
                  <a:pt x="1451635" y="159537"/>
                </a:lnTo>
                <a:lnTo>
                  <a:pt x="1446745" y="156743"/>
                </a:lnTo>
                <a:lnTo>
                  <a:pt x="1441843" y="153949"/>
                </a:lnTo>
                <a:lnTo>
                  <a:pt x="1436484" y="159257"/>
                </a:lnTo>
                <a:lnTo>
                  <a:pt x="1439151" y="166509"/>
                </a:lnTo>
                <a:lnTo>
                  <a:pt x="1441831" y="173761"/>
                </a:lnTo>
                <a:lnTo>
                  <a:pt x="1439392" y="174866"/>
                </a:lnTo>
                <a:lnTo>
                  <a:pt x="1438935" y="180733"/>
                </a:lnTo>
                <a:lnTo>
                  <a:pt x="1438490" y="186588"/>
                </a:lnTo>
                <a:lnTo>
                  <a:pt x="1435811" y="184073"/>
                </a:lnTo>
                <a:lnTo>
                  <a:pt x="1430020" y="181559"/>
                </a:lnTo>
                <a:lnTo>
                  <a:pt x="1424228" y="179057"/>
                </a:lnTo>
                <a:lnTo>
                  <a:pt x="1424228" y="187705"/>
                </a:lnTo>
                <a:lnTo>
                  <a:pt x="1411757" y="183794"/>
                </a:lnTo>
                <a:lnTo>
                  <a:pt x="1399273" y="179895"/>
                </a:lnTo>
                <a:lnTo>
                  <a:pt x="1393698" y="184073"/>
                </a:lnTo>
                <a:lnTo>
                  <a:pt x="1391475" y="179057"/>
                </a:lnTo>
                <a:lnTo>
                  <a:pt x="1389253" y="174015"/>
                </a:lnTo>
                <a:lnTo>
                  <a:pt x="1385468" y="173469"/>
                </a:lnTo>
                <a:lnTo>
                  <a:pt x="1385011" y="177672"/>
                </a:lnTo>
                <a:lnTo>
                  <a:pt x="1384579" y="181851"/>
                </a:lnTo>
                <a:lnTo>
                  <a:pt x="1365402" y="180174"/>
                </a:lnTo>
                <a:lnTo>
                  <a:pt x="1363840" y="174015"/>
                </a:lnTo>
                <a:lnTo>
                  <a:pt x="1362290" y="167893"/>
                </a:lnTo>
                <a:lnTo>
                  <a:pt x="1367193" y="166776"/>
                </a:lnTo>
                <a:lnTo>
                  <a:pt x="1370088" y="165112"/>
                </a:lnTo>
                <a:lnTo>
                  <a:pt x="1372984" y="163436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59" y="159572"/>
                </a:lnTo>
                <a:lnTo>
                  <a:pt x="1332903" y="156353"/>
                </a:lnTo>
                <a:lnTo>
                  <a:pt x="1317938" y="157985"/>
                </a:lnTo>
                <a:lnTo>
                  <a:pt x="1302906" y="159962"/>
                </a:lnTo>
                <a:lnTo>
                  <a:pt x="1292471" y="161951"/>
                </a:lnTo>
                <a:lnTo>
                  <a:pt x="1287424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39" y="173189"/>
                </a:lnTo>
                <a:lnTo>
                  <a:pt x="1287195" y="160362"/>
                </a:lnTo>
                <a:lnTo>
                  <a:pt x="1286319" y="154241"/>
                </a:lnTo>
                <a:lnTo>
                  <a:pt x="1285430" y="148081"/>
                </a:lnTo>
                <a:lnTo>
                  <a:pt x="1277620" y="147256"/>
                </a:lnTo>
                <a:lnTo>
                  <a:pt x="1278724" y="152006"/>
                </a:lnTo>
                <a:lnTo>
                  <a:pt x="1279842" y="156743"/>
                </a:lnTo>
                <a:lnTo>
                  <a:pt x="1266469" y="158419"/>
                </a:lnTo>
                <a:lnTo>
                  <a:pt x="1263142" y="154787"/>
                </a:lnTo>
                <a:lnTo>
                  <a:pt x="1259801" y="151168"/>
                </a:lnTo>
                <a:lnTo>
                  <a:pt x="1254442" y="146418"/>
                </a:lnTo>
                <a:lnTo>
                  <a:pt x="1245768" y="143636"/>
                </a:lnTo>
                <a:lnTo>
                  <a:pt x="1234192" y="146598"/>
                </a:lnTo>
                <a:lnTo>
                  <a:pt x="1228470" y="154684"/>
                </a:lnTo>
                <a:lnTo>
                  <a:pt x="1231290" y="159257"/>
                </a:lnTo>
                <a:lnTo>
                  <a:pt x="1237742" y="156743"/>
                </a:lnTo>
                <a:lnTo>
                  <a:pt x="1237945" y="158965"/>
                </a:lnTo>
                <a:lnTo>
                  <a:pt x="1238415" y="163550"/>
                </a:lnTo>
                <a:lnTo>
                  <a:pt x="1219466" y="161772"/>
                </a:lnTo>
                <a:lnTo>
                  <a:pt x="1219466" y="165658"/>
                </a:lnTo>
                <a:lnTo>
                  <a:pt x="1219466" y="169570"/>
                </a:lnTo>
                <a:lnTo>
                  <a:pt x="1201864" y="174866"/>
                </a:lnTo>
                <a:lnTo>
                  <a:pt x="1196517" y="175704"/>
                </a:lnTo>
                <a:lnTo>
                  <a:pt x="1181693" y="178441"/>
                </a:lnTo>
                <a:lnTo>
                  <a:pt x="1172650" y="184295"/>
                </a:lnTo>
                <a:lnTo>
                  <a:pt x="1168745" y="185792"/>
                </a:lnTo>
                <a:lnTo>
                  <a:pt x="1171729" y="178019"/>
                </a:lnTo>
                <a:lnTo>
                  <a:pt x="1182304" y="168039"/>
                </a:lnTo>
                <a:lnTo>
                  <a:pt x="1188914" y="163891"/>
                </a:lnTo>
                <a:lnTo>
                  <a:pt x="1192733" y="157581"/>
                </a:lnTo>
                <a:lnTo>
                  <a:pt x="1197622" y="158127"/>
                </a:lnTo>
                <a:lnTo>
                  <a:pt x="1206093" y="156463"/>
                </a:lnTo>
                <a:lnTo>
                  <a:pt x="1214564" y="154787"/>
                </a:lnTo>
                <a:lnTo>
                  <a:pt x="1214120" y="148653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38" y="139458"/>
                </a:lnTo>
                <a:lnTo>
                  <a:pt x="1233716" y="134429"/>
                </a:lnTo>
                <a:lnTo>
                  <a:pt x="1243578" y="126977"/>
                </a:lnTo>
                <a:lnTo>
                  <a:pt x="1257243" y="121625"/>
                </a:lnTo>
                <a:lnTo>
                  <a:pt x="1263586" y="121602"/>
                </a:lnTo>
                <a:lnTo>
                  <a:pt x="1264475" y="111277"/>
                </a:lnTo>
                <a:lnTo>
                  <a:pt x="1266698" y="111277"/>
                </a:lnTo>
                <a:lnTo>
                  <a:pt x="1268933" y="111277"/>
                </a:lnTo>
                <a:lnTo>
                  <a:pt x="1280515" y="104863"/>
                </a:lnTo>
                <a:lnTo>
                  <a:pt x="1284973" y="102361"/>
                </a:lnTo>
                <a:lnTo>
                  <a:pt x="1289431" y="99860"/>
                </a:lnTo>
                <a:lnTo>
                  <a:pt x="1291666" y="94551"/>
                </a:lnTo>
                <a:lnTo>
                  <a:pt x="1291882" y="90919"/>
                </a:lnTo>
                <a:lnTo>
                  <a:pt x="1292110" y="87299"/>
                </a:lnTo>
                <a:lnTo>
                  <a:pt x="1285875" y="87845"/>
                </a:lnTo>
                <a:lnTo>
                  <a:pt x="1285189" y="84505"/>
                </a:lnTo>
                <a:lnTo>
                  <a:pt x="1284528" y="81152"/>
                </a:lnTo>
                <a:lnTo>
                  <a:pt x="1288084" y="83388"/>
                </a:lnTo>
                <a:lnTo>
                  <a:pt x="1292771" y="81152"/>
                </a:lnTo>
                <a:lnTo>
                  <a:pt x="1297444" y="78930"/>
                </a:lnTo>
                <a:lnTo>
                  <a:pt x="1292771" y="71119"/>
                </a:lnTo>
                <a:lnTo>
                  <a:pt x="1288999" y="72504"/>
                </a:lnTo>
                <a:lnTo>
                  <a:pt x="1285189" y="73913"/>
                </a:lnTo>
                <a:lnTo>
                  <a:pt x="1290993" y="68325"/>
                </a:lnTo>
                <a:lnTo>
                  <a:pt x="1287653" y="63309"/>
                </a:lnTo>
                <a:lnTo>
                  <a:pt x="1284312" y="58280"/>
                </a:lnTo>
                <a:lnTo>
                  <a:pt x="1277620" y="66382"/>
                </a:lnTo>
                <a:lnTo>
                  <a:pt x="1277835" y="61074"/>
                </a:lnTo>
                <a:lnTo>
                  <a:pt x="1278064" y="55778"/>
                </a:lnTo>
                <a:lnTo>
                  <a:pt x="1277404" y="49085"/>
                </a:lnTo>
                <a:lnTo>
                  <a:pt x="1274724" y="45745"/>
                </a:lnTo>
                <a:lnTo>
                  <a:pt x="1272044" y="42392"/>
                </a:lnTo>
                <a:lnTo>
                  <a:pt x="1267142" y="51600"/>
                </a:lnTo>
                <a:lnTo>
                  <a:pt x="1261579" y="46304"/>
                </a:lnTo>
                <a:lnTo>
                  <a:pt x="1256004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25"/>
                </a:lnTo>
                <a:lnTo>
                  <a:pt x="1231938" y="36525"/>
                </a:lnTo>
                <a:lnTo>
                  <a:pt x="1230388" y="38773"/>
                </a:lnTo>
                <a:lnTo>
                  <a:pt x="1228826" y="41008"/>
                </a:lnTo>
                <a:lnTo>
                  <a:pt x="1215898" y="40716"/>
                </a:lnTo>
                <a:lnTo>
                  <a:pt x="1211884" y="39319"/>
                </a:lnTo>
                <a:lnTo>
                  <a:pt x="1207871" y="37934"/>
                </a:lnTo>
                <a:lnTo>
                  <a:pt x="1202309" y="41274"/>
                </a:lnTo>
                <a:lnTo>
                  <a:pt x="1202080" y="46304"/>
                </a:lnTo>
                <a:lnTo>
                  <a:pt x="1201864" y="51320"/>
                </a:lnTo>
                <a:lnTo>
                  <a:pt x="1186040" y="49364"/>
                </a:lnTo>
                <a:lnTo>
                  <a:pt x="1183144" y="48526"/>
                </a:lnTo>
                <a:lnTo>
                  <a:pt x="1180249" y="47688"/>
                </a:lnTo>
                <a:lnTo>
                  <a:pt x="1194066" y="33464"/>
                </a:lnTo>
                <a:lnTo>
                  <a:pt x="1194066" y="30949"/>
                </a:lnTo>
                <a:lnTo>
                  <a:pt x="1182690" y="29939"/>
                </a:lnTo>
                <a:lnTo>
                  <a:pt x="1169495" y="28941"/>
                </a:lnTo>
                <a:lnTo>
                  <a:pt x="1167993" y="25946"/>
                </a:lnTo>
                <a:lnTo>
                  <a:pt x="1156639" y="25095"/>
                </a:lnTo>
                <a:lnTo>
                  <a:pt x="1151509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93"/>
                </a:lnTo>
                <a:lnTo>
                  <a:pt x="1164869" y="17564"/>
                </a:lnTo>
                <a:lnTo>
                  <a:pt x="1170012" y="16446"/>
                </a:lnTo>
                <a:lnTo>
                  <a:pt x="1175131" y="15341"/>
                </a:lnTo>
                <a:lnTo>
                  <a:pt x="1174013" y="13106"/>
                </a:lnTo>
                <a:lnTo>
                  <a:pt x="1171778" y="9194"/>
                </a:lnTo>
                <a:lnTo>
                  <a:pt x="1169555" y="5295"/>
                </a:lnTo>
                <a:lnTo>
                  <a:pt x="1164209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09" y="0"/>
                </a:lnTo>
                <a:lnTo>
                  <a:pt x="1133906" y="3060"/>
                </a:lnTo>
                <a:lnTo>
                  <a:pt x="1123442" y="5575"/>
                </a:lnTo>
                <a:lnTo>
                  <a:pt x="1112951" y="8089"/>
                </a:lnTo>
                <a:lnTo>
                  <a:pt x="1112075" y="18135"/>
                </a:lnTo>
                <a:lnTo>
                  <a:pt x="1106716" y="21196"/>
                </a:lnTo>
                <a:lnTo>
                  <a:pt x="1101369" y="24269"/>
                </a:lnTo>
                <a:lnTo>
                  <a:pt x="1092009" y="36525"/>
                </a:lnTo>
                <a:lnTo>
                  <a:pt x="1096479" y="37642"/>
                </a:lnTo>
                <a:lnTo>
                  <a:pt x="1100924" y="38773"/>
                </a:lnTo>
                <a:lnTo>
                  <a:pt x="1098689" y="42125"/>
                </a:lnTo>
                <a:lnTo>
                  <a:pt x="1099362" y="45745"/>
                </a:lnTo>
                <a:lnTo>
                  <a:pt x="1100035" y="49364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73" y="47980"/>
                </a:lnTo>
                <a:lnTo>
                  <a:pt x="1067727" y="48247"/>
                </a:lnTo>
                <a:lnTo>
                  <a:pt x="1067955" y="52997"/>
                </a:lnTo>
                <a:lnTo>
                  <a:pt x="1068158" y="57734"/>
                </a:lnTo>
                <a:lnTo>
                  <a:pt x="1078433" y="59956"/>
                </a:lnTo>
                <a:lnTo>
                  <a:pt x="1077760" y="62471"/>
                </a:lnTo>
                <a:lnTo>
                  <a:pt x="1077087" y="64973"/>
                </a:lnTo>
                <a:lnTo>
                  <a:pt x="1069962" y="62204"/>
                </a:lnTo>
                <a:lnTo>
                  <a:pt x="1066393" y="59677"/>
                </a:lnTo>
                <a:lnTo>
                  <a:pt x="1062824" y="57175"/>
                </a:lnTo>
                <a:lnTo>
                  <a:pt x="1054798" y="58572"/>
                </a:lnTo>
                <a:lnTo>
                  <a:pt x="1053236" y="63309"/>
                </a:lnTo>
                <a:lnTo>
                  <a:pt x="1051687" y="68059"/>
                </a:lnTo>
                <a:lnTo>
                  <a:pt x="1045438" y="66928"/>
                </a:lnTo>
                <a:lnTo>
                  <a:pt x="1043444" y="65824"/>
                </a:lnTo>
                <a:lnTo>
                  <a:pt x="1041438" y="64706"/>
                </a:lnTo>
                <a:lnTo>
                  <a:pt x="1036980" y="68059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97"/>
                </a:lnTo>
                <a:lnTo>
                  <a:pt x="1024724" y="55778"/>
                </a:lnTo>
                <a:lnTo>
                  <a:pt x="1023607" y="60794"/>
                </a:lnTo>
                <a:lnTo>
                  <a:pt x="1022489" y="65824"/>
                </a:lnTo>
                <a:lnTo>
                  <a:pt x="1016038" y="57175"/>
                </a:lnTo>
                <a:lnTo>
                  <a:pt x="1013587" y="58851"/>
                </a:lnTo>
                <a:lnTo>
                  <a:pt x="1011135" y="60528"/>
                </a:lnTo>
                <a:lnTo>
                  <a:pt x="1008456" y="62471"/>
                </a:lnTo>
                <a:lnTo>
                  <a:pt x="1003782" y="64973"/>
                </a:lnTo>
                <a:lnTo>
                  <a:pt x="999096" y="67500"/>
                </a:lnTo>
                <a:lnTo>
                  <a:pt x="991082" y="62204"/>
                </a:lnTo>
                <a:lnTo>
                  <a:pt x="989291" y="66649"/>
                </a:lnTo>
                <a:lnTo>
                  <a:pt x="987526" y="71119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5" y="82283"/>
                </a:lnTo>
                <a:lnTo>
                  <a:pt x="954532" y="82549"/>
                </a:lnTo>
                <a:lnTo>
                  <a:pt x="944511" y="82842"/>
                </a:lnTo>
                <a:lnTo>
                  <a:pt x="948512" y="88963"/>
                </a:lnTo>
                <a:lnTo>
                  <a:pt x="940485" y="90919"/>
                </a:lnTo>
                <a:lnTo>
                  <a:pt x="932484" y="92887"/>
                </a:lnTo>
                <a:lnTo>
                  <a:pt x="928903" y="93154"/>
                </a:lnTo>
                <a:lnTo>
                  <a:pt x="926236" y="98183"/>
                </a:lnTo>
                <a:lnTo>
                  <a:pt x="923556" y="103200"/>
                </a:lnTo>
                <a:lnTo>
                  <a:pt x="917308" y="104038"/>
                </a:lnTo>
                <a:lnTo>
                  <a:pt x="914641" y="100126"/>
                </a:lnTo>
                <a:lnTo>
                  <a:pt x="911974" y="96215"/>
                </a:lnTo>
                <a:lnTo>
                  <a:pt x="904621" y="102069"/>
                </a:lnTo>
                <a:lnTo>
                  <a:pt x="908634" y="102628"/>
                </a:lnTo>
                <a:lnTo>
                  <a:pt x="912634" y="103200"/>
                </a:lnTo>
                <a:lnTo>
                  <a:pt x="908850" y="108216"/>
                </a:lnTo>
                <a:lnTo>
                  <a:pt x="906411" y="107099"/>
                </a:lnTo>
                <a:lnTo>
                  <a:pt x="903947" y="105981"/>
                </a:lnTo>
                <a:lnTo>
                  <a:pt x="896835" y="112407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43" y="121602"/>
                </a:lnTo>
                <a:lnTo>
                  <a:pt x="894156" y="114909"/>
                </a:lnTo>
                <a:lnTo>
                  <a:pt x="891921" y="117703"/>
                </a:lnTo>
                <a:lnTo>
                  <a:pt x="889685" y="120497"/>
                </a:lnTo>
                <a:lnTo>
                  <a:pt x="896150" y="124117"/>
                </a:lnTo>
                <a:lnTo>
                  <a:pt x="900176" y="123558"/>
                </a:lnTo>
                <a:lnTo>
                  <a:pt x="904176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809"/>
                </a:lnTo>
                <a:lnTo>
                  <a:pt x="893483" y="133870"/>
                </a:lnTo>
                <a:lnTo>
                  <a:pt x="897051" y="135267"/>
                </a:lnTo>
                <a:lnTo>
                  <a:pt x="901280" y="135839"/>
                </a:lnTo>
                <a:lnTo>
                  <a:pt x="905522" y="136385"/>
                </a:lnTo>
                <a:lnTo>
                  <a:pt x="902385" y="138341"/>
                </a:lnTo>
                <a:lnTo>
                  <a:pt x="906183" y="142519"/>
                </a:lnTo>
                <a:lnTo>
                  <a:pt x="906487" y="142849"/>
                </a:lnTo>
                <a:lnTo>
                  <a:pt x="906703" y="143154"/>
                </a:lnTo>
                <a:lnTo>
                  <a:pt x="906907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25" y="155066"/>
                </a:lnTo>
                <a:lnTo>
                  <a:pt x="901052" y="156463"/>
                </a:lnTo>
                <a:lnTo>
                  <a:pt x="901052" y="153111"/>
                </a:lnTo>
                <a:lnTo>
                  <a:pt x="901052" y="149758"/>
                </a:lnTo>
                <a:lnTo>
                  <a:pt x="889254" y="148653"/>
                </a:lnTo>
                <a:lnTo>
                  <a:pt x="886802" y="152272"/>
                </a:lnTo>
                <a:lnTo>
                  <a:pt x="884351" y="155917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69" y="152006"/>
                </a:lnTo>
                <a:lnTo>
                  <a:pt x="868299" y="156184"/>
                </a:lnTo>
                <a:lnTo>
                  <a:pt x="857376" y="156743"/>
                </a:lnTo>
                <a:lnTo>
                  <a:pt x="818909" y="160714"/>
                </a:lnTo>
                <a:lnTo>
                  <a:pt x="808151" y="173189"/>
                </a:lnTo>
                <a:lnTo>
                  <a:pt x="813269" y="179616"/>
                </a:lnTo>
                <a:lnTo>
                  <a:pt x="818400" y="186042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58" y="205828"/>
                </a:lnTo>
                <a:lnTo>
                  <a:pt x="833996" y="206667"/>
                </a:lnTo>
                <a:lnTo>
                  <a:pt x="841121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0" y="227037"/>
                </a:lnTo>
                <a:lnTo>
                  <a:pt x="824703" y="221333"/>
                </a:lnTo>
                <a:lnTo>
                  <a:pt x="810971" y="211478"/>
                </a:lnTo>
                <a:lnTo>
                  <a:pt x="797727" y="205925"/>
                </a:lnTo>
                <a:lnTo>
                  <a:pt x="787044" y="203713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46" y="196900"/>
                </a:lnTo>
                <a:lnTo>
                  <a:pt x="756450" y="206108"/>
                </a:lnTo>
                <a:lnTo>
                  <a:pt x="762025" y="206108"/>
                </a:lnTo>
                <a:lnTo>
                  <a:pt x="767588" y="206108"/>
                </a:lnTo>
                <a:lnTo>
                  <a:pt x="771156" y="205549"/>
                </a:lnTo>
                <a:lnTo>
                  <a:pt x="768261" y="208889"/>
                </a:lnTo>
                <a:lnTo>
                  <a:pt x="765352" y="212242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5" y="219493"/>
                </a:lnTo>
                <a:lnTo>
                  <a:pt x="767262" y="219717"/>
                </a:lnTo>
                <a:lnTo>
                  <a:pt x="754843" y="216180"/>
                </a:lnTo>
                <a:lnTo>
                  <a:pt x="748010" y="221504"/>
                </a:lnTo>
                <a:lnTo>
                  <a:pt x="750598" y="230132"/>
                </a:lnTo>
                <a:lnTo>
                  <a:pt x="761125" y="239173"/>
                </a:lnTo>
                <a:lnTo>
                  <a:pt x="774986" y="244784"/>
                </a:lnTo>
                <a:lnTo>
                  <a:pt x="779225" y="249531"/>
                </a:lnTo>
                <a:lnTo>
                  <a:pt x="786980" y="253517"/>
                </a:lnTo>
                <a:lnTo>
                  <a:pt x="782980" y="256311"/>
                </a:lnTo>
                <a:lnTo>
                  <a:pt x="779183" y="256590"/>
                </a:lnTo>
                <a:lnTo>
                  <a:pt x="775373" y="256882"/>
                </a:lnTo>
                <a:lnTo>
                  <a:pt x="767816" y="249326"/>
                </a:lnTo>
                <a:lnTo>
                  <a:pt x="761796" y="245427"/>
                </a:lnTo>
                <a:lnTo>
                  <a:pt x="750018" y="244113"/>
                </a:lnTo>
                <a:lnTo>
                  <a:pt x="738067" y="243911"/>
                </a:lnTo>
                <a:lnTo>
                  <a:pt x="732840" y="238175"/>
                </a:lnTo>
                <a:lnTo>
                  <a:pt x="738403" y="233730"/>
                </a:lnTo>
                <a:lnTo>
                  <a:pt x="735279" y="230377"/>
                </a:lnTo>
                <a:lnTo>
                  <a:pt x="732155" y="227025"/>
                </a:lnTo>
                <a:lnTo>
                  <a:pt x="734847" y="219494"/>
                </a:lnTo>
                <a:lnTo>
                  <a:pt x="738847" y="211683"/>
                </a:lnTo>
                <a:lnTo>
                  <a:pt x="739606" y="198972"/>
                </a:lnTo>
                <a:lnTo>
                  <a:pt x="733726" y="188976"/>
                </a:lnTo>
                <a:lnTo>
                  <a:pt x="726605" y="186042"/>
                </a:lnTo>
                <a:lnTo>
                  <a:pt x="727049" y="193547"/>
                </a:lnTo>
                <a:lnTo>
                  <a:pt x="728383" y="195783"/>
                </a:lnTo>
                <a:lnTo>
                  <a:pt x="729716" y="198018"/>
                </a:lnTo>
                <a:lnTo>
                  <a:pt x="729043" y="208622"/>
                </a:lnTo>
                <a:lnTo>
                  <a:pt x="724585" y="215595"/>
                </a:lnTo>
                <a:lnTo>
                  <a:pt x="720128" y="222567"/>
                </a:lnTo>
                <a:lnTo>
                  <a:pt x="706539" y="222567"/>
                </a:lnTo>
                <a:lnTo>
                  <a:pt x="706539" y="227304"/>
                </a:lnTo>
                <a:lnTo>
                  <a:pt x="706539" y="232054"/>
                </a:lnTo>
                <a:lnTo>
                  <a:pt x="697407" y="235673"/>
                </a:lnTo>
                <a:lnTo>
                  <a:pt x="700519" y="239026"/>
                </a:lnTo>
                <a:lnTo>
                  <a:pt x="707580" y="248335"/>
                </a:lnTo>
                <a:lnTo>
                  <a:pt x="715766" y="261001"/>
                </a:lnTo>
                <a:lnTo>
                  <a:pt x="715344" y="271554"/>
                </a:lnTo>
                <a:lnTo>
                  <a:pt x="710983" y="283850"/>
                </a:lnTo>
                <a:lnTo>
                  <a:pt x="708564" y="295161"/>
                </a:lnTo>
                <a:lnTo>
                  <a:pt x="710768" y="306514"/>
                </a:lnTo>
                <a:lnTo>
                  <a:pt x="706983" y="310972"/>
                </a:lnTo>
                <a:lnTo>
                  <a:pt x="709422" y="315721"/>
                </a:lnTo>
                <a:lnTo>
                  <a:pt x="711873" y="320471"/>
                </a:lnTo>
                <a:lnTo>
                  <a:pt x="717448" y="316280"/>
                </a:lnTo>
                <a:lnTo>
                  <a:pt x="721017" y="318236"/>
                </a:lnTo>
                <a:lnTo>
                  <a:pt x="724585" y="320179"/>
                </a:lnTo>
                <a:lnTo>
                  <a:pt x="730377" y="315429"/>
                </a:lnTo>
                <a:lnTo>
                  <a:pt x="738619" y="313486"/>
                </a:lnTo>
                <a:lnTo>
                  <a:pt x="750201" y="315748"/>
                </a:lnTo>
                <a:lnTo>
                  <a:pt x="762307" y="322433"/>
                </a:lnTo>
                <a:lnTo>
                  <a:pt x="773163" y="329107"/>
                </a:lnTo>
                <a:lnTo>
                  <a:pt x="770255" y="334683"/>
                </a:lnTo>
                <a:lnTo>
                  <a:pt x="773163" y="340258"/>
                </a:lnTo>
                <a:lnTo>
                  <a:pt x="776058" y="345846"/>
                </a:lnTo>
                <a:lnTo>
                  <a:pt x="766470" y="345846"/>
                </a:lnTo>
                <a:lnTo>
                  <a:pt x="766254" y="354215"/>
                </a:lnTo>
                <a:lnTo>
                  <a:pt x="766025" y="362584"/>
                </a:lnTo>
                <a:lnTo>
                  <a:pt x="782955" y="366191"/>
                </a:lnTo>
                <a:lnTo>
                  <a:pt x="783628" y="368706"/>
                </a:lnTo>
                <a:lnTo>
                  <a:pt x="784301" y="371220"/>
                </a:lnTo>
                <a:lnTo>
                  <a:pt x="771601" y="369265"/>
                </a:lnTo>
                <a:lnTo>
                  <a:pt x="766699" y="367042"/>
                </a:lnTo>
                <a:lnTo>
                  <a:pt x="761796" y="364807"/>
                </a:lnTo>
                <a:lnTo>
                  <a:pt x="761352" y="356717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43" y="346671"/>
                </a:lnTo>
                <a:lnTo>
                  <a:pt x="763574" y="341375"/>
                </a:lnTo>
                <a:lnTo>
                  <a:pt x="764019" y="336067"/>
                </a:lnTo>
                <a:lnTo>
                  <a:pt x="758012" y="333006"/>
                </a:lnTo>
                <a:lnTo>
                  <a:pt x="756005" y="329387"/>
                </a:lnTo>
                <a:lnTo>
                  <a:pt x="753999" y="325767"/>
                </a:lnTo>
                <a:lnTo>
                  <a:pt x="750443" y="320459"/>
                </a:lnTo>
                <a:lnTo>
                  <a:pt x="746417" y="321576"/>
                </a:lnTo>
                <a:lnTo>
                  <a:pt x="742416" y="322694"/>
                </a:lnTo>
                <a:lnTo>
                  <a:pt x="727710" y="324357"/>
                </a:lnTo>
                <a:lnTo>
                  <a:pt x="723252" y="329387"/>
                </a:lnTo>
                <a:lnTo>
                  <a:pt x="721883" y="339953"/>
                </a:lnTo>
                <a:lnTo>
                  <a:pt x="725397" y="352807"/>
                </a:lnTo>
                <a:lnTo>
                  <a:pt x="722675" y="364295"/>
                </a:lnTo>
                <a:lnTo>
                  <a:pt x="715210" y="374151"/>
                </a:lnTo>
                <a:lnTo>
                  <a:pt x="714336" y="383501"/>
                </a:lnTo>
                <a:lnTo>
                  <a:pt x="709206" y="386003"/>
                </a:lnTo>
                <a:lnTo>
                  <a:pt x="702525" y="390461"/>
                </a:lnTo>
                <a:lnTo>
                  <a:pt x="695845" y="394919"/>
                </a:lnTo>
                <a:lnTo>
                  <a:pt x="688492" y="398271"/>
                </a:lnTo>
                <a:lnTo>
                  <a:pt x="688695" y="405523"/>
                </a:lnTo>
                <a:lnTo>
                  <a:pt x="688936" y="412775"/>
                </a:lnTo>
                <a:lnTo>
                  <a:pt x="679805" y="408876"/>
                </a:lnTo>
                <a:lnTo>
                  <a:pt x="675132" y="405523"/>
                </a:lnTo>
                <a:lnTo>
                  <a:pt x="670445" y="402170"/>
                </a:lnTo>
                <a:lnTo>
                  <a:pt x="664425" y="407466"/>
                </a:lnTo>
                <a:lnTo>
                  <a:pt x="657745" y="407200"/>
                </a:lnTo>
                <a:lnTo>
                  <a:pt x="651052" y="406920"/>
                </a:lnTo>
                <a:lnTo>
                  <a:pt x="651052" y="399948"/>
                </a:lnTo>
                <a:lnTo>
                  <a:pt x="645693" y="402450"/>
                </a:lnTo>
                <a:lnTo>
                  <a:pt x="640372" y="404964"/>
                </a:lnTo>
                <a:lnTo>
                  <a:pt x="636803" y="399389"/>
                </a:lnTo>
                <a:lnTo>
                  <a:pt x="638352" y="394373"/>
                </a:lnTo>
                <a:lnTo>
                  <a:pt x="639902" y="389343"/>
                </a:lnTo>
                <a:lnTo>
                  <a:pt x="645922" y="393242"/>
                </a:lnTo>
                <a:lnTo>
                  <a:pt x="646379" y="396874"/>
                </a:lnTo>
                <a:lnTo>
                  <a:pt x="646823" y="400494"/>
                </a:lnTo>
                <a:lnTo>
                  <a:pt x="650608" y="398830"/>
                </a:lnTo>
                <a:lnTo>
                  <a:pt x="655066" y="395757"/>
                </a:lnTo>
                <a:lnTo>
                  <a:pt x="659523" y="392696"/>
                </a:lnTo>
                <a:lnTo>
                  <a:pt x="657301" y="399668"/>
                </a:lnTo>
                <a:lnTo>
                  <a:pt x="663752" y="400227"/>
                </a:lnTo>
                <a:lnTo>
                  <a:pt x="670229" y="400786"/>
                </a:lnTo>
                <a:lnTo>
                  <a:pt x="666661" y="396049"/>
                </a:lnTo>
                <a:lnTo>
                  <a:pt x="671563" y="396595"/>
                </a:lnTo>
                <a:lnTo>
                  <a:pt x="676452" y="397167"/>
                </a:lnTo>
                <a:lnTo>
                  <a:pt x="676681" y="395211"/>
                </a:lnTo>
                <a:lnTo>
                  <a:pt x="675132" y="392125"/>
                </a:lnTo>
                <a:lnTo>
                  <a:pt x="673569" y="389064"/>
                </a:lnTo>
                <a:lnTo>
                  <a:pt x="678688" y="386841"/>
                </a:lnTo>
                <a:lnTo>
                  <a:pt x="681799" y="385165"/>
                </a:lnTo>
                <a:lnTo>
                  <a:pt x="685317" y="383285"/>
                </a:lnTo>
                <a:lnTo>
                  <a:pt x="683590" y="377075"/>
                </a:lnTo>
                <a:lnTo>
                  <a:pt x="686485" y="375132"/>
                </a:lnTo>
                <a:lnTo>
                  <a:pt x="689381" y="373176"/>
                </a:lnTo>
                <a:lnTo>
                  <a:pt x="687374" y="369265"/>
                </a:lnTo>
                <a:lnTo>
                  <a:pt x="690486" y="368985"/>
                </a:lnTo>
                <a:lnTo>
                  <a:pt x="693623" y="368706"/>
                </a:lnTo>
                <a:lnTo>
                  <a:pt x="694944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10" y="356996"/>
                </a:lnTo>
                <a:lnTo>
                  <a:pt x="700519" y="353910"/>
                </a:lnTo>
                <a:lnTo>
                  <a:pt x="698728" y="350862"/>
                </a:lnTo>
                <a:lnTo>
                  <a:pt x="701636" y="342493"/>
                </a:lnTo>
                <a:lnTo>
                  <a:pt x="704519" y="341375"/>
                </a:lnTo>
                <a:lnTo>
                  <a:pt x="707428" y="340258"/>
                </a:lnTo>
                <a:lnTo>
                  <a:pt x="707656" y="336918"/>
                </a:lnTo>
                <a:lnTo>
                  <a:pt x="704977" y="334403"/>
                </a:lnTo>
                <a:lnTo>
                  <a:pt x="702310" y="331889"/>
                </a:lnTo>
                <a:lnTo>
                  <a:pt x="692492" y="323519"/>
                </a:lnTo>
                <a:lnTo>
                  <a:pt x="693166" y="318236"/>
                </a:lnTo>
                <a:lnTo>
                  <a:pt x="693839" y="312940"/>
                </a:lnTo>
                <a:lnTo>
                  <a:pt x="691375" y="303161"/>
                </a:lnTo>
                <a:lnTo>
                  <a:pt x="692721" y="298983"/>
                </a:lnTo>
                <a:lnTo>
                  <a:pt x="694055" y="294805"/>
                </a:lnTo>
                <a:lnTo>
                  <a:pt x="692950" y="286156"/>
                </a:lnTo>
                <a:lnTo>
                  <a:pt x="692492" y="281127"/>
                </a:lnTo>
                <a:lnTo>
                  <a:pt x="692061" y="276097"/>
                </a:lnTo>
                <a:lnTo>
                  <a:pt x="694944" y="270535"/>
                </a:lnTo>
                <a:lnTo>
                  <a:pt x="696290" y="261327"/>
                </a:lnTo>
                <a:lnTo>
                  <a:pt x="692562" y="248423"/>
                </a:lnTo>
                <a:lnTo>
                  <a:pt x="684430" y="240086"/>
                </a:lnTo>
                <a:lnTo>
                  <a:pt x="679577" y="237350"/>
                </a:lnTo>
                <a:lnTo>
                  <a:pt x="682472" y="232321"/>
                </a:lnTo>
                <a:lnTo>
                  <a:pt x="688936" y="225628"/>
                </a:lnTo>
                <a:lnTo>
                  <a:pt x="694025" y="213294"/>
                </a:lnTo>
                <a:lnTo>
                  <a:pt x="695505" y="198816"/>
                </a:lnTo>
                <a:lnTo>
                  <a:pt x="694944" y="189090"/>
                </a:lnTo>
                <a:lnTo>
                  <a:pt x="681799" y="185191"/>
                </a:lnTo>
                <a:lnTo>
                  <a:pt x="676694" y="185737"/>
                </a:lnTo>
                <a:lnTo>
                  <a:pt x="664301" y="185650"/>
                </a:lnTo>
                <a:lnTo>
                  <a:pt x="650208" y="184475"/>
                </a:lnTo>
                <a:lnTo>
                  <a:pt x="643267" y="182956"/>
                </a:lnTo>
                <a:lnTo>
                  <a:pt x="641692" y="189090"/>
                </a:lnTo>
                <a:lnTo>
                  <a:pt x="639470" y="194665"/>
                </a:lnTo>
                <a:lnTo>
                  <a:pt x="635333" y="203988"/>
                </a:lnTo>
                <a:lnTo>
                  <a:pt x="630482" y="217378"/>
                </a:lnTo>
                <a:lnTo>
                  <a:pt x="622807" y="232062"/>
                </a:lnTo>
                <a:lnTo>
                  <a:pt x="613088" y="238882"/>
                </a:lnTo>
                <a:lnTo>
                  <a:pt x="604050" y="243484"/>
                </a:lnTo>
                <a:lnTo>
                  <a:pt x="600710" y="252679"/>
                </a:lnTo>
                <a:lnTo>
                  <a:pt x="603148" y="257149"/>
                </a:lnTo>
                <a:lnTo>
                  <a:pt x="605599" y="261607"/>
                </a:lnTo>
                <a:lnTo>
                  <a:pt x="609168" y="257987"/>
                </a:lnTo>
                <a:lnTo>
                  <a:pt x="611619" y="259664"/>
                </a:lnTo>
                <a:lnTo>
                  <a:pt x="614070" y="261327"/>
                </a:lnTo>
                <a:lnTo>
                  <a:pt x="611390" y="273049"/>
                </a:lnTo>
                <a:lnTo>
                  <a:pt x="609828" y="274726"/>
                </a:lnTo>
                <a:lnTo>
                  <a:pt x="608266" y="276390"/>
                </a:lnTo>
                <a:lnTo>
                  <a:pt x="612736" y="280581"/>
                </a:lnTo>
                <a:lnTo>
                  <a:pt x="608952" y="283641"/>
                </a:lnTo>
                <a:lnTo>
                  <a:pt x="605155" y="286702"/>
                </a:lnTo>
                <a:lnTo>
                  <a:pt x="601586" y="293128"/>
                </a:lnTo>
                <a:lnTo>
                  <a:pt x="603821" y="296481"/>
                </a:lnTo>
                <a:lnTo>
                  <a:pt x="606044" y="299821"/>
                </a:lnTo>
                <a:lnTo>
                  <a:pt x="616966" y="301497"/>
                </a:lnTo>
                <a:lnTo>
                  <a:pt x="621639" y="304838"/>
                </a:lnTo>
                <a:lnTo>
                  <a:pt x="626313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25" y="329653"/>
                </a:lnTo>
                <a:lnTo>
                  <a:pt x="630783" y="344169"/>
                </a:lnTo>
                <a:lnTo>
                  <a:pt x="627875" y="344716"/>
                </a:lnTo>
                <a:lnTo>
                  <a:pt x="619482" y="337665"/>
                </a:lnTo>
                <a:lnTo>
                  <a:pt x="610118" y="327092"/>
                </a:lnTo>
                <a:lnTo>
                  <a:pt x="600242" y="321233"/>
                </a:lnTo>
                <a:lnTo>
                  <a:pt x="587635" y="314863"/>
                </a:lnTo>
                <a:lnTo>
                  <a:pt x="575994" y="309287"/>
                </a:lnTo>
                <a:lnTo>
                  <a:pt x="565601" y="303443"/>
                </a:lnTo>
                <a:lnTo>
                  <a:pt x="555653" y="296857"/>
                </a:lnTo>
                <a:lnTo>
                  <a:pt x="543217" y="294066"/>
                </a:lnTo>
                <a:lnTo>
                  <a:pt x="525210" y="292903"/>
                </a:lnTo>
                <a:lnTo>
                  <a:pt x="514290" y="291050"/>
                </a:lnTo>
                <a:lnTo>
                  <a:pt x="505333" y="291731"/>
                </a:lnTo>
                <a:lnTo>
                  <a:pt x="507111" y="285051"/>
                </a:lnTo>
                <a:lnTo>
                  <a:pt x="498881" y="280581"/>
                </a:lnTo>
                <a:lnTo>
                  <a:pt x="490639" y="276097"/>
                </a:lnTo>
                <a:lnTo>
                  <a:pt x="485279" y="269976"/>
                </a:lnTo>
                <a:lnTo>
                  <a:pt x="480593" y="273049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35" y="288658"/>
                </a:lnTo>
                <a:lnTo>
                  <a:pt x="491959" y="290067"/>
                </a:lnTo>
                <a:lnTo>
                  <a:pt x="488403" y="294805"/>
                </a:lnTo>
                <a:lnTo>
                  <a:pt x="495973" y="294233"/>
                </a:lnTo>
                <a:lnTo>
                  <a:pt x="503542" y="293687"/>
                </a:lnTo>
                <a:lnTo>
                  <a:pt x="505777" y="297027"/>
                </a:lnTo>
                <a:lnTo>
                  <a:pt x="505561" y="302882"/>
                </a:lnTo>
                <a:lnTo>
                  <a:pt x="505333" y="308736"/>
                </a:lnTo>
                <a:lnTo>
                  <a:pt x="509130" y="314591"/>
                </a:lnTo>
                <a:lnTo>
                  <a:pt x="512470" y="318503"/>
                </a:lnTo>
                <a:lnTo>
                  <a:pt x="515810" y="322414"/>
                </a:lnTo>
                <a:lnTo>
                  <a:pt x="513803" y="328828"/>
                </a:lnTo>
                <a:lnTo>
                  <a:pt x="507784" y="328828"/>
                </a:lnTo>
                <a:lnTo>
                  <a:pt x="501764" y="328828"/>
                </a:lnTo>
                <a:lnTo>
                  <a:pt x="494880" y="329945"/>
                </a:lnTo>
                <a:lnTo>
                  <a:pt x="497535" y="335241"/>
                </a:lnTo>
                <a:lnTo>
                  <a:pt x="500214" y="340550"/>
                </a:lnTo>
                <a:lnTo>
                  <a:pt x="495757" y="341934"/>
                </a:lnTo>
                <a:lnTo>
                  <a:pt x="489737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37" y="327977"/>
                </a:lnTo>
                <a:lnTo>
                  <a:pt x="492201" y="324929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4" y="323761"/>
                </a:lnTo>
                <a:lnTo>
                  <a:pt x="459613" y="332415"/>
                </a:lnTo>
                <a:lnTo>
                  <a:pt x="449699" y="333480"/>
                </a:lnTo>
                <a:lnTo>
                  <a:pt x="437199" y="332833"/>
                </a:lnTo>
                <a:lnTo>
                  <a:pt x="423339" y="341559"/>
                </a:lnTo>
                <a:lnTo>
                  <a:pt x="418303" y="346736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16"/>
                </a:lnTo>
                <a:lnTo>
                  <a:pt x="393255" y="341375"/>
                </a:lnTo>
                <a:lnTo>
                  <a:pt x="396836" y="339432"/>
                </a:lnTo>
                <a:lnTo>
                  <a:pt x="401497" y="339699"/>
                </a:lnTo>
                <a:lnTo>
                  <a:pt x="406184" y="339991"/>
                </a:lnTo>
                <a:lnTo>
                  <a:pt x="407733" y="338023"/>
                </a:lnTo>
                <a:lnTo>
                  <a:pt x="405066" y="334136"/>
                </a:lnTo>
                <a:lnTo>
                  <a:pt x="402386" y="330212"/>
                </a:lnTo>
                <a:lnTo>
                  <a:pt x="408635" y="324091"/>
                </a:lnTo>
                <a:lnTo>
                  <a:pt x="408419" y="321284"/>
                </a:lnTo>
                <a:lnTo>
                  <a:pt x="408190" y="318503"/>
                </a:lnTo>
                <a:lnTo>
                  <a:pt x="390804" y="325767"/>
                </a:lnTo>
                <a:lnTo>
                  <a:pt x="387921" y="328828"/>
                </a:lnTo>
                <a:lnTo>
                  <a:pt x="385013" y="331889"/>
                </a:lnTo>
                <a:lnTo>
                  <a:pt x="388137" y="337477"/>
                </a:lnTo>
                <a:lnTo>
                  <a:pt x="385013" y="339432"/>
                </a:lnTo>
                <a:lnTo>
                  <a:pt x="381889" y="341375"/>
                </a:lnTo>
                <a:lnTo>
                  <a:pt x="381901" y="336067"/>
                </a:lnTo>
                <a:lnTo>
                  <a:pt x="378333" y="334403"/>
                </a:lnTo>
                <a:lnTo>
                  <a:pt x="368899" y="335425"/>
                </a:lnTo>
                <a:lnTo>
                  <a:pt x="354173" y="340416"/>
                </a:lnTo>
                <a:lnTo>
                  <a:pt x="343819" y="347206"/>
                </a:lnTo>
                <a:lnTo>
                  <a:pt x="338886" y="354215"/>
                </a:lnTo>
                <a:lnTo>
                  <a:pt x="329311" y="354482"/>
                </a:lnTo>
                <a:lnTo>
                  <a:pt x="329311" y="358393"/>
                </a:lnTo>
                <a:lnTo>
                  <a:pt x="329311" y="362305"/>
                </a:lnTo>
                <a:lnTo>
                  <a:pt x="317500" y="362013"/>
                </a:lnTo>
                <a:lnTo>
                  <a:pt x="312826" y="364807"/>
                </a:lnTo>
                <a:lnTo>
                  <a:pt x="308127" y="367601"/>
                </a:lnTo>
                <a:lnTo>
                  <a:pt x="311264" y="379031"/>
                </a:lnTo>
                <a:lnTo>
                  <a:pt x="309486" y="384606"/>
                </a:lnTo>
                <a:lnTo>
                  <a:pt x="298902" y="388636"/>
                </a:lnTo>
                <a:lnTo>
                  <a:pt x="284775" y="388767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18" y="374561"/>
                </a:lnTo>
                <a:lnTo>
                  <a:pt x="267360" y="373722"/>
                </a:lnTo>
                <a:lnTo>
                  <a:pt x="270027" y="365925"/>
                </a:lnTo>
                <a:lnTo>
                  <a:pt x="271386" y="362584"/>
                </a:lnTo>
                <a:lnTo>
                  <a:pt x="272707" y="359219"/>
                </a:lnTo>
                <a:lnTo>
                  <a:pt x="276288" y="362013"/>
                </a:lnTo>
                <a:lnTo>
                  <a:pt x="281851" y="357568"/>
                </a:lnTo>
                <a:lnTo>
                  <a:pt x="287426" y="353085"/>
                </a:lnTo>
                <a:lnTo>
                  <a:pt x="292989" y="359765"/>
                </a:lnTo>
                <a:lnTo>
                  <a:pt x="295224" y="356717"/>
                </a:lnTo>
                <a:lnTo>
                  <a:pt x="297459" y="353644"/>
                </a:lnTo>
                <a:lnTo>
                  <a:pt x="286753" y="345554"/>
                </a:lnTo>
                <a:lnTo>
                  <a:pt x="286092" y="338581"/>
                </a:lnTo>
                <a:lnTo>
                  <a:pt x="285407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36"/>
                </a:lnTo>
                <a:lnTo>
                  <a:pt x="252882" y="332168"/>
                </a:lnTo>
                <a:lnTo>
                  <a:pt x="248208" y="329387"/>
                </a:lnTo>
                <a:lnTo>
                  <a:pt x="243522" y="326593"/>
                </a:lnTo>
                <a:lnTo>
                  <a:pt x="243967" y="334403"/>
                </a:lnTo>
                <a:lnTo>
                  <a:pt x="250875" y="336638"/>
                </a:lnTo>
                <a:lnTo>
                  <a:pt x="257797" y="338861"/>
                </a:lnTo>
                <a:lnTo>
                  <a:pt x="254215" y="345554"/>
                </a:lnTo>
                <a:lnTo>
                  <a:pt x="255333" y="349732"/>
                </a:lnTo>
                <a:lnTo>
                  <a:pt x="256451" y="353910"/>
                </a:lnTo>
                <a:lnTo>
                  <a:pt x="253555" y="363410"/>
                </a:lnTo>
                <a:lnTo>
                  <a:pt x="249529" y="370662"/>
                </a:lnTo>
                <a:lnTo>
                  <a:pt x="245529" y="377913"/>
                </a:lnTo>
                <a:lnTo>
                  <a:pt x="248424" y="377634"/>
                </a:lnTo>
                <a:lnTo>
                  <a:pt x="254444" y="377342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93"/>
                </a:lnTo>
                <a:lnTo>
                  <a:pt x="260019" y="401345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18" y="406095"/>
                </a:lnTo>
                <a:lnTo>
                  <a:pt x="248856" y="408317"/>
                </a:lnTo>
                <a:lnTo>
                  <a:pt x="247307" y="410540"/>
                </a:lnTo>
                <a:lnTo>
                  <a:pt x="245300" y="407200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391" y="400773"/>
                </a:lnTo>
                <a:lnTo>
                  <a:pt x="229260" y="399097"/>
                </a:lnTo>
                <a:lnTo>
                  <a:pt x="224129" y="397433"/>
                </a:lnTo>
                <a:lnTo>
                  <a:pt x="222135" y="400227"/>
                </a:lnTo>
                <a:lnTo>
                  <a:pt x="219697" y="404964"/>
                </a:lnTo>
                <a:lnTo>
                  <a:pt x="217233" y="409701"/>
                </a:lnTo>
                <a:lnTo>
                  <a:pt x="210108" y="411657"/>
                </a:lnTo>
                <a:lnTo>
                  <a:pt x="206324" y="412216"/>
                </a:lnTo>
                <a:lnTo>
                  <a:pt x="202107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20" y="428675"/>
                </a:lnTo>
                <a:lnTo>
                  <a:pt x="187147" y="435089"/>
                </a:lnTo>
                <a:lnTo>
                  <a:pt x="192722" y="441769"/>
                </a:lnTo>
                <a:lnTo>
                  <a:pt x="198297" y="448475"/>
                </a:lnTo>
                <a:lnTo>
                  <a:pt x="199402" y="452932"/>
                </a:lnTo>
                <a:lnTo>
                  <a:pt x="198958" y="456552"/>
                </a:lnTo>
                <a:lnTo>
                  <a:pt x="198526" y="460197"/>
                </a:lnTo>
                <a:lnTo>
                  <a:pt x="183362" y="459079"/>
                </a:lnTo>
                <a:lnTo>
                  <a:pt x="180924" y="455167"/>
                </a:lnTo>
                <a:lnTo>
                  <a:pt x="178460" y="451269"/>
                </a:lnTo>
                <a:lnTo>
                  <a:pt x="168656" y="449872"/>
                </a:lnTo>
                <a:lnTo>
                  <a:pt x="165315" y="450710"/>
                </a:lnTo>
                <a:lnTo>
                  <a:pt x="161975" y="451548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76" y="444855"/>
                </a:lnTo>
                <a:lnTo>
                  <a:pt x="139026" y="448475"/>
                </a:lnTo>
                <a:lnTo>
                  <a:pt x="137464" y="452107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07" y="465493"/>
                </a:lnTo>
                <a:lnTo>
                  <a:pt x="153962" y="465759"/>
                </a:lnTo>
                <a:lnTo>
                  <a:pt x="158191" y="465759"/>
                </a:lnTo>
                <a:lnTo>
                  <a:pt x="162433" y="465759"/>
                </a:lnTo>
                <a:lnTo>
                  <a:pt x="160858" y="473862"/>
                </a:lnTo>
                <a:lnTo>
                  <a:pt x="159524" y="477202"/>
                </a:lnTo>
                <a:lnTo>
                  <a:pt x="158191" y="480555"/>
                </a:lnTo>
                <a:lnTo>
                  <a:pt x="150393" y="483057"/>
                </a:lnTo>
                <a:lnTo>
                  <a:pt x="148170" y="479424"/>
                </a:lnTo>
                <a:lnTo>
                  <a:pt x="145935" y="475805"/>
                </a:lnTo>
                <a:lnTo>
                  <a:pt x="136575" y="479424"/>
                </a:lnTo>
                <a:lnTo>
                  <a:pt x="136347" y="474967"/>
                </a:lnTo>
                <a:lnTo>
                  <a:pt x="136118" y="470509"/>
                </a:lnTo>
                <a:lnTo>
                  <a:pt x="129451" y="463829"/>
                </a:lnTo>
                <a:lnTo>
                  <a:pt x="122529" y="465200"/>
                </a:lnTo>
                <a:lnTo>
                  <a:pt x="115633" y="466597"/>
                </a:lnTo>
                <a:lnTo>
                  <a:pt x="114300" y="461022"/>
                </a:lnTo>
                <a:lnTo>
                  <a:pt x="114744" y="454329"/>
                </a:lnTo>
                <a:lnTo>
                  <a:pt x="115189" y="447636"/>
                </a:lnTo>
                <a:lnTo>
                  <a:pt x="110959" y="443738"/>
                </a:lnTo>
                <a:lnTo>
                  <a:pt x="111175" y="440677"/>
                </a:lnTo>
                <a:lnTo>
                  <a:pt x="111391" y="437591"/>
                </a:lnTo>
                <a:lnTo>
                  <a:pt x="108064" y="431457"/>
                </a:lnTo>
                <a:lnTo>
                  <a:pt x="111620" y="428396"/>
                </a:lnTo>
                <a:lnTo>
                  <a:pt x="115176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16"/>
                </a:lnTo>
                <a:lnTo>
                  <a:pt x="106718" y="405803"/>
                </a:lnTo>
                <a:lnTo>
                  <a:pt x="101155" y="405803"/>
                </a:lnTo>
                <a:lnTo>
                  <a:pt x="95567" y="405803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37" y="396049"/>
                </a:lnTo>
                <a:lnTo>
                  <a:pt x="77965" y="386270"/>
                </a:lnTo>
                <a:lnTo>
                  <a:pt x="77317" y="382092"/>
                </a:lnTo>
                <a:lnTo>
                  <a:pt x="76631" y="377913"/>
                </a:lnTo>
                <a:lnTo>
                  <a:pt x="69507" y="377342"/>
                </a:lnTo>
                <a:lnTo>
                  <a:pt x="71958" y="375958"/>
                </a:lnTo>
                <a:lnTo>
                  <a:pt x="74422" y="374561"/>
                </a:lnTo>
                <a:lnTo>
                  <a:pt x="79984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20"/>
                </a:lnTo>
                <a:lnTo>
                  <a:pt x="104927" y="392696"/>
                </a:lnTo>
                <a:lnTo>
                  <a:pt x="116518" y="396923"/>
                </a:lnTo>
                <a:lnTo>
                  <a:pt x="127935" y="402149"/>
                </a:lnTo>
                <a:lnTo>
                  <a:pt x="140450" y="404991"/>
                </a:lnTo>
                <a:lnTo>
                  <a:pt x="151569" y="407395"/>
                </a:lnTo>
                <a:lnTo>
                  <a:pt x="164877" y="409988"/>
                </a:lnTo>
                <a:lnTo>
                  <a:pt x="178026" y="408838"/>
                </a:lnTo>
                <a:lnTo>
                  <a:pt x="190842" y="402715"/>
                </a:lnTo>
                <a:lnTo>
                  <a:pt x="201685" y="394649"/>
                </a:lnTo>
                <a:lnTo>
                  <a:pt x="208914" y="387669"/>
                </a:lnTo>
                <a:lnTo>
                  <a:pt x="211138" y="375349"/>
                </a:lnTo>
                <a:lnTo>
                  <a:pt x="208794" y="364573"/>
                </a:lnTo>
                <a:lnTo>
                  <a:pt x="208762" y="359498"/>
                </a:lnTo>
                <a:lnTo>
                  <a:pt x="201193" y="358940"/>
                </a:lnTo>
                <a:lnTo>
                  <a:pt x="200088" y="355599"/>
                </a:lnTo>
                <a:lnTo>
                  <a:pt x="198958" y="352259"/>
                </a:lnTo>
                <a:lnTo>
                  <a:pt x="194068" y="346125"/>
                </a:lnTo>
                <a:lnTo>
                  <a:pt x="187591" y="346125"/>
                </a:lnTo>
                <a:lnTo>
                  <a:pt x="181127" y="346125"/>
                </a:lnTo>
                <a:lnTo>
                  <a:pt x="180251" y="336918"/>
                </a:lnTo>
                <a:lnTo>
                  <a:pt x="175133" y="337477"/>
                </a:lnTo>
                <a:lnTo>
                  <a:pt x="167644" y="335198"/>
                </a:lnTo>
                <a:lnTo>
                  <a:pt x="154963" y="325111"/>
                </a:lnTo>
                <a:lnTo>
                  <a:pt x="141240" y="315289"/>
                </a:lnTo>
                <a:lnTo>
                  <a:pt x="128604" y="308636"/>
                </a:lnTo>
                <a:lnTo>
                  <a:pt x="119788" y="305962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58" y="305117"/>
                </a:lnTo>
                <a:lnTo>
                  <a:pt x="107835" y="300939"/>
                </a:lnTo>
                <a:lnTo>
                  <a:pt x="102717" y="301497"/>
                </a:lnTo>
                <a:lnTo>
                  <a:pt x="99136" y="304838"/>
                </a:lnTo>
                <a:lnTo>
                  <a:pt x="95567" y="308190"/>
                </a:lnTo>
                <a:lnTo>
                  <a:pt x="92024" y="301777"/>
                </a:lnTo>
                <a:lnTo>
                  <a:pt x="85318" y="303707"/>
                </a:lnTo>
                <a:lnTo>
                  <a:pt x="78638" y="305676"/>
                </a:lnTo>
                <a:lnTo>
                  <a:pt x="75082" y="300100"/>
                </a:lnTo>
                <a:lnTo>
                  <a:pt x="76847" y="297586"/>
                </a:lnTo>
                <a:lnTo>
                  <a:pt x="78638" y="295084"/>
                </a:lnTo>
                <a:lnTo>
                  <a:pt x="88455" y="297306"/>
                </a:lnTo>
                <a:lnTo>
                  <a:pt x="87998" y="293128"/>
                </a:lnTo>
                <a:lnTo>
                  <a:pt x="87553" y="288937"/>
                </a:lnTo>
                <a:lnTo>
                  <a:pt x="83997" y="293128"/>
                </a:lnTo>
                <a:lnTo>
                  <a:pt x="77965" y="288112"/>
                </a:lnTo>
                <a:lnTo>
                  <a:pt x="71958" y="283082"/>
                </a:lnTo>
                <a:lnTo>
                  <a:pt x="68618" y="286435"/>
                </a:lnTo>
                <a:lnTo>
                  <a:pt x="67284" y="290626"/>
                </a:lnTo>
                <a:lnTo>
                  <a:pt x="65951" y="294805"/>
                </a:lnTo>
                <a:lnTo>
                  <a:pt x="61277" y="293674"/>
                </a:lnTo>
                <a:lnTo>
                  <a:pt x="58140" y="290067"/>
                </a:lnTo>
                <a:lnTo>
                  <a:pt x="57861" y="289712"/>
                </a:lnTo>
                <a:lnTo>
                  <a:pt x="57480" y="289432"/>
                </a:lnTo>
                <a:lnTo>
                  <a:pt x="57124" y="289153"/>
                </a:lnTo>
                <a:lnTo>
                  <a:pt x="56095" y="296138"/>
                </a:lnTo>
                <a:lnTo>
                  <a:pt x="52793" y="296837"/>
                </a:lnTo>
                <a:lnTo>
                  <a:pt x="49453" y="295922"/>
                </a:lnTo>
                <a:lnTo>
                  <a:pt x="45440" y="294805"/>
                </a:lnTo>
                <a:lnTo>
                  <a:pt x="41427" y="303161"/>
                </a:lnTo>
                <a:lnTo>
                  <a:pt x="36982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53"/>
                </a:lnTo>
                <a:lnTo>
                  <a:pt x="20942" y="326593"/>
                </a:lnTo>
                <a:lnTo>
                  <a:pt x="18694" y="329945"/>
                </a:lnTo>
                <a:lnTo>
                  <a:pt x="16484" y="333286"/>
                </a:lnTo>
                <a:lnTo>
                  <a:pt x="18694" y="334962"/>
                </a:lnTo>
                <a:lnTo>
                  <a:pt x="20942" y="340537"/>
                </a:lnTo>
                <a:lnTo>
                  <a:pt x="23164" y="346125"/>
                </a:lnTo>
                <a:lnTo>
                  <a:pt x="28067" y="345554"/>
                </a:lnTo>
                <a:lnTo>
                  <a:pt x="30289" y="347230"/>
                </a:lnTo>
                <a:lnTo>
                  <a:pt x="32524" y="348894"/>
                </a:lnTo>
                <a:lnTo>
                  <a:pt x="40995" y="357835"/>
                </a:lnTo>
                <a:lnTo>
                  <a:pt x="40995" y="361187"/>
                </a:lnTo>
                <a:lnTo>
                  <a:pt x="40995" y="364528"/>
                </a:lnTo>
                <a:lnTo>
                  <a:pt x="34315" y="372897"/>
                </a:lnTo>
                <a:lnTo>
                  <a:pt x="31635" y="375132"/>
                </a:lnTo>
                <a:lnTo>
                  <a:pt x="28956" y="377342"/>
                </a:lnTo>
                <a:lnTo>
                  <a:pt x="25387" y="382943"/>
                </a:lnTo>
                <a:lnTo>
                  <a:pt x="27165" y="386270"/>
                </a:lnTo>
                <a:lnTo>
                  <a:pt x="31534" y="394500"/>
                </a:lnTo>
                <a:lnTo>
                  <a:pt x="38202" y="407738"/>
                </a:lnTo>
                <a:lnTo>
                  <a:pt x="42069" y="420214"/>
                </a:lnTo>
                <a:lnTo>
                  <a:pt x="39140" y="423542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97"/>
                </a:lnTo>
                <a:lnTo>
                  <a:pt x="39662" y="443738"/>
                </a:lnTo>
                <a:lnTo>
                  <a:pt x="34747" y="443179"/>
                </a:lnTo>
                <a:lnTo>
                  <a:pt x="35191" y="445960"/>
                </a:lnTo>
                <a:lnTo>
                  <a:pt x="35636" y="448754"/>
                </a:lnTo>
                <a:lnTo>
                  <a:pt x="42329" y="449872"/>
                </a:lnTo>
                <a:lnTo>
                  <a:pt x="42773" y="452107"/>
                </a:lnTo>
                <a:lnTo>
                  <a:pt x="43218" y="454329"/>
                </a:lnTo>
                <a:lnTo>
                  <a:pt x="38315" y="457123"/>
                </a:lnTo>
                <a:lnTo>
                  <a:pt x="40538" y="461594"/>
                </a:lnTo>
                <a:lnTo>
                  <a:pt x="42786" y="466064"/>
                </a:lnTo>
                <a:lnTo>
                  <a:pt x="48120" y="466051"/>
                </a:lnTo>
                <a:lnTo>
                  <a:pt x="48564" y="471627"/>
                </a:lnTo>
                <a:lnTo>
                  <a:pt x="49009" y="477202"/>
                </a:lnTo>
                <a:lnTo>
                  <a:pt x="38747" y="477748"/>
                </a:lnTo>
                <a:lnTo>
                  <a:pt x="39217" y="482231"/>
                </a:lnTo>
                <a:lnTo>
                  <a:pt x="46262" y="489576"/>
                </a:lnTo>
                <a:lnTo>
                  <a:pt x="57569" y="499553"/>
                </a:lnTo>
                <a:lnTo>
                  <a:pt x="64160" y="508990"/>
                </a:lnTo>
                <a:lnTo>
                  <a:pt x="63715" y="511225"/>
                </a:lnTo>
                <a:lnTo>
                  <a:pt x="62382" y="515696"/>
                </a:lnTo>
                <a:lnTo>
                  <a:pt x="55370" y="525199"/>
                </a:lnTo>
                <a:lnTo>
                  <a:pt x="45223" y="534746"/>
                </a:lnTo>
                <a:lnTo>
                  <a:pt x="36404" y="547894"/>
                </a:lnTo>
                <a:lnTo>
                  <a:pt x="26973" y="556759"/>
                </a:lnTo>
                <a:lnTo>
                  <a:pt x="18881" y="563725"/>
                </a:lnTo>
                <a:lnTo>
                  <a:pt x="14376" y="569086"/>
                </a:lnTo>
                <a:lnTo>
                  <a:pt x="11849" y="573379"/>
                </a:lnTo>
                <a:lnTo>
                  <a:pt x="9728" y="577354"/>
                </a:lnTo>
                <a:lnTo>
                  <a:pt x="12382" y="576516"/>
                </a:lnTo>
                <a:lnTo>
                  <a:pt x="14490" y="575513"/>
                </a:lnTo>
                <a:lnTo>
                  <a:pt x="16027" y="574547"/>
                </a:lnTo>
                <a:lnTo>
                  <a:pt x="19596" y="572300"/>
                </a:lnTo>
                <a:lnTo>
                  <a:pt x="22034" y="583183"/>
                </a:lnTo>
                <a:lnTo>
                  <a:pt x="25603" y="586803"/>
                </a:lnTo>
                <a:lnTo>
                  <a:pt x="29184" y="590435"/>
                </a:lnTo>
                <a:lnTo>
                  <a:pt x="36309" y="587082"/>
                </a:lnTo>
                <a:lnTo>
                  <a:pt x="38747" y="590435"/>
                </a:lnTo>
                <a:lnTo>
                  <a:pt x="41211" y="593788"/>
                </a:lnTo>
                <a:lnTo>
                  <a:pt x="36741" y="594067"/>
                </a:lnTo>
                <a:lnTo>
                  <a:pt x="31635" y="592950"/>
                </a:lnTo>
                <a:lnTo>
                  <a:pt x="26504" y="591832"/>
                </a:lnTo>
                <a:lnTo>
                  <a:pt x="25158" y="595718"/>
                </a:lnTo>
                <a:lnTo>
                  <a:pt x="17145" y="599071"/>
                </a:lnTo>
                <a:lnTo>
                  <a:pt x="11163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21" y="613740"/>
                </a:lnTo>
                <a:lnTo>
                  <a:pt x="6667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63" y="628357"/>
                </a:lnTo>
                <a:lnTo>
                  <a:pt x="1320" y="631710"/>
                </a:lnTo>
                <a:lnTo>
                  <a:pt x="2324" y="634225"/>
                </a:lnTo>
                <a:lnTo>
                  <a:pt x="2667" y="639229"/>
                </a:lnTo>
                <a:lnTo>
                  <a:pt x="2997" y="644271"/>
                </a:lnTo>
                <a:lnTo>
                  <a:pt x="3670" y="645083"/>
                </a:lnTo>
                <a:lnTo>
                  <a:pt x="5994" y="649274"/>
                </a:lnTo>
                <a:lnTo>
                  <a:pt x="8343" y="653453"/>
                </a:lnTo>
                <a:lnTo>
                  <a:pt x="3987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20" y="662241"/>
                </a:lnTo>
                <a:lnTo>
                  <a:pt x="3987" y="665594"/>
                </a:lnTo>
                <a:lnTo>
                  <a:pt x="6667" y="668934"/>
                </a:lnTo>
                <a:lnTo>
                  <a:pt x="6667" y="673112"/>
                </a:lnTo>
                <a:lnTo>
                  <a:pt x="5676" y="676059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30"/>
                </a:lnTo>
                <a:lnTo>
                  <a:pt x="12687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57" y="701992"/>
                </a:lnTo>
                <a:lnTo>
                  <a:pt x="18694" y="704087"/>
                </a:lnTo>
                <a:lnTo>
                  <a:pt x="22377" y="702830"/>
                </a:lnTo>
                <a:lnTo>
                  <a:pt x="26047" y="701560"/>
                </a:lnTo>
                <a:lnTo>
                  <a:pt x="28397" y="703668"/>
                </a:lnTo>
                <a:lnTo>
                  <a:pt x="30060" y="707428"/>
                </a:lnTo>
                <a:lnTo>
                  <a:pt x="31737" y="711187"/>
                </a:lnTo>
                <a:lnTo>
                  <a:pt x="34417" y="709523"/>
                </a:lnTo>
                <a:lnTo>
                  <a:pt x="38100" y="707428"/>
                </a:lnTo>
                <a:lnTo>
                  <a:pt x="41770" y="705332"/>
                </a:lnTo>
                <a:lnTo>
                  <a:pt x="50114" y="711187"/>
                </a:lnTo>
                <a:lnTo>
                  <a:pt x="52120" y="712444"/>
                </a:lnTo>
                <a:lnTo>
                  <a:pt x="54127" y="713701"/>
                </a:lnTo>
                <a:lnTo>
                  <a:pt x="53124" y="720813"/>
                </a:lnTo>
                <a:lnTo>
                  <a:pt x="53467" y="725411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809"/>
                </a:lnTo>
                <a:lnTo>
                  <a:pt x="58813" y="741730"/>
                </a:lnTo>
                <a:lnTo>
                  <a:pt x="57797" y="748436"/>
                </a:lnTo>
                <a:lnTo>
                  <a:pt x="62141" y="750519"/>
                </a:lnTo>
                <a:lnTo>
                  <a:pt x="66497" y="752614"/>
                </a:lnTo>
                <a:lnTo>
                  <a:pt x="68173" y="760145"/>
                </a:lnTo>
                <a:lnTo>
                  <a:pt x="70853" y="760983"/>
                </a:lnTo>
                <a:lnTo>
                  <a:pt x="73520" y="761809"/>
                </a:lnTo>
                <a:lnTo>
                  <a:pt x="78524" y="766838"/>
                </a:lnTo>
                <a:lnTo>
                  <a:pt x="79197" y="770610"/>
                </a:lnTo>
                <a:lnTo>
                  <a:pt x="79870" y="774357"/>
                </a:lnTo>
                <a:lnTo>
                  <a:pt x="74523" y="777722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90"/>
                </a:lnTo>
                <a:lnTo>
                  <a:pt x="58813" y="780224"/>
                </a:lnTo>
                <a:lnTo>
                  <a:pt x="61493" y="785660"/>
                </a:lnTo>
                <a:lnTo>
                  <a:pt x="63144" y="794867"/>
                </a:lnTo>
                <a:lnTo>
                  <a:pt x="64820" y="804075"/>
                </a:lnTo>
                <a:lnTo>
                  <a:pt x="66167" y="804900"/>
                </a:lnTo>
                <a:lnTo>
                  <a:pt x="69507" y="804900"/>
                </a:lnTo>
                <a:lnTo>
                  <a:pt x="72847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7" y="798639"/>
                </a:lnTo>
                <a:lnTo>
                  <a:pt x="84213" y="801128"/>
                </a:lnTo>
                <a:lnTo>
                  <a:pt x="86550" y="799896"/>
                </a:lnTo>
                <a:lnTo>
                  <a:pt x="88900" y="798639"/>
                </a:lnTo>
                <a:lnTo>
                  <a:pt x="97243" y="798220"/>
                </a:lnTo>
                <a:lnTo>
                  <a:pt x="98920" y="801560"/>
                </a:lnTo>
                <a:lnTo>
                  <a:pt x="100596" y="804900"/>
                </a:lnTo>
                <a:lnTo>
                  <a:pt x="102247" y="812850"/>
                </a:lnTo>
                <a:lnTo>
                  <a:pt x="100926" y="815797"/>
                </a:lnTo>
                <a:lnTo>
                  <a:pt x="99593" y="818705"/>
                </a:lnTo>
                <a:lnTo>
                  <a:pt x="102590" y="822058"/>
                </a:lnTo>
                <a:lnTo>
                  <a:pt x="104279" y="826249"/>
                </a:lnTo>
                <a:lnTo>
                  <a:pt x="105943" y="830427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27" y="830846"/>
                </a:lnTo>
                <a:lnTo>
                  <a:pt x="122974" y="840041"/>
                </a:lnTo>
                <a:lnTo>
                  <a:pt x="121970" y="844232"/>
                </a:lnTo>
                <a:lnTo>
                  <a:pt x="120980" y="848423"/>
                </a:lnTo>
                <a:lnTo>
                  <a:pt x="125323" y="849249"/>
                </a:lnTo>
                <a:lnTo>
                  <a:pt x="127660" y="848004"/>
                </a:lnTo>
                <a:lnTo>
                  <a:pt x="129997" y="846734"/>
                </a:lnTo>
                <a:lnTo>
                  <a:pt x="132346" y="850087"/>
                </a:lnTo>
                <a:lnTo>
                  <a:pt x="135026" y="852182"/>
                </a:lnTo>
                <a:lnTo>
                  <a:pt x="137693" y="854278"/>
                </a:lnTo>
                <a:lnTo>
                  <a:pt x="140017" y="853427"/>
                </a:lnTo>
                <a:lnTo>
                  <a:pt x="142697" y="851331"/>
                </a:lnTo>
                <a:lnTo>
                  <a:pt x="145376" y="849249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400" y="853427"/>
                </a:lnTo>
                <a:lnTo>
                  <a:pt x="157746" y="858875"/>
                </a:lnTo>
                <a:lnTo>
                  <a:pt x="157746" y="860551"/>
                </a:lnTo>
                <a:lnTo>
                  <a:pt x="157746" y="862215"/>
                </a:lnTo>
                <a:lnTo>
                  <a:pt x="166103" y="860551"/>
                </a:lnTo>
                <a:lnTo>
                  <a:pt x="170103" y="863053"/>
                </a:lnTo>
                <a:lnTo>
                  <a:pt x="174117" y="865568"/>
                </a:lnTo>
                <a:lnTo>
                  <a:pt x="178460" y="864311"/>
                </a:lnTo>
                <a:lnTo>
                  <a:pt x="182803" y="867244"/>
                </a:lnTo>
                <a:lnTo>
                  <a:pt x="187147" y="870178"/>
                </a:lnTo>
                <a:lnTo>
                  <a:pt x="191160" y="870597"/>
                </a:lnTo>
                <a:lnTo>
                  <a:pt x="191490" y="873937"/>
                </a:lnTo>
                <a:lnTo>
                  <a:pt x="191833" y="877277"/>
                </a:lnTo>
                <a:lnTo>
                  <a:pt x="187147" y="880211"/>
                </a:lnTo>
                <a:lnTo>
                  <a:pt x="187147" y="881888"/>
                </a:lnTo>
                <a:lnTo>
                  <a:pt x="187147" y="883564"/>
                </a:lnTo>
                <a:lnTo>
                  <a:pt x="190830" y="884808"/>
                </a:lnTo>
                <a:lnTo>
                  <a:pt x="190830" y="887323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33"/>
                </a:lnTo>
                <a:lnTo>
                  <a:pt x="184797" y="894029"/>
                </a:lnTo>
                <a:lnTo>
                  <a:pt x="188150" y="896937"/>
                </a:lnTo>
                <a:lnTo>
                  <a:pt x="188823" y="899032"/>
                </a:lnTo>
                <a:lnTo>
                  <a:pt x="189496" y="901128"/>
                </a:lnTo>
                <a:lnTo>
                  <a:pt x="186156" y="908240"/>
                </a:lnTo>
                <a:lnTo>
                  <a:pt x="186156" y="910335"/>
                </a:lnTo>
                <a:lnTo>
                  <a:pt x="186156" y="912418"/>
                </a:lnTo>
                <a:lnTo>
                  <a:pt x="176123" y="909916"/>
                </a:lnTo>
                <a:lnTo>
                  <a:pt x="173786" y="909916"/>
                </a:lnTo>
                <a:lnTo>
                  <a:pt x="171450" y="909916"/>
                </a:lnTo>
                <a:lnTo>
                  <a:pt x="164426" y="919543"/>
                </a:lnTo>
                <a:lnTo>
                  <a:pt x="162077" y="919962"/>
                </a:lnTo>
                <a:lnTo>
                  <a:pt x="160083" y="920318"/>
                </a:lnTo>
                <a:lnTo>
                  <a:pt x="161023" y="924940"/>
                </a:lnTo>
                <a:lnTo>
                  <a:pt x="161747" y="928903"/>
                </a:lnTo>
                <a:lnTo>
                  <a:pt x="168948" y="927176"/>
                </a:lnTo>
                <a:lnTo>
                  <a:pt x="176326" y="926464"/>
                </a:lnTo>
                <a:lnTo>
                  <a:pt x="177126" y="928471"/>
                </a:lnTo>
                <a:lnTo>
                  <a:pt x="178460" y="931811"/>
                </a:lnTo>
                <a:lnTo>
                  <a:pt x="161518" y="940739"/>
                </a:lnTo>
                <a:lnTo>
                  <a:pt x="158407" y="942136"/>
                </a:lnTo>
                <a:lnTo>
                  <a:pt x="155282" y="943521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393" y="956919"/>
                </a:lnTo>
                <a:lnTo>
                  <a:pt x="155282" y="963599"/>
                </a:lnTo>
                <a:lnTo>
                  <a:pt x="156184" y="970305"/>
                </a:lnTo>
                <a:lnTo>
                  <a:pt x="152171" y="971702"/>
                </a:lnTo>
                <a:lnTo>
                  <a:pt x="147040" y="971702"/>
                </a:lnTo>
                <a:lnTo>
                  <a:pt x="141922" y="971702"/>
                </a:lnTo>
                <a:lnTo>
                  <a:pt x="140576" y="975601"/>
                </a:lnTo>
                <a:lnTo>
                  <a:pt x="143027" y="976160"/>
                </a:lnTo>
                <a:lnTo>
                  <a:pt x="145491" y="976718"/>
                </a:lnTo>
                <a:lnTo>
                  <a:pt x="145249" y="985088"/>
                </a:lnTo>
                <a:lnTo>
                  <a:pt x="154851" y="988148"/>
                </a:lnTo>
                <a:lnTo>
                  <a:pt x="164622" y="993662"/>
                </a:lnTo>
                <a:lnTo>
                  <a:pt x="174240" y="1002812"/>
                </a:lnTo>
                <a:lnTo>
                  <a:pt x="184086" y="1015098"/>
                </a:lnTo>
                <a:lnTo>
                  <a:pt x="185420" y="1016342"/>
                </a:lnTo>
                <a:lnTo>
                  <a:pt x="186855" y="1017384"/>
                </a:lnTo>
                <a:lnTo>
                  <a:pt x="189230" y="1015593"/>
                </a:lnTo>
                <a:lnTo>
                  <a:pt x="191287" y="1014298"/>
                </a:lnTo>
                <a:lnTo>
                  <a:pt x="192493" y="1014082"/>
                </a:lnTo>
                <a:lnTo>
                  <a:pt x="197180" y="1013244"/>
                </a:lnTo>
                <a:lnTo>
                  <a:pt x="205879" y="1016596"/>
                </a:lnTo>
                <a:lnTo>
                  <a:pt x="210553" y="1020775"/>
                </a:lnTo>
                <a:lnTo>
                  <a:pt x="222606" y="1022385"/>
                </a:lnTo>
                <a:lnTo>
                  <a:pt x="233609" y="1022905"/>
                </a:lnTo>
                <a:lnTo>
                  <a:pt x="235953" y="1026629"/>
                </a:lnTo>
                <a:lnTo>
                  <a:pt x="239953" y="1030820"/>
                </a:lnTo>
                <a:lnTo>
                  <a:pt x="243306" y="1030820"/>
                </a:lnTo>
                <a:lnTo>
                  <a:pt x="246646" y="1030820"/>
                </a:lnTo>
                <a:lnTo>
                  <a:pt x="249986" y="1039177"/>
                </a:lnTo>
                <a:lnTo>
                  <a:pt x="252653" y="1036675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00" y="1034160"/>
                </a:lnTo>
                <a:lnTo>
                  <a:pt x="270700" y="1036675"/>
                </a:lnTo>
                <a:lnTo>
                  <a:pt x="273380" y="1036675"/>
                </a:lnTo>
                <a:lnTo>
                  <a:pt x="276059" y="1036675"/>
                </a:lnTo>
                <a:lnTo>
                  <a:pt x="276059" y="1049223"/>
                </a:lnTo>
                <a:lnTo>
                  <a:pt x="278066" y="1048397"/>
                </a:lnTo>
                <a:lnTo>
                  <a:pt x="280060" y="1047559"/>
                </a:lnTo>
                <a:lnTo>
                  <a:pt x="287426" y="1055916"/>
                </a:lnTo>
                <a:lnTo>
                  <a:pt x="292100" y="1056754"/>
                </a:lnTo>
                <a:lnTo>
                  <a:pt x="296773" y="1057592"/>
                </a:lnTo>
                <a:lnTo>
                  <a:pt x="301447" y="1067625"/>
                </a:lnTo>
                <a:lnTo>
                  <a:pt x="303453" y="1066800"/>
                </a:lnTo>
                <a:lnTo>
                  <a:pt x="305460" y="1065961"/>
                </a:lnTo>
                <a:lnTo>
                  <a:pt x="308813" y="1070978"/>
                </a:lnTo>
                <a:lnTo>
                  <a:pt x="310146" y="1066800"/>
                </a:lnTo>
                <a:lnTo>
                  <a:pt x="311416" y="1062837"/>
                </a:lnTo>
                <a:lnTo>
                  <a:pt x="318020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1" y="1018080"/>
                </a:lnTo>
                <a:lnTo>
                  <a:pt x="302314" y="1007735"/>
                </a:lnTo>
                <a:lnTo>
                  <a:pt x="295237" y="995236"/>
                </a:lnTo>
                <a:lnTo>
                  <a:pt x="295559" y="985946"/>
                </a:lnTo>
                <a:lnTo>
                  <a:pt x="300066" y="978112"/>
                </a:lnTo>
                <a:lnTo>
                  <a:pt x="310142" y="966441"/>
                </a:lnTo>
                <a:lnTo>
                  <a:pt x="320357" y="958891"/>
                </a:lnTo>
                <a:lnTo>
                  <a:pt x="329426" y="952913"/>
                </a:lnTo>
                <a:lnTo>
                  <a:pt x="329463" y="950188"/>
                </a:lnTo>
                <a:lnTo>
                  <a:pt x="327787" y="948867"/>
                </a:lnTo>
                <a:lnTo>
                  <a:pt x="326186" y="947991"/>
                </a:lnTo>
                <a:lnTo>
                  <a:pt x="320179" y="944638"/>
                </a:lnTo>
                <a:lnTo>
                  <a:pt x="318160" y="941285"/>
                </a:lnTo>
                <a:lnTo>
                  <a:pt x="322859" y="939622"/>
                </a:lnTo>
                <a:lnTo>
                  <a:pt x="327533" y="937945"/>
                </a:lnTo>
                <a:lnTo>
                  <a:pt x="325526" y="934593"/>
                </a:lnTo>
                <a:lnTo>
                  <a:pt x="320840" y="927912"/>
                </a:lnTo>
                <a:lnTo>
                  <a:pt x="316166" y="921207"/>
                </a:lnTo>
                <a:lnTo>
                  <a:pt x="314159" y="914514"/>
                </a:lnTo>
                <a:lnTo>
                  <a:pt x="311480" y="914514"/>
                </a:lnTo>
                <a:lnTo>
                  <a:pt x="308813" y="914514"/>
                </a:lnTo>
                <a:lnTo>
                  <a:pt x="304800" y="913688"/>
                </a:lnTo>
                <a:lnTo>
                  <a:pt x="300786" y="915352"/>
                </a:lnTo>
                <a:lnTo>
                  <a:pt x="296773" y="917016"/>
                </a:lnTo>
                <a:lnTo>
                  <a:pt x="297459" y="911161"/>
                </a:lnTo>
                <a:lnTo>
                  <a:pt x="298107" y="905306"/>
                </a:lnTo>
                <a:lnTo>
                  <a:pt x="298780" y="899464"/>
                </a:lnTo>
                <a:lnTo>
                  <a:pt x="290766" y="900290"/>
                </a:lnTo>
                <a:lnTo>
                  <a:pt x="289433" y="897788"/>
                </a:lnTo>
                <a:lnTo>
                  <a:pt x="288086" y="895273"/>
                </a:lnTo>
                <a:lnTo>
                  <a:pt x="291426" y="886904"/>
                </a:lnTo>
                <a:lnTo>
                  <a:pt x="292760" y="886066"/>
                </a:lnTo>
                <a:lnTo>
                  <a:pt x="294106" y="885215"/>
                </a:lnTo>
                <a:lnTo>
                  <a:pt x="298107" y="882726"/>
                </a:lnTo>
                <a:lnTo>
                  <a:pt x="298107" y="880211"/>
                </a:lnTo>
                <a:lnTo>
                  <a:pt x="298107" y="877709"/>
                </a:lnTo>
                <a:lnTo>
                  <a:pt x="290766" y="876858"/>
                </a:lnTo>
                <a:lnTo>
                  <a:pt x="293433" y="871004"/>
                </a:lnTo>
                <a:lnTo>
                  <a:pt x="296113" y="865149"/>
                </a:lnTo>
                <a:lnTo>
                  <a:pt x="301447" y="865149"/>
                </a:lnTo>
                <a:lnTo>
                  <a:pt x="301447" y="859294"/>
                </a:lnTo>
                <a:lnTo>
                  <a:pt x="301447" y="853427"/>
                </a:lnTo>
                <a:lnTo>
                  <a:pt x="305460" y="848423"/>
                </a:lnTo>
                <a:lnTo>
                  <a:pt x="310146" y="852601"/>
                </a:lnTo>
                <a:lnTo>
                  <a:pt x="314820" y="856780"/>
                </a:lnTo>
                <a:lnTo>
                  <a:pt x="316839" y="867663"/>
                </a:lnTo>
                <a:lnTo>
                  <a:pt x="322173" y="865149"/>
                </a:lnTo>
                <a:lnTo>
                  <a:pt x="327533" y="862634"/>
                </a:lnTo>
                <a:lnTo>
                  <a:pt x="324180" y="856780"/>
                </a:lnTo>
                <a:lnTo>
                  <a:pt x="323507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3" y="843394"/>
                </a:lnTo>
                <a:lnTo>
                  <a:pt x="333527" y="841730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3" y="834186"/>
                </a:lnTo>
                <a:lnTo>
                  <a:pt x="348919" y="826668"/>
                </a:lnTo>
                <a:lnTo>
                  <a:pt x="351586" y="824979"/>
                </a:lnTo>
                <a:lnTo>
                  <a:pt x="354266" y="823302"/>
                </a:lnTo>
                <a:lnTo>
                  <a:pt x="360286" y="819124"/>
                </a:lnTo>
                <a:lnTo>
                  <a:pt x="362953" y="820801"/>
                </a:lnTo>
                <a:lnTo>
                  <a:pt x="365633" y="822477"/>
                </a:lnTo>
                <a:lnTo>
                  <a:pt x="368960" y="826668"/>
                </a:lnTo>
                <a:lnTo>
                  <a:pt x="370992" y="820801"/>
                </a:lnTo>
                <a:lnTo>
                  <a:pt x="372986" y="814946"/>
                </a:lnTo>
                <a:lnTo>
                  <a:pt x="381000" y="817448"/>
                </a:lnTo>
                <a:lnTo>
                  <a:pt x="381660" y="820801"/>
                </a:lnTo>
                <a:lnTo>
                  <a:pt x="382346" y="824153"/>
                </a:lnTo>
                <a:lnTo>
                  <a:pt x="395033" y="824153"/>
                </a:lnTo>
                <a:lnTo>
                  <a:pt x="399059" y="827493"/>
                </a:lnTo>
                <a:lnTo>
                  <a:pt x="403059" y="830846"/>
                </a:lnTo>
                <a:lnTo>
                  <a:pt x="411759" y="837539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59" y="849249"/>
                </a:lnTo>
                <a:lnTo>
                  <a:pt x="415759" y="843394"/>
                </a:lnTo>
                <a:lnTo>
                  <a:pt x="415759" y="837539"/>
                </a:lnTo>
                <a:lnTo>
                  <a:pt x="419100" y="839215"/>
                </a:lnTo>
                <a:lnTo>
                  <a:pt x="424459" y="843394"/>
                </a:lnTo>
                <a:lnTo>
                  <a:pt x="429806" y="847585"/>
                </a:lnTo>
                <a:lnTo>
                  <a:pt x="437159" y="845896"/>
                </a:lnTo>
                <a:lnTo>
                  <a:pt x="438492" y="841730"/>
                </a:lnTo>
                <a:lnTo>
                  <a:pt x="439826" y="837539"/>
                </a:lnTo>
                <a:lnTo>
                  <a:pt x="449859" y="832523"/>
                </a:lnTo>
                <a:lnTo>
                  <a:pt x="453199" y="835863"/>
                </a:lnTo>
                <a:lnTo>
                  <a:pt x="456539" y="839215"/>
                </a:lnTo>
                <a:lnTo>
                  <a:pt x="457873" y="841730"/>
                </a:lnTo>
                <a:lnTo>
                  <a:pt x="461886" y="836701"/>
                </a:lnTo>
                <a:lnTo>
                  <a:pt x="465886" y="831684"/>
                </a:lnTo>
                <a:lnTo>
                  <a:pt x="475259" y="832523"/>
                </a:lnTo>
                <a:lnTo>
                  <a:pt x="476592" y="837539"/>
                </a:lnTo>
                <a:lnTo>
                  <a:pt x="477926" y="842556"/>
                </a:lnTo>
                <a:lnTo>
                  <a:pt x="482612" y="843394"/>
                </a:lnTo>
                <a:lnTo>
                  <a:pt x="486625" y="843394"/>
                </a:lnTo>
                <a:lnTo>
                  <a:pt x="490639" y="843394"/>
                </a:lnTo>
                <a:lnTo>
                  <a:pt x="491299" y="850925"/>
                </a:lnTo>
                <a:lnTo>
                  <a:pt x="493966" y="849249"/>
                </a:lnTo>
                <a:lnTo>
                  <a:pt x="496646" y="847585"/>
                </a:lnTo>
                <a:lnTo>
                  <a:pt x="495973" y="839215"/>
                </a:lnTo>
                <a:lnTo>
                  <a:pt x="499313" y="840041"/>
                </a:lnTo>
                <a:lnTo>
                  <a:pt x="502666" y="840879"/>
                </a:lnTo>
                <a:lnTo>
                  <a:pt x="505333" y="845896"/>
                </a:lnTo>
                <a:lnTo>
                  <a:pt x="510679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15"/>
                </a:lnTo>
                <a:lnTo>
                  <a:pt x="520039" y="834186"/>
                </a:lnTo>
                <a:lnTo>
                  <a:pt x="519366" y="825830"/>
                </a:lnTo>
                <a:lnTo>
                  <a:pt x="516039" y="825830"/>
                </a:lnTo>
                <a:lnTo>
                  <a:pt x="512699" y="825830"/>
                </a:lnTo>
                <a:lnTo>
                  <a:pt x="509346" y="821651"/>
                </a:lnTo>
                <a:lnTo>
                  <a:pt x="505333" y="821651"/>
                </a:lnTo>
                <a:lnTo>
                  <a:pt x="501319" y="821651"/>
                </a:lnTo>
                <a:lnTo>
                  <a:pt x="497306" y="813269"/>
                </a:lnTo>
                <a:lnTo>
                  <a:pt x="501319" y="811606"/>
                </a:lnTo>
                <a:lnTo>
                  <a:pt x="505333" y="809942"/>
                </a:lnTo>
                <a:lnTo>
                  <a:pt x="512013" y="805751"/>
                </a:lnTo>
                <a:lnTo>
                  <a:pt x="510679" y="801560"/>
                </a:lnTo>
                <a:lnTo>
                  <a:pt x="509346" y="797369"/>
                </a:lnTo>
                <a:lnTo>
                  <a:pt x="508012" y="789012"/>
                </a:lnTo>
                <a:lnTo>
                  <a:pt x="513359" y="788174"/>
                </a:lnTo>
                <a:lnTo>
                  <a:pt x="518706" y="787336"/>
                </a:lnTo>
                <a:lnTo>
                  <a:pt x="530059" y="787336"/>
                </a:lnTo>
                <a:lnTo>
                  <a:pt x="529399" y="784821"/>
                </a:lnTo>
                <a:lnTo>
                  <a:pt x="528739" y="782319"/>
                </a:lnTo>
                <a:lnTo>
                  <a:pt x="518033" y="780643"/>
                </a:lnTo>
                <a:lnTo>
                  <a:pt x="516039" y="776465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53" y="760564"/>
                </a:lnTo>
                <a:lnTo>
                  <a:pt x="517372" y="758888"/>
                </a:lnTo>
                <a:lnTo>
                  <a:pt x="524052" y="761390"/>
                </a:lnTo>
                <a:lnTo>
                  <a:pt x="528066" y="759739"/>
                </a:lnTo>
                <a:lnTo>
                  <a:pt x="532066" y="758050"/>
                </a:lnTo>
                <a:lnTo>
                  <a:pt x="540766" y="762241"/>
                </a:lnTo>
                <a:lnTo>
                  <a:pt x="546112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40" y="751344"/>
                </a:lnTo>
                <a:lnTo>
                  <a:pt x="579539" y="746328"/>
                </a:lnTo>
                <a:lnTo>
                  <a:pt x="584212" y="745490"/>
                </a:lnTo>
                <a:lnTo>
                  <a:pt x="588886" y="744664"/>
                </a:lnTo>
                <a:lnTo>
                  <a:pt x="602272" y="742162"/>
                </a:lnTo>
                <a:lnTo>
                  <a:pt x="605599" y="740473"/>
                </a:lnTo>
                <a:lnTo>
                  <a:pt x="608952" y="738809"/>
                </a:lnTo>
                <a:lnTo>
                  <a:pt x="626999" y="735457"/>
                </a:lnTo>
                <a:lnTo>
                  <a:pt x="627659" y="731278"/>
                </a:lnTo>
                <a:lnTo>
                  <a:pt x="628332" y="727100"/>
                </a:lnTo>
                <a:lnTo>
                  <a:pt x="642696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6" y="726262"/>
                </a:lnTo>
                <a:lnTo>
                  <a:pt x="668451" y="730859"/>
                </a:lnTo>
                <a:lnTo>
                  <a:pt x="667766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45" y="748842"/>
                </a:lnTo>
                <a:lnTo>
                  <a:pt x="670102" y="752614"/>
                </a:lnTo>
                <a:lnTo>
                  <a:pt x="666762" y="753871"/>
                </a:lnTo>
                <a:lnTo>
                  <a:pt x="668769" y="756793"/>
                </a:lnTo>
                <a:lnTo>
                  <a:pt x="670775" y="759739"/>
                </a:lnTo>
                <a:lnTo>
                  <a:pt x="679805" y="757631"/>
                </a:lnTo>
                <a:lnTo>
                  <a:pt x="682472" y="753871"/>
                </a:lnTo>
                <a:lnTo>
                  <a:pt x="685152" y="750100"/>
                </a:lnTo>
                <a:lnTo>
                  <a:pt x="688149" y="755535"/>
                </a:lnTo>
                <a:lnTo>
                  <a:pt x="688149" y="758469"/>
                </a:lnTo>
                <a:lnTo>
                  <a:pt x="688149" y="761390"/>
                </a:lnTo>
                <a:lnTo>
                  <a:pt x="692492" y="763485"/>
                </a:lnTo>
                <a:lnTo>
                  <a:pt x="692492" y="759739"/>
                </a:lnTo>
                <a:lnTo>
                  <a:pt x="692492" y="755954"/>
                </a:lnTo>
                <a:lnTo>
                  <a:pt x="697852" y="758469"/>
                </a:lnTo>
                <a:lnTo>
                  <a:pt x="699528" y="760983"/>
                </a:lnTo>
                <a:lnTo>
                  <a:pt x="701192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19"/>
                </a:lnTo>
                <a:lnTo>
                  <a:pt x="698182" y="769772"/>
                </a:lnTo>
                <a:lnTo>
                  <a:pt x="702195" y="774357"/>
                </a:lnTo>
                <a:lnTo>
                  <a:pt x="706196" y="778967"/>
                </a:lnTo>
                <a:lnTo>
                  <a:pt x="708545" y="768921"/>
                </a:lnTo>
                <a:lnTo>
                  <a:pt x="713549" y="771016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32" y="762647"/>
                </a:lnTo>
                <a:lnTo>
                  <a:pt x="734606" y="761390"/>
                </a:lnTo>
                <a:lnTo>
                  <a:pt x="739622" y="755954"/>
                </a:lnTo>
                <a:lnTo>
                  <a:pt x="743635" y="753021"/>
                </a:lnTo>
                <a:lnTo>
                  <a:pt x="747649" y="750100"/>
                </a:lnTo>
                <a:lnTo>
                  <a:pt x="756335" y="750938"/>
                </a:lnTo>
                <a:lnTo>
                  <a:pt x="753656" y="754291"/>
                </a:lnTo>
                <a:lnTo>
                  <a:pt x="750989" y="757631"/>
                </a:lnTo>
                <a:lnTo>
                  <a:pt x="747979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73" y="816465"/>
                </a:lnTo>
                <a:lnTo>
                  <a:pt x="794558" y="830910"/>
                </a:lnTo>
                <a:lnTo>
                  <a:pt x="798901" y="840605"/>
                </a:lnTo>
                <a:lnTo>
                  <a:pt x="804799" y="843394"/>
                </a:lnTo>
                <a:lnTo>
                  <a:pt x="805802" y="832523"/>
                </a:lnTo>
                <a:lnTo>
                  <a:pt x="810158" y="831265"/>
                </a:lnTo>
                <a:lnTo>
                  <a:pt x="814501" y="830008"/>
                </a:lnTo>
                <a:lnTo>
                  <a:pt x="817156" y="840460"/>
                </a:lnTo>
                <a:lnTo>
                  <a:pt x="821855" y="841730"/>
                </a:lnTo>
                <a:lnTo>
                  <a:pt x="826528" y="842975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2" y="842975"/>
                </a:lnTo>
                <a:lnTo>
                  <a:pt x="848575" y="837120"/>
                </a:lnTo>
                <a:lnTo>
                  <a:pt x="851585" y="839215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288" y="849249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35" y="858875"/>
                </a:lnTo>
                <a:lnTo>
                  <a:pt x="873302" y="858875"/>
                </a:lnTo>
                <a:lnTo>
                  <a:pt x="873874" y="862634"/>
                </a:lnTo>
                <a:lnTo>
                  <a:pt x="873874" y="866000"/>
                </a:lnTo>
                <a:lnTo>
                  <a:pt x="873874" y="869327"/>
                </a:lnTo>
                <a:lnTo>
                  <a:pt x="878776" y="873810"/>
                </a:lnTo>
                <a:lnTo>
                  <a:pt x="881456" y="873810"/>
                </a:lnTo>
                <a:lnTo>
                  <a:pt x="884123" y="873810"/>
                </a:lnTo>
                <a:lnTo>
                  <a:pt x="891247" y="872667"/>
                </a:lnTo>
                <a:lnTo>
                  <a:pt x="893483" y="871004"/>
                </a:lnTo>
                <a:lnTo>
                  <a:pt x="895705" y="869327"/>
                </a:lnTo>
                <a:lnTo>
                  <a:pt x="898398" y="867689"/>
                </a:lnTo>
                <a:lnTo>
                  <a:pt x="898829" y="871575"/>
                </a:lnTo>
                <a:lnTo>
                  <a:pt x="899274" y="875474"/>
                </a:lnTo>
                <a:lnTo>
                  <a:pt x="903300" y="881608"/>
                </a:lnTo>
                <a:lnTo>
                  <a:pt x="905967" y="881608"/>
                </a:lnTo>
                <a:lnTo>
                  <a:pt x="908646" y="881608"/>
                </a:lnTo>
                <a:lnTo>
                  <a:pt x="913993" y="884415"/>
                </a:lnTo>
                <a:lnTo>
                  <a:pt x="914438" y="881608"/>
                </a:lnTo>
                <a:lnTo>
                  <a:pt x="914882" y="878827"/>
                </a:lnTo>
                <a:lnTo>
                  <a:pt x="922007" y="877163"/>
                </a:lnTo>
                <a:lnTo>
                  <a:pt x="924687" y="876592"/>
                </a:lnTo>
                <a:lnTo>
                  <a:pt x="927354" y="876033"/>
                </a:lnTo>
                <a:lnTo>
                  <a:pt x="936726" y="873810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7" y="860412"/>
                </a:lnTo>
                <a:lnTo>
                  <a:pt x="952309" y="857072"/>
                </a:lnTo>
                <a:lnTo>
                  <a:pt x="958532" y="855408"/>
                </a:lnTo>
                <a:lnTo>
                  <a:pt x="959878" y="852043"/>
                </a:lnTo>
                <a:lnTo>
                  <a:pt x="961212" y="848690"/>
                </a:lnTo>
                <a:lnTo>
                  <a:pt x="969238" y="849261"/>
                </a:lnTo>
                <a:lnTo>
                  <a:pt x="970127" y="846467"/>
                </a:lnTo>
                <a:lnTo>
                  <a:pt x="971029" y="843686"/>
                </a:lnTo>
                <a:lnTo>
                  <a:pt x="977709" y="843127"/>
                </a:lnTo>
                <a:lnTo>
                  <a:pt x="980833" y="844232"/>
                </a:lnTo>
                <a:lnTo>
                  <a:pt x="983945" y="845362"/>
                </a:lnTo>
                <a:lnTo>
                  <a:pt x="999553" y="849249"/>
                </a:lnTo>
                <a:lnTo>
                  <a:pt x="1001776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94"/>
                </a:lnTo>
                <a:lnTo>
                  <a:pt x="1008900" y="859853"/>
                </a:lnTo>
                <a:lnTo>
                  <a:pt x="1016927" y="867663"/>
                </a:lnTo>
                <a:lnTo>
                  <a:pt x="1019162" y="865441"/>
                </a:lnTo>
                <a:lnTo>
                  <a:pt x="1021372" y="863193"/>
                </a:lnTo>
                <a:lnTo>
                  <a:pt x="1026731" y="860958"/>
                </a:lnTo>
                <a:lnTo>
                  <a:pt x="1031189" y="864311"/>
                </a:lnTo>
                <a:lnTo>
                  <a:pt x="1035646" y="867663"/>
                </a:lnTo>
                <a:lnTo>
                  <a:pt x="1040104" y="872134"/>
                </a:lnTo>
                <a:lnTo>
                  <a:pt x="1041882" y="868235"/>
                </a:lnTo>
                <a:lnTo>
                  <a:pt x="1043660" y="864311"/>
                </a:lnTo>
                <a:lnTo>
                  <a:pt x="1053020" y="862634"/>
                </a:lnTo>
                <a:lnTo>
                  <a:pt x="1054366" y="860412"/>
                </a:lnTo>
                <a:lnTo>
                  <a:pt x="1055700" y="858177"/>
                </a:lnTo>
                <a:lnTo>
                  <a:pt x="1057033" y="851484"/>
                </a:lnTo>
                <a:lnTo>
                  <a:pt x="1054798" y="849249"/>
                </a:lnTo>
                <a:lnTo>
                  <a:pt x="1052588" y="847039"/>
                </a:lnTo>
                <a:lnTo>
                  <a:pt x="1050353" y="838098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00" y="824153"/>
                </a:lnTo>
                <a:lnTo>
                  <a:pt x="1056589" y="820254"/>
                </a:lnTo>
                <a:lnTo>
                  <a:pt x="1061935" y="819683"/>
                </a:lnTo>
                <a:lnTo>
                  <a:pt x="1063726" y="817448"/>
                </a:lnTo>
                <a:lnTo>
                  <a:pt x="1065491" y="815238"/>
                </a:lnTo>
                <a:lnTo>
                  <a:pt x="1065936" y="810209"/>
                </a:lnTo>
                <a:lnTo>
                  <a:pt x="1069073" y="811326"/>
                </a:lnTo>
                <a:lnTo>
                  <a:pt x="1072184" y="812444"/>
                </a:lnTo>
                <a:lnTo>
                  <a:pt x="1078865" y="815238"/>
                </a:lnTo>
                <a:lnTo>
                  <a:pt x="1080198" y="816914"/>
                </a:lnTo>
                <a:lnTo>
                  <a:pt x="1081544" y="818578"/>
                </a:lnTo>
                <a:lnTo>
                  <a:pt x="1086446" y="819683"/>
                </a:lnTo>
                <a:lnTo>
                  <a:pt x="1089558" y="819683"/>
                </a:lnTo>
                <a:lnTo>
                  <a:pt x="1092682" y="819683"/>
                </a:lnTo>
                <a:lnTo>
                  <a:pt x="1097597" y="823036"/>
                </a:lnTo>
                <a:lnTo>
                  <a:pt x="1100709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58" y="843686"/>
                </a:lnTo>
                <a:lnTo>
                  <a:pt x="1117193" y="847039"/>
                </a:lnTo>
                <a:lnTo>
                  <a:pt x="1119416" y="850379"/>
                </a:lnTo>
                <a:lnTo>
                  <a:pt x="1124762" y="857618"/>
                </a:lnTo>
                <a:lnTo>
                  <a:pt x="1126553" y="855954"/>
                </a:lnTo>
                <a:lnTo>
                  <a:pt x="1128331" y="854278"/>
                </a:lnTo>
                <a:lnTo>
                  <a:pt x="1136802" y="861529"/>
                </a:lnTo>
                <a:lnTo>
                  <a:pt x="1139926" y="860958"/>
                </a:lnTo>
                <a:lnTo>
                  <a:pt x="1143038" y="860412"/>
                </a:lnTo>
                <a:lnTo>
                  <a:pt x="1147940" y="854278"/>
                </a:lnTo>
                <a:lnTo>
                  <a:pt x="1150607" y="854278"/>
                </a:lnTo>
                <a:lnTo>
                  <a:pt x="1153287" y="854278"/>
                </a:lnTo>
                <a:lnTo>
                  <a:pt x="1161757" y="851484"/>
                </a:lnTo>
                <a:lnTo>
                  <a:pt x="1164424" y="852043"/>
                </a:lnTo>
                <a:lnTo>
                  <a:pt x="1167091" y="852601"/>
                </a:lnTo>
                <a:lnTo>
                  <a:pt x="1176909" y="857072"/>
                </a:lnTo>
                <a:lnTo>
                  <a:pt x="1178242" y="855954"/>
                </a:lnTo>
                <a:lnTo>
                  <a:pt x="1179588" y="854837"/>
                </a:lnTo>
                <a:lnTo>
                  <a:pt x="1188491" y="856513"/>
                </a:lnTo>
                <a:lnTo>
                  <a:pt x="1189824" y="859853"/>
                </a:lnTo>
                <a:lnTo>
                  <a:pt x="1191171" y="863193"/>
                </a:lnTo>
                <a:lnTo>
                  <a:pt x="1202309" y="863193"/>
                </a:lnTo>
                <a:lnTo>
                  <a:pt x="1202309" y="867117"/>
                </a:lnTo>
                <a:lnTo>
                  <a:pt x="1202309" y="871004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20" y="879386"/>
                </a:lnTo>
                <a:lnTo>
                  <a:pt x="1229499" y="882167"/>
                </a:lnTo>
                <a:lnTo>
                  <a:pt x="1232166" y="884961"/>
                </a:lnTo>
                <a:lnTo>
                  <a:pt x="1249095" y="884415"/>
                </a:lnTo>
                <a:lnTo>
                  <a:pt x="1249540" y="882167"/>
                </a:lnTo>
                <a:lnTo>
                  <a:pt x="1249984" y="879932"/>
                </a:lnTo>
                <a:lnTo>
                  <a:pt x="1266037" y="878827"/>
                </a:lnTo>
                <a:lnTo>
                  <a:pt x="1269149" y="876033"/>
                </a:lnTo>
                <a:lnTo>
                  <a:pt x="1272273" y="873239"/>
                </a:lnTo>
                <a:lnTo>
                  <a:pt x="1280731" y="874369"/>
                </a:lnTo>
                <a:lnTo>
                  <a:pt x="1281188" y="870445"/>
                </a:lnTo>
                <a:lnTo>
                  <a:pt x="1281633" y="866546"/>
                </a:lnTo>
                <a:lnTo>
                  <a:pt x="1289659" y="863765"/>
                </a:lnTo>
                <a:lnTo>
                  <a:pt x="1293215" y="860412"/>
                </a:lnTo>
                <a:lnTo>
                  <a:pt x="1296784" y="857072"/>
                </a:lnTo>
                <a:lnTo>
                  <a:pt x="1311033" y="857618"/>
                </a:lnTo>
                <a:lnTo>
                  <a:pt x="1311922" y="861529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51" y="864882"/>
                </a:lnTo>
                <a:lnTo>
                  <a:pt x="1328420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40" y="875474"/>
                </a:lnTo>
                <a:lnTo>
                  <a:pt x="1353820" y="874356"/>
                </a:lnTo>
                <a:lnTo>
                  <a:pt x="1356499" y="873239"/>
                </a:lnTo>
                <a:lnTo>
                  <a:pt x="1364957" y="865441"/>
                </a:lnTo>
                <a:lnTo>
                  <a:pt x="1368082" y="864882"/>
                </a:lnTo>
                <a:lnTo>
                  <a:pt x="1371206" y="864311"/>
                </a:lnTo>
                <a:lnTo>
                  <a:pt x="1375651" y="860412"/>
                </a:lnTo>
                <a:lnTo>
                  <a:pt x="1374775" y="856513"/>
                </a:lnTo>
                <a:lnTo>
                  <a:pt x="1373873" y="852601"/>
                </a:lnTo>
                <a:lnTo>
                  <a:pt x="1381010" y="841451"/>
                </a:lnTo>
                <a:lnTo>
                  <a:pt x="1381899" y="836993"/>
                </a:lnTo>
                <a:lnTo>
                  <a:pt x="1382788" y="832523"/>
                </a:lnTo>
                <a:lnTo>
                  <a:pt x="1389037" y="820254"/>
                </a:lnTo>
                <a:lnTo>
                  <a:pt x="1391259" y="819124"/>
                </a:lnTo>
                <a:lnTo>
                  <a:pt x="1393482" y="818019"/>
                </a:lnTo>
                <a:lnTo>
                  <a:pt x="1398397" y="812990"/>
                </a:lnTo>
                <a:lnTo>
                  <a:pt x="1397939" y="809650"/>
                </a:lnTo>
                <a:lnTo>
                  <a:pt x="1397495" y="806310"/>
                </a:lnTo>
                <a:lnTo>
                  <a:pt x="1396149" y="796264"/>
                </a:lnTo>
                <a:lnTo>
                  <a:pt x="1393482" y="796264"/>
                </a:lnTo>
                <a:lnTo>
                  <a:pt x="1390802" y="796264"/>
                </a:lnTo>
                <a:lnTo>
                  <a:pt x="1385925" y="796823"/>
                </a:lnTo>
                <a:lnTo>
                  <a:pt x="1392148" y="786218"/>
                </a:lnTo>
                <a:lnTo>
                  <a:pt x="1398384" y="775627"/>
                </a:lnTo>
                <a:lnTo>
                  <a:pt x="1409534" y="778421"/>
                </a:lnTo>
                <a:lnTo>
                  <a:pt x="1411325" y="778421"/>
                </a:lnTo>
                <a:lnTo>
                  <a:pt x="1413090" y="778421"/>
                </a:lnTo>
                <a:lnTo>
                  <a:pt x="1427353" y="773950"/>
                </a:lnTo>
                <a:lnTo>
                  <a:pt x="1433601" y="776173"/>
                </a:lnTo>
                <a:lnTo>
                  <a:pt x="1439837" y="778421"/>
                </a:lnTo>
                <a:lnTo>
                  <a:pt x="1443824" y="775080"/>
                </a:lnTo>
                <a:lnTo>
                  <a:pt x="1450517" y="779526"/>
                </a:lnTo>
                <a:lnTo>
                  <a:pt x="1457210" y="783983"/>
                </a:lnTo>
                <a:lnTo>
                  <a:pt x="1466570" y="782319"/>
                </a:lnTo>
                <a:lnTo>
                  <a:pt x="1468793" y="786218"/>
                </a:lnTo>
                <a:lnTo>
                  <a:pt x="1471028" y="790130"/>
                </a:lnTo>
                <a:lnTo>
                  <a:pt x="1479943" y="793483"/>
                </a:lnTo>
                <a:lnTo>
                  <a:pt x="1478610" y="800176"/>
                </a:lnTo>
                <a:lnTo>
                  <a:pt x="1480550" y="805608"/>
                </a:lnTo>
                <a:lnTo>
                  <a:pt x="1485309" y="815165"/>
                </a:lnTo>
                <a:lnTo>
                  <a:pt x="1490281" y="830921"/>
                </a:lnTo>
                <a:lnTo>
                  <a:pt x="1494485" y="839091"/>
                </a:lnTo>
                <a:lnTo>
                  <a:pt x="1495983" y="846467"/>
                </a:lnTo>
                <a:lnTo>
                  <a:pt x="1503108" y="858735"/>
                </a:lnTo>
                <a:lnTo>
                  <a:pt x="1502219" y="862634"/>
                </a:lnTo>
                <a:lnTo>
                  <a:pt x="1501330" y="866546"/>
                </a:lnTo>
                <a:lnTo>
                  <a:pt x="1500428" y="872667"/>
                </a:lnTo>
                <a:lnTo>
                  <a:pt x="1508010" y="873239"/>
                </a:lnTo>
                <a:lnTo>
                  <a:pt x="1515592" y="873810"/>
                </a:lnTo>
                <a:lnTo>
                  <a:pt x="1520939" y="881049"/>
                </a:lnTo>
                <a:lnTo>
                  <a:pt x="1522717" y="879932"/>
                </a:lnTo>
                <a:lnTo>
                  <a:pt x="1524508" y="878827"/>
                </a:lnTo>
                <a:lnTo>
                  <a:pt x="1533410" y="882726"/>
                </a:lnTo>
                <a:lnTo>
                  <a:pt x="1537868" y="888314"/>
                </a:lnTo>
                <a:lnTo>
                  <a:pt x="1542326" y="893889"/>
                </a:lnTo>
                <a:lnTo>
                  <a:pt x="1549006" y="891095"/>
                </a:lnTo>
                <a:lnTo>
                  <a:pt x="1548561" y="897242"/>
                </a:lnTo>
                <a:lnTo>
                  <a:pt x="1548117" y="903363"/>
                </a:lnTo>
                <a:lnTo>
                  <a:pt x="1552143" y="908380"/>
                </a:lnTo>
                <a:lnTo>
                  <a:pt x="1551686" y="913396"/>
                </a:lnTo>
                <a:lnTo>
                  <a:pt x="1551241" y="918425"/>
                </a:lnTo>
                <a:lnTo>
                  <a:pt x="1560156" y="921778"/>
                </a:lnTo>
                <a:lnTo>
                  <a:pt x="1566392" y="920648"/>
                </a:lnTo>
                <a:lnTo>
                  <a:pt x="1572628" y="919543"/>
                </a:lnTo>
                <a:lnTo>
                  <a:pt x="1577086" y="923442"/>
                </a:lnTo>
                <a:lnTo>
                  <a:pt x="1579753" y="916749"/>
                </a:lnTo>
                <a:lnTo>
                  <a:pt x="1582432" y="910056"/>
                </a:lnTo>
                <a:lnTo>
                  <a:pt x="1591348" y="912837"/>
                </a:lnTo>
                <a:lnTo>
                  <a:pt x="1594472" y="910056"/>
                </a:lnTo>
                <a:lnTo>
                  <a:pt x="1597583" y="907275"/>
                </a:lnTo>
                <a:lnTo>
                  <a:pt x="1606956" y="903922"/>
                </a:lnTo>
                <a:lnTo>
                  <a:pt x="1606499" y="913955"/>
                </a:lnTo>
                <a:lnTo>
                  <a:pt x="1606054" y="924013"/>
                </a:lnTo>
                <a:lnTo>
                  <a:pt x="1611401" y="926236"/>
                </a:lnTo>
                <a:lnTo>
                  <a:pt x="1606943" y="929576"/>
                </a:lnTo>
                <a:lnTo>
                  <a:pt x="1602486" y="932916"/>
                </a:lnTo>
                <a:lnTo>
                  <a:pt x="1600263" y="947432"/>
                </a:lnTo>
                <a:lnTo>
                  <a:pt x="1598917" y="953566"/>
                </a:lnTo>
                <a:lnTo>
                  <a:pt x="1597583" y="959700"/>
                </a:lnTo>
                <a:lnTo>
                  <a:pt x="1590890" y="961377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64" y="975321"/>
                </a:lnTo>
                <a:lnTo>
                  <a:pt x="1582864" y="980338"/>
                </a:lnTo>
                <a:lnTo>
                  <a:pt x="1582864" y="985354"/>
                </a:lnTo>
                <a:lnTo>
                  <a:pt x="1573961" y="984250"/>
                </a:lnTo>
                <a:lnTo>
                  <a:pt x="1569504" y="980338"/>
                </a:lnTo>
                <a:lnTo>
                  <a:pt x="1565059" y="976426"/>
                </a:lnTo>
                <a:lnTo>
                  <a:pt x="1560614" y="987602"/>
                </a:lnTo>
                <a:lnTo>
                  <a:pt x="1557032" y="987602"/>
                </a:lnTo>
                <a:lnTo>
                  <a:pt x="1553464" y="987602"/>
                </a:lnTo>
                <a:lnTo>
                  <a:pt x="1553908" y="997064"/>
                </a:lnTo>
                <a:lnTo>
                  <a:pt x="1554797" y="1000988"/>
                </a:lnTo>
                <a:lnTo>
                  <a:pt x="1555711" y="1004887"/>
                </a:lnTo>
                <a:lnTo>
                  <a:pt x="1553476" y="1009904"/>
                </a:lnTo>
                <a:lnTo>
                  <a:pt x="1555711" y="1016596"/>
                </a:lnTo>
                <a:lnTo>
                  <a:pt x="1556893" y="1020191"/>
                </a:lnTo>
                <a:lnTo>
                  <a:pt x="1556169" y="1027010"/>
                </a:lnTo>
                <a:lnTo>
                  <a:pt x="1556766" y="1034643"/>
                </a:lnTo>
                <a:lnTo>
                  <a:pt x="1562201" y="1029703"/>
                </a:lnTo>
                <a:lnTo>
                  <a:pt x="1567103" y="1026083"/>
                </a:lnTo>
                <a:lnTo>
                  <a:pt x="1569288" y="1026083"/>
                </a:lnTo>
                <a:lnTo>
                  <a:pt x="1574863" y="1026083"/>
                </a:lnTo>
                <a:lnTo>
                  <a:pt x="1580426" y="1038085"/>
                </a:lnTo>
                <a:lnTo>
                  <a:pt x="1586661" y="1038339"/>
                </a:lnTo>
                <a:lnTo>
                  <a:pt x="1596212" y="1033757"/>
                </a:lnTo>
                <a:lnTo>
                  <a:pt x="1609547" y="1023566"/>
                </a:lnTo>
                <a:lnTo>
                  <a:pt x="1619711" y="1013848"/>
                </a:lnTo>
                <a:lnTo>
                  <a:pt x="1624276" y="1005587"/>
                </a:lnTo>
                <a:lnTo>
                  <a:pt x="1632630" y="994134"/>
                </a:lnTo>
                <a:lnTo>
                  <a:pt x="1658058" y="959338"/>
                </a:lnTo>
                <a:lnTo>
                  <a:pt x="1670964" y="934598"/>
                </a:lnTo>
                <a:lnTo>
                  <a:pt x="1678151" y="922737"/>
                </a:lnTo>
                <a:lnTo>
                  <a:pt x="1683377" y="914381"/>
                </a:lnTo>
                <a:lnTo>
                  <a:pt x="1686712" y="907541"/>
                </a:lnTo>
                <a:lnTo>
                  <a:pt x="1688490" y="906983"/>
                </a:lnTo>
                <a:lnTo>
                  <a:pt x="1693405" y="893889"/>
                </a:lnTo>
                <a:lnTo>
                  <a:pt x="1696280" y="880693"/>
                </a:lnTo>
                <a:lnTo>
                  <a:pt x="1697904" y="864528"/>
                </a:lnTo>
                <a:lnTo>
                  <a:pt x="1698909" y="850610"/>
                </a:lnTo>
                <a:lnTo>
                  <a:pt x="1701419" y="841997"/>
                </a:lnTo>
                <a:lnTo>
                  <a:pt x="1700517" y="836142"/>
                </a:lnTo>
                <a:lnTo>
                  <a:pt x="1702765" y="832523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15" y="819124"/>
                </a:lnTo>
                <a:lnTo>
                  <a:pt x="1712785" y="814400"/>
                </a:lnTo>
                <a:lnTo>
                  <a:pt x="1711883" y="810209"/>
                </a:lnTo>
                <a:lnTo>
                  <a:pt x="1710778" y="806576"/>
                </a:lnTo>
                <a:lnTo>
                  <a:pt x="1709674" y="802957"/>
                </a:lnTo>
                <a:lnTo>
                  <a:pt x="1710994" y="794867"/>
                </a:lnTo>
                <a:lnTo>
                  <a:pt x="1709877" y="792352"/>
                </a:lnTo>
                <a:lnTo>
                  <a:pt x="1708785" y="789838"/>
                </a:lnTo>
                <a:lnTo>
                  <a:pt x="1708988" y="788746"/>
                </a:lnTo>
                <a:lnTo>
                  <a:pt x="1711667" y="786777"/>
                </a:lnTo>
                <a:lnTo>
                  <a:pt x="1714347" y="784847"/>
                </a:lnTo>
                <a:lnTo>
                  <a:pt x="1709877" y="779805"/>
                </a:lnTo>
                <a:lnTo>
                  <a:pt x="1706105" y="777582"/>
                </a:lnTo>
                <a:lnTo>
                  <a:pt x="1702308" y="775347"/>
                </a:lnTo>
                <a:lnTo>
                  <a:pt x="1697418" y="773404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37" y="756932"/>
                </a:lnTo>
                <a:lnTo>
                  <a:pt x="1680235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43"/>
                </a:lnTo>
                <a:lnTo>
                  <a:pt x="1669338" y="763904"/>
                </a:lnTo>
                <a:lnTo>
                  <a:pt x="1666887" y="763066"/>
                </a:lnTo>
                <a:lnTo>
                  <a:pt x="1665757" y="765581"/>
                </a:lnTo>
                <a:lnTo>
                  <a:pt x="1662861" y="771169"/>
                </a:lnTo>
                <a:lnTo>
                  <a:pt x="1659978" y="776744"/>
                </a:lnTo>
                <a:lnTo>
                  <a:pt x="1649717" y="777290"/>
                </a:lnTo>
                <a:lnTo>
                  <a:pt x="1654390" y="771994"/>
                </a:lnTo>
                <a:lnTo>
                  <a:pt x="1659064" y="766699"/>
                </a:lnTo>
                <a:lnTo>
                  <a:pt x="1652841" y="766419"/>
                </a:lnTo>
                <a:lnTo>
                  <a:pt x="1653730" y="760844"/>
                </a:lnTo>
                <a:lnTo>
                  <a:pt x="1654632" y="755268"/>
                </a:lnTo>
                <a:lnTo>
                  <a:pt x="1658416" y="749693"/>
                </a:lnTo>
                <a:lnTo>
                  <a:pt x="1653286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26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35" y="747458"/>
                </a:lnTo>
                <a:lnTo>
                  <a:pt x="1643265" y="743280"/>
                </a:lnTo>
                <a:lnTo>
                  <a:pt x="1634350" y="747737"/>
                </a:lnTo>
                <a:lnTo>
                  <a:pt x="1624990" y="746899"/>
                </a:lnTo>
                <a:lnTo>
                  <a:pt x="1615630" y="746061"/>
                </a:lnTo>
                <a:lnTo>
                  <a:pt x="1618081" y="737971"/>
                </a:lnTo>
                <a:lnTo>
                  <a:pt x="1625650" y="732955"/>
                </a:lnTo>
                <a:lnTo>
                  <a:pt x="1633232" y="727925"/>
                </a:lnTo>
                <a:lnTo>
                  <a:pt x="1631899" y="723201"/>
                </a:lnTo>
                <a:lnTo>
                  <a:pt x="1635683" y="721232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30"/>
                </a:lnTo>
                <a:lnTo>
                  <a:pt x="1661985" y="698093"/>
                </a:lnTo>
                <a:lnTo>
                  <a:pt x="1663319" y="693356"/>
                </a:lnTo>
                <a:lnTo>
                  <a:pt x="1669352" y="686436"/>
                </a:lnTo>
                <a:lnTo>
                  <a:pt x="1680741" y="676992"/>
                </a:lnTo>
                <a:lnTo>
                  <a:pt x="1693085" y="664129"/>
                </a:lnTo>
                <a:lnTo>
                  <a:pt x="1699509" y="655715"/>
                </a:lnTo>
                <a:lnTo>
                  <a:pt x="1708954" y="644147"/>
                </a:lnTo>
                <a:lnTo>
                  <a:pt x="1717608" y="635748"/>
                </a:lnTo>
                <a:lnTo>
                  <a:pt x="1723693" y="627841"/>
                </a:lnTo>
                <a:lnTo>
                  <a:pt x="1736276" y="619729"/>
                </a:lnTo>
                <a:lnTo>
                  <a:pt x="1753310" y="616312"/>
                </a:lnTo>
                <a:lnTo>
                  <a:pt x="1767221" y="616474"/>
                </a:lnTo>
                <a:lnTo>
                  <a:pt x="1776522" y="618925"/>
                </a:lnTo>
                <a:lnTo>
                  <a:pt x="1782521" y="625005"/>
                </a:lnTo>
                <a:lnTo>
                  <a:pt x="1784985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12" y="620268"/>
                </a:lnTo>
                <a:lnTo>
                  <a:pt x="1808594" y="621398"/>
                </a:lnTo>
                <a:lnTo>
                  <a:pt x="1810385" y="615810"/>
                </a:lnTo>
                <a:lnTo>
                  <a:pt x="1815503" y="617766"/>
                </a:lnTo>
                <a:lnTo>
                  <a:pt x="1820621" y="619721"/>
                </a:lnTo>
                <a:lnTo>
                  <a:pt x="1824850" y="620839"/>
                </a:lnTo>
                <a:lnTo>
                  <a:pt x="1827974" y="613295"/>
                </a:lnTo>
                <a:lnTo>
                  <a:pt x="1831098" y="605777"/>
                </a:lnTo>
                <a:lnTo>
                  <a:pt x="1845805" y="607174"/>
                </a:lnTo>
                <a:lnTo>
                  <a:pt x="1849145" y="610235"/>
                </a:lnTo>
                <a:lnTo>
                  <a:pt x="1852485" y="613321"/>
                </a:lnTo>
                <a:lnTo>
                  <a:pt x="1855165" y="617486"/>
                </a:lnTo>
                <a:lnTo>
                  <a:pt x="1860511" y="613029"/>
                </a:lnTo>
                <a:lnTo>
                  <a:pt x="1865858" y="608558"/>
                </a:lnTo>
                <a:lnTo>
                  <a:pt x="1865858" y="618883"/>
                </a:lnTo>
                <a:lnTo>
                  <a:pt x="1870976" y="619721"/>
                </a:lnTo>
                <a:lnTo>
                  <a:pt x="1876094" y="620560"/>
                </a:lnTo>
                <a:lnTo>
                  <a:pt x="1872767" y="626135"/>
                </a:lnTo>
                <a:lnTo>
                  <a:pt x="1868297" y="625576"/>
                </a:lnTo>
                <a:lnTo>
                  <a:pt x="1863839" y="625005"/>
                </a:lnTo>
                <a:lnTo>
                  <a:pt x="1858276" y="628357"/>
                </a:lnTo>
                <a:lnTo>
                  <a:pt x="1863394" y="632002"/>
                </a:lnTo>
                <a:lnTo>
                  <a:pt x="1868538" y="635609"/>
                </a:lnTo>
                <a:lnTo>
                  <a:pt x="1874545" y="628649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70" y="625855"/>
                </a:lnTo>
                <a:lnTo>
                  <a:pt x="1899945" y="621398"/>
                </a:lnTo>
                <a:lnTo>
                  <a:pt x="1901507" y="629488"/>
                </a:lnTo>
                <a:lnTo>
                  <a:pt x="1905076" y="625576"/>
                </a:lnTo>
                <a:lnTo>
                  <a:pt x="1908644" y="621665"/>
                </a:lnTo>
                <a:lnTo>
                  <a:pt x="1916658" y="620560"/>
                </a:lnTo>
                <a:lnTo>
                  <a:pt x="1920671" y="620839"/>
                </a:lnTo>
                <a:lnTo>
                  <a:pt x="1924685" y="621118"/>
                </a:lnTo>
                <a:lnTo>
                  <a:pt x="1921344" y="614972"/>
                </a:lnTo>
                <a:lnTo>
                  <a:pt x="1914652" y="614972"/>
                </a:lnTo>
                <a:lnTo>
                  <a:pt x="1907971" y="614972"/>
                </a:lnTo>
                <a:lnTo>
                  <a:pt x="1908187" y="610527"/>
                </a:lnTo>
                <a:lnTo>
                  <a:pt x="1913547" y="599071"/>
                </a:lnTo>
                <a:lnTo>
                  <a:pt x="1921399" y="587878"/>
                </a:lnTo>
                <a:lnTo>
                  <a:pt x="1930644" y="579290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45"/>
                </a:lnTo>
                <a:lnTo>
                  <a:pt x="1946744" y="561987"/>
                </a:lnTo>
                <a:lnTo>
                  <a:pt x="1949856" y="549440"/>
                </a:lnTo>
                <a:lnTo>
                  <a:pt x="1954771" y="549160"/>
                </a:lnTo>
                <a:lnTo>
                  <a:pt x="1965744" y="549648"/>
                </a:lnTo>
                <a:lnTo>
                  <a:pt x="1978870" y="546781"/>
                </a:lnTo>
                <a:lnTo>
                  <a:pt x="1987067" y="541070"/>
                </a:lnTo>
                <a:lnTo>
                  <a:pt x="1986394" y="550278"/>
                </a:lnTo>
                <a:lnTo>
                  <a:pt x="1989531" y="551675"/>
                </a:lnTo>
                <a:lnTo>
                  <a:pt x="1992642" y="553059"/>
                </a:lnTo>
                <a:lnTo>
                  <a:pt x="1996871" y="543585"/>
                </a:lnTo>
                <a:lnTo>
                  <a:pt x="2000427" y="546366"/>
                </a:lnTo>
                <a:lnTo>
                  <a:pt x="2004021" y="549160"/>
                </a:lnTo>
                <a:lnTo>
                  <a:pt x="1995081" y="555866"/>
                </a:lnTo>
                <a:lnTo>
                  <a:pt x="1993087" y="563930"/>
                </a:lnTo>
                <a:lnTo>
                  <a:pt x="1991080" y="572020"/>
                </a:lnTo>
                <a:lnTo>
                  <a:pt x="1997760" y="568960"/>
                </a:lnTo>
                <a:lnTo>
                  <a:pt x="2001545" y="571195"/>
                </a:lnTo>
                <a:lnTo>
                  <a:pt x="2005342" y="573443"/>
                </a:lnTo>
                <a:lnTo>
                  <a:pt x="1996643" y="576770"/>
                </a:lnTo>
                <a:lnTo>
                  <a:pt x="1997557" y="578992"/>
                </a:lnTo>
                <a:lnTo>
                  <a:pt x="1998421" y="581228"/>
                </a:lnTo>
                <a:lnTo>
                  <a:pt x="2006003" y="581228"/>
                </a:lnTo>
                <a:lnTo>
                  <a:pt x="2015807" y="568960"/>
                </a:lnTo>
                <a:lnTo>
                  <a:pt x="2027694" y="557789"/>
                </a:lnTo>
                <a:lnTo>
                  <a:pt x="2037783" y="554102"/>
                </a:lnTo>
                <a:lnTo>
                  <a:pt x="2046998" y="555015"/>
                </a:lnTo>
                <a:lnTo>
                  <a:pt x="2043430" y="547204"/>
                </a:lnTo>
                <a:lnTo>
                  <a:pt x="2043887" y="535774"/>
                </a:lnTo>
                <a:lnTo>
                  <a:pt x="2051453" y="525805"/>
                </a:lnTo>
                <a:lnTo>
                  <a:pt x="2064833" y="523150"/>
                </a:lnTo>
                <a:lnTo>
                  <a:pt x="2075967" y="527685"/>
                </a:lnTo>
                <a:lnTo>
                  <a:pt x="2075522" y="530745"/>
                </a:lnTo>
                <a:lnTo>
                  <a:pt x="2069503" y="528789"/>
                </a:lnTo>
                <a:lnTo>
                  <a:pt x="2063495" y="526846"/>
                </a:lnTo>
                <a:lnTo>
                  <a:pt x="2057920" y="533539"/>
                </a:lnTo>
                <a:lnTo>
                  <a:pt x="2058136" y="543013"/>
                </a:lnTo>
                <a:lnTo>
                  <a:pt x="2058377" y="552513"/>
                </a:lnTo>
                <a:lnTo>
                  <a:pt x="2052789" y="555561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56" y="563664"/>
                </a:lnTo>
                <a:lnTo>
                  <a:pt x="2051227" y="567575"/>
                </a:lnTo>
                <a:lnTo>
                  <a:pt x="2051024" y="571474"/>
                </a:lnTo>
                <a:lnTo>
                  <a:pt x="2051227" y="574547"/>
                </a:lnTo>
                <a:lnTo>
                  <a:pt x="2046782" y="576211"/>
                </a:lnTo>
                <a:lnTo>
                  <a:pt x="2042337" y="577888"/>
                </a:lnTo>
                <a:lnTo>
                  <a:pt x="2027389" y="579843"/>
                </a:lnTo>
                <a:lnTo>
                  <a:pt x="2026958" y="587082"/>
                </a:lnTo>
                <a:lnTo>
                  <a:pt x="2026500" y="594347"/>
                </a:lnTo>
                <a:lnTo>
                  <a:pt x="2018487" y="595185"/>
                </a:lnTo>
                <a:lnTo>
                  <a:pt x="2014689" y="604100"/>
                </a:lnTo>
                <a:lnTo>
                  <a:pt x="2008849" y="611568"/>
                </a:lnTo>
                <a:lnTo>
                  <a:pt x="1999767" y="619683"/>
                </a:lnTo>
                <a:lnTo>
                  <a:pt x="1989949" y="631045"/>
                </a:lnTo>
                <a:lnTo>
                  <a:pt x="1977167" y="647284"/>
                </a:lnTo>
                <a:lnTo>
                  <a:pt x="1966607" y="654120"/>
                </a:lnTo>
                <a:lnTo>
                  <a:pt x="1962125" y="657312"/>
                </a:lnTo>
                <a:lnTo>
                  <a:pt x="1962124" y="660730"/>
                </a:lnTo>
                <a:lnTo>
                  <a:pt x="1951647" y="660438"/>
                </a:lnTo>
                <a:lnTo>
                  <a:pt x="1948078" y="660996"/>
                </a:lnTo>
                <a:lnTo>
                  <a:pt x="1947233" y="666620"/>
                </a:lnTo>
                <a:lnTo>
                  <a:pt x="1945737" y="678990"/>
                </a:lnTo>
                <a:lnTo>
                  <a:pt x="1938397" y="691090"/>
                </a:lnTo>
                <a:lnTo>
                  <a:pt x="1933177" y="703081"/>
                </a:lnTo>
                <a:lnTo>
                  <a:pt x="1930084" y="715000"/>
                </a:lnTo>
                <a:lnTo>
                  <a:pt x="1929127" y="726885"/>
                </a:lnTo>
                <a:lnTo>
                  <a:pt x="1929617" y="738095"/>
                </a:lnTo>
                <a:lnTo>
                  <a:pt x="1934211" y="782750"/>
                </a:lnTo>
                <a:lnTo>
                  <a:pt x="1939301" y="807247"/>
                </a:lnTo>
                <a:lnTo>
                  <a:pt x="1940328" y="821138"/>
                </a:lnTo>
                <a:lnTo>
                  <a:pt x="1945182" y="833081"/>
                </a:lnTo>
                <a:lnTo>
                  <a:pt x="1944065" y="840041"/>
                </a:lnTo>
                <a:lnTo>
                  <a:pt x="1946071" y="842556"/>
                </a:lnTo>
                <a:lnTo>
                  <a:pt x="1952077" y="837908"/>
                </a:lnTo>
                <a:lnTo>
                  <a:pt x="1960794" y="826753"/>
                </a:lnTo>
                <a:lnTo>
                  <a:pt x="1967471" y="819683"/>
                </a:lnTo>
                <a:lnTo>
                  <a:pt x="1965680" y="817752"/>
                </a:lnTo>
                <a:lnTo>
                  <a:pt x="1969465" y="814679"/>
                </a:lnTo>
                <a:lnTo>
                  <a:pt x="1973262" y="811606"/>
                </a:lnTo>
                <a:lnTo>
                  <a:pt x="1971700" y="798779"/>
                </a:lnTo>
                <a:lnTo>
                  <a:pt x="1972818" y="795426"/>
                </a:lnTo>
                <a:lnTo>
                  <a:pt x="1973922" y="792073"/>
                </a:lnTo>
                <a:lnTo>
                  <a:pt x="1980831" y="790409"/>
                </a:lnTo>
                <a:lnTo>
                  <a:pt x="1983054" y="786777"/>
                </a:lnTo>
                <a:lnTo>
                  <a:pt x="1985276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404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35"/>
                </a:lnTo>
                <a:lnTo>
                  <a:pt x="2007336" y="750798"/>
                </a:lnTo>
                <a:lnTo>
                  <a:pt x="2015704" y="749620"/>
                </a:lnTo>
                <a:lnTo>
                  <a:pt x="2024578" y="747745"/>
                </a:lnTo>
                <a:lnTo>
                  <a:pt x="2031403" y="739927"/>
                </a:lnTo>
                <a:lnTo>
                  <a:pt x="2024951" y="731837"/>
                </a:lnTo>
                <a:lnTo>
                  <a:pt x="2022716" y="728218"/>
                </a:lnTo>
                <a:lnTo>
                  <a:pt x="2024955" y="717179"/>
                </a:lnTo>
                <a:lnTo>
                  <a:pt x="2032306" y="705960"/>
                </a:lnTo>
                <a:lnTo>
                  <a:pt x="2038083" y="703668"/>
                </a:lnTo>
                <a:lnTo>
                  <a:pt x="2040547" y="709523"/>
                </a:lnTo>
                <a:lnTo>
                  <a:pt x="2045004" y="704507"/>
                </a:lnTo>
                <a:lnTo>
                  <a:pt x="2049449" y="699477"/>
                </a:lnTo>
                <a:lnTo>
                  <a:pt x="2040991" y="691400"/>
                </a:lnTo>
                <a:lnTo>
                  <a:pt x="2037880" y="691959"/>
                </a:lnTo>
                <a:lnTo>
                  <a:pt x="2034755" y="692518"/>
                </a:lnTo>
                <a:lnTo>
                  <a:pt x="2033651" y="677735"/>
                </a:lnTo>
                <a:lnTo>
                  <a:pt x="2040991" y="670763"/>
                </a:lnTo>
                <a:lnTo>
                  <a:pt x="2048344" y="663790"/>
                </a:lnTo>
                <a:lnTo>
                  <a:pt x="2045436" y="662393"/>
                </a:lnTo>
                <a:lnTo>
                  <a:pt x="2040547" y="660730"/>
                </a:lnTo>
                <a:lnTo>
                  <a:pt x="2035644" y="659053"/>
                </a:lnTo>
                <a:lnTo>
                  <a:pt x="2034755" y="661288"/>
                </a:lnTo>
                <a:lnTo>
                  <a:pt x="2030971" y="661555"/>
                </a:lnTo>
                <a:lnTo>
                  <a:pt x="2027174" y="661835"/>
                </a:lnTo>
                <a:lnTo>
                  <a:pt x="2023389" y="651789"/>
                </a:lnTo>
                <a:lnTo>
                  <a:pt x="2029180" y="642035"/>
                </a:lnTo>
                <a:lnTo>
                  <a:pt x="2034984" y="632269"/>
                </a:lnTo>
                <a:lnTo>
                  <a:pt x="2040547" y="633374"/>
                </a:lnTo>
                <a:lnTo>
                  <a:pt x="2041880" y="625309"/>
                </a:lnTo>
                <a:lnTo>
                  <a:pt x="2047061" y="612441"/>
                </a:lnTo>
                <a:lnTo>
                  <a:pt x="2053017" y="602044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391" y="600760"/>
                </a:lnTo>
                <a:lnTo>
                  <a:pt x="2069503" y="599922"/>
                </a:lnTo>
                <a:lnTo>
                  <a:pt x="2068410" y="608279"/>
                </a:lnTo>
                <a:lnTo>
                  <a:pt x="2072182" y="604100"/>
                </a:lnTo>
                <a:lnTo>
                  <a:pt x="2075967" y="599922"/>
                </a:lnTo>
                <a:lnTo>
                  <a:pt x="2082203" y="585977"/>
                </a:lnTo>
                <a:lnTo>
                  <a:pt x="2087333" y="585977"/>
                </a:lnTo>
                <a:lnTo>
                  <a:pt x="2092452" y="585977"/>
                </a:lnTo>
                <a:lnTo>
                  <a:pt x="2089124" y="596290"/>
                </a:lnTo>
                <a:lnTo>
                  <a:pt x="2090458" y="602424"/>
                </a:lnTo>
                <a:lnTo>
                  <a:pt x="2094073" y="603080"/>
                </a:lnTo>
                <a:lnTo>
                  <a:pt x="2103458" y="593293"/>
                </a:lnTo>
                <a:lnTo>
                  <a:pt x="2115752" y="587388"/>
                </a:lnTo>
                <a:lnTo>
                  <a:pt x="2129590" y="586020"/>
                </a:lnTo>
                <a:lnTo>
                  <a:pt x="2140473" y="587953"/>
                </a:lnTo>
                <a:lnTo>
                  <a:pt x="2148611" y="592670"/>
                </a:lnTo>
                <a:lnTo>
                  <a:pt x="2149716" y="601878"/>
                </a:lnTo>
                <a:lnTo>
                  <a:pt x="2153297" y="600760"/>
                </a:lnTo>
                <a:lnTo>
                  <a:pt x="2158707" y="599071"/>
                </a:lnTo>
                <a:lnTo>
                  <a:pt x="2154186" y="591540"/>
                </a:lnTo>
                <a:lnTo>
                  <a:pt x="2159533" y="589597"/>
                </a:lnTo>
                <a:lnTo>
                  <a:pt x="2169221" y="584001"/>
                </a:lnTo>
                <a:lnTo>
                  <a:pt x="2180322" y="575184"/>
                </a:lnTo>
                <a:lnTo>
                  <a:pt x="2188502" y="567842"/>
                </a:lnTo>
                <a:lnTo>
                  <a:pt x="2186495" y="572592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97"/>
                </a:lnTo>
                <a:lnTo>
                  <a:pt x="2198966" y="559485"/>
                </a:lnTo>
                <a:lnTo>
                  <a:pt x="2205196" y="553349"/>
                </a:lnTo>
                <a:lnTo>
                  <a:pt x="2219187" y="546858"/>
                </a:lnTo>
                <a:lnTo>
                  <a:pt x="2235267" y="540823"/>
                </a:lnTo>
                <a:lnTo>
                  <a:pt x="2248175" y="533755"/>
                </a:lnTo>
                <a:lnTo>
                  <a:pt x="2255228" y="527760"/>
                </a:lnTo>
                <a:lnTo>
                  <a:pt x="2254897" y="522389"/>
                </a:lnTo>
                <a:lnTo>
                  <a:pt x="2261133" y="520699"/>
                </a:lnTo>
                <a:lnTo>
                  <a:pt x="2261793" y="524332"/>
                </a:lnTo>
                <a:lnTo>
                  <a:pt x="2262466" y="527964"/>
                </a:lnTo>
                <a:lnTo>
                  <a:pt x="2267813" y="526567"/>
                </a:lnTo>
                <a:lnTo>
                  <a:pt x="2275166" y="528510"/>
                </a:lnTo>
                <a:lnTo>
                  <a:pt x="2282520" y="530479"/>
                </a:lnTo>
                <a:lnTo>
                  <a:pt x="2285873" y="534111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80"/>
                </a:lnTo>
                <a:lnTo>
                  <a:pt x="2291207" y="511517"/>
                </a:lnTo>
                <a:lnTo>
                  <a:pt x="2291422" y="505929"/>
                </a:lnTo>
                <a:lnTo>
                  <a:pt x="2281186" y="500075"/>
                </a:lnTo>
                <a:lnTo>
                  <a:pt x="2282520" y="494207"/>
                </a:lnTo>
                <a:lnTo>
                  <a:pt x="2279502" y="482758"/>
                </a:lnTo>
                <a:lnTo>
                  <a:pt x="2273084" y="475409"/>
                </a:lnTo>
                <a:lnTo>
                  <a:pt x="2269604" y="478878"/>
                </a:lnTo>
                <a:lnTo>
                  <a:pt x="2263355" y="473303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69" y="462406"/>
                </a:lnTo>
                <a:lnTo>
                  <a:pt x="2254453" y="465759"/>
                </a:lnTo>
                <a:lnTo>
                  <a:pt x="2247315" y="464096"/>
                </a:lnTo>
                <a:lnTo>
                  <a:pt x="2245982" y="459079"/>
                </a:lnTo>
                <a:lnTo>
                  <a:pt x="2244636" y="454050"/>
                </a:lnTo>
                <a:lnTo>
                  <a:pt x="2254237" y="450430"/>
                </a:lnTo>
                <a:lnTo>
                  <a:pt x="2260904" y="453783"/>
                </a:lnTo>
                <a:lnTo>
                  <a:pt x="2267597" y="457123"/>
                </a:lnTo>
                <a:lnTo>
                  <a:pt x="2265591" y="460463"/>
                </a:lnTo>
                <a:lnTo>
                  <a:pt x="2268931" y="462978"/>
                </a:lnTo>
                <a:lnTo>
                  <a:pt x="2272284" y="465493"/>
                </a:lnTo>
                <a:lnTo>
                  <a:pt x="2281402" y="464375"/>
                </a:lnTo>
                <a:lnTo>
                  <a:pt x="2286088" y="461594"/>
                </a:lnTo>
                <a:lnTo>
                  <a:pt x="2290762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64" y="444004"/>
                </a:lnTo>
                <a:lnTo>
                  <a:pt x="2305913" y="441769"/>
                </a:lnTo>
                <a:lnTo>
                  <a:pt x="2310384" y="439000"/>
                </a:lnTo>
                <a:lnTo>
                  <a:pt x="2314841" y="436206"/>
                </a:lnTo>
                <a:lnTo>
                  <a:pt x="2311488" y="430352"/>
                </a:lnTo>
                <a:lnTo>
                  <a:pt x="2307704" y="427837"/>
                </a:lnTo>
                <a:lnTo>
                  <a:pt x="2303919" y="425322"/>
                </a:lnTo>
                <a:lnTo>
                  <a:pt x="2304796" y="418642"/>
                </a:lnTo>
                <a:lnTo>
                  <a:pt x="2308821" y="418642"/>
                </a:lnTo>
                <a:lnTo>
                  <a:pt x="2312822" y="418642"/>
                </a:lnTo>
                <a:lnTo>
                  <a:pt x="2311717" y="412775"/>
                </a:lnTo>
                <a:lnTo>
                  <a:pt x="2314384" y="412495"/>
                </a:lnTo>
                <a:lnTo>
                  <a:pt x="2317064" y="412216"/>
                </a:lnTo>
                <a:lnTo>
                  <a:pt x="2317496" y="414997"/>
                </a:lnTo>
                <a:lnTo>
                  <a:pt x="2322410" y="411949"/>
                </a:lnTo>
                <a:lnTo>
                  <a:pt x="2327313" y="408876"/>
                </a:lnTo>
                <a:lnTo>
                  <a:pt x="2322626" y="416674"/>
                </a:lnTo>
                <a:lnTo>
                  <a:pt x="2320417" y="421982"/>
                </a:lnTo>
                <a:lnTo>
                  <a:pt x="2318181" y="427278"/>
                </a:lnTo>
                <a:lnTo>
                  <a:pt x="2325090" y="431723"/>
                </a:lnTo>
                <a:lnTo>
                  <a:pt x="2325763" y="434822"/>
                </a:lnTo>
                <a:lnTo>
                  <a:pt x="2326411" y="437883"/>
                </a:lnTo>
                <a:lnTo>
                  <a:pt x="2335987" y="439000"/>
                </a:lnTo>
                <a:lnTo>
                  <a:pt x="2341346" y="435368"/>
                </a:lnTo>
                <a:lnTo>
                  <a:pt x="2352777" y="436103"/>
                </a:lnTo>
                <a:lnTo>
                  <a:pt x="2363811" y="442994"/>
                </a:lnTo>
                <a:lnTo>
                  <a:pt x="2366073" y="450430"/>
                </a:lnTo>
                <a:lnTo>
                  <a:pt x="2368537" y="456844"/>
                </a:lnTo>
                <a:lnTo>
                  <a:pt x="2375649" y="461314"/>
                </a:lnTo>
                <a:lnTo>
                  <a:pt x="2382799" y="465759"/>
                </a:lnTo>
                <a:lnTo>
                  <a:pt x="2389263" y="463829"/>
                </a:lnTo>
                <a:lnTo>
                  <a:pt x="2390584" y="468007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10" y="473303"/>
                </a:lnTo>
                <a:lnTo>
                  <a:pt x="2402624" y="472185"/>
                </a:lnTo>
                <a:lnTo>
                  <a:pt x="2404846" y="477748"/>
                </a:lnTo>
                <a:lnTo>
                  <a:pt x="2407742" y="474408"/>
                </a:lnTo>
                <a:lnTo>
                  <a:pt x="2410637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8007"/>
                </a:lnTo>
                <a:lnTo>
                  <a:pt x="2407742" y="465200"/>
                </a:lnTo>
                <a:lnTo>
                  <a:pt x="2409317" y="461860"/>
                </a:lnTo>
                <a:lnTo>
                  <a:pt x="2410866" y="458508"/>
                </a:lnTo>
                <a:lnTo>
                  <a:pt x="2413317" y="464375"/>
                </a:lnTo>
                <a:lnTo>
                  <a:pt x="2416657" y="464096"/>
                </a:lnTo>
                <a:lnTo>
                  <a:pt x="2419997" y="463829"/>
                </a:lnTo>
                <a:lnTo>
                  <a:pt x="2415755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64" y="437324"/>
                </a:lnTo>
                <a:lnTo>
                  <a:pt x="2415997" y="436206"/>
                </a:lnTo>
                <a:lnTo>
                  <a:pt x="2413317" y="435101"/>
                </a:lnTo>
                <a:lnTo>
                  <a:pt x="2415552" y="429221"/>
                </a:lnTo>
                <a:lnTo>
                  <a:pt x="2420670" y="433971"/>
                </a:lnTo>
                <a:lnTo>
                  <a:pt x="2425788" y="438708"/>
                </a:lnTo>
                <a:lnTo>
                  <a:pt x="2433802" y="438442"/>
                </a:lnTo>
                <a:lnTo>
                  <a:pt x="2437599" y="438442"/>
                </a:lnTo>
                <a:lnTo>
                  <a:pt x="2441397" y="438442"/>
                </a:lnTo>
                <a:lnTo>
                  <a:pt x="2437828" y="433971"/>
                </a:lnTo>
                <a:lnTo>
                  <a:pt x="2434043" y="433146"/>
                </a:lnTo>
                <a:lnTo>
                  <a:pt x="2430246" y="432295"/>
                </a:lnTo>
                <a:lnTo>
                  <a:pt x="2434717" y="428396"/>
                </a:lnTo>
                <a:lnTo>
                  <a:pt x="2437384" y="431457"/>
                </a:lnTo>
                <a:lnTo>
                  <a:pt x="2440063" y="434543"/>
                </a:lnTo>
                <a:lnTo>
                  <a:pt x="2445169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37" y="421982"/>
                </a:lnTo>
                <a:lnTo>
                  <a:pt x="2453424" y="422262"/>
                </a:lnTo>
                <a:lnTo>
                  <a:pt x="2458097" y="422541"/>
                </a:lnTo>
                <a:lnTo>
                  <a:pt x="2459659" y="419176"/>
                </a:lnTo>
                <a:lnTo>
                  <a:pt x="2455202" y="41724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670" y="1326934"/>
            <a:ext cx="4781925" cy="31317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2833" y="1721595"/>
            <a:ext cx="58419" cy="19685"/>
          </a:xfrm>
          <a:custGeom>
            <a:avLst/>
            <a:gdLst/>
            <a:ahLst/>
            <a:cxnLst/>
            <a:rect l="l" t="t" r="r" b="b"/>
            <a:pathLst>
              <a:path w="58420" h="19685">
                <a:moveTo>
                  <a:pt x="1934" y="18556"/>
                </a:moveTo>
                <a:lnTo>
                  <a:pt x="11151" y="19039"/>
                </a:lnTo>
                <a:lnTo>
                  <a:pt x="19011" y="16226"/>
                </a:lnTo>
                <a:lnTo>
                  <a:pt x="31051" y="19439"/>
                </a:lnTo>
                <a:lnTo>
                  <a:pt x="43592" y="17165"/>
                </a:lnTo>
                <a:lnTo>
                  <a:pt x="53625" y="13884"/>
                </a:lnTo>
                <a:lnTo>
                  <a:pt x="57895" y="9082"/>
                </a:lnTo>
                <a:lnTo>
                  <a:pt x="52053" y="1933"/>
                </a:lnTo>
                <a:lnTo>
                  <a:pt x="36063" y="0"/>
                </a:lnTo>
                <a:lnTo>
                  <a:pt x="22091" y="1368"/>
                </a:lnTo>
                <a:lnTo>
                  <a:pt x="10909" y="4969"/>
                </a:lnTo>
                <a:lnTo>
                  <a:pt x="3287" y="9735"/>
                </a:lnTo>
                <a:lnTo>
                  <a:pt x="0" y="14595"/>
                </a:lnTo>
                <a:lnTo>
                  <a:pt x="1817" y="1848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5258" y="3781336"/>
            <a:ext cx="43815" cy="38100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0" y="0"/>
                </a:moveTo>
                <a:lnTo>
                  <a:pt x="26488" y="28603"/>
                </a:lnTo>
                <a:lnTo>
                  <a:pt x="43718" y="37860"/>
                </a:lnTo>
                <a:lnTo>
                  <a:pt x="42133" y="32946"/>
                </a:lnTo>
                <a:lnTo>
                  <a:pt x="12028" y="5686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2904" y="288804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2463" y="0"/>
                </a:moveTo>
                <a:lnTo>
                  <a:pt x="0" y="4521"/>
                </a:lnTo>
                <a:lnTo>
                  <a:pt x="0" y="19646"/>
                </a:lnTo>
                <a:lnTo>
                  <a:pt x="5029" y="20459"/>
                </a:lnTo>
                <a:lnTo>
                  <a:pt x="5283" y="29146"/>
                </a:lnTo>
                <a:lnTo>
                  <a:pt x="10248" y="34836"/>
                </a:lnTo>
                <a:lnTo>
                  <a:pt x="12877" y="28016"/>
                </a:lnTo>
                <a:lnTo>
                  <a:pt x="7594" y="23990"/>
                </a:lnTo>
                <a:lnTo>
                  <a:pt x="6565" y="17564"/>
                </a:lnTo>
                <a:lnTo>
                  <a:pt x="8623" y="13208"/>
                </a:lnTo>
                <a:lnTo>
                  <a:pt x="246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2904" y="288804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11201" y="32372"/>
                </a:moveTo>
                <a:lnTo>
                  <a:pt x="10248" y="34836"/>
                </a:lnTo>
                <a:lnTo>
                  <a:pt x="5283" y="29146"/>
                </a:lnTo>
                <a:lnTo>
                  <a:pt x="5143" y="24790"/>
                </a:lnTo>
                <a:lnTo>
                  <a:pt x="5029" y="20459"/>
                </a:lnTo>
                <a:lnTo>
                  <a:pt x="0" y="19646"/>
                </a:lnTo>
                <a:lnTo>
                  <a:pt x="0" y="12090"/>
                </a:lnTo>
                <a:lnTo>
                  <a:pt x="0" y="4521"/>
                </a:lnTo>
                <a:lnTo>
                  <a:pt x="2463" y="0"/>
                </a:lnTo>
                <a:lnTo>
                  <a:pt x="5537" y="6604"/>
                </a:lnTo>
                <a:lnTo>
                  <a:pt x="8623" y="13208"/>
                </a:lnTo>
                <a:lnTo>
                  <a:pt x="6565" y="17564"/>
                </a:lnTo>
                <a:lnTo>
                  <a:pt x="7086" y="20777"/>
                </a:lnTo>
                <a:lnTo>
                  <a:pt x="7594" y="23990"/>
                </a:lnTo>
                <a:lnTo>
                  <a:pt x="12877" y="28016"/>
                </a:lnTo>
                <a:lnTo>
                  <a:pt x="11201" y="323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2904" y="1759569"/>
            <a:ext cx="40576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 marR="44450">
              <a:lnSpc>
                <a:spcPct val="103499"/>
              </a:lnSpc>
            </a:pP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Canada 1,60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(44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125$)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6792" y="1512738"/>
            <a:ext cx="40767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 algn="just">
              <a:lnSpc>
                <a:spcPct val="103499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F</a:t>
            </a:r>
            <a:r>
              <a:rPr sz="600" spc="-15" dirty="0">
                <a:solidFill>
                  <a:srgbClr val="1B75BC"/>
                </a:solidFill>
                <a:latin typeface="Gotham Pro Medium"/>
                <a:cs typeface="Gotham Pro Medium"/>
              </a:rPr>
              <a:t>r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an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c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e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2</a:t>
            </a:r>
            <a:r>
              <a:rPr sz="600" spc="-15" dirty="0">
                <a:solidFill>
                  <a:srgbClr val="1B75BC"/>
                </a:solidFill>
                <a:latin typeface="Gotham Pro Medium"/>
                <a:cs typeface="Gotham Pro Medium"/>
              </a:rPr>
              <a:t>,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77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 (</a:t>
            </a:r>
            <a:r>
              <a:rPr sz="600" spc="-5" dirty="0">
                <a:solidFill>
                  <a:srgbClr val="1B75BC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1,466$)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1306" y="1531689"/>
            <a:ext cx="453390" cy="38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8100" algn="ctr">
              <a:lnSpc>
                <a:spcPct val="103499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Uni</a:t>
            </a:r>
            <a:r>
              <a:rPr sz="600" spc="-5" dirty="0">
                <a:solidFill>
                  <a:srgbClr val="1B75BC"/>
                </a:solidFill>
                <a:latin typeface="Gotham Pro Medium"/>
                <a:cs typeface="Gotham Pro Medium"/>
              </a:rPr>
              <a:t>t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ed Kingdom 2,80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(42,609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2412" y="3094966"/>
            <a:ext cx="2901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>
              <a:lnSpc>
                <a:spcPct val="103499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Nigeria 1</a:t>
            </a:r>
            <a:r>
              <a:rPr sz="600" spc="-50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25" dirty="0">
                <a:solidFill>
                  <a:srgbClr val="00A650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9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90" dirty="0">
                <a:solidFill>
                  <a:srgbClr val="00A650"/>
                </a:solidFill>
                <a:latin typeface="Gotham Pro Medium"/>
                <a:cs typeface="Gotham Pro Medium"/>
              </a:rPr>
              <a:t>Т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5875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(5,8</a:t>
            </a:r>
            <a:r>
              <a:rPr sz="600" spc="-35" dirty="0">
                <a:solidFill>
                  <a:srgbClr val="00A650"/>
                </a:solidFill>
                <a:latin typeface="Gotham Pro Medium"/>
                <a:cs typeface="Gotham Pro Medium"/>
              </a:rPr>
              <a:t>6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7)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6715" y="3995650"/>
            <a:ext cx="30797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10795" indent="29209" algn="just">
              <a:lnSpc>
                <a:spcPct val="100000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South </a:t>
            </a:r>
            <a:r>
              <a:rPr sz="600" spc="-40" dirty="0">
                <a:solidFill>
                  <a:srgbClr val="00A650"/>
                </a:solidFill>
                <a:latin typeface="Gotham Pro Medium"/>
                <a:cs typeface="Gotham Pro Medium"/>
              </a:rPr>
              <a:t>A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frica </a:t>
            </a:r>
            <a:r>
              <a:rPr sz="600" spc="-40" dirty="0">
                <a:solidFill>
                  <a:srgbClr val="00A650"/>
                </a:solidFill>
                <a:latin typeface="Gotham Pro Medium"/>
                <a:cs typeface="Gotham Pro Medium"/>
              </a:rPr>
              <a:t>7</a:t>
            </a:r>
            <a:r>
              <a:rPr sz="600" spc="-25" dirty="0">
                <a:solidFill>
                  <a:srgbClr val="00A650"/>
                </a:solidFill>
                <a:latin typeface="Gotham Pro Medium"/>
                <a:cs typeface="Gotham Pro Medium"/>
              </a:rPr>
              <a:t>3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9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B.$</a:t>
            </a:r>
            <a:endParaRPr sz="600">
              <a:latin typeface="Gotham Pro Medium"/>
              <a:cs typeface="Gotham Pro Medium"/>
            </a:endParaRPr>
          </a:p>
          <a:p>
            <a:pPr marL="12700" algn="just">
              <a:lnSpc>
                <a:spcPts val="720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(13,225)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3117" y="3458752"/>
            <a:ext cx="36131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marR="40640" indent="3175">
              <a:lnSpc>
                <a:spcPct val="103499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Algeria </a:t>
            </a:r>
            <a:r>
              <a:rPr sz="600" spc="-35" dirty="0">
                <a:solidFill>
                  <a:srgbClr val="00A650"/>
                </a:solidFill>
                <a:latin typeface="Gotham Pro Medium"/>
                <a:cs typeface="Gotham Pro Medium"/>
              </a:rPr>
              <a:t>6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1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2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25" dirty="0">
                <a:solidFill>
                  <a:srgbClr val="00A650"/>
                </a:solidFill>
                <a:latin typeface="Gotham Pro Medium"/>
                <a:cs typeface="Gotham Pro Medium"/>
              </a:rPr>
              <a:t>М.$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(15</a:t>
            </a:r>
            <a:r>
              <a:rPr sz="600" spc="-45" dirty="0">
                <a:solidFill>
                  <a:srgbClr val="00A650"/>
                </a:solidFill>
                <a:latin typeface="Gotham Pro Medium"/>
                <a:cs typeface="Gotham Pro Medium"/>
              </a:rPr>
              <a:t>0</a:t>
            </a:r>
            <a:r>
              <a:rPr sz="600" spc="-40" dirty="0">
                <a:solidFill>
                  <a:srgbClr val="00A65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5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97420" y="3605410"/>
            <a:ext cx="2774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034">
              <a:lnSpc>
                <a:spcPct val="103499"/>
              </a:lnSpc>
            </a:pPr>
            <a:r>
              <a:rPr sz="600" spc="-45" dirty="0">
                <a:solidFill>
                  <a:srgbClr val="00A650"/>
                </a:solidFill>
                <a:latin typeface="Gotham Pro Medium"/>
                <a:cs typeface="Gotham Pro Medium"/>
              </a:rPr>
              <a:t>K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enia 15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3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B.$</a:t>
            </a:r>
            <a:endParaRPr sz="600">
              <a:latin typeface="Gotham Pro Medium"/>
              <a:cs typeface="Gotham Pro Medium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(3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156)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14492" y="2940694"/>
            <a:ext cx="2844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3499"/>
              </a:lnSpc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Egypt 1</a:t>
            </a:r>
            <a:r>
              <a:rPr sz="600" spc="-50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45" dirty="0">
                <a:solidFill>
                  <a:srgbClr val="00A650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00A650"/>
                </a:solidFill>
                <a:latin typeface="Gotham Pro Medium"/>
                <a:cs typeface="Gotham Pro Medium"/>
              </a:rPr>
              <a:t>7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 </a:t>
            </a:r>
            <a:r>
              <a:rPr sz="600" spc="-90" dirty="0">
                <a:solidFill>
                  <a:srgbClr val="00A650"/>
                </a:solidFill>
                <a:latin typeface="Gotham Pro Medium"/>
                <a:cs typeface="Gotham Pro Medium"/>
              </a:rPr>
              <a:t>Т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(11</a:t>
            </a:r>
            <a:r>
              <a:rPr sz="600" spc="-65" dirty="0">
                <a:solidFill>
                  <a:srgbClr val="00A650"/>
                </a:solidFill>
                <a:latin typeface="Gotham Pro Medium"/>
                <a:cs typeface="Gotham Pro Medium"/>
              </a:rPr>
              <a:t>,</a:t>
            </a:r>
            <a:r>
              <a:rPr sz="600" spc="-30" dirty="0">
                <a:solidFill>
                  <a:srgbClr val="00A650"/>
                </a:solidFill>
                <a:latin typeface="Gotham Pro Medium"/>
                <a:cs typeface="Gotham Pro Medium"/>
              </a:rPr>
              <a:t>132)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66258" y="2089099"/>
            <a:ext cx="40449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3499"/>
              </a:lnSpc>
            </a:pP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Spain 1,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6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9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 (36,310$)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64033" y="2525352"/>
            <a:ext cx="3981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 marR="46990" algn="ctr">
              <a:lnSpc>
                <a:spcPct val="103499"/>
              </a:lnSpc>
            </a:pP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Italy 2,31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(38</a:t>
            </a:r>
            <a:r>
              <a:rPr sz="600" spc="-35" dirty="0">
                <a:solidFill>
                  <a:srgbClr val="1B75BC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1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6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1 $)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02921" y="2173622"/>
            <a:ext cx="4241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Japan</a:t>
            </a:r>
            <a:endParaRPr sz="600">
              <a:latin typeface="Gotham Pro Medium"/>
              <a:cs typeface="Gotham Pro Medium"/>
            </a:endParaRPr>
          </a:p>
          <a:p>
            <a:pPr marL="12700" marR="5080" indent="20955">
              <a:lnSpc>
                <a:spcPct val="103499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$5,27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($43,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09636" y="2244104"/>
            <a:ext cx="42164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3499"/>
              </a:lnSpc>
            </a:pP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T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ur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key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1,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9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(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4,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44$)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87786" y="2701217"/>
            <a:ext cx="5041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839" marR="5080" indent="-104775">
              <a:lnSpc>
                <a:spcPct val="103499"/>
              </a:lnSpc>
            </a:pP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Saud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A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abia 1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,7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6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59690">
              <a:lnSpc>
                <a:spcPct val="100000"/>
              </a:lnSpc>
              <a:spcBef>
                <a:spcPts val="25"/>
              </a:spcBef>
            </a:pP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(5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9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spc="-30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08786" y="2687165"/>
            <a:ext cx="45720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3499"/>
              </a:lnSpc>
            </a:pP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Sout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h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0" dirty="0">
                <a:solidFill>
                  <a:srgbClr val="FBB040"/>
                </a:solidFill>
                <a:latin typeface="Gotham Pro Medium"/>
                <a:cs typeface="Gotham Pro Medium"/>
              </a:rPr>
              <a:t>K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o</a:t>
            </a:r>
            <a:r>
              <a:rPr sz="600" spc="-50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ea</a:t>
            </a:r>
            <a:r>
              <a:rPr sz="600" spc="-40" dirty="0">
                <a:solidFill>
                  <a:srgbClr val="FBB040"/>
                </a:solidFill>
                <a:latin typeface="Gotham Pro Medium"/>
                <a:cs typeface="Gotham Pro Medium"/>
              </a:rPr>
              <a:t> 1,8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9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($35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-5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5</a:t>
            </a:r>
            <a:r>
              <a:rPr sz="600" spc="-7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9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-40" dirty="0">
                <a:solidFill>
                  <a:srgbClr val="FBB040"/>
                </a:solidFill>
                <a:latin typeface="Gotham Pro Medium"/>
                <a:cs typeface="Gotham Pro Medium"/>
              </a:rPr>
              <a:t>.)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1151" y="3259956"/>
            <a:ext cx="3987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 marR="26034" indent="-6985">
              <a:lnSpc>
                <a:spcPct val="103499"/>
              </a:lnSpc>
            </a:pP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V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ietnam 596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М.$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(6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29329" y="2927151"/>
            <a:ext cx="3651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5080" indent="-22860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Thailand 1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16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endParaRPr sz="600">
              <a:latin typeface="Gotham Pro Medium"/>
              <a:cs typeface="Gotham Pro Medium"/>
            </a:endParaRPr>
          </a:p>
          <a:p>
            <a:pPr marL="19685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(16 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9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6)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7449" y="3224037"/>
            <a:ext cx="43053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>
              <a:lnSpc>
                <a:spcPct val="103499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Singapo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e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49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М.$</a:t>
            </a:r>
            <a:endParaRPr sz="600">
              <a:latin typeface="Gotham Pro Medium"/>
              <a:cs typeface="Gotham Pro Medium"/>
            </a:endParaRPr>
          </a:p>
          <a:p>
            <a:pPr marL="56515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87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856)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05370" y="3542765"/>
            <a:ext cx="422909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marR="11430" indent="-24130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Indonesia 3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(11,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6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12 т$)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27130" y="4054932"/>
            <a:ext cx="43053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 marR="32384" indent="-22860">
              <a:lnSpc>
                <a:spcPct val="103499"/>
              </a:lnSpc>
            </a:pP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A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u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s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t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alia 1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3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40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(46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90$)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318855" y="3200089"/>
            <a:ext cx="39941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r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an</a:t>
            </a:r>
            <a:endParaRPr sz="600">
              <a:latin typeface="Gotham Pro Medium"/>
              <a:cs typeface="Gotham Pro Medium"/>
            </a:endParaRPr>
          </a:p>
          <a:p>
            <a:pPr marL="12700" marR="5080" indent="-635" algn="ctr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1,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35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(1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046$)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20616" y="3674367"/>
            <a:ext cx="3587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P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aki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s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tan</a:t>
            </a:r>
            <a:endParaRPr sz="600">
              <a:latin typeface="Gotham Pro Medium"/>
              <a:cs typeface="Gotham Pro Medium"/>
            </a:endParaRPr>
          </a:p>
          <a:p>
            <a:pPr marL="33020" marR="25400" indent="6350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spc="-15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01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(5,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2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9)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8836" y="1548010"/>
            <a:ext cx="39116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103499"/>
              </a:lnSpc>
            </a:pP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Ru</a:t>
            </a:r>
            <a:r>
              <a:rPr sz="600" spc="-5" dirty="0">
                <a:solidFill>
                  <a:srgbClr val="FBB040"/>
                </a:solidFill>
                <a:latin typeface="Gotham Pro Medium"/>
                <a:cs typeface="Gotham Pro Medium"/>
              </a:rPr>
              <a:t>s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sia 3,40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.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$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(23</a:t>
            </a:r>
            <a:r>
              <a:rPr sz="600" spc="-35" dirty="0">
                <a:solidFill>
                  <a:srgbClr val="FBB040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1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6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3$)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7161" y="2750082"/>
            <a:ext cx="3606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215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India 8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,7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0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T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 (6,</a:t>
            </a:r>
            <a:r>
              <a:rPr sz="600" spc="-10" dirty="0">
                <a:solidFill>
                  <a:srgbClr val="FBB040"/>
                </a:solidFill>
                <a:latin typeface="Gotham Pro Medium"/>
                <a:cs typeface="Gotham Pro Medium"/>
              </a:rPr>
              <a:t>5</a:t>
            </a:r>
            <a:r>
              <a:rPr sz="600" dirty="0">
                <a:solidFill>
                  <a:srgbClr val="FBB040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BB040"/>
                </a:solidFill>
                <a:latin typeface="Gotham Pro Medium"/>
                <a:cs typeface="Gotham Pro Medium"/>
              </a:rPr>
              <a:t>2$)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6124" y="2813148"/>
            <a:ext cx="39497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 marR="36195" indent="13970">
              <a:lnSpc>
                <a:spcPct val="103499"/>
              </a:lnSpc>
            </a:pPr>
            <a:r>
              <a:rPr sz="600" spc="15" dirty="0">
                <a:solidFill>
                  <a:srgbClr val="ED1C24"/>
                </a:solidFill>
                <a:latin typeface="Gotham Pro Medium"/>
                <a:cs typeface="Gotham Pro Medium"/>
              </a:rPr>
              <a:t>M</a:t>
            </a:r>
            <a:r>
              <a:rPr sz="600" spc="-10" dirty="0">
                <a:solidFill>
                  <a:srgbClr val="ED1C24"/>
                </a:solidFill>
                <a:latin typeface="Gotham Pro Medium"/>
                <a:cs typeface="Gotham Pro Medium"/>
              </a:rPr>
              <a:t>e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xi</a:t>
            </a:r>
            <a:r>
              <a:rPr sz="600" dirty="0">
                <a:solidFill>
                  <a:srgbClr val="ED1C24"/>
                </a:solidFill>
                <a:latin typeface="Gotham Pro Medium"/>
                <a:cs typeface="Gotham Pro Medium"/>
              </a:rPr>
              <a:t>c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o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2,28 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(17 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8</a:t>
            </a:r>
            <a:r>
              <a:rPr sz="600" dirty="0">
                <a:solidFill>
                  <a:srgbClr val="ED1C24"/>
                </a:solidFill>
                <a:latin typeface="Gotham Pro Medium"/>
                <a:cs typeface="Gotham Pro Medium"/>
              </a:rPr>
              <a:t>5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2$)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8249" y="3505857"/>
            <a:ext cx="4032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3499"/>
              </a:lnSpc>
            </a:pPr>
            <a:r>
              <a:rPr sz="600" dirty="0">
                <a:solidFill>
                  <a:srgbClr val="F15A29"/>
                </a:solidFill>
                <a:latin typeface="Gotham Pro Medium"/>
                <a:cs typeface="Gotham Pro Medium"/>
              </a:rPr>
              <a:t>C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olumbia 689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 B.$ (14</a:t>
            </a:r>
            <a:r>
              <a:rPr sz="600" spc="-35" dirty="0">
                <a:solidFill>
                  <a:srgbClr val="F15A29"/>
                </a:solidFill>
                <a:latin typeface="Gotham Pro Medium"/>
                <a:cs typeface="Gotham Pro Medium"/>
              </a:rPr>
              <a:t>,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156$)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21780" y="3909304"/>
            <a:ext cx="41910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>
              <a:lnSpc>
                <a:spcPct val="103499"/>
              </a:lnSpc>
            </a:pP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A</a:t>
            </a:r>
            <a:r>
              <a:rPr sz="600" spc="-5" dirty="0">
                <a:solidFill>
                  <a:srgbClr val="F15A29"/>
                </a:solidFill>
                <a:latin typeface="Gotham Pro Medium"/>
                <a:cs typeface="Gotham Pro Medium"/>
              </a:rPr>
              <a:t>r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gentina </a:t>
            </a:r>
            <a:r>
              <a:rPr sz="600" dirty="0">
                <a:solidFill>
                  <a:srgbClr val="F15A29"/>
                </a:solidFill>
                <a:latin typeface="Gotham Pro Medium"/>
                <a:cs typeface="Gotham Pro Medium"/>
              </a:rPr>
              <a:t>8</a:t>
            </a:r>
            <a:r>
              <a:rPr sz="600" spc="-45" dirty="0">
                <a:solidFill>
                  <a:srgbClr val="F15A29"/>
                </a:solidFill>
                <a:latin typeface="Gotham Pro Medium"/>
                <a:cs typeface="Gotham Pro Medium"/>
              </a:rPr>
              <a:t>7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4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 B.$</a:t>
            </a:r>
            <a:endParaRPr sz="600">
              <a:latin typeface="Gotham Pro Medium"/>
              <a:cs typeface="Gotham Pro Medium"/>
            </a:endParaRPr>
          </a:p>
          <a:p>
            <a:pPr marL="4572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(1</a:t>
            </a:r>
            <a:r>
              <a:rPr sz="600" dirty="0">
                <a:solidFill>
                  <a:srgbClr val="F15A29"/>
                </a:solidFill>
                <a:latin typeface="Gotham Pro Medium"/>
                <a:cs typeface="Gotham Pro Medium"/>
              </a:rPr>
              <a:t>9,9</a:t>
            </a: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34)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4453" y="2299951"/>
            <a:ext cx="40576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139">
              <a:lnSpc>
                <a:spcPct val="103499"/>
              </a:lnSpc>
            </a:pP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U</a:t>
            </a:r>
            <a:r>
              <a:rPr sz="600" dirty="0">
                <a:solidFill>
                  <a:srgbClr val="ED1C24"/>
                </a:solidFill>
                <a:latin typeface="Gotham Pro Medium"/>
                <a:cs typeface="Gotham Pro Medium"/>
              </a:rPr>
              <a:t>SA</a:t>
            </a:r>
            <a:r>
              <a:rPr sz="600" spc="-5" dirty="0">
                <a:solidFill>
                  <a:srgbClr val="ED1C24"/>
                </a:solidFill>
                <a:latin typeface="Gotham Pro Medium"/>
                <a:cs typeface="Gotham Pro Medium"/>
              </a:rPr>
              <a:t> 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18, </a:t>
            </a:r>
            <a:r>
              <a:rPr sz="600" spc="-10" dirty="0">
                <a:solidFill>
                  <a:srgbClr val="ED1C24"/>
                </a:solidFill>
                <a:latin typeface="Gotham Pro Medium"/>
                <a:cs typeface="Gotham Pro Medium"/>
              </a:rPr>
              <a:t>5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.$ (</a:t>
            </a:r>
            <a:r>
              <a:rPr sz="600" spc="-10" dirty="0">
                <a:solidFill>
                  <a:srgbClr val="ED1C24"/>
                </a:solidFill>
                <a:latin typeface="Gotham Pro Medium"/>
                <a:cs typeface="Gotham Pro Medium"/>
              </a:rPr>
              <a:t>5</a:t>
            </a:r>
            <a:r>
              <a:rPr sz="600" spc="-55" dirty="0">
                <a:solidFill>
                  <a:srgbClr val="ED1C24"/>
                </a:solidFill>
                <a:latin typeface="Gotham Pro Medium"/>
                <a:cs typeface="Gotham Pro Medium"/>
              </a:rPr>
              <a:t>7</a:t>
            </a:r>
            <a:r>
              <a:rPr sz="600" spc="5" dirty="0">
                <a:solidFill>
                  <a:srgbClr val="ED1C24"/>
                </a:solidFill>
                <a:latin typeface="Gotham Pro Medium"/>
                <a:cs typeface="Gotham Pro Medium"/>
              </a:rPr>
              <a:t>,4</a:t>
            </a:r>
            <a:r>
              <a:rPr sz="600" spc="-5" dirty="0">
                <a:solidFill>
                  <a:srgbClr val="ED1C24"/>
                </a:solidFill>
                <a:latin typeface="Gotham Pro Medium"/>
                <a:cs typeface="Gotham Pro Medium"/>
              </a:rPr>
              <a:t>6</a:t>
            </a:r>
            <a:r>
              <a:rPr sz="600" spc="10" dirty="0">
                <a:solidFill>
                  <a:srgbClr val="ED1C24"/>
                </a:solidFill>
                <a:latin typeface="Gotham Pro Medium"/>
                <a:cs typeface="Gotham Pro Medium"/>
              </a:rPr>
              <a:t>7$)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12194" y="1994209"/>
            <a:ext cx="38354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 indent="-20955">
              <a:lnSpc>
                <a:spcPct val="103499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Germa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n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y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4</a:t>
            </a:r>
            <a:r>
              <a:rPr sz="600" spc="-15" dirty="0">
                <a:solidFill>
                  <a:srgbClr val="1B75BC"/>
                </a:solidFill>
                <a:latin typeface="Gotham Pro Medium"/>
                <a:cs typeface="Gotham Pro Medium"/>
              </a:rPr>
              <a:t>,</a:t>
            </a:r>
            <a:r>
              <a:rPr sz="600" dirty="0">
                <a:solidFill>
                  <a:srgbClr val="1B75BC"/>
                </a:solidFill>
                <a:latin typeface="Gotham Pro Medium"/>
                <a:cs typeface="Gotham Pro Medium"/>
              </a:rPr>
              <a:t>0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3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 </a:t>
            </a:r>
            <a:r>
              <a:rPr sz="600" spc="-55" dirty="0">
                <a:solidFill>
                  <a:srgbClr val="1B75BC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1B75BC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93500" y="2183511"/>
            <a:ext cx="42100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(48</a:t>
            </a:r>
            <a:r>
              <a:rPr sz="600" spc="-10" dirty="0">
                <a:solidFill>
                  <a:srgbClr val="1B75BC"/>
                </a:solidFill>
                <a:latin typeface="Gotham Pro Medium"/>
                <a:cs typeface="Gotham Pro Medium"/>
              </a:rPr>
              <a:t>,7</a:t>
            </a:r>
            <a:r>
              <a:rPr sz="600" spc="10" dirty="0">
                <a:solidFill>
                  <a:srgbClr val="1B75BC"/>
                </a:solidFill>
                <a:latin typeface="Gotham Pro Medium"/>
                <a:cs typeface="Gotham Pro Medium"/>
              </a:rPr>
              <a:t>30$)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17675" y="2281918"/>
            <a:ext cx="36703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03499"/>
              </a:lnSpc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China 21,42 </a:t>
            </a:r>
            <a:r>
              <a:rPr sz="600" spc="-55" dirty="0">
                <a:solidFill>
                  <a:srgbClr val="FBB040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.$</a:t>
            </a:r>
            <a:endParaRPr sz="600">
              <a:latin typeface="Gotham Pro Medium"/>
              <a:cs typeface="Gotham Pro Medium"/>
            </a:endParaRPr>
          </a:p>
          <a:p>
            <a:pPr marL="24130">
              <a:lnSpc>
                <a:spcPct val="100000"/>
              </a:lnSpc>
              <a:spcBef>
                <a:spcPts val="25"/>
              </a:spcBef>
            </a:pPr>
            <a:r>
              <a:rPr sz="600" spc="5" dirty="0">
                <a:solidFill>
                  <a:srgbClr val="FBB040"/>
                </a:solidFill>
                <a:latin typeface="Gotham Pro Medium"/>
                <a:cs typeface="Gotham Pro Medium"/>
              </a:rPr>
              <a:t>(15,535)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44248" y="3294508"/>
            <a:ext cx="3727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3499"/>
              </a:lnSpc>
            </a:pPr>
            <a:r>
              <a:rPr sz="600" spc="10" dirty="0">
                <a:solidFill>
                  <a:srgbClr val="F15A29"/>
                </a:solidFill>
                <a:latin typeface="Gotham Pro Medium"/>
                <a:cs typeface="Gotham Pro Medium"/>
              </a:rPr>
              <a:t>B</a:t>
            </a:r>
            <a:r>
              <a:rPr sz="600" spc="-15" dirty="0">
                <a:solidFill>
                  <a:srgbClr val="F15A29"/>
                </a:solidFill>
                <a:latin typeface="Gotham Pro Medium"/>
                <a:cs typeface="Gotham Pro Medium"/>
              </a:rPr>
              <a:t>r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asil 3</a:t>
            </a:r>
            <a:r>
              <a:rPr sz="600" spc="-35" dirty="0">
                <a:solidFill>
                  <a:srgbClr val="F15A29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14 </a:t>
            </a:r>
            <a:r>
              <a:rPr sz="600" spc="-55" dirty="0">
                <a:solidFill>
                  <a:srgbClr val="F15A29"/>
                </a:solidFill>
                <a:latin typeface="Gotham Pro Medium"/>
                <a:cs typeface="Gotham Pro Medium"/>
              </a:rPr>
              <a:t>Т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.$ (15</a:t>
            </a:r>
            <a:r>
              <a:rPr sz="600" spc="-35" dirty="0">
                <a:solidFill>
                  <a:srgbClr val="F15A29"/>
                </a:solidFill>
                <a:latin typeface="Gotham Pro Medium"/>
                <a:cs typeface="Gotham Pro Medium"/>
              </a:rPr>
              <a:t>,</a:t>
            </a:r>
            <a:r>
              <a:rPr sz="600" spc="5" dirty="0">
                <a:solidFill>
                  <a:srgbClr val="F15A29"/>
                </a:solidFill>
                <a:latin typeface="Gotham Pro Medium"/>
                <a:cs typeface="Gotham Pro Medium"/>
              </a:rPr>
              <a:t>128$)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3700"/>
              </a:lnSpc>
            </a:pPr>
            <a:r>
              <a:rPr spc="-15" dirty="0"/>
              <a:t>E</a:t>
            </a:r>
            <a:r>
              <a:rPr spc="-20" dirty="0"/>
              <a:t>c</a:t>
            </a:r>
            <a:r>
              <a:rPr dirty="0"/>
              <a:t>onomic multipolarity: Asia`s geo-e</a:t>
            </a:r>
            <a:r>
              <a:rPr spc="-20" dirty="0"/>
              <a:t>c</a:t>
            </a:r>
            <a:r>
              <a:rPr dirty="0"/>
              <a:t>onomic </a:t>
            </a:r>
            <a:r>
              <a:rPr spc="-25" dirty="0"/>
              <a:t>r</a:t>
            </a:r>
            <a:r>
              <a:rPr dirty="0"/>
              <a:t>egional </a:t>
            </a:r>
            <a:r>
              <a:rPr spc="-35" dirty="0"/>
              <a:t>e</a:t>
            </a:r>
            <a:r>
              <a:rPr dirty="0"/>
              <a:t>xpanse </a:t>
            </a:r>
            <a:r>
              <a:rPr spc="-35" dirty="0"/>
              <a:t>v</a:t>
            </a:r>
            <a:r>
              <a:rPr dirty="0"/>
              <a:t>ersus North America and Eu</a:t>
            </a:r>
            <a:r>
              <a:rPr spc="-25" dirty="0"/>
              <a:t>r</a:t>
            </a:r>
            <a:r>
              <a:rPr dirty="0"/>
              <a:t>ope</a:t>
            </a:r>
          </a:p>
          <a:p>
            <a:pPr marL="12700" marR="43815" algn="just">
              <a:lnSpc>
                <a:spcPct val="113700"/>
              </a:lnSpc>
              <a:spcBef>
                <a:spcPts val="600"/>
              </a:spcBef>
            </a:pPr>
            <a:r>
              <a:rPr dirty="0"/>
              <a:t>Inc</a:t>
            </a:r>
            <a:r>
              <a:rPr spc="-25" dirty="0"/>
              <a:t>r</a:t>
            </a:r>
            <a:r>
              <a:rPr dirty="0"/>
              <a:t>easingly in</a:t>
            </a:r>
            <a:r>
              <a:rPr spc="-20" dirty="0"/>
              <a:t>t</a:t>
            </a:r>
            <a:r>
              <a:rPr dirty="0"/>
              <a:t>eg</a:t>
            </a:r>
            <a:r>
              <a:rPr spc="-30" dirty="0"/>
              <a:t>r</a:t>
            </a:r>
            <a:r>
              <a:rPr dirty="0"/>
              <a:t>a</a:t>
            </a:r>
            <a:r>
              <a:rPr spc="-20" dirty="0"/>
              <a:t>t</a:t>
            </a:r>
            <a:r>
              <a:rPr dirty="0"/>
              <a:t>ed sub-</a:t>
            </a:r>
            <a:r>
              <a:rPr spc="-25" dirty="0"/>
              <a:t>r</a:t>
            </a:r>
            <a:r>
              <a:rPr dirty="0"/>
              <a:t>egional </a:t>
            </a:r>
            <a:r>
              <a:rPr spc="-20" dirty="0"/>
              <a:t>s</a:t>
            </a:r>
            <a:r>
              <a:rPr spc="-25" dirty="0"/>
              <a:t>y</a:t>
            </a:r>
            <a:r>
              <a:rPr spc="-15" dirty="0"/>
              <a:t>s</a:t>
            </a:r>
            <a:r>
              <a:rPr spc="-20" dirty="0"/>
              <a:t>t</a:t>
            </a:r>
            <a:r>
              <a:rPr dirty="0"/>
              <a:t>ems: </a:t>
            </a:r>
            <a:r>
              <a:rPr spc="-75" dirty="0"/>
              <a:t>W</a:t>
            </a:r>
            <a:r>
              <a:rPr dirty="0"/>
              <a:t>e</a:t>
            </a:r>
            <a:r>
              <a:rPr spc="-15" dirty="0"/>
              <a:t>s</a:t>
            </a:r>
            <a:r>
              <a:rPr dirty="0"/>
              <a:t>t Asia, South Asia, </a:t>
            </a:r>
            <a:r>
              <a:rPr spc="-15" dirty="0"/>
              <a:t>C</a:t>
            </a:r>
            <a:r>
              <a:rPr dirty="0"/>
              <a:t>ent</a:t>
            </a:r>
            <a:r>
              <a:rPr spc="-30" dirty="0"/>
              <a:t>r</a:t>
            </a:r>
            <a:r>
              <a:rPr dirty="0"/>
              <a:t>al Asia, Southe</a:t>
            </a:r>
            <a:r>
              <a:rPr spc="-15" dirty="0"/>
              <a:t>s</a:t>
            </a:r>
            <a:r>
              <a:rPr dirty="0"/>
              <a:t>t Asia, Northea</a:t>
            </a:r>
            <a:r>
              <a:rPr spc="-15" dirty="0"/>
              <a:t>s</a:t>
            </a:r>
            <a:r>
              <a:rPr dirty="0"/>
              <a:t>t Asia, O</a:t>
            </a:r>
            <a:r>
              <a:rPr spc="-20" dirty="0"/>
              <a:t>c</a:t>
            </a:r>
            <a:r>
              <a:rPr dirty="0"/>
              <a:t>eania</a:t>
            </a:r>
          </a:p>
          <a:p>
            <a:pPr marL="12700" marR="153670">
              <a:lnSpc>
                <a:spcPct val="113700"/>
              </a:lnSpc>
              <a:spcBef>
                <a:spcPts val="600"/>
              </a:spcBef>
            </a:pPr>
            <a:r>
              <a:rPr dirty="0"/>
              <a:t>Int</a:t>
            </a:r>
            <a:r>
              <a:rPr spc="-30" dirty="0"/>
              <a:t>r</a:t>
            </a:r>
            <a:r>
              <a:rPr dirty="0"/>
              <a:t>a</a:t>
            </a:r>
            <a:r>
              <a:rPr spc="-45" dirty="0"/>
              <a:t>-</a:t>
            </a:r>
            <a:r>
              <a:rPr dirty="0"/>
              <a:t>Asian t</a:t>
            </a:r>
            <a:r>
              <a:rPr spc="-30" dirty="0"/>
              <a:t>r</a:t>
            </a:r>
            <a:r>
              <a:rPr dirty="0"/>
              <a:t>ade in</a:t>
            </a:r>
            <a:r>
              <a:rPr spc="-20" dirty="0"/>
              <a:t>t</a:t>
            </a:r>
            <a:r>
              <a:rPr dirty="0"/>
              <a:t>eg</a:t>
            </a:r>
            <a:r>
              <a:rPr spc="-30" dirty="0"/>
              <a:t>r</a:t>
            </a:r>
            <a:r>
              <a:rPr dirty="0"/>
              <a:t>ation&gt; </a:t>
            </a:r>
            <a:r>
              <a:rPr spc="-30" dirty="0"/>
              <a:t>r</a:t>
            </a:r>
            <a:r>
              <a:rPr dirty="0"/>
              <a:t>a</a:t>
            </a:r>
            <a:r>
              <a:rPr spc="-20" dirty="0"/>
              <a:t>t</a:t>
            </a:r>
            <a:r>
              <a:rPr dirty="0"/>
              <a:t>e of global t</a:t>
            </a:r>
            <a:r>
              <a:rPr spc="-30" dirty="0"/>
              <a:t>r</a:t>
            </a:r>
            <a:r>
              <a:rPr dirty="0"/>
              <a:t>ade g</a:t>
            </a:r>
            <a:r>
              <a:rPr spc="-25" dirty="0"/>
              <a:t>r</a:t>
            </a:r>
            <a:r>
              <a:rPr spc="-30" dirty="0"/>
              <a:t>o</a:t>
            </a:r>
            <a:r>
              <a:rPr dirty="0"/>
              <a:t>wth</a:t>
            </a:r>
          </a:p>
          <a:p>
            <a:pPr marL="12700" marR="182880">
              <a:lnSpc>
                <a:spcPct val="113700"/>
              </a:lnSpc>
              <a:spcBef>
                <a:spcPts val="600"/>
              </a:spcBef>
            </a:pPr>
            <a:r>
              <a:rPr spc="-15" dirty="0"/>
              <a:t>S</a:t>
            </a:r>
            <a:r>
              <a:rPr dirty="0"/>
              <a:t>wing </a:t>
            </a:r>
            <a:r>
              <a:rPr spc="-15" dirty="0"/>
              <a:t>s</a:t>
            </a:r>
            <a:r>
              <a:rPr dirty="0"/>
              <a:t>ta</a:t>
            </a:r>
            <a:r>
              <a:rPr spc="-20" dirty="0"/>
              <a:t>t</a:t>
            </a:r>
            <a:r>
              <a:rPr dirty="0"/>
              <a:t>es:Asianization of Ru</a:t>
            </a:r>
            <a:r>
              <a:rPr spc="-15" dirty="0"/>
              <a:t>s</a:t>
            </a:r>
            <a:r>
              <a:rPr dirty="0"/>
              <a:t>sia, </a:t>
            </a:r>
            <a:r>
              <a:rPr spc="-100" dirty="0"/>
              <a:t>T</a:t>
            </a:r>
            <a:r>
              <a:rPr dirty="0"/>
              <a:t>ur</a:t>
            </a:r>
            <a:r>
              <a:rPr spc="-30" dirty="0"/>
              <a:t>ke</a:t>
            </a:r>
            <a:r>
              <a:rPr spc="-95" dirty="0"/>
              <a:t>y</a:t>
            </a:r>
            <a:r>
              <a:rPr dirty="0"/>
              <a:t>, Saudi via t</a:t>
            </a:r>
            <a:r>
              <a:rPr spc="-30" dirty="0"/>
              <a:t>r</a:t>
            </a:r>
            <a:r>
              <a:rPr dirty="0"/>
              <a:t>ade/i</a:t>
            </a:r>
            <a:r>
              <a:rPr spc="-25" dirty="0"/>
              <a:t>n</a:t>
            </a:r>
            <a:r>
              <a:rPr spc="-35" dirty="0"/>
              <a:t>v</a:t>
            </a:r>
            <a:r>
              <a:rPr dirty="0"/>
              <a:t>e</a:t>
            </a:r>
            <a:r>
              <a:rPr spc="-15" dirty="0"/>
              <a:t>s</a:t>
            </a:r>
            <a:r>
              <a:rPr dirty="0"/>
              <a:t>tment </a:t>
            </a:r>
            <a:r>
              <a:rPr spc="-25" dirty="0"/>
              <a:t>r</a:t>
            </a:r>
            <a:r>
              <a:rPr dirty="0"/>
              <a:t>eorientation</a:t>
            </a:r>
          </a:p>
          <a:p>
            <a:pPr marL="12700" marR="144780">
              <a:lnSpc>
                <a:spcPct val="113700"/>
              </a:lnSpc>
              <a:spcBef>
                <a:spcPts val="600"/>
              </a:spcBef>
            </a:pPr>
            <a:r>
              <a:rPr dirty="0"/>
              <a:t>S</a:t>
            </a:r>
            <a:r>
              <a:rPr spc="-35" dirty="0"/>
              <a:t>ov</a:t>
            </a:r>
            <a:r>
              <a:rPr dirty="0"/>
              <a:t>e</a:t>
            </a:r>
            <a:r>
              <a:rPr spc="-25" dirty="0"/>
              <a:t>r</a:t>
            </a:r>
            <a:r>
              <a:rPr dirty="0"/>
              <a:t>eign </a:t>
            </a:r>
            <a:r>
              <a:rPr spc="-75" dirty="0"/>
              <a:t>W</a:t>
            </a:r>
            <a:r>
              <a:rPr dirty="0"/>
              <a:t>ealth Funds, capital mar</a:t>
            </a:r>
            <a:r>
              <a:rPr spc="-30" dirty="0"/>
              <a:t>k</a:t>
            </a:r>
            <a:r>
              <a:rPr dirty="0"/>
              <a:t>ets, cur</a:t>
            </a:r>
            <a:r>
              <a:rPr spc="-25" dirty="0"/>
              <a:t>r</a:t>
            </a:r>
            <a:r>
              <a:rPr dirty="0"/>
              <a:t>ency ag</a:t>
            </a:r>
            <a:r>
              <a:rPr spc="-25" dirty="0"/>
              <a:t>r</a:t>
            </a:r>
            <a:r>
              <a:rPr dirty="0"/>
              <a:t>eements, </a:t>
            </a:r>
            <a:r>
              <a:rPr spc="-20" dirty="0"/>
              <a:t>F</a:t>
            </a:r>
            <a:r>
              <a:rPr dirty="0"/>
              <a:t>o</a:t>
            </a:r>
            <a:r>
              <a:rPr spc="-25" dirty="0"/>
              <a:t>r</a:t>
            </a:r>
            <a:r>
              <a:rPr dirty="0"/>
              <a:t>eign di</a:t>
            </a:r>
            <a:r>
              <a:rPr spc="-25" dirty="0"/>
              <a:t>r</a:t>
            </a:r>
            <a:r>
              <a:rPr dirty="0"/>
              <a:t>ect i</a:t>
            </a:r>
            <a:r>
              <a:rPr spc="-25" dirty="0"/>
              <a:t>n</a:t>
            </a:r>
            <a:r>
              <a:rPr spc="-35" dirty="0"/>
              <a:t>v</a:t>
            </a:r>
            <a:r>
              <a:rPr dirty="0"/>
              <a:t>e</a:t>
            </a:r>
            <a:r>
              <a:rPr spc="-15" dirty="0"/>
              <a:t>s</a:t>
            </a:r>
            <a:r>
              <a:rPr dirty="0"/>
              <a:t>t- ments</a:t>
            </a:r>
          </a:p>
        </p:txBody>
      </p:sp>
      <p:sp>
        <p:nvSpPr>
          <p:cNvPr id="49" name="object 49"/>
          <p:cNvSpPr/>
          <p:nvPr/>
        </p:nvSpPr>
        <p:spPr>
          <a:xfrm>
            <a:off x="5608638" y="162572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5"/>
                </a:lnTo>
                <a:lnTo>
                  <a:pt x="27114" y="34925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08638" y="2281360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5"/>
                </a:lnTo>
                <a:lnTo>
                  <a:pt x="27114" y="34925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08638" y="291953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5"/>
                </a:lnTo>
                <a:lnTo>
                  <a:pt x="27114" y="34925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8638" y="3378992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10"/>
                </a:lnTo>
                <a:lnTo>
                  <a:pt x="0" y="27114"/>
                </a:lnTo>
                <a:lnTo>
                  <a:pt x="7810" y="34924"/>
                </a:lnTo>
                <a:lnTo>
                  <a:pt x="27114" y="34924"/>
                </a:lnTo>
                <a:lnTo>
                  <a:pt x="34925" y="27114"/>
                </a:lnTo>
                <a:lnTo>
                  <a:pt x="34925" y="7810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08638" y="3835708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7114" y="0"/>
                </a:moveTo>
                <a:lnTo>
                  <a:pt x="7810" y="0"/>
                </a:lnTo>
                <a:lnTo>
                  <a:pt x="0" y="7823"/>
                </a:lnTo>
                <a:lnTo>
                  <a:pt x="0" y="27114"/>
                </a:lnTo>
                <a:lnTo>
                  <a:pt x="7810" y="34924"/>
                </a:lnTo>
                <a:lnTo>
                  <a:pt x="27114" y="34924"/>
                </a:lnTo>
                <a:lnTo>
                  <a:pt x="34925" y="27114"/>
                </a:lnTo>
                <a:lnTo>
                  <a:pt x="34925" y="7823"/>
                </a:lnTo>
                <a:lnTo>
                  <a:pt x="271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891108" y="1494630"/>
            <a:ext cx="21590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">
              <a:lnSpc>
                <a:spcPct val="103499"/>
              </a:lnSpc>
            </a:pPr>
            <a:r>
              <a:rPr sz="6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GDP 2016</a:t>
            </a:r>
            <a:endParaRPr sz="600">
              <a:latin typeface="Gotham Pro Medium"/>
              <a:cs typeface="Gotham Pro Medium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9"/>
              </a:rPr>
              <a:t>ww</a:t>
            </a:r>
            <a:r>
              <a:rPr spc="-50" dirty="0">
                <a:hlinkClick r:id="rId9"/>
              </a:rPr>
              <a:t>w</a:t>
            </a:r>
            <a:r>
              <a:rPr spc="5" dirty="0">
                <a:hlinkClick r:id="rId9"/>
              </a:rPr>
              <a:t>.i</a:t>
            </a:r>
            <a:r>
              <a:rPr dirty="0">
                <a:hlinkClick r:id="rId9"/>
              </a:rPr>
              <a:t>c</a:t>
            </a:r>
            <a:r>
              <a:rPr spc="10" dirty="0">
                <a:hlinkClick r:id="rId9"/>
              </a:rPr>
              <a:t>ctt</a:t>
            </a:r>
            <a:r>
              <a:rPr spc="-15" dirty="0">
                <a:hlinkClick r:id="rId9"/>
              </a:rPr>
              <a:t>.</a:t>
            </a:r>
            <a:r>
              <a:rPr dirty="0">
                <a:hlinkClick r:id="rId9"/>
              </a:rPr>
              <a:t>c</a:t>
            </a:r>
            <a:r>
              <a:rPr spc="20" dirty="0">
                <a:hlinkClick r:id="rId9"/>
              </a:rPr>
              <a:t>om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17674" y="4777926"/>
            <a:ext cx="12788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</a:t>
            </a:r>
            <a:r>
              <a:rPr sz="800" spc="-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ORLD BANK</a:t>
            </a:r>
            <a:endParaRPr sz="8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993" y="543902"/>
            <a:ext cx="371411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FROM TRAN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TLANTIC 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 EUR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SIAN: THE NEW TRADE 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XIS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41" y="292488"/>
            <a:ext cx="919073" cy="9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5139" y="2491121"/>
            <a:ext cx="198501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North America lea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ade dependent 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egion;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5139" y="3062621"/>
            <a:ext cx="216344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Asia ca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ching up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 Eu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ope in sha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orld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ade;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5139" y="3634121"/>
            <a:ext cx="2626995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1200" spc="-50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Asian axis la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ge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and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 g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ro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wing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ade d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ad despi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lack- ing F</a:t>
            </a:r>
            <a:r>
              <a:rPr sz="1200" spc="-1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As and</a:t>
            </a:r>
            <a:endParaRPr sz="12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inf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tructu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endParaRPr sz="1200">
              <a:latin typeface="Gotham Pro"/>
              <a:cs typeface="Gotham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569" y="2538047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5">
                <a:moveTo>
                  <a:pt x="230851" y="115473"/>
                </a:moveTo>
                <a:lnTo>
                  <a:pt x="222920" y="157633"/>
                </a:lnTo>
                <a:lnTo>
                  <a:pt x="201135" y="192846"/>
                </a:lnTo>
                <a:lnTo>
                  <a:pt x="168509" y="218096"/>
                </a:lnTo>
                <a:lnTo>
                  <a:pt x="128054" y="230367"/>
                </a:lnTo>
                <a:lnTo>
                  <a:pt x="111610" y="229691"/>
                </a:lnTo>
                <a:lnTo>
                  <a:pt x="67728" y="218467"/>
                </a:lnTo>
                <a:lnTo>
                  <a:pt x="33356" y="195455"/>
                </a:lnTo>
                <a:lnTo>
                  <a:pt x="10208" y="163232"/>
                </a:lnTo>
                <a:lnTo>
                  <a:pt x="0" y="124379"/>
                </a:lnTo>
                <a:lnTo>
                  <a:pt x="778" y="108451"/>
                </a:lnTo>
                <a:lnTo>
                  <a:pt x="12564" y="65644"/>
                </a:lnTo>
                <a:lnTo>
                  <a:pt x="36430" y="31917"/>
                </a:lnTo>
                <a:lnTo>
                  <a:pt x="69682" y="9344"/>
                </a:lnTo>
                <a:lnTo>
                  <a:pt x="109624" y="0"/>
                </a:lnTo>
                <a:lnTo>
                  <a:pt x="125096" y="845"/>
                </a:lnTo>
                <a:lnTo>
                  <a:pt x="166963" y="13071"/>
                </a:lnTo>
                <a:lnTo>
                  <a:pt x="200137" y="37645"/>
                </a:lnTo>
                <a:lnTo>
                  <a:pt x="222221" y="71762"/>
                </a:lnTo>
                <a:lnTo>
                  <a:pt x="230816" y="112615"/>
                </a:lnTo>
                <a:lnTo>
                  <a:pt x="230851" y="115473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022" y="2565083"/>
            <a:ext cx="8382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ED1C24"/>
                </a:solidFill>
                <a:latin typeface="Gotham Pro Medium"/>
                <a:cs typeface="Gotham Pro Medium"/>
              </a:rPr>
              <a:t>1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0569" y="3115165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4">
                <a:moveTo>
                  <a:pt x="230851" y="115473"/>
                </a:moveTo>
                <a:lnTo>
                  <a:pt x="222920" y="157633"/>
                </a:lnTo>
                <a:lnTo>
                  <a:pt x="201135" y="192846"/>
                </a:lnTo>
                <a:lnTo>
                  <a:pt x="168509" y="218096"/>
                </a:lnTo>
                <a:lnTo>
                  <a:pt x="128054" y="230367"/>
                </a:lnTo>
                <a:lnTo>
                  <a:pt x="111610" y="229691"/>
                </a:lnTo>
                <a:lnTo>
                  <a:pt x="67728" y="218467"/>
                </a:lnTo>
                <a:lnTo>
                  <a:pt x="33356" y="195455"/>
                </a:lnTo>
                <a:lnTo>
                  <a:pt x="10208" y="163232"/>
                </a:lnTo>
                <a:lnTo>
                  <a:pt x="0" y="124379"/>
                </a:lnTo>
                <a:lnTo>
                  <a:pt x="778" y="108451"/>
                </a:lnTo>
                <a:lnTo>
                  <a:pt x="12564" y="65644"/>
                </a:lnTo>
                <a:lnTo>
                  <a:pt x="36430" y="31917"/>
                </a:lnTo>
                <a:lnTo>
                  <a:pt x="69682" y="9344"/>
                </a:lnTo>
                <a:lnTo>
                  <a:pt x="109624" y="0"/>
                </a:lnTo>
                <a:lnTo>
                  <a:pt x="125096" y="845"/>
                </a:lnTo>
                <a:lnTo>
                  <a:pt x="166963" y="13071"/>
                </a:lnTo>
                <a:lnTo>
                  <a:pt x="200137" y="37645"/>
                </a:lnTo>
                <a:lnTo>
                  <a:pt x="222221" y="71762"/>
                </a:lnTo>
                <a:lnTo>
                  <a:pt x="230816" y="112615"/>
                </a:lnTo>
                <a:lnTo>
                  <a:pt x="230851" y="115473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072" y="3142933"/>
            <a:ext cx="1155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ED1C24"/>
                </a:solidFill>
                <a:latin typeface="Gotham Pro Medium"/>
                <a:cs typeface="Gotham Pro Medium"/>
              </a:rPr>
              <a:t>2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0378" y="3692284"/>
            <a:ext cx="231140" cy="230504"/>
          </a:xfrm>
          <a:custGeom>
            <a:avLst/>
            <a:gdLst/>
            <a:ahLst/>
            <a:cxnLst/>
            <a:rect l="l" t="t" r="r" b="b"/>
            <a:pathLst>
              <a:path w="231140" h="230504">
                <a:moveTo>
                  <a:pt x="230851" y="115473"/>
                </a:moveTo>
                <a:lnTo>
                  <a:pt x="222920" y="157633"/>
                </a:lnTo>
                <a:lnTo>
                  <a:pt x="201135" y="192846"/>
                </a:lnTo>
                <a:lnTo>
                  <a:pt x="168509" y="218096"/>
                </a:lnTo>
                <a:lnTo>
                  <a:pt x="128054" y="230367"/>
                </a:lnTo>
                <a:lnTo>
                  <a:pt x="111610" y="229691"/>
                </a:lnTo>
                <a:lnTo>
                  <a:pt x="67728" y="218467"/>
                </a:lnTo>
                <a:lnTo>
                  <a:pt x="33356" y="195455"/>
                </a:lnTo>
                <a:lnTo>
                  <a:pt x="10208" y="163232"/>
                </a:lnTo>
                <a:lnTo>
                  <a:pt x="0" y="124379"/>
                </a:lnTo>
                <a:lnTo>
                  <a:pt x="778" y="108451"/>
                </a:lnTo>
                <a:lnTo>
                  <a:pt x="12564" y="65644"/>
                </a:lnTo>
                <a:lnTo>
                  <a:pt x="36430" y="31917"/>
                </a:lnTo>
                <a:lnTo>
                  <a:pt x="69682" y="9344"/>
                </a:lnTo>
                <a:lnTo>
                  <a:pt x="109624" y="0"/>
                </a:lnTo>
                <a:lnTo>
                  <a:pt x="125096" y="845"/>
                </a:lnTo>
                <a:lnTo>
                  <a:pt x="166963" y="13071"/>
                </a:lnTo>
                <a:lnTo>
                  <a:pt x="200137" y="37645"/>
                </a:lnTo>
                <a:lnTo>
                  <a:pt x="222221" y="71762"/>
                </a:lnTo>
                <a:lnTo>
                  <a:pt x="230816" y="112615"/>
                </a:lnTo>
                <a:lnTo>
                  <a:pt x="230851" y="115473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510" y="3720796"/>
            <a:ext cx="116839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ED1C24"/>
                </a:solidFill>
                <a:latin typeface="Gotham Pro Medium"/>
                <a:cs typeface="Gotham Pro Medium"/>
              </a:rPr>
              <a:t>3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90163" y="1293955"/>
            <a:ext cx="5699413" cy="3342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3913" y="1558431"/>
            <a:ext cx="2582545" cy="1066800"/>
          </a:xfrm>
          <a:custGeom>
            <a:avLst/>
            <a:gdLst/>
            <a:ahLst/>
            <a:cxnLst/>
            <a:rect l="l" t="t" r="r" b="b"/>
            <a:pathLst>
              <a:path w="2582545" h="1066800">
                <a:moveTo>
                  <a:pt x="2577477" y="415556"/>
                </a:moveTo>
                <a:lnTo>
                  <a:pt x="2567880" y="409284"/>
                </a:lnTo>
                <a:lnTo>
                  <a:pt x="2556867" y="399445"/>
                </a:lnTo>
                <a:lnTo>
                  <a:pt x="2544412" y="390345"/>
                </a:lnTo>
                <a:lnTo>
                  <a:pt x="2533300" y="388702"/>
                </a:lnTo>
                <a:lnTo>
                  <a:pt x="2532341" y="393052"/>
                </a:lnTo>
                <a:lnTo>
                  <a:pt x="2526499" y="388886"/>
                </a:lnTo>
                <a:lnTo>
                  <a:pt x="2525090" y="385292"/>
                </a:lnTo>
                <a:lnTo>
                  <a:pt x="2523680" y="381685"/>
                </a:lnTo>
                <a:lnTo>
                  <a:pt x="2504744" y="381114"/>
                </a:lnTo>
                <a:lnTo>
                  <a:pt x="2504503" y="384987"/>
                </a:lnTo>
                <a:lnTo>
                  <a:pt x="2504274" y="388886"/>
                </a:lnTo>
                <a:lnTo>
                  <a:pt x="2508961" y="389166"/>
                </a:lnTo>
                <a:lnTo>
                  <a:pt x="2511767" y="393611"/>
                </a:lnTo>
                <a:lnTo>
                  <a:pt x="2514561" y="398068"/>
                </a:lnTo>
                <a:lnTo>
                  <a:pt x="2508008" y="400557"/>
                </a:lnTo>
                <a:lnTo>
                  <a:pt x="2509405" y="405561"/>
                </a:lnTo>
                <a:lnTo>
                  <a:pt x="2510815" y="410552"/>
                </a:lnTo>
                <a:lnTo>
                  <a:pt x="2502395" y="403047"/>
                </a:lnTo>
                <a:lnTo>
                  <a:pt x="2499360" y="400291"/>
                </a:lnTo>
                <a:lnTo>
                  <a:pt x="2496324" y="397522"/>
                </a:lnTo>
                <a:lnTo>
                  <a:pt x="2497721" y="386664"/>
                </a:lnTo>
                <a:lnTo>
                  <a:pt x="2498648" y="381114"/>
                </a:lnTo>
                <a:lnTo>
                  <a:pt x="2499614" y="375551"/>
                </a:lnTo>
                <a:lnTo>
                  <a:pt x="2493289" y="376656"/>
                </a:lnTo>
                <a:lnTo>
                  <a:pt x="2492578" y="371132"/>
                </a:lnTo>
                <a:lnTo>
                  <a:pt x="2486084" y="363934"/>
                </a:lnTo>
                <a:lnTo>
                  <a:pt x="2473156" y="355711"/>
                </a:lnTo>
                <a:lnTo>
                  <a:pt x="2456586" y="347475"/>
                </a:lnTo>
                <a:lnTo>
                  <a:pt x="2445218" y="341626"/>
                </a:lnTo>
                <a:lnTo>
                  <a:pt x="2439009" y="336577"/>
                </a:lnTo>
                <a:lnTo>
                  <a:pt x="2429255" y="330589"/>
                </a:lnTo>
                <a:lnTo>
                  <a:pt x="2416388" y="324852"/>
                </a:lnTo>
                <a:lnTo>
                  <a:pt x="2407348" y="317228"/>
                </a:lnTo>
                <a:lnTo>
                  <a:pt x="2394918" y="309799"/>
                </a:lnTo>
                <a:lnTo>
                  <a:pt x="2381826" y="303864"/>
                </a:lnTo>
                <a:lnTo>
                  <a:pt x="2370796" y="300722"/>
                </a:lnTo>
                <a:lnTo>
                  <a:pt x="2357843" y="299719"/>
                </a:lnTo>
                <a:lnTo>
                  <a:pt x="2360422" y="292226"/>
                </a:lnTo>
                <a:lnTo>
                  <a:pt x="2354795" y="293331"/>
                </a:lnTo>
                <a:lnTo>
                  <a:pt x="2344050" y="293699"/>
                </a:lnTo>
                <a:lnTo>
                  <a:pt x="2328767" y="292919"/>
                </a:lnTo>
                <a:lnTo>
                  <a:pt x="2312055" y="293321"/>
                </a:lnTo>
                <a:lnTo>
                  <a:pt x="2304646" y="294945"/>
                </a:lnTo>
                <a:lnTo>
                  <a:pt x="2294116" y="290561"/>
                </a:lnTo>
                <a:lnTo>
                  <a:pt x="2279664" y="285427"/>
                </a:lnTo>
                <a:lnTo>
                  <a:pt x="2268466" y="283544"/>
                </a:lnTo>
                <a:lnTo>
                  <a:pt x="2263343" y="288899"/>
                </a:lnTo>
                <a:lnTo>
                  <a:pt x="2264740" y="295287"/>
                </a:lnTo>
                <a:lnTo>
                  <a:pt x="2261476" y="296392"/>
                </a:lnTo>
                <a:lnTo>
                  <a:pt x="2258199" y="297497"/>
                </a:lnTo>
                <a:lnTo>
                  <a:pt x="2261476" y="303060"/>
                </a:lnTo>
                <a:lnTo>
                  <a:pt x="2269197" y="311378"/>
                </a:lnTo>
                <a:lnTo>
                  <a:pt x="2272870" y="321874"/>
                </a:lnTo>
                <a:lnTo>
                  <a:pt x="2266226" y="329183"/>
                </a:lnTo>
                <a:lnTo>
                  <a:pt x="2254633" y="329176"/>
                </a:lnTo>
                <a:lnTo>
                  <a:pt x="2244956" y="322199"/>
                </a:lnTo>
                <a:lnTo>
                  <a:pt x="2235706" y="315123"/>
                </a:lnTo>
                <a:lnTo>
                  <a:pt x="2228187" y="308580"/>
                </a:lnTo>
                <a:lnTo>
                  <a:pt x="2225687" y="299719"/>
                </a:lnTo>
                <a:lnTo>
                  <a:pt x="2230831" y="298322"/>
                </a:lnTo>
                <a:lnTo>
                  <a:pt x="2235517" y="303060"/>
                </a:lnTo>
                <a:lnTo>
                  <a:pt x="2240191" y="307771"/>
                </a:lnTo>
                <a:lnTo>
                  <a:pt x="2246503" y="303898"/>
                </a:lnTo>
                <a:lnTo>
                  <a:pt x="2247214" y="297776"/>
                </a:lnTo>
                <a:lnTo>
                  <a:pt x="2247912" y="291680"/>
                </a:lnTo>
                <a:lnTo>
                  <a:pt x="2234565" y="287502"/>
                </a:lnTo>
                <a:lnTo>
                  <a:pt x="2227313" y="288061"/>
                </a:lnTo>
                <a:lnTo>
                  <a:pt x="2218120" y="295055"/>
                </a:lnTo>
                <a:lnTo>
                  <a:pt x="2208799" y="305438"/>
                </a:lnTo>
                <a:lnTo>
                  <a:pt x="2197506" y="307218"/>
                </a:lnTo>
                <a:lnTo>
                  <a:pt x="2182355" y="305053"/>
                </a:lnTo>
                <a:lnTo>
                  <a:pt x="2170857" y="301439"/>
                </a:lnTo>
                <a:lnTo>
                  <a:pt x="2161663" y="299415"/>
                </a:lnTo>
                <a:lnTo>
                  <a:pt x="2145834" y="299594"/>
                </a:lnTo>
                <a:lnTo>
                  <a:pt x="2130138" y="301240"/>
                </a:lnTo>
                <a:lnTo>
                  <a:pt x="2120230" y="312196"/>
                </a:lnTo>
                <a:lnTo>
                  <a:pt x="2118401" y="320819"/>
                </a:lnTo>
                <a:lnTo>
                  <a:pt x="2115985" y="322211"/>
                </a:lnTo>
                <a:lnTo>
                  <a:pt x="2113889" y="306108"/>
                </a:lnTo>
                <a:lnTo>
                  <a:pt x="2113889" y="303060"/>
                </a:lnTo>
                <a:lnTo>
                  <a:pt x="2113889" y="299986"/>
                </a:lnTo>
                <a:lnTo>
                  <a:pt x="2108974" y="297776"/>
                </a:lnTo>
                <a:lnTo>
                  <a:pt x="2101710" y="297776"/>
                </a:lnTo>
                <a:lnTo>
                  <a:pt x="2094458" y="297776"/>
                </a:lnTo>
                <a:lnTo>
                  <a:pt x="2090242" y="297497"/>
                </a:lnTo>
                <a:lnTo>
                  <a:pt x="2093277" y="293890"/>
                </a:lnTo>
                <a:lnTo>
                  <a:pt x="2096338" y="290271"/>
                </a:lnTo>
                <a:lnTo>
                  <a:pt x="2090483" y="286651"/>
                </a:lnTo>
                <a:lnTo>
                  <a:pt x="2096084" y="281952"/>
                </a:lnTo>
                <a:lnTo>
                  <a:pt x="2096249" y="276047"/>
                </a:lnTo>
                <a:lnTo>
                  <a:pt x="2089241" y="267762"/>
                </a:lnTo>
                <a:lnTo>
                  <a:pt x="2077914" y="259366"/>
                </a:lnTo>
                <a:lnTo>
                  <a:pt x="2064435" y="254641"/>
                </a:lnTo>
                <a:lnTo>
                  <a:pt x="2049923" y="252388"/>
                </a:lnTo>
                <a:lnTo>
                  <a:pt x="2035732" y="252021"/>
                </a:lnTo>
                <a:lnTo>
                  <a:pt x="2023215" y="252957"/>
                </a:lnTo>
                <a:lnTo>
                  <a:pt x="2013725" y="254612"/>
                </a:lnTo>
                <a:lnTo>
                  <a:pt x="2000593" y="257253"/>
                </a:lnTo>
                <a:lnTo>
                  <a:pt x="1986801" y="257974"/>
                </a:lnTo>
                <a:lnTo>
                  <a:pt x="1975273" y="258016"/>
                </a:lnTo>
                <a:lnTo>
                  <a:pt x="1964639" y="258343"/>
                </a:lnTo>
                <a:lnTo>
                  <a:pt x="1971890" y="253885"/>
                </a:lnTo>
                <a:lnTo>
                  <a:pt x="1969325" y="248894"/>
                </a:lnTo>
                <a:lnTo>
                  <a:pt x="1966747" y="243890"/>
                </a:lnTo>
                <a:lnTo>
                  <a:pt x="1951532" y="237782"/>
                </a:lnTo>
                <a:lnTo>
                  <a:pt x="1949424" y="241947"/>
                </a:lnTo>
                <a:lnTo>
                  <a:pt x="1947316" y="246113"/>
                </a:lnTo>
                <a:lnTo>
                  <a:pt x="1943354" y="241947"/>
                </a:lnTo>
                <a:lnTo>
                  <a:pt x="1943354" y="238886"/>
                </a:lnTo>
                <a:lnTo>
                  <a:pt x="1943354" y="235838"/>
                </a:lnTo>
                <a:lnTo>
                  <a:pt x="1929079" y="229730"/>
                </a:lnTo>
                <a:lnTo>
                  <a:pt x="1923465" y="231114"/>
                </a:lnTo>
                <a:lnTo>
                  <a:pt x="1917852" y="232498"/>
                </a:lnTo>
                <a:lnTo>
                  <a:pt x="1915287" y="224993"/>
                </a:lnTo>
                <a:lnTo>
                  <a:pt x="1921814" y="224993"/>
                </a:lnTo>
                <a:lnTo>
                  <a:pt x="1928380" y="224993"/>
                </a:lnTo>
                <a:lnTo>
                  <a:pt x="1939607" y="226669"/>
                </a:lnTo>
                <a:lnTo>
                  <a:pt x="1934692" y="217766"/>
                </a:lnTo>
                <a:lnTo>
                  <a:pt x="1925712" y="212387"/>
                </a:lnTo>
                <a:lnTo>
                  <a:pt x="1910098" y="208993"/>
                </a:lnTo>
                <a:lnTo>
                  <a:pt x="1894179" y="207447"/>
                </a:lnTo>
                <a:lnTo>
                  <a:pt x="1884284" y="207610"/>
                </a:lnTo>
                <a:lnTo>
                  <a:pt x="1881031" y="213682"/>
                </a:lnTo>
                <a:lnTo>
                  <a:pt x="1874375" y="226085"/>
                </a:lnTo>
                <a:lnTo>
                  <a:pt x="1863442" y="231329"/>
                </a:lnTo>
                <a:lnTo>
                  <a:pt x="1857556" y="226542"/>
                </a:lnTo>
                <a:lnTo>
                  <a:pt x="1858683" y="219443"/>
                </a:lnTo>
                <a:lnTo>
                  <a:pt x="1869897" y="220281"/>
                </a:lnTo>
                <a:lnTo>
                  <a:pt x="1869897" y="215277"/>
                </a:lnTo>
                <a:lnTo>
                  <a:pt x="1869897" y="210286"/>
                </a:lnTo>
                <a:lnTo>
                  <a:pt x="1854466" y="213055"/>
                </a:lnTo>
                <a:lnTo>
                  <a:pt x="1852129" y="208889"/>
                </a:lnTo>
                <a:lnTo>
                  <a:pt x="1849780" y="204723"/>
                </a:lnTo>
                <a:lnTo>
                  <a:pt x="1855393" y="201942"/>
                </a:lnTo>
                <a:lnTo>
                  <a:pt x="1860994" y="203885"/>
                </a:lnTo>
                <a:lnTo>
                  <a:pt x="1866620" y="205841"/>
                </a:lnTo>
                <a:lnTo>
                  <a:pt x="1876450" y="206946"/>
                </a:lnTo>
                <a:lnTo>
                  <a:pt x="1876907" y="203885"/>
                </a:lnTo>
                <a:lnTo>
                  <a:pt x="1877390" y="200837"/>
                </a:lnTo>
                <a:lnTo>
                  <a:pt x="1871078" y="200266"/>
                </a:lnTo>
                <a:lnTo>
                  <a:pt x="1861705" y="198323"/>
                </a:lnTo>
                <a:lnTo>
                  <a:pt x="1851155" y="195898"/>
                </a:lnTo>
                <a:lnTo>
                  <a:pt x="1837481" y="192991"/>
                </a:lnTo>
                <a:lnTo>
                  <a:pt x="1823926" y="191253"/>
                </a:lnTo>
                <a:lnTo>
                  <a:pt x="1807234" y="190019"/>
                </a:lnTo>
                <a:lnTo>
                  <a:pt x="1797552" y="186418"/>
                </a:lnTo>
                <a:lnTo>
                  <a:pt x="1787347" y="184988"/>
                </a:lnTo>
                <a:lnTo>
                  <a:pt x="1787334" y="189712"/>
                </a:lnTo>
                <a:lnTo>
                  <a:pt x="1790369" y="194157"/>
                </a:lnTo>
                <a:lnTo>
                  <a:pt x="1793405" y="198615"/>
                </a:lnTo>
                <a:lnTo>
                  <a:pt x="1784070" y="201383"/>
                </a:lnTo>
                <a:lnTo>
                  <a:pt x="1776336" y="199999"/>
                </a:lnTo>
                <a:lnTo>
                  <a:pt x="1765289" y="202316"/>
                </a:lnTo>
                <a:lnTo>
                  <a:pt x="1761091" y="210144"/>
                </a:lnTo>
                <a:lnTo>
                  <a:pt x="1766265" y="218325"/>
                </a:lnTo>
                <a:lnTo>
                  <a:pt x="1770722" y="209727"/>
                </a:lnTo>
                <a:lnTo>
                  <a:pt x="1774469" y="211937"/>
                </a:lnTo>
                <a:lnTo>
                  <a:pt x="1778203" y="214172"/>
                </a:lnTo>
                <a:lnTo>
                  <a:pt x="1764652" y="218884"/>
                </a:lnTo>
                <a:lnTo>
                  <a:pt x="1770253" y="221957"/>
                </a:lnTo>
                <a:lnTo>
                  <a:pt x="1775866" y="225005"/>
                </a:lnTo>
                <a:lnTo>
                  <a:pt x="1774939" y="231393"/>
                </a:lnTo>
                <a:lnTo>
                  <a:pt x="1775180" y="234721"/>
                </a:lnTo>
                <a:lnTo>
                  <a:pt x="1775396" y="238048"/>
                </a:lnTo>
                <a:lnTo>
                  <a:pt x="1765808" y="239725"/>
                </a:lnTo>
                <a:lnTo>
                  <a:pt x="1762302" y="234721"/>
                </a:lnTo>
                <a:lnTo>
                  <a:pt x="1758797" y="229730"/>
                </a:lnTo>
                <a:lnTo>
                  <a:pt x="1753882" y="234149"/>
                </a:lnTo>
                <a:lnTo>
                  <a:pt x="1747329" y="233616"/>
                </a:lnTo>
                <a:lnTo>
                  <a:pt x="1740789" y="233057"/>
                </a:lnTo>
                <a:lnTo>
                  <a:pt x="1735861" y="236664"/>
                </a:lnTo>
                <a:lnTo>
                  <a:pt x="1742897" y="237782"/>
                </a:lnTo>
                <a:lnTo>
                  <a:pt x="1749907" y="238886"/>
                </a:lnTo>
                <a:lnTo>
                  <a:pt x="1752244" y="244170"/>
                </a:lnTo>
                <a:lnTo>
                  <a:pt x="1742897" y="245275"/>
                </a:lnTo>
                <a:lnTo>
                  <a:pt x="1733537" y="246379"/>
                </a:lnTo>
                <a:lnTo>
                  <a:pt x="1735861" y="235000"/>
                </a:lnTo>
                <a:lnTo>
                  <a:pt x="1730260" y="236385"/>
                </a:lnTo>
                <a:lnTo>
                  <a:pt x="1718618" y="234363"/>
                </a:lnTo>
                <a:lnTo>
                  <a:pt x="1706177" y="231386"/>
                </a:lnTo>
                <a:lnTo>
                  <a:pt x="1699374" y="231660"/>
                </a:lnTo>
                <a:lnTo>
                  <a:pt x="1696351" y="237782"/>
                </a:lnTo>
                <a:lnTo>
                  <a:pt x="1687677" y="238607"/>
                </a:lnTo>
                <a:lnTo>
                  <a:pt x="1674582" y="235942"/>
                </a:lnTo>
                <a:lnTo>
                  <a:pt x="1664495" y="228732"/>
                </a:lnTo>
                <a:lnTo>
                  <a:pt x="1660321" y="222224"/>
                </a:lnTo>
                <a:lnTo>
                  <a:pt x="1659153" y="220560"/>
                </a:lnTo>
                <a:lnTo>
                  <a:pt x="1654937" y="226948"/>
                </a:lnTo>
                <a:lnTo>
                  <a:pt x="1650733" y="233337"/>
                </a:lnTo>
                <a:lnTo>
                  <a:pt x="1650492" y="245554"/>
                </a:lnTo>
                <a:lnTo>
                  <a:pt x="1646275" y="246379"/>
                </a:lnTo>
                <a:lnTo>
                  <a:pt x="1642071" y="247230"/>
                </a:lnTo>
                <a:lnTo>
                  <a:pt x="1640433" y="258051"/>
                </a:lnTo>
                <a:lnTo>
                  <a:pt x="1636229" y="260832"/>
                </a:lnTo>
                <a:lnTo>
                  <a:pt x="1632013" y="263613"/>
                </a:lnTo>
                <a:lnTo>
                  <a:pt x="1631784" y="256666"/>
                </a:lnTo>
                <a:lnTo>
                  <a:pt x="1626400" y="257225"/>
                </a:lnTo>
                <a:lnTo>
                  <a:pt x="1617321" y="251499"/>
                </a:lnTo>
                <a:lnTo>
                  <a:pt x="1606867" y="239520"/>
                </a:lnTo>
                <a:lnTo>
                  <a:pt x="1599179" y="225273"/>
                </a:lnTo>
                <a:lnTo>
                  <a:pt x="1591138" y="215466"/>
                </a:lnTo>
                <a:lnTo>
                  <a:pt x="1585468" y="210553"/>
                </a:lnTo>
                <a:lnTo>
                  <a:pt x="1591081" y="209448"/>
                </a:lnTo>
                <a:lnTo>
                  <a:pt x="1594586" y="213055"/>
                </a:lnTo>
                <a:lnTo>
                  <a:pt x="1598104" y="216661"/>
                </a:lnTo>
                <a:lnTo>
                  <a:pt x="1602536" y="216661"/>
                </a:lnTo>
                <a:lnTo>
                  <a:pt x="1606042" y="214452"/>
                </a:lnTo>
                <a:lnTo>
                  <a:pt x="1609559" y="212229"/>
                </a:lnTo>
                <a:lnTo>
                  <a:pt x="1609090" y="201942"/>
                </a:lnTo>
                <a:lnTo>
                  <a:pt x="1603019" y="201663"/>
                </a:lnTo>
                <a:lnTo>
                  <a:pt x="1596910" y="201383"/>
                </a:lnTo>
                <a:lnTo>
                  <a:pt x="1599260" y="195287"/>
                </a:lnTo>
                <a:lnTo>
                  <a:pt x="1602308" y="194157"/>
                </a:lnTo>
                <a:lnTo>
                  <a:pt x="1605356" y="193052"/>
                </a:lnTo>
                <a:lnTo>
                  <a:pt x="1595297" y="182232"/>
                </a:lnTo>
                <a:lnTo>
                  <a:pt x="1599031" y="181114"/>
                </a:lnTo>
                <a:lnTo>
                  <a:pt x="1602765" y="180009"/>
                </a:lnTo>
                <a:lnTo>
                  <a:pt x="1601139" y="175285"/>
                </a:lnTo>
                <a:lnTo>
                  <a:pt x="1595996" y="174447"/>
                </a:lnTo>
                <a:lnTo>
                  <a:pt x="1590852" y="173608"/>
                </a:lnTo>
                <a:lnTo>
                  <a:pt x="1585468" y="168605"/>
                </a:lnTo>
                <a:lnTo>
                  <a:pt x="1585226" y="165557"/>
                </a:lnTo>
                <a:lnTo>
                  <a:pt x="1584998" y="162496"/>
                </a:lnTo>
                <a:lnTo>
                  <a:pt x="1563243" y="161391"/>
                </a:lnTo>
                <a:lnTo>
                  <a:pt x="1564170" y="165836"/>
                </a:lnTo>
                <a:lnTo>
                  <a:pt x="1565122" y="170281"/>
                </a:lnTo>
                <a:lnTo>
                  <a:pt x="1557159" y="168884"/>
                </a:lnTo>
                <a:lnTo>
                  <a:pt x="1558328" y="165277"/>
                </a:lnTo>
                <a:lnTo>
                  <a:pt x="1559496" y="161670"/>
                </a:lnTo>
                <a:lnTo>
                  <a:pt x="1550606" y="162775"/>
                </a:lnTo>
                <a:lnTo>
                  <a:pt x="1540306" y="159448"/>
                </a:lnTo>
                <a:lnTo>
                  <a:pt x="1530032" y="156108"/>
                </a:lnTo>
                <a:lnTo>
                  <a:pt x="1529791" y="147485"/>
                </a:lnTo>
                <a:lnTo>
                  <a:pt x="1526286" y="146951"/>
                </a:lnTo>
                <a:lnTo>
                  <a:pt x="1522768" y="146380"/>
                </a:lnTo>
                <a:lnTo>
                  <a:pt x="1523936" y="158889"/>
                </a:lnTo>
                <a:lnTo>
                  <a:pt x="1518805" y="156108"/>
                </a:lnTo>
                <a:lnTo>
                  <a:pt x="1513662" y="153327"/>
                </a:lnTo>
                <a:lnTo>
                  <a:pt x="1508036" y="158610"/>
                </a:lnTo>
                <a:lnTo>
                  <a:pt x="1510842" y="165836"/>
                </a:lnTo>
                <a:lnTo>
                  <a:pt x="1513649" y="173050"/>
                </a:lnTo>
                <a:lnTo>
                  <a:pt x="1511096" y="174155"/>
                </a:lnTo>
                <a:lnTo>
                  <a:pt x="1510614" y="179997"/>
                </a:lnTo>
                <a:lnTo>
                  <a:pt x="1510131" y="185826"/>
                </a:lnTo>
                <a:lnTo>
                  <a:pt x="1507337" y="183324"/>
                </a:lnTo>
                <a:lnTo>
                  <a:pt x="1501254" y="180822"/>
                </a:lnTo>
                <a:lnTo>
                  <a:pt x="1495171" y="178333"/>
                </a:lnTo>
                <a:lnTo>
                  <a:pt x="1495171" y="186943"/>
                </a:lnTo>
                <a:lnTo>
                  <a:pt x="1482077" y="183057"/>
                </a:lnTo>
                <a:lnTo>
                  <a:pt x="1468983" y="179158"/>
                </a:lnTo>
                <a:lnTo>
                  <a:pt x="1463116" y="183324"/>
                </a:lnTo>
                <a:lnTo>
                  <a:pt x="1460792" y="178333"/>
                </a:lnTo>
                <a:lnTo>
                  <a:pt x="1458455" y="173316"/>
                </a:lnTo>
                <a:lnTo>
                  <a:pt x="1454480" y="172770"/>
                </a:lnTo>
                <a:lnTo>
                  <a:pt x="1454010" y="176949"/>
                </a:lnTo>
                <a:lnTo>
                  <a:pt x="1453540" y="181114"/>
                </a:lnTo>
                <a:lnTo>
                  <a:pt x="1433410" y="179450"/>
                </a:lnTo>
                <a:lnTo>
                  <a:pt x="1431785" y="173316"/>
                </a:lnTo>
                <a:lnTo>
                  <a:pt x="1430159" y="167220"/>
                </a:lnTo>
                <a:lnTo>
                  <a:pt x="1435290" y="166103"/>
                </a:lnTo>
                <a:lnTo>
                  <a:pt x="1438325" y="164439"/>
                </a:lnTo>
                <a:lnTo>
                  <a:pt x="1441361" y="162775"/>
                </a:lnTo>
                <a:lnTo>
                  <a:pt x="1435049" y="160273"/>
                </a:lnTo>
                <a:lnTo>
                  <a:pt x="1424063" y="161112"/>
                </a:lnTo>
                <a:lnTo>
                  <a:pt x="1411919" y="159094"/>
                </a:lnTo>
                <a:lnTo>
                  <a:pt x="1400384" y="155819"/>
                </a:lnTo>
                <a:lnTo>
                  <a:pt x="1385131" y="157259"/>
                </a:lnTo>
                <a:lnTo>
                  <a:pt x="1369887" y="159048"/>
                </a:lnTo>
                <a:lnTo>
                  <a:pt x="1358479" y="160906"/>
                </a:lnTo>
                <a:lnTo>
                  <a:pt x="1351546" y="163880"/>
                </a:lnTo>
                <a:lnTo>
                  <a:pt x="1358341" y="171386"/>
                </a:lnTo>
                <a:lnTo>
                  <a:pt x="1352956" y="171945"/>
                </a:lnTo>
                <a:lnTo>
                  <a:pt x="1347584" y="172491"/>
                </a:lnTo>
                <a:lnTo>
                  <a:pt x="1351318" y="159715"/>
                </a:lnTo>
                <a:lnTo>
                  <a:pt x="1350378" y="153619"/>
                </a:lnTo>
                <a:lnTo>
                  <a:pt x="1349451" y="147485"/>
                </a:lnTo>
                <a:lnTo>
                  <a:pt x="1341272" y="146659"/>
                </a:lnTo>
                <a:lnTo>
                  <a:pt x="1342415" y="151396"/>
                </a:lnTo>
                <a:lnTo>
                  <a:pt x="1343583" y="156108"/>
                </a:lnTo>
                <a:lnTo>
                  <a:pt x="1329563" y="157784"/>
                </a:lnTo>
                <a:lnTo>
                  <a:pt x="1326045" y="154165"/>
                </a:lnTo>
                <a:lnTo>
                  <a:pt x="1322552" y="150545"/>
                </a:lnTo>
                <a:lnTo>
                  <a:pt x="1316939" y="145821"/>
                </a:lnTo>
                <a:lnTo>
                  <a:pt x="1307807" y="143052"/>
                </a:lnTo>
                <a:lnTo>
                  <a:pt x="1295947" y="145807"/>
                </a:lnTo>
                <a:lnTo>
                  <a:pt x="1289679" y="153701"/>
                </a:lnTo>
                <a:lnTo>
                  <a:pt x="1292618" y="158610"/>
                </a:lnTo>
                <a:lnTo>
                  <a:pt x="1299387" y="156108"/>
                </a:lnTo>
                <a:lnTo>
                  <a:pt x="1299616" y="158330"/>
                </a:lnTo>
                <a:lnTo>
                  <a:pt x="1300099" y="162890"/>
                </a:lnTo>
                <a:lnTo>
                  <a:pt x="1280210" y="161112"/>
                </a:lnTo>
                <a:lnTo>
                  <a:pt x="1280210" y="164985"/>
                </a:lnTo>
                <a:lnTo>
                  <a:pt x="1270689" y="170985"/>
                </a:lnTo>
                <a:lnTo>
                  <a:pt x="1256589" y="174917"/>
                </a:lnTo>
                <a:lnTo>
                  <a:pt x="1241263" y="177526"/>
                </a:lnTo>
                <a:lnTo>
                  <a:pt x="1232176" y="182531"/>
                </a:lnTo>
                <a:lnTo>
                  <a:pt x="1227261" y="184997"/>
                </a:lnTo>
                <a:lnTo>
                  <a:pt x="1229585" y="178257"/>
                </a:lnTo>
                <a:lnTo>
                  <a:pt x="1240614" y="167799"/>
                </a:lnTo>
                <a:lnTo>
                  <a:pt x="1247549" y="163828"/>
                </a:lnTo>
                <a:lnTo>
                  <a:pt x="1252143" y="156946"/>
                </a:lnTo>
                <a:lnTo>
                  <a:pt x="1257274" y="157492"/>
                </a:lnTo>
                <a:lnTo>
                  <a:pt x="1266177" y="155816"/>
                </a:lnTo>
                <a:lnTo>
                  <a:pt x="1275080" y="154165"/>
                </a:lnTo>
                <a:lnTo>
                  <a:pt x="1274597" y="148056"/>
                </a:lnTo>
                <a:lnTo>
                  <a:pt x="1278826" y="145821"/>
                </a:lnTo>
                <a:lnTo>
                  <a:pt x="1283017" y="143624"/>
                </a:lnTo>
                <a:lnTo>
                  <a:pt x="1293304" y="138874"/>
                </a:lnTo>
                <a:lnTo>
                  <a:pt x="1295184" y="133883"/>
                </a:lnTo>
                <a:lnTo>
                  <a:pt x="1304966" y="126729"/>
                </a:lnTo>
                <a:lnTo>
                  <a:pt x="1319064" y="121326"/>
                </a:lnTo>
                <a:lnTo>
                  <a:pt x="1326515" y="121107"/>
                </a:lnTo>
                <a:lnTo>
                  <a:pt x="1327467" y="110832"/>
                </a:lnTo>
                <a:lnTo>
                  <a:pt x="1329791" y="110832"/>
                </a:lnTo>
                <a:lnTo>
                  <a:pt x="1332141" y="110832"/>
                </a:lnTo>
                <a:lnTo>
                  <a:pt x="1344295" y="104444"/>
                </a:lnTo>
                <a:lnTo>
                  <a:pt x="1348981" y="101942"/>
                </a:lnTo>
                <a:lnTo>
                  <a:pt x="1353654" y="99440"/>
                </a:lnTo>
                <a:lnTo>
                  <a:pt x="1356004" y="94157"/>
                </a:lnTo>
                <a:lnTo>
                  <a:pt x="1356233" y="90550"/>
                </a:lnTo>
                <a:lnTo>
                  <a:pt x="1356474" y="86944"/>
                </a:lnTo>
                <a:lnTo>
                  <a:pt x="1349908" y="87502"/>
                </a:lnTo>
                <a:lnTo>
                  <a:pt x="1349209" y="84162"/>
                </a:lnTo>
                <a:lnTo>
                  <a:pt x="1348511" y="80822"/>
                </a:lnTo>
                <a:lnTo>
                  <a:pt x="1352245" y="83045"/>
                </a:lnTo>
                <a:lnTo>
                  <a:pt x="1357172" y="80822"/>
                </a:lnTo>
                <a:lnTo>
                  <a:pt x="1362075" y="78600"/>
                </a:lnTo>
                <a:lnTo>
                  <a:pt x="1357172" y="70827"/>
                </a:lnTo>
                <a:lnTo>
                  <a:pt x="1353197" y="72212"/>
                </a:lnTo>
                <a:lnTo>
                  <a:pt x="1349209" y="73609"/>
                </a:lnTo>
                <a:lnTo>
                  <a:pt x="1355305" y="68046"/>
                </a:lnTo>
                <a:lnTo>
                  <a:pt x="1351800" y="63055"/>
                </a:lnTo>
                <a:lnTo>
                  <a:pt x="1348270" y="58051"/>
                </a:lnTo>
                <a:lnTo>
                  <a:pt x="1341272" y="66103"/>
                </a:lnTo>
                <a:lnTo>
                  <a:pt x="1341488" y="60820"/>
                </a:lnTo>
                <a:lnTo>
                  <a:pt x="1341742" y="55549"/>
                </a:lnTo>
                <a:lnTo>
                  <a:pt x="1341031" y="48882"/>
                </a:lnTo>
                <a:lnTo>
                  <a:pt x="1338211" y="45554"/>
                </a:lnTo>
                <a:lnTo>
                  <a:pt x="1335417" y="42214"/>
                </a:lnTo>
                <a:lnTo>
                  <a:pt x="1330261" y="51384"/>
                </a:lnTo>
                <a:lnTo>
                  <a:pt x="1324419" y="46113"/>
                </a:lnTo>
                <a:lnTo>
                  <a:pt x="1318564" y="40843"/>
                </a:lnTo>
                <a:lnTo>
                  <a:pt x="1301496" y="37490"/>
                </a:lnTo>
                <a:lnTo>
                  <a:pt x="1301496" y="39725"/>
                </a:lnTo>
                <a:lnTo>
                  <a:pt x="1301496" y="41948"/>
                </a:lnTo>
                <a:lnTo>
                  <a:pt x="1293304" y="36385"/>
                </a:lnTo>
                <a:lnTo>
                  <a:pt x="1291666" y="38607"/>
                </a:lnTo>
                <a:lnTo>
                  <a:pt x="1290027" y="40843"/>
                </a:lnTo>
                <a:lnTo>
                  <a:pt x="1276464" y="40551"/>
                </a:lnTo>
                <a:lnTo>
                  <a:pt x="1272247" y="39154"/>
                </a:lnTo>
                <a:lnTo>
                  <a:pt x="1268044" y="37782"/>
                </a:lnTo>
                <a:lnTo>
                  <a:pt x="1262189" y="41097"/>
                </a:lnTo>
                <a:lnTo>
                  <a:pt x="1261960" y="46113"/>
                </a:lnTo>
                <a:lnTo>
                  <a:pt x="1261732" y="51104"/>
                </a:lnTo>
                <a:lnTo>
                  <a:pt x="1245120" y="49161"/>
                </a:lnTo>
                <a:lnTo>
                  <a:pt x="1242085" y="48336"/>
                </a:lnTo>
                <a:lnTo>
                  <a:pt x="1239050" y="47485"/>
                </a:lnTo>
                <a:lnTo>
                  <a:pt x="1253540" y="33324"/>
                </a:lnTo>
                <a:lnTo>
                  <a:pt x="1253540" y="30822"/>
                </a:lnTo>
                <a:lnTo>
                  <a:pt x="1242386" y="29796"/>
                </a:lnTo>
                <a:lnTo>
                  <a:pt x="1228175" y="29105"/>
                </a:lnTo>
                <a:lnTo>
                  <a:pt x="1226185" y="25831"/>
                </a:lnTo>
                <a:lnTo>
                  <a:pt x="1214259" y="24993"/>
                </a:lnTo>
                <a:lnTo>
                  <a:pt x="1208874" y="25272"/>
                </a:lnTo>
                <a:lnTo>
                  <a:pt x="1203477" y="25552"/>
                </a:lnTo>
                <a:lnTo>
                  <a:pt x="1208633" y="23596"/>
                </a:lnTo>
                <a:lnTo>
                  <a:pt x="1213548" y="23050"/>
                </a:lnTo>
                <a:lnTo>
                  <a:pt x="1218463" y="22478"/>
                </a:lnTo>
                <a:lnTo>
                  <a:pt x="1222895" y="17487"/>
                </a:lnTo>
                <a:lnTo>
                  <a:pt x="1228280" y="16382"/>
                </a:lnTo>
                <a:lnTo>
                  <a:pt x="1233665" y="15278"/>
                </a:lnTo>
                <a:lnTo>
                  <a:pt x="1232484" y="13042"/>
                </a:lnTo>
                <a:lnTo>
                  <a:pt x="1230160" y="9156"/>
                </a:lnTo>
                <a:lnTo>
                  <a:pt x="1227810" y="5283"/>
                </a:lnTo>
                <a:lnTo>
                  <a:pt x="1222197" y="7213"/>
                </a:lnTo>
                <a:lnTo>
                  <a:pt x="1216812" y="5283"/>
                </a:lnTo>
                <a:lnTo>
                  <a:pt x="1211440" y="3340"/>
                </a:lnTo>
                <a:lnTo>
                  <a:pt x="1204887" y="546"/>
                </a:lnTo>
                <a:lnTo>
                  <a:pt x="1200213" y="266"/>
                </a:lnTo>
                <a:lnTo>
                  <a:pt x="1195539" y="0"/>
                </a:lnTo>
                <a:lnTo>
                  <a:pt x="1190383" y="3047"/>
                </a:lnTo>
                <a:lnTo>
                  <a:pt x="1179398" y="5549"/>
                </a:lnTo>
                <a:lnTo>
                  <a:pt x="1168387" y="8051"/>
                </a:lnTo>
                <a:lnTo>
                  <a:pt x="1167472" y="18059"/>
                </a:lnTo>
                <a:lnTo>
                  <a:pt x="1161859" y="21107"/>
                </a:lnTo>
                <a:lnTo>
                  <a:pt x="1152775" y="29807"/>
                </a:lnTo>
                <a:lnTo>
                  <a:pt x="1150814" y="37406"/>
                </a:lnTo>
                <a:lnTo>
                  <a:pt x="1155776" y="38607"/>
                </a:lnTo>
                <a:lnTo>
                  <a:pt x="1153439" y="41948"/>
                </a:lnTo>
                <a:lnTo>
                  <a:pt x="1154125" y="45554"/>
                </a:lnTo>
                <a:lnTo>
                  <a:pt x="1154836" y="49161"/>
                </a:lnTo>
                <a:lnTo>
                  <a:pt x="1150620" y="49987"/>
                </a:lnTo>
                <a:lnTo>
                  <a:pt x="1145247" y="48882"/>
                </a:lnTo>
                <a:lnTo>
                  <a:pt x="1139863" y="47777"/>
                </a:lnTo>
                <a:lnTo>
                  <a:pt x="1120914" y="48044"/>
                </a:lnTo>
                <a:lnTo>
                  <a:pt x="1121143" y="52781"/>
                </a:lnTo>
                <a:lnTo>
                  <a:pt x="1121371" y="57505"/>
                </a:lnTo>
                <a:lnTo>
                  <a:pt x="1132154" y="59715"/>
                </a:lnTo>
                <a:lnTo>
                  <a:pt x="1131443" y="62217"/>
                </a:lnTo>
                <a:lnTo>
                  <a:pt x="1130731" y="64719"/>
                </a:lnTo>
                <a:lnTo>
                  <a:pt x="1123264" y="61937"/>
                </a:lnTo>
                <a:lnTo>
                  <a:pt x="1119517" y="59448"/>
                </a:lnTo>
                <a:lnTo>
                  <a:pt x="1115771" y="56946"/>
                </a:lnTo>
                <a:lnTo>
                  <a:pt x="1107351" y="58331"/>
                </a:lnTo>
                <a:lnTo>
                  <a:pt x="1105712" y="63055"/>
                </a:lnTo>
                <a:lnTo>
                  <a:pt x="1104074" y="67779"/>
                </a:lnTo>
                <a:lnTo>
                  <a:pt x="1097521" y="66662"/>
                </a:lnTo>
                <a:lnTo>
                  <a:pt x="1095413" y="65544"/>
                </a:lnTo>
                <a:lnTo>
                  <a:pt x="1093304" y="64439"/>
                </a:lnTo>
                <a:lnTo>
                  <a:pt x="1088631" y="67779"/>
                </a:lnTo>
                <a:lnTo>
                  <a:pt x="1085138" y="66382"/>
                </a:lnTo>
                <a:lnTo>
                  <a:pt x="1081620" y="64985"/>
                </a:lnTo>
                <a:lnTo>
                  <a:pt x="1092149" y="58889"/>
                </a:lnTo>
                <a:lnTo>
                  <a:pt x="1089571" y="55816"/>
                </a:lnTo>
                <a:lnTo>
                  <a:pt x="1086993" y="52781"/>
                </a:lnTo>
                <a:lnTo>
                  <a:pt x="1075766" y="55549"/>
                </a:lnTo>
                <a:lnTo>
                  <a:pt x="1074610" y="60553"/>
                </a:lnTo>
                <a:lnTo>
                  <a:pt x="1073429" y="65544"/>
                </a:lnTo>
                <a:lnTo>
                  <a:pt x="1066647" y="56946"/>
                </a:lnTo>
                <a:lnTo>
                  <a:pt x="1064069" y="58610"/>
                </a:lnTo>
                <a:lnTo>
                  <a:pt x="1061491" y="60274"/>
                </a:lnTo>
                <a:lnTo>
                  <a:pt x="1058697" y="62217"/>
                </a:lnTo>
                <a:lnTo>
                  <a:pt x="1053782" y="64719"/>
                </a:lnTo>
                <a:lnTo>
                  <a:pt x="1048867" y="67221"/>
                </a:lnTo>
                <a:lnTo>
                  <a:pt x="1040447" y="61937"/>
                </a:lnTo>
                <a:lnTo>
                  <a:pt x="1038580" y="66382"/>
                </a:lnTo>
                <a:lnTo>
                  <a:pt x="1036701" y="70827"/>
                </a:lnTo>
                <a:lnTo>
                  <a:pt x="1047940" y="72212"/>
                </a:lnTo>
                <a:lnTo>
                  <a:pt x="1048169" y="74155"/>
                </a:lnTo>
                <a:lnTo>
                  <a:pt x="1036692" y="76001"/>
                </a:lnTo>
                <a:lnTo>
                  <a:pt x="1022415" y="78332"/>
                </a:lnTo>
                <a:lnTo>
                  <a:pt x="1021270" y="81940"/>
                </a:lnTo>
                <a:lnTo>
                  <a:pt x="1012609" y="81940"/>
                </a:lnTo>
                <a:lnTo>
                  <a:pt x="1002080" y="82219"/>
                </a:lnTo>
                <a:lnTo>
                  <a:pt x="991552" y="82499"/>
                </a:lnTo>
                <a:lnTo>
                  <a:pt x="995781" y="88607"/>
                </a:lnTo>
                <a:lnTo>
                  <a:pt x="987336" y="90550"/>
                </a:lnTo>
                <a:lnTo>
                  <a:pt x="978916" y="92506"/>
                </a:lnTo>
                <a:lnTo>
                  <a:pt x="975182" y="92786"/>
                </a:lnTo>
                <a:lnTo>
                  <a:pt x="972375" y="97777"/>
                </a:lnTo>
                <a:lnTo>
                  <a:pt x="969568" y="102781"/>
                </a:lnTo>
                <a:lnTo>
                  <a:pt x="963002" y="103606"/>
                </a:lnTo>
                <a:lnTo>
                  <a:pt x="960221" y="99720"/>
                </a:lnTo>
                <a:lnTo>
                  <a:pt x="957402" y="95834"/>
                </a:lnTo>
                <a:lnTo>
                  <a:pt x="949693" y="101663"/>
                </a:lnTo>
                <a:lnTo>
                  <a:pt x="953897" y="102222"/>
                </a:lnTo>
                <a:lnTo>
                  <a:pt x="958100" y="102781"/>
                </a:lnTo>
                <a:lnTo>
                  <a:pt x="954125" y="107772"/>
                </a:lnTo>
                <a:lnTo>
                  <a:pt x="951560" y="106654"/>
                </a:lnTo>
                <a:lnTo>
                  <a:pt x="948982" y="105549"/>
                </a:lnTo>
                <a:lnTo>
                  <a:pt x="941501" y="111937"/>
                </a:lnTo>
                <a:lnTo>
                  <a:pt x="945705" y="111378"/>
                </a:lnTo>
                <a:lnTo>
                  <a:pt x="949921" y="110832"/>
                </a:lnTo>
                <a:lnTo>
                  <a:pt x="952030" y="114998"/>
                </a:lnTo>
                <a:lnTo>
                  <a:pt x="949921" y="118059"/>
                </a:lnTo>
                <a:lnTo>
                  <a:pt x="947813" y="121107"/>
                </a:lnTo>
                <a:lnTo>
                  <a:pt x="938695" y="114452"/>
                </a:lnTo>
                <a:lnTo>
                  <a:pt x="936358" y="117208"/>
                </a:lnTo>
                <a:lnTo>
                  <a:pt x="934008" y="120002"/>
                </a:lnTo>
                <a:lnTo>
                  <a:pt x="940790" y="123609"/>
                </a:lnTo>
                <a:lnTo>
                  <a:pt x="945007" y="123050"/>
                </a:lnTo>
                <a:lnTo>
                  <a:pt x="949210" y="122504"/>
                </a:lnTo>
                <a:lnTo>
                  <a:pt x="951560" y="125818"/>
                </a:lnTo>
                <a:lnTo>
                  <a:pt x="952030" y="129438"/>
                </a:lnTo>
                <a:lnTo>
                  <a:pt x="952487" y="133045"/>
                </a:lnTo>
                <a:lnTo>
                  <a:pt x="942200" y="127228"/>
                </a:lnTo>
                <a:lnTo>
                  <a:pt x="940104" y="130289"/>
                </a:lnTo>
                <a:lnTo>
                  <a:pt x="937996" y="133324"/>
                </a:lnTo>
                <a:lnTo>
                  <a:pt x="941743" y="134708"/>
                </a:lnTo>
                <a:lnTo>
                  <a:pt x="946162" y="135280"/>
                </a:lnTo>
                <a:lnTo>
                  <a:pt x="950633" y="135826"/>
                </a:lnTo>
                <a:lnTo>
                  <a:pt x="947343" y="137782"/>
                </a:lnTo>
                <a:lnTo>
                  <a:pt x="951331" y="141947"/>
                </a:lnTo>
                <a:lnTo>
                  <a:pt x="951636" y="142265"/>
                </a:lnTo>
                <a:lnTo>
                  <a:pt x="951877" y="142570"/>
                </a:lnTo>
                <a:lnTo>
                  <a:pt x="952093" y="142862"/>
                </a:lnTo>
                <a:lnTo>
                  <a:pt x="954506" y="146291"/>
                </a:lnTo>
                <a:lnTo>
                  <a:pt x="949960" y="147497"/>
                </a:lnTo>
                <a:lnTo>
                  <a:pt x="950391" y="150825"/>
                </a:lnTo>
                <a:lnTo>
                  <a:pt x="950849" y="154444"/>
                </a:lnTo>
                <a:lnTo>
                  <a:pt x="945946" y="155816"/>
                </a:lnTo>
                <a:lnTo>
                  <a:pt x="945946" y="152501"/>
                </a:lnTo>
                <a:lnTo>
                  <a:pt x="945946" y="149161"/>
                </a:lnTo>
                <a:lnTo>
                  <a:pt x="933551" y="148056"/>
                </a:lnTo>
                <a:lnTo>
                  <a:pt x="930986" y="151650"/>
                </a:lnTo>
                <a:lnTo>
                  <a:pt x="928395" y="155282"/>
                </a:lnTo>
                <a:lnTo>
                  <a:pt x="926528" y="158051"/>
                </a:lnTo>
                <a:lnTo>
                  <a:pt x="923480" y="154724"/>
                </a:lnTo>
                <a:lnTo>
                  <a:pt x="920457" y="151396"/>
                </a:lnTo>
                <a:lnTo>
                  <a:pt x="911567" y="155549"/>
                </a:lnTo>
                <a:lnTo>
                  <a:pt x="900099" y="156108"/>
                </a:lnTo>
                <a:lnTo>
                  <a:pt x="886890" y="156809"/>
                </a:lnTo>
                <a:lnTo>
                  <a:pt x="872010" y="157974"/>
                </a:lnTo>
                <a:lnTo>
                  <a:pt x="860749" y="159745"/>
                </a:lnTo>
                <a:lnTo>
                  <a:pt x="852580" y="167766"/>
                </a:lnTo>
                <a:lnTo>
                  <a:pt x="853372" y="178370"/>
                </a:lnTo>
                <a:lnTo>
                  <a:pt x="859180" y="185280"/>
                </a:lnTo>
                <a:lnTo>
                  <a:pt x="854011" y="188061"/>
                </a:lnTo>
                <a:lnTo>
                  <a:pt x="854011" y="192227"/>
                </a:lnTo>
                <a:lnTo>
                  <a:pt x="861936" y="200259"/>
                </a:lnTo>
                <a:lnTo>
                  <a:pt x="875481" y="205822"/>
                </a:lnTo>
                <a:lnTo>
                  <a:pt x="884491" y="212657"/>
                </a:lnTo>
                <a:lnTo>
                  <a:pt x="884826" y="223890"/>
                </a:lnTo>
                <a:lnTo>
                  <a:pt x="877235" y="226133"/>
                </a:lnTo>
                <a:lnTo>
                  <a:pt x="866548" y="220962"/>
                </a:lnTo>
                <a:lnTo>
                  <a:pt x="852507" y="211270"/>
                </a:lnTo>
                <a:lnTo>
                  <a:pt x="839043" y="205593"/>
                </a:lnTo>
                <a:lnTo>
                  <a:pt x="827900" y="203074"/>
                </a:lnTo>
                <a:lnTo>
                  <a:pt x="817607" y="199791"/>
                </a:lnTo>
                <a:lnTo>
                  <a:pt x="811516" y="195860"/>
                </a:lnTo>
                <a:lnTo>
                  <a:pt x="801382" y="196113"/>
                </a:lnTo>
                <a:lnTo>
                  <a:pt x="794143" y="205282"/>
                </a:lnTo>
                <a:lnTo>
                  <a:pt x="799985" y="205282"/>
                </a:lnTo>
                <a:lnTo>
                  <a:pt x="805827" y="205282"/>
                </a:lnTo>
                <a:lnTo>
                  <a:pt x="809574" y="204723"/>
                </a:lnTo>
                <a:lnTo>
                  <a:pt x="806538" y="208051"/>
                </a:lnTo>
                <a:lnTo>
                  <a:pt x="803490" y="211378"/>
                </a:lnTo>
                <a:lnTo>
                  <a:pt x="808177" y="210553"/>
                </a:lnTo>
                <a:lnTo>
                  <a:pt x="815187" y="214160"/>
                </a:lnTo>
                <a:lnTo>
                  <a:pt x="815508" y="218487"/>
                </a:lnTo>
                <a:lnTo>
                  <a:pt x="806253" y="219075"/>
                </a:lnTo>
                <a:lnTo>
                  <a:pt x="793111" y="215228"/>
                </a:lnTo>
                <a:lnTo>
                  <a:pt x="785694" y="219938"/>
                </a:lnTo>
                <a:lnTo>
                  <a:pt x="787732" y="228555"/>
                </a:lnTo>
                <a:lnTo>
                  <a:pt x="797716" y="237498"/>
                </a:lnTo>
                <a:lnTo>
                  <a:pt x="812646" y="243172"/>
                </a:lnTo>
                <a:lnTo>
                  <a:pt x="817371" y="247823"/>
                </a:lnTo>
                <a:lnTo>
                  <a:pt x="826173" y="252501"/>
                </a:lnTo>
                <a:lnTo>
                  <a:pt x="821982" y="255282"/>
                </a:lnTo>
                <a:lnTo>
                  <a:pt x="817994" y="255549"/>
                </a:lnTo>
                <a:lnTo>
                  <a:pt x="814019" y="255828"/>
                </a:lnTo>
                <a:lnTo>
                  <a:pt x="806069" y="248335"/>
                </a:lnTo>
                <a:lnTo>
                  <a:pt x="799757" y="244449"/>
                </a:lnTo>
                <a:lnTo>
                  <a:pt x="787925" y="243099"/>
                </a:lnTo>
                <a:lnTo>
                  <a:pt x="775512" y="243112"/>
                </a:lnTo>
                <a:lnTo>
                  <a:pt x="769340" y="237223"/>
                </a:lnTo>
                <a:lnTo>
                  <a:pt x="775182" y="232778"/>
                </a:lnTo>
                <a:lnTo>
                  <a:pt x="771918" y="229450"/>
                </a:lnTo>
                <a:lnTo>
                  <a:pt x="768642" y="226123"/>
                </a:lnTo>
                <a:lnTo>
                  <a:pt x="771448" y="218617"/>
                </a:lnTo>
                <a:lnTo>
                  <a:pt x="775665" y="210832"/>
                </a:lnTo>
                <a:lnTo>
                  <a:pt x="776485" y="198299"/>
                </a:lnTo>
                <a:lnTo>
                  <a:pt x="770443" y="188331"/>
                </a:lnTo>
                <a:lnTo>
                  <a:pt x="762800" y="185280"/>
                </a:lnTo>
                <a:lnTo>
                  <a:pt x="763270" y="192785"/>
                </a:lnTo>
                <a:lnTo>
                  <a:pt x="764667" y="194983"/>
                </a:lnTo>
                <a:lnTo>
                  <a:pt x="766076" y="197218"/>
                </a:lnTo>
                <a:lnTo>
                  <a:pt x="765365" y="207771"/>
                </a:lnTo>
                <a:lnTo>
                  <a:pt x="760691" y="214718"/>
                </a:lnTo>
                <a:lnTo>
                  <a:pt x="756018" y="221665"/>
                </a:lnTo>
                <a:lnTo>
                  <a:pt x="741743" y="221665"/>
                </a:lnTo>
                <a:lnTo>
                  <a:pt x="741743" y="226390"/>
                </a:lnTo>
                <a:lnTo>
                  <a:pt x="741743" y="231114"/>
                </a:lnTo>
                <a:lnTo>
                  <a:pt x="732155" y="234721"/>
                </a:lnTo>
                <a:lnTo>
                  <a:pt x="735418" y="238048"/>
                </a:lnTo>
                <a:lnTo>
                  <a:pt x="742710" y="247166"/>
                </a:lnTo>
                <a:lnTo>
                  <a:pt x="751263" y="259663"/>
                </a:lnTo>
                <a:lnTo>
                  <a:pt x="750986" y="270173"/>
                </a:lnTo>
                <a:lnTo>
                  <a:pt x="746539" y="282302"/>
                </a:lnTo>
                <a:lnTo>
                  <a:pt x="743844" y="293502"/>
                </a:lnTo>
                <a:lnTo>
                  <a:pt x="746175" y="305282"/>
                </a:lnTo>
                <a:lnTo>
                  <a:pt x="742213" y="309727"/>
                </a:lnTo>
                <a:lnTo>
                  <a:pt x="744778" y="314451"/>
                </a:lnTo>
                <a:lnTo>
                  <a:pt x="747344" y="319176"/>
                </a:lnTo>
                <a:lnTo>
                  <a:pt x="753198" y="314998"/>
                </a:lnTo>
                <a:lnTo>
                  <a:pt x="756945" y="316953"/>
                </a:lnTo>
                <a:lnTo>
                  <a:pt x="760691" y="318884"/>
                </a:lnTo>
                <a:lnTo>
                  <a:pt x="766762" y="314159"/>
                </a:lnTo>
                <a:lnTo>
                  <a:pt x="775423" y="312216"/>
                </a:lnTo>
                <a:lnTo>
                  <a:pt x="787101" y="314277"/>
                </a:lnTo>
                <a:lnTo>
                  <a:pt x="799485" y="320657"/>
                </a:lnTo>
                <a:lnTo>
                  <a:pt x="808953" y="330220"/>
                </a:lnTo>
                <a:lnTo>
                  <a:pt x="811530" y="338635"/>
                </a:lnTo>
                <a:lnTo>
                  <a:pt x="814730" y="344449"/>
                </a:lnTo>
                <a:lnTo>
                  <a:pt x="804659" y="344449"/>
                </a:lnTo>
                <a:lnTo>
                  <a:pt x="804418" y="352780"/>
                </a:lnTo>
                <a:lnTo>
                  <a:pt x="804202" y="361124"/>
                </a:lnTo>
                <a:lnTo>
                  <a:pt x="821969" y="364731"/>
                </a:lnTo>
                <a:lnTo>
                  <a:pt x="822667" y="367220"/>
                </a:lnTo>
                <a:lnTo>
                  <a:pt x="823366" y="369709"/>
                </a:lnTo>
                <a:lnTo>
                  <a:pt x="810031" y="367779"/>
                </a:lnTo>
                <a:lnTo>
                  <a:pt x="804887" y="365556"/>
                </a:lnTo>
                <a:lnTo>
                  <a:pt x="799757" y="363334"/>
                </a:lnTo>
                <a:lnTo>
                  <a:pt x="799287" y="355282"/>
                </a:lnTo>
                <a:lnTo>
                  <a:pt x="797648" y="353618"/>
                </a:lnTo>
                <a:lnTo>
                  <a:pt x="796010" y="351955"/>
                </a:lnTo>
                <a:lnTo>
                  <a:pt x="801154" y="345274"/>
                </a:lnTo>
                <a:lnTo>
                  <a:pt x="801598" y="339991"/>
                </a:lnTo>
                <a:lnTo>
                  <a:pt x="802093" y="334708"/>
                </a:lnTo>
                <a:lnTo>
                  <a:pt x="795769" y="331660"/>
                </a:lnTo>
                <a:lnTo>
                  <a:pt x="793661" y="328053"/>
                </a:lnTo>
                <a:lnTo>
                  <a:pt x="791552" y="324446"/>
                </a:lnTo>
                <a:lnTo>
                  <a:pt x="787819" y="319163"/>
                </a:lnTo>
                <a:lnTo>
                  <a:pt x="783602" y="320281"/>
                </a:lnTo>
                <a:lnTo>
                  <a:pt x="771700" y="322691"/>
                </a:lnTo>
                <a:lnTo>
                  <a:pt x="759355" y="327976"/>
                </a:lnTo>
                <a:lnTo>
                  <a:pt x="757842" y="338455"/>
                </a:lnTo>
                <a:lnTo>
                  <a:pt x="761461" y="351186"/>
                </a:lnTo>
                <a:lnTo>
                  <a:pt x="758829" y="362547"/>
                </a:lnTo>
                <a:lnTo>
                  <a:pt x="751093" y="372272"/>
                </a:lnTo>
                <a:lnTo>
                  <a:pt x="749922" y="381952"/>
                </a:lnTo>
                <a:lnTo>
                  <a:pt x="744537" y="384441"/>
                </a:lnTo>
                <a:lnTo>
                  <a:pt x="737527" y="388886"/>
                </a:lnTo>
                <a:lnTo>
                  <a:pt x="730516" y="393331"/>
                </a:lnTo>
                <a:lnTo>
                  <a:pt x="722782" y="396659"/>
                </a:lnTo>
                <a:lnTo>
                  <a:pt x="723011" y="403898"/>
                </a:lnTo>
                <a:lnTo>
                  <a:pt x="723252" y="411111"/>
                </a:lnTo>
                <a:lnTo>
                  <a:pt x="713676" y="407225"/>
                </a:lnTo>
                <a:lnTo>
                  <a:pt x="708761" y="403898"/>
                </a:lnTo>
                <a:lnTo>
                  <a:pt x="703846" y="400557"/>
                </a:lnTo>
                <a:lnTo>
                  <a:pt x="697522" y="405828"/>
                </a:lnTo>
                <a:lnTo>
                  <a:pt x="690499" y="405561"/>
                </a:lnTo>
                <a:lnTo>
                  <a:pt x="683501" y="405282"/>
                </a:lnTo>
                <a:lnTo>
                  <a:pt x="683501" y="398335"/>
                </a:lnTo>
                <a:lnTo>
                  <a:pt x="677875" y="400824"/>
                </a:lnTo>
                <a:lnTo>
                  <a:pt x="672274" y="403326"/>
                </a:lnTo>
                <a:lnTo>
                  <a:pt x="668528" y="397789"/>
                </a:lnTo>
                <a:lnTo>
                  <a:pt x="670166" y="392785"/>
                </a:lnTo>
                <a:lnTo>
                  <a:pt x="671804" y="387781"/>
                </a:lnTo>
                <a:lnTo>
                  <a:pt x="678103" y="391667"/>
                </a:lnTo>
                <a:lnTo>
                  <a:pt x="678586" y="395274"/>
                </a:lnTo>
                <a:lnTo>
                  <a:pt x="679056" y="398881"/>
                </a:lnTo>
                <a:lnTo>
                  <a:pt x="683031" y="397217"/>
                </a:lnTo>
                <a:lnTo>
                  <a:pt x="687705" y="394169"/>
                </a:lnTo>
                <a:lnTo>
                  <a:pt x="692391" y="391121"/>
                </a:lnTo>
                <a:lnTo>
                  <a:pt x="690041" y="398068"/>
                </a:lnTo>
                <a:lnTo>
                  <a:pt x="696823" y="398614"/>
                </a:lnTo>
                <a:lnTo>
                  <a:pt x="703618" y="399186"/>
                </a:lnTo>
                <a:lnTo>
                  <a:pt x="699871" y="394449"/>
                </a:lnTo>
                <a:lnTo>
                  <a:pt x="705015" y="394995"/>
                </a:lnTo>
                <a:lnTo>
                  <a:pt x="710158" y="395554"/>
                </a:lnTo>
                <a:lnTo>
                  <a:pt x="710387" y="393611"/>
                </a:lnTo>
                <a:lnTo>
                  <a:pt x="708761" y="390550"/>
                </a:lnTo>
                <a:lnTo>
                  <a:pt x="707123" y="387502"/>
                </a:lnTo>
                <a:lnTo>
                  <a:pt x="712508" y="385292"/>
                </a:lnTo>
                <a:lnTo>
                  <a:pt x="715784" y="383616"/>
                </a:lnTo>
                <a:lnTo>
                  <a:pt x="719455" y="381736"/>
                </a:lnTo>
                <a:lnTo>
                  <a:pt x="717651" y="375551"/>
                </a:lnTo>
                <a:lnTo>
                  <a:pt x="720686" y="373621"/>
                </a:lnTo>
                <a:lnTo>
                  <a:pt x="723722" y="371678"/>
                </a:lnTo>
                <a:lnTo>
                  <a:pt x="721626" y="367779"/>
                </a:lnTo>
                <a:lnTo>
                  <a:pt x="724890" y="367499"/>
                </a:lnTo>
                <a:lnTo>
                  <a:pt x="728179" y="367220"/>
                </a:lnTo>
                <a:lnTo>
                  <a:pt x="729589" y="361378"/>
                </a:lnTo>
                <a:lnTo>
                  <a:pt x="732612" y="361378"/>
                </a:lnTo>
                <a:lnTo>
                  <a:pt x="735647" y="361378"/>
                </a:lnTo>
                <a:lnTo>
                  <a:pt x="737298" y="355549"/>
                </a:lnTo>
                <a:lnTo>
                  <a:pt x="735418" y="352501"/>
                </a:lnTo>
                <a:lnTo>
                  <a:pt x="733539" y="349453"/>
                </a:lnTo>
                <a:lnTo>
                  <a:pt x="736587" y="341109"/>
                </a:lnTo>
                <a:lnTo>
                  <a:pt x="739635" y="339991"/>
                </a:lnTo>
                <a:lnTo>
                  <a:pt x="742670" y="338899"/>
                </a:lnTo>
                <a:lnTo>
                  <a:pt x="742911" y="335559"/>
                </a:lnTo>
                <a:lnTo>
                  <a:pt x="740117" y="333057"/>
                </a:lnTo>
                <a:lnTo>
                  <a:pt x="737298" y="330555"/>
                </a:lnTo>
                <a:lnTo>
                  <a:pt x="726986" y="322211"/>
                </a:lnTo>
                <a:lnTo>
                  <a:pt x="727697" y="316953"/>
                </a:lnTo>
                <a:lnTo>
                  <a:pt x="728408" y="311670"/>
                </a:lnTo>
                <a:lnTo>
                  <a:pt x="725830" y="301942"/>
                </a:lnTo>
                <a:lnTo>
                  <a:pt x="727227" y="297776"/>
                </a:lnTo>
                <a:lnTo>
                  <a:pt x="728624" y="293611"/>
                </a:lnTo>
                <a:lnTo>
                  <a:pt x="727481" y="284987"/>
                </a:lnTo>
                <a:lnTo>
                  <a:pt x="726986" y="279996"/>
                </a:lnTo>
                <a:lnTo>
                  <a:pt x="726528" y="274993"/>
                </a:lnTo>
                <a:lnTo>
                  <a:pt x="729589" y="269455"/>
                </a:lnTo>
                <a:lnTo>
                  <a:pt x="730986" y="260273"/>
                </a:lnTo>
                <a:lnTo>
                  <a:pt x="727173" y="247571"/>
                </a:lnTo>
                <a:lnTo>
                  <a:pt x="718729" y="239237"/>
                </a:lnTo>
                <a:lnTo>
                  <a:pt x="713435" y="236385"/>
                </a:lnTo>
                <a:lnTo>
                  <a:pt x="716470" y="231393"/>
                </a:lnTo>
                <a:lnTo>
                  <a:pt x="723252" y="224713"/>
                </a:lnTo>
                <a:lnTo>
                  <a:pt x="728607" y="212403"/>
                </a:lnTo>
                <a:lnTo>
                  <a:pt x="730158" y="197977"/>
                </a:lnTo>
                <a:lnTo>
                  <a:pt x="729589" y="188328"/>
                </a:lnTo>
                <a:lnTo>
                  <a:pt x="715784" y="184442"/>
                </a:lnTo>
                <a:lnTo>
                  <a:pt x="710412" y="184988"/>
                </a:lnTo>
                <a:lnTo>
                  <a:pt x="698170" y="184935"/>
                </a:lnTo>
                <a:lnTo>
                  <a:pt x="683670" y="183860"/>
                </a:lnTo>
                <a:lnTo>
                  <a:pt x="675309" y="182232"/>
                </a:lnTo>
                <a:lnTo>
                  <a:pt x="673671" y="188328"/>
                </a:lnTo>
                <a:lnTo>
                  <a:pt x="671334" y="193890"/>
                </a:lnTo>
                <a:lnTo>
                  <a:pt x="667003" y="203139"/>
                </a:lnTo>
                <a:lnTo>
                  <a:pt x="661924" y="216428"/>
                </a:lnTo>
                <a:lnTo>
                  <a:pt x="654073" y="230883"/>
                </a:lnTo>
                <a:lnTo>
                  <a:pt x="644057" y="237715"/>
                </a:lnTo>
                <a:lnTo>
                  <a:pt x="634149" y="242506"/>
                </a:lnTo>
                <a:lnTo>
                  <a:pt x="630643" y="251650"/>
                </a:lnTo>
                <a:lnTo>
                  <a:pt x="633196" y="256108"/>
                </a:lnTo>
                <a:lnTo>
                  <a:pt x="635774" y="260565"/>
                </a:lnTo>
                <a:lnTo>
                  <a:pt x="639521" y="256946"/>
                </a:lnTo>
                <a:lnTo>
                  <a:pt x="642099" y="258610"/>
                </a:lnTo>
                <a:lnTo>
                  <a:pt x="644664" y="260273"/>
                </a:lnTo>
                <a:lnTo>
                  <a:pt x="641858" y="271945"/>
                </a:lnTo>
                <a:lnTo>
                  <a:pt x="640207" y="273621"/>
                </a:lnTo>
                <a:lnTo>
                  <a:pt x="638581" y="275285"/>
                </a:lnTo>
                <a:lnTo>
                  <a:pt x="643267" y="279450"/>
                </a:lnTo>
                <a:lnTo>
                  <a:pt x="639292" y="282498"/>
                </a:lnTo>
                <a:lnTo>
                  <a:pt x="635317" y="285546"/>
                </a:lnTo>
                <a:lnTo>
                  <a:pt x="631571" y="291947"/>
                </a:lnTo>
                <a:lnTo>
                  <a:pt x="633895" y="295287"/>
                </a:lnTo>
                <a:lnTo>
                  <a:pt x="636244" y="298615"/>
                </a:lnTo>
                <a:lnTo>
                  <a:pt x="647700" y="300278"/>
                </a:lnTo>
                <a:lnTo>
                  <a:pt x="652614" y="303606"/>
                </a:lnTo>
                <a:lnTo>
                  <a:pt x="657529" y="306946"/>
                </a:lnTo>
                <a:lnTo>
                  <a:pt x="655650" y="313042"/>
                </a:lnTo>
                <a:lnTo>
                  <a:pt x="659409" y="318884"/>
                </a:lnTo>
                <a:lnTo>
                  <a:pt x="663143" y="324726"/>
                </a:lnTo>
                <a:lnTo>
                  <a:pt x="667131" y="321119"/>
                </a:lnTo>
                <a:lnTo>
                  <a:pt x="668985" y="324726"/>
                </a:lnTo>
                <a:lnTo>
                  <a:pt x="670864" y="328320"/>
                </a:lnTo>
                <a:lnTo>
                  <a:pt x="662216" y="342785"/>
                </a:lnTo>
                <a:lnTo>
                  <a:pt x="659168" y="343319"/>
                </a:lnTo>
                <a:lnTo>
                  <a:pt x="650589" y="336552"/>
                </a:lnTo>
                <a:lnTo>
                  <a:pt x="640806" y="326049"/>
                </a:lnTo>
                <a:lnTo>
                  <a:pt x="630854" y="320304"/>
                </a:lnTo>
                <a:lnTo>
                  <a:pt x="618065" y="314202"/>
                </a:lnTo>
                <a:lnTo>
                  <a:pt x="605760" y="308468"/>
                </a:lnTo>
                <a:lnTo>
                  <a:pt x="595626" y="303563"/>
                </a:lnTo>
                <a:lnTo>
                  <a:pt x="584919" y="296489"/>
                </a:lnTo>
                <a:lnTo>
                  <a:pt x="573464" y="293176"/>
                </a:lnTo>
                <a:lnTo>
                  <a:pt x="554245" y="292056"/>
                </a:lnTo>
                <a:lnTo>
                  <a:pt x="542325" y="290247"/>
                </a:lnTo>
                <a:lnTo>
                  <a:pt x="535530" y="289707"/>
                </a:lnTo>
                <a:lnTo>
                  <a:pt x="530517" y="290563"/>
                </a:lnTo>
                <a:lnTo>
                  <a:pt x="532384" y="283883"/>
                </a:lnTo>
                <a:lnTo>
                  <a:pt x="523748" y="279450"/>
                </a:lnTo>
                <a:lnTo>
                  <a:pt x="515073" y="274993"/>
                </a:lnTo>
                <a:lnTo>
                  <a:pt x="509460" y="268897"/>
                </a:lnTo>
                <a:lnTo>
                  <a:pt x="504545" y="271945"/>
                </a:lnTo>
                <a:lnTo>
                  <a:pt x="499630" y="274993"/>
                </a:lnTo>
                <a:lnTo>
                  <a:pt x="501523" y="286105"/>
                </a:lnTo>
                <a:lnTo>
                  <a:pt x="509003" y="287502"/>
                </a:lnTo>
                <a:lnTo>
                  <a:pt x="516470" y="288899"/>
                </a:lnTo>
                <a:lnTo>
                  <a:pt x="512737" y="293611"/>
                </a:lnTo>
                <a:lnTo>
                  <a:pt x="520687" y="293052"/>
                </a:lnTo>
                <a:lnTo>
                  <a:pt x="528637" y="292506"/>
                </a:lnTo>
                <a:lnTo>
                  <a:pt x="530987" y="295833"/>
                </a:lnTo>
                <a:lnTo>
                  <a:pt x="530745" y="301663"/>
                </a:lnTo>
                <a:lnTo>
                  <a:pt x="530517" y="307492"/>
                </a:lnTo>
                <a:lnTo>
                  <a:pt x="534492" y="313321"/>
                </a:lnTo>
                <a:lnTo>
                  <a:pt x="538010" y="317220"/>
                </a:lnTo>
                <a:lnTo>
                  <a:pt x="541515" y="321119"/>
                </a:lnTo>
                <a:lnTo>
                  <a:pt x="539407" y="327494"/>
                </a:lnTo>
                <a:lnTo>
                  <a:pt x="533095" y="327494"/>
                </a:lnTo>
                <a:lnTo>
                  <a:pt x="526770" y="327494"/>
                </a:lnTo>
                <a:lnTo>
                  <a:pt x="519531" y="328612"/>
                </a:lnTo>
                <a:lnTo>
                  <a:pt x="522338" y="333882"/>
                </a:lnTo>
                <a:lnTo>
                  <a:pt x="525145" y="339166"/>
                </a:lnTo>
                <a:lnTo>
                  <a:pt x="520471" y="340550"/>
                </a:lnTo>
                <a:lnTo>
                  <a:pt x="514146" y="337794"/>
                </a:lnTo>
                <a:lnTo>
                  <a:pt x="507834" y="334987"/>
                </a:lnTo>
                <a:lnTo>
                  <a:pt x="511568" y="329730"/>
                </a:lnTo>
                <a:lnTo>
                  <a:pt x="514146" y="326669"/>
                </a:lnTo>
                <a:lnTo>
                  <a:pt x="516724" y="323608"/>
                </a:lnTo>
                <a:lnTo>
                  <a:pt x="508520" y="319722"/>
                </a:lnTo>
                <a:lnTo>
                  <a:pt x="504545" y="318058"/>
                </a:lnTo>
                <a:lnTo>
                  <a:pt x="494912" y="322203"/>
                </a:lnTo>
                <a:lnTo>
                  <a:pt x="483078" y="330701"/>
                </a:lnTo>
                <a:lnTo>
                  <a:pt x="472935" y="332114"/>
                </a:lnTo>
                <a:lnTo>
                  <a:pt x="460620" y="331398"/>
                </a:lnTo>
                <a:lnTo>
                  <a:pt x="445297" y="339468"/>
                </a:lnTo>
                <a:lnTo>
                  <a:pt x="439972" y="345271"/>
                </a:lnTo>
                <a:lnTo>
                  <a:pt x="434619" y="344182"/>
                </a:lnTo>
                <a:lnTo>
                  <a:pt x="422211" y="346671"/>
                </a:lnTo>
                <a:lnTo>
                  <a:pt x="417525" y="343319"/>
                </a:lnTo>
                <a:lnTo>
                  <a:pt x="412851" y="339991"/>
                </a:lnTo>
                <a:lnTo>
                  <a:pt x="416610" y="338061"/>
                </a:lnTo>
                <a:lnTo>
                  <a:pt x="421513" y="338340"/>
                </a:lnTo>
                <a:lnTo>
                  <a:pt x="426427" y="338620"/>
                </a:lnTo>
                <a:lnTo>
                  <a:pt x="428053" y="336676"/>
                </a:lnTo>
                <a:lnTo>
                  <a:pt x="425259" y="332778"/>
                </a:lnTo>
                <a:lnTo>
                  <a:pt x="422440" y="328879"/>
                </a:lnTo>
                <a:lnTo>
                  <a:pt x="429006" y="322783"/>
                </a:lnTo>
                <a:lnTo>
                  <a:pt x="428764" y="319989"/>
                </a:lnTo>
                <a:lnTo>
                  <a:pt x="428536" y="317220"/>
                </a:lnTo>
                <a:lnTo>
                  <a:pt x="410286" y="324446"/>
                </a:lnTo>
                <a:lnTo>
                  <a:pt x="407250" y="327494"/>
                </a:lnTo>
                <a:lnTo>
                  <a:pt x="404202" y="330555"/>
                </a:lnTo>
                <a:lnTo>
                  <a:pt x="407479" y="336130"/>
                </a:lnTo>
                <a:lnTo>
                  <a:pt x="404202" y="338061"/>
                </a:lnTo>
                <a:lnTo>
                  <a:pt x="400926" y="339991"/>
                </a:lnTo>
                <a:lnTo>
                  <a:pt x="400939" y="334708"/>
                </a:lnTo>
                <a:lnTo>
                  <a:pt x="397179" y="333057"/>
                </a:lnTo>
                <a:lnTo>
                  <a:pt x="387828" y="333959"/>
                </a:lnTo>
                <a:lnTo>
                  <a:pt x="372971" y="338584"/>
                </a:lnTo>
                <a:lnTo>
                  <a:pt x="361642" y="345012"/>
                </a:lnTo>
                <a:lnTo>
                  <a:pt x="355777" y="352780"/>
                </a:lnTo>
                <a:lnTo>
                  <a:pt x="345732" y="353059"/>
                </a:lnTo>
                <a:lnTo>
                  <a:pt x="345732" y="356946"/>
                </a:lnTo>
                <a:lnTo>
                  <a:pt x="345732" y="360845"/>
                </a:lnTo>
                <a:lnTo>
                  <a:pt x="333324" y="360552"/>
                </a:lnTo>
                <a:lnTo>
                  <a:pt x="328422" y="363334"/>
                </a:lnTo>
                <a:lnTo>
                  <a:pt x="323494" y="366115"/>
                </a:lnTo>
                <a:lnTo>
                  <a:pt x="326783" y="377507"/>
                </a:lnTo>
                <a:lnTo>
                  <a:pt x="324904" y="383057"/>
                </a:lnTo>
                <a:lnTo>
                  <a:pt x="314496" y="387024"/>
                </a:lnTo>
                <a:lnTo>
                  <a:pt x="299896" y="387191"/>
                </a:lnTo>
                <a:lnTo>
                  <a:pt x="292163" y="387515"/>
                </a:lnTo>
                <a:lnTo>
                  <a:pt x="290055" y="373887"/>
                </a:lnTo>
                <a:lnTo>
                  <a:pt x="285369" y="373062"/>
                </a:lnTo>
                <a:lnTo>
                  <a:pt x="280708" y="372224"/>
                </a:lnTo>
                <a:lnTo>
                  <a:pt x="283502" y="364451"/>
                </a:lnTo>
                <a:lnTo>
                  <a:pt x="284911" y="361124"/>
                </a:lnTo>
                <a:lnTo>
                  <a:pt x="286308" y="357784"/>
                </a:lnTo>
                <a:lnTo>
                  <a:pt x="290055" y="360552"/>
                </a:lnTo>
                <a:lnTo>
                  <a:pt x="295897" y="356120"/>
                </a:lnTo>
                <a:lnTo>
                  <a:pt x="301752" y="351662"/>
                </a:lnTo>
                <a:lnTo>
                  <a:pt x="307594" y="358330"/>
                </a:lnTo>
                <a:lnTo>
                  <a:pt x="309943" y="355282"/>
                </a:lnTo>
                <a:lnTo>
                  <a:pt x="312280" y="352221"/>
                </a:lnTo>
                <a:lnTo>
                  <a:pt x="301040" y="344169"/>
                </a:lnTo>
                <a:lnTo>
                  <a:pt x="300355" y="337223"/>
                </a:lnTo>
                <a:lnTo>
                  <a:pt x="299643" y="330288"/>
                </a:lnTo>
                <a:lnTo>
                  <a:pt x="287235" y="328320"/>
                </a:lnTo>
                <a:lnTo>
                  <a:pt x="280225" y="330555"/>
                </a:lnTo>
                <a:lnTo>
                  <a:pt x="273202" y="332778"/>
                </a:lnTo>
                <a:lnTo>
                  <a:pt x="265493" y="330834"/>
                </a:lnTo>
                <a:lnTo>
                  <a:pt x="260578" y="328053"/>
                </a:lnTo>
                <a:lnTo>
                  <a:pt x="255663" y="325272"/>
                </a:lnTo>
                <a:lnTo>
                  <a:pt x="256133" y="333057"/>
                </a:lnTo>
                <a:lnTo>
                  <a:pt x="263398" y="335279"/>
                </a:lnTo>
                <a:lnTo>
                  <a:pt x="270637" y="337489"/>
                </a:lnTo>
                <a:lnTo>
                  <a:pt x="266890" y="344169"/>
                </a:lnTo>
                <a:lnTo>
                  <a:pt x="268071" y="348335"/>
                </a:lnTo>
                <a:lnTo>
                  <a:pt x="269240" y="352501"/>
                </a:lnTo>
                <a:lnTo>
                  <a:pt x="266192" y="361949"/>
                </a:lnTo>
                <a:lnTo>
                  <a:pt x="261975" y="369163"/>
                </a:lnTo>
                <a:lnTo>
                  <a:pt x="257771" y="376389"/>
                </a:lnTo>
                <a:lnTo>
                  <a:pt x="260807" y="376110"/>
                </a:lnTo>
                <a:lnTo>
                  <a:pt x="267131" y="375831"/>
                </a:lnTo>
                <a:lnTo>
                  <a:pt x="273456" y="375551"/>
                </a:lnTo>
                <a:lnTo>
                  <a:pt x="272973" y="385292"/>
                </a:lnTo>
                <a:lnTo>
                  <a:pt x="272973" y="392493"/>
                </a:lnTo>
                <a:lnTo>
                  <a:pt x="272973" y="399732"/>
                </a:lnTo>
                <a:lnTo>
                  <a:pt x="268071" y="401662"/>
                </a:lnTo>
                <a:lnTo>
                  <a:pt x="268071" y="406946"/>
                </a:lnTo>
                <a:lnTo>
                  <a:pt x="268071" y="412229"/>
                </a:lnTo>
                <a:lnTo>
                  <a:pt x="262915" y="404456"/>
                </a:lnTo>
                <a:lnTo>
                  <a:pt x="261277" y="406666"/>
                </a:lnTo>
                <a:lnTo>
                  <a:pt x="259651" y="408889"/>
                </a:lnTo>
                <a:lnTo>
                  <a:pt x="257543" y="405561"/>
                </a:lnTo>
                <a:lnTo>
                  <a:pt x="256603" y="401116"/>
                </a:lnTo>
                <a:lnTo>
                  <a:pt x="255663" y="396671"/>
                </a:lnTo>
                <a:lnTo>
                  <a:pt x="246075" y="399160"/>
                </a:lnTo>
                <a:lnTo>
                  <a:pt x="240690" y="397497"/>
                </a:lnTo>
                <a:lnTo>
                  <a:pt x="235318" y="395833"/>
                </a:lnTo>
                <a:lnTo>
                  <a:pt x="233210" y="398614"/>
                </a:lnTo>
                <a:lnTo>
                  <a:pt x="230644" y="403326"/>
                </a:lnTo>
                <a:lnTo>
                  <a:pt x="228066" y="408063"/>
                </a:lnTo>
                <a:lnTo>
                  <a:pt x="220573" y="409994"/>
                </a:lnTo>
                <a:lnTo>
                  <a:pt x="216611" y="410552"/>
                </a:lnTo>
                <a:lnTo>
                  <a:pt x="212178" y="411175"/>
                </a:lnTo>
                <a:lnTo>
                  <a:pt x="205613" y="420293"/>
                </a:lnTo>
                <a:lnTo>
                  <a:pt x="201396" y="423608"/>
                </a:lnTo>
                <a:lnTo>
                  <a:pt x="197192" y="426961"/>
                </a:lnTo>
                <a:lnTo>
                  <a:pt x="196494" y="433336"/>
                </a:lnTo>
                <a:lnTo>
                  <a:pt x="202323" y="439991"/>
                </a:lnTo>
                <a:lnTo>
                  <a:pt x="208191" y="446658"/>
                </a:lnTo>
                <a:lnTo>
                  <a:pt x="209346" y="451103"/>
                </a:lnTo>
                <a:lnTo>
                  <a:pt x="208889" y="454723"/>
                </a:lnTo>
                <a:lnTo>
                  <a:pt x="208419" y="458330"/>
                </a:lnTo>
                <a:lnTo>
                  <a:pt x="192506" y="457225"/>
                </a:lnTo>
                <a:lnTo>
                  <a:pt x="189941" y="453326"/>
                </a:lnTo>
                <a:lnTo>
                  <a:pt x="187363" y="449452"/>
                </a:lnTo>
                <a:lnTo>
                  <a:pt x="177076" y="448068"/>
                </a:lnTo>
                <a:lnTo>
                  <a:pt x="173558" y="448894"/>
                </a:lnTo>
                <a:lnTo>
                  <a:pt x="170053" y="449732"/>
                </a:lnTo>
                <a:lnTo>
                  <a:pt x="160464" y="436384"/>
                </a:lnTo>
                <a:lnTo>
                  <a:pt x="155549" y="436117"/>
                </a:lnTo>
                <a:lnTo>
                  <a:pt x="150647" y="435838"/>
                </a:lnTo>
                <a:lnTo>
                  <a:pt x="147586" y="443064"/>
                </a:lnTo>
                <a:lnTo>
                  <a:pt x="145961" y="446658"/>
                </a:lnTo>
                <a:lnTo>
                  <a:pt x="144335" y="450278"/>
                </a:lnTo>
                <a:lnTo>
                  <a:pt x="148297" y="451396"/>
                </a:lnTo>
                <a:lnTo>
                  <a:pt x="150647" y="457492"/>
                </a:lnTo>
                <a:lnTo>
                  <a:pt x="152984" y="463613"/>
                </a:lnTo>
                <a:lnTo>
                  <a:pt x="161632" y="463892"/>
                </a:lnTo>
                <a:lnTo>
                  <a:pt x="166077" y="463892"/>
                </a:lnTo>
                <a:lnTo>
                  <a:pt x="170522" y="463892"/>
                </a:lnTo>
                <a:lnTo>
                  <a:pt x="168884" y="471944"/>
                </a:lnTo>
                <a:lnTo>
                  <a:pt x="167487" y="475284"/>
                </a:lnTo>
                <a:lnTo>
                  <a:pt x="166077" y="478612"/>
                </a:lnTo>
                <a:lnTo>
                  <a:pt x="157899" y="481114"/>
                </a:lnTo>
                <a:lnTo>
                  <a:pt x="155549" y="477507"/>
                </a:lnTo>
                <a:lnTo>
                  <a:pt x="153225" y="473887"/>
                </a:lnTo>
                <a:lnTo>
                  <a:pt x="143383" y="477507"/>
                </a:lnTo>
                <a:lnTo>
                  <a:pt x="143154" y="473049"/>
                </a:lnTo>
                <a:lnTo>
                  <a:pt x="142925" y="468617"/>
                </a:lnTo>
                <a:lnTo>
                  <a:pt x="135902" y="461962"/>
                </a:lnTo>
                <a:lnTo>
                  <a:pt x="128651" y="463334"/>
                </a:lnTo>
                <a:lnTo>
                  <a:pt x="121412" y="464731"/>
                </a:lnTo>
                <a:lnTo>
                  <a:pt x="120002" y="459155"/>
                </a:lnTo>
                <a:lnTo>
                  <a:pt x="120472" y="452488"/>
                </a:lnTo>
                <a:lnTo>
                  <a:pt x="120954" y="445833"/>
                </a:lnTo>
                <a:lnTo>
                  <a:pt x="116497" y="441959"/>
                </a:lnTo>
                <a:lnTo>
                  <a:pt x="116725" y="438899"/>
                </a:lnTo>
                <a:lnTo>
                  <a:pt x="116954" y="435825"/>
                </a:lnTo>
                <a:lnTo>
                  <a:pt x="113449" y="429729"/>
                </a:lnTo>
                <a:lnTo>
                  <a:pt x="117195" y="426669"/>
                </a:lnTo>
                <a:lnTo>
                  <a:pt x="120929" y="423608"/>
                </a:lnTo>
                <a:lnTo>
                  <a:pt x="118122" y="418896"/>
                </a:lnTo>
                <a:lnTo>
                  <a:pt x="118364" y="414731"/>
                </a:lnTo>
                <a:lnTo>
                  <a:pt x="118592" y="410552"/>
                </a:lnTo>
                <a:lnTo>
                  <a:pt x="112052" y="404164"/>
                </a:lnTo>
                <a:lnTo>
                  <a:pt x="106197" y="404164"/>
                </a:lnTo>
                <a:lnTo>
                  <a:pt x="100355" y="404164"/>
                </a:lnTo>
                <a:lnTo>
                  <a:pt x="101523" y="397217"/>
                </a:lnTo>
                <a:lnTo>
                  <a:pt x="96621" y="395833"/>
                </a:lnTo>
                <a:lnTo>
                  <a:pt x="91706" y="394449"/>
                </a:lnTo>
                <a:lnTo>
                  <a:pt x="81876" y="384721"/>
                </a:lnTo>
                <a:lnTo>
                  <a:pt x="81178" y="380555"/>
                </a:lnTo>
                <a:lnTo>
                  <a:pt x="80467" y="376389"/>
                </a:lnTo>
                <a:lnTo>
                  <a:pt x="72974" y="375831"/>
                </a:lnTo>
                <a:lnTo>
                  <a:pt x="75552" y="374434"/>
                </a:lnTo>
                <a:lnTo>
                  <a:pt x="78143" y="373062"/>
                </a:lnTo>
                <a:lnTo>
                  <a:pt x="83985" y="374992"/>
                </a:lnTo>
                <a:lnTo>
                  <a:pt x="88201" y="380009"/>
                </a:lnTo>
                <a:lnTo>
                  <a:pt x="92405" y="384987"/>
                </a:lnTo>
                <a:lnTo>
                  <a:pt x="99187" y="389445"/>
                </a:lnTo>
                <a:lnTo>
                  <a:pt x="110172" y="391121"/>
                </a:lnTo>
                <a:lnTo>
                  <a:pt x="121891" y="395104"/>
                </a:lnTo>
                <a:lnTo>
                  <a:pt x="133161" y="400170"/>
                </a:lnTo>
                <a:lnTo>
                  <a:pt x="146200" y="403056"/>
                </a:lnTo>
                <a:lnTo>
                  <a:pt x="157306" y="405390"/>
                </a:lnTo>
                <a:lnTo>
                  <a:pt x="169671" y="407728"/>
                </a:lnTo>
                <a:lnTo>
                  <a:pt x="184051" y="407228"/>
                </a:lnTo>
                <a:lnTo>
                  <a:pt x="197526" y="402234"/>
                </a:lnTo>
                <a:lnTo>
                  <a:pt x="208974" y="395095"/>
                </a:lnTo>
                <a:lnTo>
                  <a:pt x="217277" y="388160"/>
                </a:lnTo>
                <a:lnTo>
                  <a:pt x="221474" y="375515"/>
                </a:lnTo>
                <a:lnTo>
                  <a:pt x="219487" y="364761"/>
                </a:lnTo>
                <a:lnTo>
                  <a:pt x="219176" y="358051"/>
                </a:lnTo>
                <a:lnTo>
                  <a:pt x="211213" y="357492"/>
                </a:lnTo>
                <a:lnTo>
                  <a:pt x="210058" y="354164"/>
                </a:lnTo>
                <a:lnTo>
                  <a:pt x="208889" y="350837"/>
                </a:lnTo>
                <a:lnTo>
                  <a:pt x="203746" y="344728"/>
                </a:lnTo>
                <a:lnTo>
                  <a:pt x="196951" y="344728"/>
                </a:lnTo>
                <a:lnTo>
                  <a:pt x="190169" y="344728"/>
                </a:lnTo>
                <a:lnTo>
                  <a:pt x="189242" y="335559"/>
                </a:lnTo>
                <a:lnTo>
                  <a:pt x="183857" y="336130"/>
                </a:lnTo>
                <a:lnTo>
                  <a:pt x="176302" y="334030"/>
                </a:lnTo>
                <a:lnTo>
                  <a:pt x="163859" y="324715"/>
                </a:lnTo>
                <a:lnTo>
                  <a:pt x="149656" y="314911"/>
                </a:lnTo>
                <a:lnTo>
                  <a:pt x="136673" y="308127"/>
                </a:lnTo>
                <a:lnTo>
                  <a:pt x="127113" y="304906"/>
                </a:lnTo>
                <a:lnTo>
                  <a:pt x="120243" y="306946"/>
                </a:lnTo>
                <a:lnTo>
                  <a:pt x="117894" y="308051"/>
                </a:lnTo>
                <a:lnTo>
                  <a:pt x="115557" y="303898"/>
                </a:lnTo>
                <a:lnTo>
                  <a:pt x="113220" y="299719"/>
                </a:lnTo>
                <a:lnTo>
                  <a:pt x="107835" y="300278"/>
                </a:lnTo>
                <a:lnTo>
                  <a:pt x="104101" y="303606"/>
                </a:lnTo>
                <a:lnTo>
                  <a:pt x="100355" y="306946"/>
                </a:lnTo>
                <a:lnTo>
                  <a:pt x="96621" y="300558"/>
                </a:lnTo>
                <a:lnTo>
                  <a:pt x="89585" y="302488"/>
                </a:lnTo>
                <a:lnTo>
                  <a:pt x="82575" y="304444"/>
                </a:lnTo>
                <a:lnTo>
                  <a:pt x="78828" y="298881"/>
                </a:lnTo>
                <a:lnTo>
                  <a:pt x="80695" y="296392"/>
                </a:lnTo>
                <a:lnTo>
                  <a:pt x="82575" y="293890"/>
                </a:lnTo>
                <a:lnTo>
                  <a:pt x="92875" y="296113"/>
                </a:lnTo>
                <a:lnTo>
                  <a:pt x="92405" y="291947"/>
                </a:lnTo>
                <a:lnTo>
                  <a:pt x="91935" y="287781"/>
                </a:lnTo>
                <a:lnTo>
                  <a:pt x="88201" y="291947"/>
                </a:lnTo>
                <a:lnTo>
                  <a:pt x="81876" y="286956"/>
                </a:lnTo>
                <a:lnTo>
                  <a:pt x="75552" y="281952"/>
                </a:lnTo>
                <a:lnTo>
                  <a:pt x="72047" y="285280"/>
                </a:lnTo>
                <a:lnTo>
                  <a:pt x="70650" y="289445"/>
                </a:lnTo>
                <a:lnTo>
                  <a:pt x="69240" y="293611"/>
                </a:lnTo>
                <a:lnTo>
                  <a:pt x="64338" y="292493"/>
                </a:lnTo>
                <a:lnTo>
                  <a:pt x="61048" y="288899"/>
                </a:lnTo>
                <a:lnTo>
                  <a:pt x="60756" y="288556"/>
                </a:lnTo>
                <a:lnTo>
                  <a:pt x="60363" y="288277"/>
                </a:lnTo>
                <a:lnTo>
                  <a:pt x="59982" y="287997"/>
                </a:lnTo>
                <a:lnTo>
                  <a:pt x="58902" y="294944"/>
                </a:lnTo>
                <a:lnTo>
                  <a:pt x="55448" y="295643"/>
                </a:lnTo>
                <a:lnTo>
                  <a:pt x="51930" y="294728"/>
                </a:lnTo>
                <a:lnTo>
                  <a:pt x="47713" y="293611"/>
                </a:lnTo>
                <a:lnTo>
                  <a:pt x="43510" y="301942"/>
                </a:lnTo>
                <a:lnTo>
                  <a:pt x="38836" y="301942"/>
                </a:lnTo>
                <a:lnTo>
                  <a:pt x="34163" y="301942"/>
                </a:lnTo>
                <a:lnTo>
                  <a:pt x="29006" y="308051"/>
                </a:lnTo>
                <a:lnTo>
                  <a:pt x="28067" y="313042"/>
                </a:lnTo>
                <a:lnTo>
                  <a:pt x="27139" y="318058"/>
                </a:lnTo>
                <a:lnTo>
                  <a:pt x="22009" y="315277"/>
                </a:lnTo>
                <a:lnTo>
                  <a:pt x="22009" y="318617"/>
                </a:lnTo>
                <a:lnTo>
                  <a:pt x="22009" y="321957"/>
                </a:lnTo>
                <a:lnTo>
                  <a:pt x="22009" y="325272"/>
                </a:lnTo>
                <a:lnTo>
                  <a:pt x="19646" y="328612"/>
                </a:lnTo>
                <a:lnTo>
                  <a:pt x="17322" y="331952"/>
                </a:lnTo>
                <a:lnTo>
                  <a:pt x="19646" y="333603"/>
                </a:lnTo>
                <a:lnTo>
                  <a:pt x="22009" y="339166"/>
                </a:lnTo>
                <a:lnTo>
                  <a:pt x="24333" y="344728"/>
                </a:lnTo>
                <a:lnTo>
                  <a:pt x="29489" y="344169"/>
                </a:lnTo>
                <a:lnTo>
                  <a:pt x="31826" y="345833"/>
                </a:lnTo>
                <a:lnTo>
                  <a:pt x="34163" y="347484"/>
                </a:lnTo>
                <a:lnTo>
                  <a:pt x="43053" y="356387"/>
                </a:lnTo>
                <a:lnTo>
                  <a:pt x="43053" y="359727"/>
                </a:lnTo>
                <a:lnTo>
                  <a:pt x="43053" y="363067"/>
                </a:lnTo>
                <a:lnTo>
                  <a:pt x="36029" y="371398"/>
                </a:lnTo>
                <a:lnTo>
                  <a:pt x="33223" y="373621"/>
                </a:lnTo>
                <a:lnTo>
                  <a:pt x="30416" y="375831"/>
                </a:lnTo>
                <a:lnTo>
                  <a:pt x="26670" y="381380"/>
                </a:lnTo>
                <a:lnTo>
                  <a:pt x="28536" y="384721"/>
                </a:lnTo>
                <a:lnTo>
                  <a:pt x="33079" y="392830"/>
                </a:lnTo>
                <a:lnTo>
                  <a:pt x="40026" y="405901"/>
                </a:lnTo>
                <a:lnTo>
                  <a:pt x="44167" y="418367"/>
                </a:lnTo>
                <a:lnTo>
                  <a:pt x="41263" y="421752"/>
                </a:lnTo>
                <a:lnTo>
                  <a:pt x="35102" y="429171"/>
                </a:lnTo>
                <a:lnTo>
                  <a:pt x="39763" y="435279"/>
                </a:lnTo>
                <a:lnTo>
                  <a:pt x="40690" y="438619"/>
                </a:lnTo>
                <a:lnTo>
                  <a:pt x="41656" y="441959"/>
                </a:lnTo>
                <a:lnTo>
                  <a:pt x="36487" y="441401"/>
                </a:lnTo>
                <a:lnTo>
                  <a:pt x="36957" y="444169"/>
                </a:lnTo>
                <a:lnTo>
                  <a:pt x="37439" y="446951"/>
                </a:lnTo>
                <a:lnTo>
                  <a:pt x="44450" y="448068"/>
                </a:lnTo>
                <a:lnTo>
                  <a:pt x="44907" y="450278"/>
                </a:lnTo>
                <a:lnTo>
                  <a:pt x="45389" y="452488"/>
                </a:lnTo>
                <a:lnTo>
                  <a:pt x="40233" y="455294"/>
                </a:lnTo>
                <a:lnTo>
                  <a:pt x="42570" y="459727"/>
                </a:lnTo>
                <a:lnTo>
                  <a:pt x="44919" y="464184"/>
                </a:lnTo>
                <a:lnTo>
                  <a:pt x="50533" y="464172"/>
                </a:lnTo>
                <a:lnTo>
                  <a:pt x="51003" y="469722"/>
                </a:lnTo>
                <a:lnTo>
                  <a:pt x="51473" y="475284"/>
                </a:lnTo>
                <a:lnTo>
                  <a:pt x="40690" y="475830"/>
                </a:lnTo>
                <a:lnTo>
                  <a:pt x="41173" y="480288"/>
                </a:lnTo>
                <a:lnTo>
                  <a:pt x="48300" y="487399"/>
                </a:lnTo>
                <a:lnTo>
                  <a:pt x="59981" y="496986"/>
                </a:lnTo>
                <a:lnTo>
                  <a:pt x="67373" y="506945"/>
                </a:lnTo>
                <a:lnTo>
                  <a:pt x="66903" y="509168"/>
                </a:lnTo>
                <a:lnTo>
                  <a:pt x="65506" y="513613"/>
                </a:lnTo>
                <a:lnTo>
                  <a:pt x="58330" y="522913"/>
                </a:lnTo>
                <a:lnTo>
                  <a:pt x="47848" y="532240"/>
                </a:lnTo>
                <a:lnTo>
                  <a:pt x="38671" y="545228"/>
                </a:lnTo>
                <a:lnTo>
                  <a:pt x="28963" y="554019"/>
                </a:lnTo>
                <a:lnTo>
                  <a:pt x="20525" y="560817"/>
                </a:lnTo>
                <a:lnTo>
                  <a:pt x="15113" y="566800"/>
                </a:lnTo>
                <a:lnTo>
                  <a:pt x="12458" y="571068"/>
                </a:lnTo>
                <a:lnTo>
                  <a:pt x="10236" y="575030"/>
                </a:lnTo>
                <a:lnTo>
                  <a:pt x="13017" y="574192"/>
                </a:lnTo>
                <a:lnTo>
                  <a:pt x="15227" y="573189"/>
                </a:lnTo>
                <a:lnTo>
                  <a:pt x="16840" y="572236"/>
                </a:lnTo>
                <a:lnTo>
                  <a:pt x="20586" y="570001"/>
                </a:lnTo>
                <a:lnTo>
                  <a:pt x="23164" y="580834"/>
                </a:lnTo>
                <a:lnTo>
                  <a:pt x="26898" y="584441"/>
                </a:lnTo>
                <a:lnTo>
                  <a:pt x="30645" y="588073"/>
                </a:lnTo>
                <a:lnTo>
                  <a:pt x="38138" y="584720"/>
                </a:lnTo>
                <a:lnTo>
                  <a:pt x="40690" y="588073"/>
                </a:lnTo>
                <a:lnTo>
                  <a:pt x="43281" y="591388"/>
                </a:lnTo>
                <a:lnTo>
                  <a:pt x="38582" y="591667"/>
                </a:lnTo>
                <a:lnTo>
                  <a:pt x="33223" y="590549"/>
                </a:lnTo>
                <a:lnTo>
                  <a:pt x="27851" y="589445"/>
                </a:lnTo>
                <a:lnTo>
                  <a:pt x="26428" y="593331"/>
                </a:lnTo>
                <a:lnTo>
                  <a:pt x="18008" y="596658"/>
                </a:lnTo>
                <a:lnTo>
                  <a:pt x="11734" y="599160"/>
                </a:lnTo>
                <a:lnTo>
                  <a:pt x="12344" y="601814"/>
                </a:lnTo>
                <a:lnTo>
                  <a:pt x="10248" y="603910"/>
                </a:lnTo>
                <a:lnTo>
                  <a:pt x="14033" y="610438"/>
                </a:lnTo>
                <a:lnTo>
                  <a:pt x="8953" y="611289"/>
                </a:lnTo>
                <a:lnTo>
                  <a:pt x="7023" y="616242"/>
                </a:lnTo>
                <a:lnTo>
                  <a:pt x="4914" y="621652"/>
                </a:lnTo>
                <a:lnTo>
                  <a:pt x="2095" y="622503"/>
                </a:lnTo>
                <a:lnTo>
                  <a:pt x="1765" y="625817"/>
                </a:lnTo>
                <a:lnTo>
                  <a:pt x="1409" y="629170"/>
                </a:lnTo>
                <a:lnTo>
                  <a:pt x="2463" y="631659"/>
                </a:lnTo>
                <a:lnTo>
                  <a:pt x="2806" y="636663"/>
                </a:lnTo>
                <a:lnTo>
                  <a:pt x="3149" y="641667"/>
                </a:lnTo>
                <a:lnTo>
                  <a:pt x="3860" y="642492"/>
                </a:lnTo>
                <a:lnTo>
                  <a:pt x="6311" y="646658"/>
                </a:lnTo>
                <a:lnTo>
                  <a:pt x="8775" y="650836"/>
                </a:lnTo>
                <a:lnTo>
                  <a:pt x="4203" y="650836"/>
                </a:lnTo>
                <a:lnTo>
                  <a:pt x="2095" y="652919"/>
                </a:lnTo>
                <a:lnTo>
                  <a:pt x="0" y="654989"/>
                </a:lnTo>
                <a:lnTo>
                  <a:pt x="1409" y="659574"/>
                </a:lnTo>
                <a:lnTo>
                  <a:pt x="4203" y="662914"/>
                </a:lnTo>
                <a:lnTo>
                  <a:pt x="7023" y="666254"/>
                </a:lnTo>
                <a:lnTo>
                  <a:pt x="7023" y="670407"/>
                </a:lnTo>
                <a:lnTo>
                  <a:pt x="5969" y="673341"/>
                </a:lnTo>
                <a:lnTo>
                  <a:pt x="4914" y="676236"/>
                </a:lnTo>
                <a:lnTo>
                  <a:pt x="8420" y="681253"/>
                </a:lnTo>
                <a:lnTo>
                  <a:pt x="10883" y="684161"/>
                </a:lnTo>
                <a:lnTo>
                  <a:pt x="13335" y="687095"/>
                </a:lnTo>
                <a:lnTo>
                  <a:pt x="12992" y="695007"/>
                </a:lnTo>
                <a:lnTo>
                  <a:pt x="15087" y="697077"/>
                </a:lnTo>
                <a:lnTo>
                  <a:pt x="17195" y="699173"/>
                </a:lnTo>
                <a:lnTo>
                  <a:pt x="19646" y="701255"/>
                </a:lnTo>
                <a:lnTo>
                  <a:pt x="23520" y="699998"/>
                </a:lnTo>
                <a:lnTo>
                  <a:pt x="27381" y="698741"/>
                </a:lnTo>
                <a:lnTo>
                  <a:pt x="29819" y="700836"/>
                </a:lnTo>
                <a:lnTo>
                  <a:pt x="31584" y="704583"/>
                </a:lnTo>
                <a:lnTo>
                  <a:pt x="33337" y="708329"/>
                </a:lnTo>
                <a:lnTo>
                  <a:pt x="36144" y="706678"/>
                </a:lnTo>
                <a:lnTo>
                  <a:pt x="40005" y="704583"/>
                </a:lnTo>
                <a:lnTo>
                  <a:pt x="43853" y="702487"/>
                </a:lnTo>
                <a:lnTo>
                  <a:pt x="52628" y="708329"/>
                </a:lnTo>
                <a:lnTo>
                  <a:pt x="54737" y="709574"/>
                </a:lnTo>
                <a:lnTo>
                  <a:pt x="56845" y="710831"/>
                </a:lnTo>
                <a:lnTo>
                  <a:pt x="55791" y="717905"/>
                </a:lnTo>
                <a:lnTo>
                  <a:pt x="56134" y="722502"/>
                </a:lnTo>
                <a:lnTo>
                  <a:pt x="56502" y="727087"/>
                </a:lnTo>
                <a:lnTo>
                  <a:pt x="54038" y="732916"/>
                </a:lnTo>
                <a:lnTo>
                  <a:pt x="57899" y="735825"/>
                </a:lnTo>
                <a:lnTo>
                  <a:pt x="61760" y="738746"/>
                </a:lnTo>
                <a:lnTo>
                  <a:pt x="60706" y="745413"/>
                </a:lnTo>
                <a:lnTo>
                  <a:pt x="65265" y="747496"/>
                </a:lnTo>
                <a:lnTo>
                  <a:pt x="69824" y="749579"/>
                </a:lnTo>
                <a:lnTo>
                  <a:pt x="71577" y="757085"/>
                </a:lnTo>
                <a:lnTo>
                  <a:pt x="74396" y="757923"/>
                </a:lnTo>
                <a:lnTo>
                  <a:pt x="77190" y="758736"/>
                </a:lnTo>
                <a:lnTo>
                  <a:pt x="82448" y="763752"/>
                </a:lnTo>
                <a:lnTo>
                  <a:pt x="83159" y="767511"/>
                </a:lnTo>
                <a:lnTo>
                  <a:pt x="83858" y="771245"/>
                </a:lnTo>
                <a:lnTo>
                  <a:pt x="78244" y="774585"/>
                </a:lnTo>
                <a:lnTo>
                  <a:pt x="75082" y="776249"/>
                </a:lnTo>
                <a:lnTo>
                  <a:pt x="71920" y="777913"/>
                </a:lnTo>
                <a:lnTo>
                  <a:pt x="65976" y="771245"/>
                </a:lnTo>
                <a:lnTo>
                  <a:pt x="63868" y="774166"/>
                </a:lnTo>
                <a:lnTo>
                  <a:pt x="61760" y="777087"/>
                </a:lnTo>
                <a:lnTo>
                  <a:pt x="64566" y="782497"/>
                </a:lnTo>
                <a:lnTo>
                  <a:pt x="66306" y="791667"/>
                </a:lnTo>
                <a:lnTo>
                  <a:pt x="68072" y="800836"/>
                </a:lnTo>
                <a:lnTo>
                  <a:pt x="69481" y="801662"/>
                </a:lnTo>
                <a:lnTo>
                  <a:pt x="72974" y="801662"/>
                </a:lnTo>
                <a:lnTo>
                  <a:pt x="76504" y="801662"/>
                </a:lnTo>
                <a:lnTo>
                  <a:pt x="77889" y="798753"/>
                </a:lnTo>
                <a:lnTo>
                  <a:pt x="80352" y="797090"/>
                </a:lnTo>
                <a:lnTo>
                  <a:pt x="82804" y="795426"/>
                </a:lnTo>
                <a:lnTo>
                  <a:pt x="88417" y="797915"/>
                </a:lnTo>
                <a:lnTo>
                  <a:pt x="90881" y="796670"/>
                </a:lnTo>
                <a:lnTo>
                  <a:pt x="93332" y="795426"/>
                </a:lnTo>
                <a:lnTo>
                  <a:pt x="102095" y="795007"/>
                </a:lnTo>
                <a:lnTo>
                  <a:pt x="103860" y="798334"/>
                </a:lnTo>
                <a:lnTo>
                  <a:pt x="105613" y="801662"/>
                </a:lnTo>
                <a:lnTo>
                  <a:pt x="107365" y="809586"/>
                </a:lnTo>
                <a:lnTo>
                  <a:pt x="105968" y="812507"/>
                </a:lnTo>
                <a:lnTo>
                  <a:pt x="104559" y="815416"/>
                </a:lnTo>
                <a:lnTo>
                  <a:pt x="107721" y="818756"/>
                </a:lnTo>
                <a:lnTo>
                  <a:pt x="109474" y="822921"/>
                </a:lnTo>
                <a:lnTo>
                  <a:pt x="111226" y="827074"/>
                </a:lnTo>
                <a:lnTo>
                  <a:pt x="118592" y="825004"/>
                </a:lnTo>
                <a:lnTo>
                  <a:pt x="121056" y="826261"/>
                </a:lnTo>
                <a:lnTo>
                  <a:pt x="123507" y="827506"/>
                </a:lnTo>
                <a:lnTo>
                  <a:pt x="129120" y="836663"/>
                </a:lnTo>
                <a:lnTo>
                  <a:pt x="128066" y="840828"/>
                </a:lnTo>
                <a:lnTo>
                  <a:pt x="127012" y="845007"/>
                </a:lnTo>
                <a:lnTo>
                  <a:pt x="131572" y="845845"/>
                </a:lnTo>
                <a:lnTo>
                  <a:pt x="134035" y="844588"/>
                </a:lnTo>
                <a:lnTo>
                  <a:pt x="136486" y="843330"/>
                </a:lnTo>
                <a:lnTo>
                  <a:pt x="138950" y="846670"/>
                </a:lnTo>
                <a:lnTo>
                  <a:pt x="141744" y="848753"/>
                </a:lnTo>
                <a:lnTo>
                  <a:pt x="144551" y="850836"/>
                </a:lnTo>
                <a:lnTo>
                  <a:pt x="147002" y="850010"/>
                </a:lnTo>
                <a:lnTo>
                  <a:pt x="149821" y="847915"/>
                </a:lnTo>
                <a:lnTo>
                  <a:pt x="152628" y="845845"/>
                </a:lnTo>
                <a:lnTo>
                  <a:pt x="157187" y="844181"/>
                </a:lnTo>
                <a:lnTo>
                  <a:pt x="158597" y="847077"/>
                </a:lnTo>
                <a:lnTo>
                  <a:pt x="160007" y="850010"/>
                </a:lnTo>
                <a:lnTo>
                  <a:pt x="165608" y="855421"/>
                </a:lnTo>
                <a:lnTo>
                  <a:pt x="165608" y="857084"/>
                </a:lnTo>
                <a:lnTo>
                  <a:pt x="165608" y="858748"/>
                </a:lnTo>
                <a:lnTo>
                  <a:pt x="174383" y="857084"/>
                </a:lnTo>
                <a:lnTo>
                  <a:pt x="178587" y="859599"/>
                </a:lnTo>
                <a:lnTo>
                  <a:pt x="182803" y="862076"/>
                </a:lnTo>
                <a:lnTo>
                  <a:pt x="187363" y="860831"/>
                </a:lnTo>
                <a:lnTo>
                  <a:pt x="191935" y="863765"/>
                </a:lnTo>
                <a:lnTo>
                  <a:pt x="196494" y="866673"/>
                </a:lnTo>
                <a:lnTo>
                  <a:pt x="200698" y="867079"/>
                </a:lnTo>
                <a:lnTo>
                  <a:pt x="201041" y="870419"/>
                </a:lnTo>
                <a:lnTo>
                  <a:pt x="201396" y="873759"/>
                </a:lnTo>
                <a:lnTo>
                  <a:pt x="196494" y="876668"/>
                </a:lnTo>
                <a:lnTo>
                  <a:pt x="196494" y="878332"/>
                </a:lnTo>
                <a:lnTo>
                  <a:pt x="196494" y="880008"/>
                </a:lnTo>
                <a:lnTo>
                  <a:pt x="200355" y="881265"/>
                </a:lnTo>
                <a:lnTo>
                  <a:pt x="200355" y="883754"/>
                </a:lnTo>
                <a:lnTo>
                  <a:pt x="200355" y="886256"/>
                </a:lnTo>
                <a:lnTo>
                  <a:pt x="195440" y="886256"/>
                </a:lnTo>
                <a:lnTo>
                  <a:pt x="194729" y="888339"/>
                </a:lnTo>
                <a:lnTo>
                  <a:pt x="194030" y="890422"/>
                </a:lnTo>
                <a:lnTo>
                  <a:pt x="197535" y="893343"/>
                </a:lnTo>
                <a:lnTo>
                  <a:pt x="198247" y="895426"/>
                </a:lnTo>
                <a:lnTo>
                  <a:pt x="198945" y="897508"/>
                </a:lnTo>
                <a:lnTo>
                  <a:pt x="195440" y="904582"/>
                </a:lnTo>
                <a:lnTo>
                  <a:pt x="195440" y="906678"/>
                </a:lnTo>
                <a:lnTo>
                  <a:pt x="195440" y="908761"/>
                </a:lnTo>
                <a:lnTo>
                  <a:pt x="184912" y="906246"/>
                </a:lnTo>
                <a:lnTo>
                  <a:pt x="182448" y="906246"/>
                </a:lnTo>
                <a:lnTo>
                  <a:pt x="179997" y="906246"/>
                </a:lnTo>
                <a:lnTo>
                  <a:pt x="172631" y="915835"/>
                </a:lnTo>
                <a:lnTo>
                  <a:pt x="170180" y="916241"/>
                </a:lnTo>
                <a:lnTo>
                  <a:pt x="168084" y="916622"/>
                </a:lnTo>
                <a:lnTo>
                  <a:pt x="169062" y="921232"/>
                </a:lnTo>
                <a:lnTo>
                  <a:pt x="169811" y="925169"/>
                </a:lnTo>
                <a:lnTo>
                  <a:pt x="177380" y="923442"/>
                </a:lnTo>
                <a:lnTo>
                  <a:pt x="185127" y="922743"/>
                </a:lnTo>
                <a:lnTo>
                  <a:pt x="185966" y="924725"/>
                </a:lnTo>
                <a:lnTo>
                  <a:pt x="178346" y="931992"/>
                </a:lnTo>
                <a:lnTo>
                  <a:pt x="166680" y="938182"/>
                </a:lnTo>
                <a:lnTo>
                  <a:pt x="163029" y="939723"/>
                </a:lnTo>
                <a:lnTo>
                  <a:pt x="172631" y="945553"/>
                </a:lnTo>
                <a:lnTo>
                  <a:pt x="172389" y="948905"/>
                </a:lnTo>
                <a:lnTo>
                  <a:pt x="172173" y="952220"/>
                </a:lnTo>
                <a:lnTo>
                  <a:pt x="162102" y="953071"/>
                </a:lnTo>
                <a:lnTo>
                  <a:pt x="163029" y="959713"/>
                </a:lnTo>
                <a:lnTo>
                  <a:pt x="163969" y="966393"/>
                </a:lnTo>
                <a:lnTo>
                  <a:pt x="159766" y="967803"/>
                </a:lnTo>
                <a:lnTo>
                  <a:pt x="154393" y="967803"/>
                </a:lnTo>
                <a:lnTo>
                  <a:pt x="149009" y="967803"/>
                </a:lnTo>
                <a:lnTo>
                  <a:pt x="147586" y="971676"/>
                </a:lnTo>
                <a:lnTo>
                  <a:pt x="150164" y="972223"/>
                </a:lnTo>
                <a:lnTo>
                  <a:pt x="152755" y="972794"/>
                </a:lnTo>
                <a:lnTo>
                  <a:pt x="152501" y="981125"/>
                </a:lnTo>
                <a:lnTo>
                  <a:pt x="162572" y="984173"/>
                </a:lnTo>
                <a:lnTo>
                  <a:pt x="172573" y="989472"/>
                </a:lnTo>
                <a:lnTo>
                  <a:pt x="182433" y="998256"/>
                </a:lnTo>
                <a:lnTo>
                  <a:pt x="191555" y="1008830"/>
                </a:lnTo>
                <a:lnTo>
                  <a:pt x="193255" y="1011008"/>
                </a:lnTo>
                <a:lnTo>
                  <a:pt x="194665" y="1012240"/>
                </a:lnTo>
                <a:lnTo>
                  <a:pt x="196176" y="1013294"/>
                </a:lnTo>
                <a:lnTo>
                  <a:pt x="198678" y="1011504"/>
                </a:lnTo>
                <a:lnTo>
                  <a:pt x="200837" y="1010234"/>
                </a:lnTo>
                <a:lnTo>
                  <a:pt x="202095" y="1010005"/>
                </a:lnTo>
                <a:lnTo>
                  <a:pt x="207010" y="1009180"/>
                </a:lnTo>
                <a:lnTo>
                  <a:pt x="216141" y="1012520"/>
                </a:lnTo>
                <a:lnTo>
                  <a:pt x="221056" y="1016673"/>
                </a:lnTo>
                <a:lnTo>
                  <a:pt x="233140" y="1018303"/>
                </a:lnTo>
                <a:lnTo>
                  <a:pt x="244842" y="1018536"/>
                </a:lnTo>
                <a:lnTo>
                  <a:pt x="247713" y="1022502"/>
                </a:lnTo>
                <a:lnTo>
                  <a:pt x="251929" y="1026680"/>
                </a:lnTo>
                <a:lnTo>
                  <a:pt x="255447" y="1026680"/>
                </a:lnTo>
                <a:lnTo>
                  <a:pt x="258940" y="1026680"/>
                </a:lnTo>
                <a:lnTo>
                  <a:pt x="262458" y="1034999"/>
                </a:lnTo>
                <a:lnTo>
                  <a:pt x="265264" y="1032509"/>
                </a:lnTo>
                <a:lnTo>
                  <a:pt x="268071" y="1029995"/>
                </a:lnTo>
                <a:lnTo>
                  <a:pt x="278587" y="1029995"/>
                </a:lnTo>
                <a:lnTo>
                  <a:pt x="281393" y="1029995"/>
                </a:lnTo>
                <a:lnTo>
                  <a:pt x="284200" y="1029995"/>
                </a:lnTo>
                <a:lnTo>
                  <a:pt x="284200" y="1032509"/>
                </a:lnTo>
                <a:lnTo>
                  <a:pt x="287007" y="1032509"/>
                </a:lnTo>
                <a:lnTo>
                  <a:pt x="289826" y="1032509"/>
                </a:lnTo>
                <a:lnTo>
                  <a:pt x="289826" y="1045006"/>
                </a:lnTo>
                <a:lnTo>
                  <a:pt x="291934" y="1044181"/>
                </a:lnTo>
                <a:lnTo>
                  <a:pt x="294030" y="1043330"/>
                </a:lnTo>
                <a:lnTo>
                  <a:pt x="301752" y="1051674"/>
                </a:lnTo>
                <a:lnTo>
                  <a:pt x="306666" y="1052512"/>
                </a:lnTo>
                <a:lnTo>
                  <a:pt x="311569" y="1053337"/>
                </a:lnTo>
                <a:lnTo>
                  <a:pt x="316484" y="1063332"/>
                </a:lnTo>
                <a:lnTo>
                  <a:pt x="318579" y="1062507"/>
                </a:lnTo>
                <a:lnTo>
                  <a:pt x="320687" y="1061681"/>
                </a:lnTo>
                <a:lnTo>
                  <a:pt x="324205" y="1066672"/>
                </a:lnTo>
                <a:lnTo>
                  <a:pt x="325602" y="1062507"/>
                </a:lnTo>
                <a:lnTo>
                  <a:pt x="326948" y="1058570"/>
                </a:lnTo>
                <a:lnTo>
                  <a:pt x="333870" y="1060488"/>
                </a:lnTo>
                <a:lnTo>
                  <a:pt x="335813" y="1053630"/>
                </a:lnTo>
                <a:lnTo>
                  <a:pt x="327018" y="1040493"/>
                </a:lnTo>
                <a:lnTo>
                  <a:pt x="320171" y="1028736"/>
                </a:lnTo>
                <a:lnTo>
                  <a:pt x="319194" y="1014151"/>
                </a:lnTo>
                <a:lnTo>
                  <a:pt x="317463" y="1003869"/>
                </a:lnTo>
                <a:lnTo>
                  <a:pt x="310058" y="991554"/>
                </a:lnTo>
                <a:lnTo>
                  <a:pt x="310162" y="982387"/>
                </a:lnTo>
                <a:lnTo>
                  <a:pt x="314620" y="974720"/>
                </a:lnTo>
                <a:lnTo>
                  <a:pt x="325014" y="963125"/>
                </a:lnTo>
                <a:lnTo>
                  <a:pt x="335437" y="955600"/>
                </a:lnTo>
                <a:lnTo>
                  <a:pt x="344771" y="949829"/>
                </a:lnTo>
                <a:lnTo>
                  <a:pt x="345897" y="946365"/>
                </a:lnTo>
                <a:lnTo>
                  <a:pt x="344119" y="945057"/>
                </a:lnTo>
                <a:lnTo>
                  <a:pt x="342455" y="944168"/>
                </a:lnTo>
                <a:lnTo>
                  <a:pt x="336130" y="940841"/>
                </a:lnTo>
                <a:lnTo>
                  <a:pt x="334022" y="937501"/>
                </a:lnTo>
                <a:lnTo>
                  <a:pt x="338950" y="935837"/>
                </a:lnTo>
                <a:lnTo>
                  <a:pt x="343852" y="934173"/>
                </a:lnTo>
                <a:lnTo>
                  <a:pt x="341744" y="930833"/>
                </a:lnTo>
                <a:lnTo>
                  <a:pt x="336842" y="924166"/>
                </a:lnTo>
                <a:lnTo>
                  <a:pt x="331927" y="917498"/>
                </a:lnTo>
                <a:lnTo>
                  <a:pt x="329819" y="910831"/>
                </a:lnTo>
                <a:lnTo>
                  <a:pt x="326999" y="910831"/>
                </a:lnTo>
                <a:lnTo>
                  <a:pt x="324205" y="910831"/>
                </a:lnTo>
                <a:lnTo>
                  <a:pt x="320001" y="910005"/>
                </a:lnTo>
                <a:lnTo>
                  <a:pt x="315785" y="911669"/>
                </a:lnTo>
                <a:lnTo>
                  <a:pt x="311569" y="913333"/>
                </a:lnTo>
                <a:lnTo>
                  <a:pt x="312280" y="907503"/>
                </a:lnTo>
                <a:lnTo>
                  <a:pt x="312978" y="901674"/>
                </a:lnTo>
                <a:lnTo>
                  <a:pt x="313677" y="895832"/>
                </a:lnTo>
                <a:lnTo>
                  <a:pt x="305257" y="896658"/>
                </a:lnTo>
                <a:lnTo>
                  <a:pt x="303860" y="894168"/>
                </a:lnTo>
                <a:lnTo>
                  <a:pt x="312978" y="879182"/>
                </a:lnTo>
                <a:lnTo>
                  <a:pt x="312978" y="876668"/>
                </a:lnTo>
                <a:lnTo>
                  <a:pt x="312978" y="874179"/>
                </a:lnTo>
                <a:lnTo>
                  <a:pt x="305257" y="873340"/>
                </a:lnTo>
                <a:lnTo>
                  <a:pt x="308051" y="867511"/>
                </a:lnTo>
                <a:lnTo>
                  <a:pt x="310870" y="861669"/>
                </a:lnTo>
                <a:lnTo>
                  <a:pt x="316484" y="861669"/>
                </a:lnTo>
                <a:lnTo>
                  <a:pt x="316484" y="855840"/>
                </a:lnTo>
                <a:lnTo>
                  <a:pt x="316484" y="850010"/>
                </a:lnTo>
                <a:lnTo>
                  <a:pt x="320687" y="845007"/>
                </a:lnTo>
                <a:lnTo>
                  <a:pt x="325602" y="849160"/>
                </a:lnTo>
                <a:lnTo>
                  <a:pt x="330517" y="853338"/>
                </a:lnTo>
                <a:lnTo>
                  <a:pt x="332625" y="864171"/>
                </a:lnTo>
                <a:lnTo>
                  <a:pt x="338239" y="861669"/>
                </a:lnTo>
                <a:lnTo>
                  <a:pt x="343852" y="859167"/>
                </a:lnTo>
                <a:lnTo>
                  <a:pt x="340347" y="853338"/>
                </a:lnTo>
                <a:lnTo>
                  <a:pt x="339636" y="850010"/>
                </a:lnTo>
                <a:lnTo>
                  <a:pt x="338950" y="846670"/>
                </a:lnTo>
                <a:lnTo>
                  <a:pt x="337527" y="841667"/>
                </a:lnTo>
                <a:lnTo>
                  <a:pt x="343852" y="840003"/>
                </a:lnTo>
                <a:lnTo>
                  <a:pt x="350164" y="838339"/>
                </a:lnTo>
                <a:lnTo>
                  <a:pt x="347370" y="830833"/>
                </a:lnTo>
                <a:lnTo>
                  <a:pt x="352285" y="830833"/>
                </a:lnTo>
                <a:lnTo>
                  <a:pt x="357187" y="830833"/>
                </a:lnTo>
                <a:lnTo>
                  <a:pt x="366306" y="823340"/>
                </a:lnTo>
                <a:lnTo>
                  <a:pt x="369112" y="821664"/>
                </a:lnTo>
                <a:lnTo>
                  <a:pt x="371919" y="819988"/>
                </a:lnTo>
                <a:lnTo>
                  <a:pt x="378231" y="815835"/>
                </a:lnTo>
                <a:lnTo>
                  <a:pt x="381038" y="817498"/>
                </a:lnTo>
                <a:lnTo>
                  <a:pt x="383857" y="819162"/>
                </a:lnTo>
                <a:lnTo>
                  <a:pt x="387362" y="823340"/>
                </a:lnTo>
                <a:lnTo>
                  <a:pt x="389470" y="817498"/>
                </a:lnTo>
                <a:lnTo>
                  <a:pt x="391566" y="811669"/>
                </a:lnTo>
                <a:lnTo>
                  <a:pt x="399986" y="814158"/>
                </a:lnTo>
                <a:lnTo>
                  <a:pt x="400697" y="817498"/>
                </a:lnTo>
                <a:lnTo>
                  <a:pt x="401408" y="820839"/>
                </a:lnTo>
                <a:lnTo>
                  <a:pt x="414731" y="820839"/>
                </a:lnTo>
                <a:lnTo>
                  <a:pt x="418947" y="824166"/>
                </a:lnTo>
                <a:lnTo>
                  <a:pt x="423151" y="827506"/>
                </a:lnTo>
                <a:lnTo>
                  <a:pt x="432269" y="834161"/>
                </a:lnTo>
                <a:lnTo>
                  <a:pt x="432269" y="837501"/>
                </a:lnTo>
                <a:lnTo>
                  <a:pt x="432269" y="840828"/>
                </a:lnTo>
                <a:lnTo>
                  <a:pt x="436473" y="845845"/>
                </a:lnTo>
                <a:lnTo>
                  <a:pt x="436473" y="840003"/>
                </a:lnTo>
                <a:lnTo>
                  <a:pt x="436473" y="834161"/>
                </a:lnTo>
                <a:lnTo>
                  <a:pt x="439991" y="835837"/>
                </a:lnTo>
                <a:lnTo>
                  <a:pt x="445604" y="840003"/>
                </a:lnTo>
                <a:lnTo>
                  <a:pt x="451231" y="844181"/>
                </a:lnTo>
                <a:lnTo>
                  <a:pt x="458939" y="842492"/>
                </a:lnTo>
                <a:lnTo>
                  <a:pt x="460336" y="838339"/>
                </a:lnTo>
                <a:lnTo>
                  <a:pt x="461746" y="834161"/>
                </a:lnTo>
                <a:lnTo>
                  <a:pt x="472274" y="829170"/>
                </a:lnTo>
                <a:lnTo>
                  <a:pt x="475780" y="832510"/>
                </a:lnTo>
                <a:lnTo>
                  <a:pt x="479298" y="835837"/>
                </a:lnTo>
                <a:lnTo>
                  <a:pt x="480695" y="838339"/>
                </a:lnTo>
                <a:lnTo>
                  <a:pt x="484911" y="833335"/>
                </a:lnTo>
                <a:lnTo>
                  <a:pt x="489115" y="828332"/>
                </a:lnTo>
                <a:lnTo>
                  <a:pt x="498932" y="829170"/>
                </a:lnTo>
                <a:lnTo>
                  <a:pt x="500341" y="834161"/>
                </a:lnTo>
                <a:lnTo>
                  <a:pt x="501738" y="839165"/>
                </a:lnTo>
                <a:lnTo>
                  <a:pt x="506653" y="840003"/>
                </a:lnTo>
                <a:lnTo>
                  <a:pt x="510870" y="840003"/>
                </a:lnTo>
                <a:lnTo>
                  <a:pt x="515073" y="840003"/>
                </a:lnTo>
                <a:lnTo>
                  <a:pt x="515785" y="847496"/>
                </a:lnTo>
                <a:lnTo>
                  <a:pt x="518579" y="845845"/>
                </a:lnTo>
                <a:lnTo>
                  <a:pt x="521398" y="844181"/>
                </a:lnTo>
                <a:lnTo>
                  <a:pt x="520687" y="835837"/>
                </a:lnTo>
                <a:lnTo>
                  <a:pt x="524205" y="836663"/>
                </a:lnTo>
                <a:lnTo>
                  <a:pt x="527710" y="837501"/>
                </a:lnTo>
                <a:lnTo>
                  <a:pt x="530517" y="842492"/>
                </a:lnTo>
                <a:lnTo>
                  <a:pt x="536117" y="842492"/>
                </a:lnTo>
                <a:lnTo>
                  <a:pt x="541743" y="842492"/>
                </a:lnTo>
                <a:lnTo>
                  <a:pt x="545947" y="840828"/>
                </a:lnTo>
                <a:lnTo>
                  <a:pt x="545947" y="835837"/>
                </a:lnTo>
                <a:lnTo>
                  <a:pt x="545947" y="830833"/>
                </a:lnTo>
                <a:lnTo>
                  <a:pt x="545261" y="822502"/>
                </a:lnTo>
                <a:lnTo>
                  <a:pt x="541743" y="822502"/>
                </a:lnTo>
                <a:lnTo>
                  <a:pt x="538238" y="822502"/>
                </a:lnTo>
                <a:lnTo>
                  <a:pt x="534733" y="818337"/>
                </a:lnTo>
                <a:lnTo>
                  <a:pt x="530517" y="818337"/>
                </a:lnTo>
                <a:lnTo>
                  <a:pt x="526313" y="818337"/>
                </a:lnTo>
                <a:lnTo>
                  <a:pt x="522097" y="809993"/>
                </a:lnTo>
                <a:lnTo>
                  <a:pt x="526313" y="808329"/>
                </a:lnTo>
                <a:lnTo>
                  <a:pt x="530517" y="806678"/>
                </a:lnTo>
                <a:lnTo>
                  <a:pt x="537527" y="802500"/>
                </a:lnTo>
                <a:lnTo>
                  <a:pt x="536117" y="798334"/>
                </a:lnTo>
                <a:lnTo>
                  <a:pt x="534733" y="794169"/>
                </a:lnTo>
                <a:lnTo>
                  <a:pt x="533323" y="785837"/>
                </a:lnTo>
                <a:lnTo>
                  <a:pt x="538937" y="784986"/>
                </a:lnTo>
                <a:lnTo>
                  <a:pt x="544550" y="784174"/>
                </a:lnTo>
                <a:lnTo>
                  <a:pt x="556475" y="784174"/>
                </a:lnTo>
                <a:lnTo>
                  <a:pt x="555777" y="781672"/>
                </a:lnTo>
                <a:lnTo>
                  <a:pt x="555066" y="779170"/>
                </a:lnTo>
                <a:lnTo>
                  <a:pt x="543852" y="777506"/>
                </a:lnTo>
                <a:lnTo>
                  <a:pt x="541743" y="773341"/>
                </a:lnTo>
                <a:lnTo>
                  <a:pt x="539635" y="769162"/>
                </a:lnTo>
                <a:lnTo>
                  <a:pt x="538937" y="759167"/>
                </a:lnTo>
                <a:lnTo>
                  <a:pt x="541032" y="757491"/>
                </a:lnTo>
                <a:lnTo>
                  <a:pt x="543153" y="755840"/>
                </a:lnTo>
                <a:lnTo>
                  <a:pt x="550176" y="758329"/>
                </a:lnTo>
                <a:lnTo>
                  <a:pt x="554380" y="756665"/>
                </a:lnTo>
                <a:lnTo>
                  <a:pt x="558584" y="755002"/>
                </a:lnTo>
                <a:lnTo>
                  <a:pt x="567702" y="759167"/>
                </a:lnTo>
                <a:lnTo>
                  <a:pt x="573328" y="754164"/>
                </a:lnTo>
                <a:lnTo>
                  <a:pt x="578929" y="749172"/>
                </a:lnTo>
                <a:lnTo>
                  <a:pt x="590867" y="748334"/>
                </a:lnTo>
                <a:lnTo>
                  <a:pt x="597179" y="748334"/>
                </a:lnTo>
                <a:lnTo>
                  <a:pt x="603491" y="748334"/>
                </a:lnTo>
                <a:lnTo>
                  <a:pt x="608406" y="743330"/>
                </a:lnTo>
                <a:lnTo>
                  <a:pt x="613321" y="742505"/>
                </a:lnTo>
                <a:lnTo>
                  <a:pt x="618236" y="741667"/>
                </a:lnTo>
                <a:lnTo>
                  <a:pt x="632269" y="739165"/>
                </a:lnTo>
                <a:lnTo>
                  <a:pt x="635774" y="737488"/>
                </a:lnTo>
                <a:lnTo>
                  <a:pt x="639292" y="735825"/>
                </a:lnTo>
                <a:lnTo>
                  <a:pt x="658228" y="732510"/>
                </a:lnTo>
                <a:lnTo>
                  <a:pt x="658926" y="728344"/>
                </a:lnTo>
                <a:lnTo>
                  <a:pt x="659638" y="724166"/>
                </a:lnTo>
                <a:lnTo>
                  <a:pt x="674725" y="720839"/>
                </a:lnTo>
                <a:lnTo>
                  <a:pt x="678586" y="722922"/>
                </a:lnTo>
                <a:lnTo>
                  <a:pt x="682447" y="724992"/>
                </a:lnTo>
                <a:lnTo>
                  <a:pt x="687349" y="726681"/>
                </a:lnTo>
                <a:lnTo>
                  <a:pt x="690867" y="724992"/>
                </a:lnTo>
                <a:lnTo>
                  <a:pt x="694359" y="723328"/>
                </a:lnTo>
                <a:lnTo>
                  <a:pt x="701738" y="727913"/>
                </a:lnTo>
                <a:lnTo>
                  <a:pt x="701027" y="732510"/>
                </a:lnTo>
                <a:lnTo>
                  <a:pt x="700341" y="737082"/>
                </a:lnTo>
                <a:lnTo>
                  <a:pt x="704202" y="742086"/>
                </a:lnTo>
                <a:lnTo>
                  <a:pt x="703846" y="745832"/>
                </a:lnTo>
                <a:lnTo>
                  <a:pt x="703491" y="749579"/>
                </a:lnTo>
                <a:lnTo>
                  <a:pt x="699973" y="750836"/>
                </a:lnTo>
                <a:lnTo>
                  <a:pt x="702081" y="753757"/>
                </a:lnTo>
                <a:lnTo>
                  <a:pt x="704202" y="756665"/>
                </a:lnTo>
                <a:lnTo>
                  <a:pt x="713676" y="754583"/>
                </a:lnTo>
                <a:lnTo>
                  <a:pt x="716470" y="750836"/>
                </a:lnTo>
                <a:lnTo>
                  <a:pt x="719289" y="747077"/>
                </a:lnTo>
                <a:lnTo>
                  <a:pt x="722439" y="752500"/>
                </a:lnTo>
                <a:lnTo>
                  <a:pt x="722439" y="755421"/>
                </a:lnTo>
                <a:lnTo>
                  <a:pt x="722439" y="758329"/>
                </a:lnTo>
                <a:lnTo>
                  <a:pt x="726986" y="760425"/>
                </a:lnTo>
                <a:lnTo>
                  <a:pt x="726986" y="756665"/>
                </a:lnTo>
                <a:lnTo>
                  <a:pt x="726986" y="752906"/>
                </a:lnTo>
                <a:lnTo>
                  <a:pt x="732612" y="755421"/>
                </a:lnTo>
                <a:lnTo>
                  <a:pt x="734364" y="757923"/>
                </a:lnTo>
                <a:lnTo>
                  <a:pt x="736130" y="760425"/>
                </a:lnTo>
                <a:lnTo>
                  <a:pt x="742797" y="755002"/>
                </a:lnTo>
                <a:lnTo>
                  <a:pt x="742797" y="759167"/>
                </a:lnTo>
                <a:lnTo>
                  <a:pt x="742797" y="763333"/>
                </a:lnTo>
                <a:lnTo>
                  <a:pt x="732967" y="766660"/>
                </a:lnTo>
                <a:lnTo>
                  <a:pt x="737171" y="771245"/>
                </a:lnTo>
                <a:lnTo>
                  <a:pt x="741375" y="775842"/>
                </a:lnTo>
                <a:lnTo>
                  <a:pt x="743851" y="765822"/>
                </a:lnTo>
                <a:lnTo>
                  <a:pt x="749109" y="767918"/>
                </a:lnTo>
                <a:lnTo>
                  <a:pt x="754380" y="770000"/>
                </a:lnTo>
                <a:lnTo>
                  <a:pt x="761377" y="760831"/>
                </a:lnTo>
                <a:lnTo>
                  <a:pt x="766305" y="759586"/>
                </a:lnTo>
                <a:lnTo>
                  <a:pt x="771220" y="758329"/>
                </a:lnTo>
                <a:lnTo>
                  <a:pt x="776478" y="752906"/>
                </a:lnTo>
                <a:lnTo>
                  <a:pt x="780681" y="749998"/>
                </a:lnTo>
                <a:lnTo>
                  <a:pt x="784898" y="747077"/>
                </a:lnTo>
                <a:lnTo>
                  <a:pt x="794016" y="747928"/>
                </a:lnTo>
                <a:lnTo>
                  <a:pt x="791210" y="751243"/>
                </a:lnTo>
                <a:lnTo>
                  <a:pt x="788390" y="754583"/>
                </a:lnTo>
                <a:lnTo>
                  <a:pt x="785241" y="760831"/>
                </a:lnTo>
                <a:lnTo>
                  <a:pt x="795769" y="765416"/>
                </a:lnTo>
                <a:lnTo>
                  <a:pt x="803931" y="772153"/>
                </a:lnTo>
                <a:lnTo>
                  <a:pt x="811981" y="783340"/>
                </a:lnTo>
                <a:lnTo>
                  <a:pt x="819267" y="795890"/>
                </a:lnTo>
                <a:lnTo>
                  <a:pt x="827625" y="812711"/>
                </a:lnTo>
                <a:lnTo>
                  <a:pt x="833932" y="827085"/>
                </a:lnTo>
                <a:lnTo>
                  <a:pt x="838509" y="836876"/>
                </a:lnTo>
                <a:lnTo>
                  <a:pt x="844892" y="840003"/>
                </a:lnTo>
                <a:lnTo>
                  <a:pt x="845947" y="829170"/>
                </a:lnTo>
                <a:lnTo>
                  <a:pt x="850506" y="827913"/>
                </a:lnTo>
                <a:lnTo>
                  <a:pt x="855065" y="826668"/>
                </a:lnTo>
                <a:lnTo>
                  <a:pt x="857872" y="837082"/>
                </a:lnTo>
                <a:lnTo>
                  <a:pt x="862787" y="838339"/>
                </a:lnTo>
                <a:lnTo>
                  <a:pt x="867702" y="839584"/>
                </a:lnTo>
                <a:lnTo>
                  <a:pt x="874369" y="842924"/>
                </a:lnTo>
                <a:lnTo>
                  <a:pt x="878230" y="841247"/>
                </a:lnTo>
                <a:lnTo>
                  <a:pt x="882078" y="839584"/>
                </a:lnTo>
                <a:lnTo>
                  <a:pt x="890854" y="833742"/>
                </a:lnTo>
                <a:lnTo>
                  <a:pt x="894016" y="835837"/>
                </a:lnTo>
                <a:lnTo>
                  <a:pt x="897178" y="837920"/>
                </a:lnTo>
                <a:lnTo>
                  <a:pt x="901382" y="837920"/>
                </a:lnTo>
                <a:lnTo>
                  <a:pt x="904201" y="845845"/>
                </a:lnTo>
                <a:lnTo>
                  <a:pt x="906995" y="853757"/>
                </a:lnTo>
                <a:lnTo>
                  <a:pt x="911212" y="855421"/>
                </a:lnTo>
                <a:lnTo>
                  <a:pt x="914019" y="855421"/>
                </a:lnTo>
                <a:lnTo>
                  <a:pt x="916813" y="855421"/>
                </a:lnTo>
                <a:lnTo>
                  <a:pt x="917422" y="859167"/>
                </a:lnTo>
                <a:lnTo>
                  <a:pt x="917422" y="862507"/>
                </a:lnTo>
                <a:lnTo>
                  <a:pt x="917422" y="865847"/>
                </a:lnTo>
                <a:lnTo>
                  <a:pt x="922553" y="870292"/>
                </a:lnTo>
                <a:lnTo>
                  <a:pt x="925372" y="870292"/>
                </a:lnTo>
                <a:lnTo>
                  <a:pt x="928166" y="870292"/>
                </a:lnTo>
                <a:lnTo>
                  <a:pt x="935659" y="869149"/>
                </a:lnTo>
                <a:lnTo>
                  <a:pt x="937996" y="867511"/>
                </a:lnTo>
                <a:lnTo>
                  <a:pt x="940320" y="865847"/>
                </a:lnTo>
                <a:lnTo>
                  <a:pt x="943152" y="864184"/>
                </a:lnTo>
                <a:lnTo>
                  <a:pt x="943610" y="868070"/>
                </a:lnTo>
                <a:lnTo>
                  <a:pt x="944079" y="871956"/>
                </a:lnTo>
                <a:lnTo>
                  <a:pt x="948296" y="878065"/>
                </a:lnTo>
                <a:lnTo>
                  <a:pt x="951103" y="878065"/>
                </a:lnTo>
                <a:lnTo>
                  <a:pt x="953909" y="878065"/>
                </a:lnTo>
                <a:lnTo>
                  <a:pt x="959510" y="880846"/>
                </a:lnTo>
                <a:lnTo>
                  <a:pt x="959980" y="878065"/>
                </a:lnTo>
                <a:lnTo>
                  <a:pt x="960450" y="875283"/>
                </a:lnTo>
                <a:lnTo>
                  <a:pt x="967930" y="873620"/>
                </a:lnTo>
                <a:lnTo>
                  <a:pt x="970749" y="873061"/>
                </a:lnTo>
                <a:lnTo>
                  <a:pt x="973556" y="872502"/>
                </a:lnTo>
                <a:lnTo>
                  <a:pt x="983386" y="870292"/>
                </a:lnTo>
                <a:lnTo>
                  <a:pt x="985240" y="865289"/>
                </a:lnTo>
                <a:lnTo>
                  <a:pt x="987120" y="860285"/>
                </a:lnTo>
                <a:lnTo>
                  <a:pt x="995070" y="860285"/>
                </a:lnTo>
                <a:lnTo>
                  <a:pt x="997407" y="856957"/>
                </a:lnTo>
                <a:lnTo>
                  <a:pt x="999744" y="853617"/>
                </a:lnTo>
                <a:lnTo>
                  <a:pt x="1006297" y="851954"/>
                </a:lnTo>
                <a:lnTo>
                  <a:pt x="1007694" y="848613"/>
                </a:lnTo>
                <a:lnTo>
                  <a:pt x="1009103" y="845286"/>
                </a:lnTo>
                <a:lnTo>
                  <a:pt x="1017511" y="845845"/>
                </a:lnTo>
                <a:lnTo>
                  <a:pt x="1018463" y="843064"/>
                </a:lnTo>
                <a:lnTo>
                  <a:pt x="1019390" y="840282"/>
                </a:lnTo>
                <a:lnTo>
                  <a:pt x="1026414" y="839723"/>
                </a:lnTo>
                <a:lnTo>
                  <a:pt x="1029690" y="840828"/>
                </a:lnTo>
                <a:lnTo>
                  <a:pt x="1032954" y="841959"/>
                </a:lnTo>
                <a:lnTo>
                  <a:pt x="1049337" y="845845"/>
                </a:lnTo>
                <a:lnTo>
                  <a:pt x="1051674" y="845286"/>
                </a:lnTo>
                <a:lnTo>
                  <a:pt x="1054011" y="844740"/>
                </a:lnTo>
                <a:lnTo>
                  <a:pt x="1054493" y="855294"/>
                </a:lnTo>
                <a:lnTo>
                  <a:pt x="1056805" y="855840"/>
                </a:lnTo>
                <a:lnTo>
                  <a:pt x="1059167" y="856411"/>
                </a:lnTo>
                <a:lnTo>
                  <a:pt x="1067587" y="864171"/>
                </a:lnTo>
                <a:lnTo>
                  <a:pt x="1069924" y="861961"/>
                </a:lnTo>
                <a:lnTo>
                  <a:pt x="1072248" y="859726"/>
                </a:lnTo>
                <a:lnTo>
                  <a:pt x="1077874" y="857491"/>
                </a:lnTo>
                <a:lnTo>
                  <a:pt x="1082560" y="860831"/>
                </a:lnTo>
                <a:lnTo>
                  <a:pt x="1087247" y="864171"/>
                </a:lnTo>
                <a:lnTo>
                  <a:pt x="1091920" y="868616"/>
                </a:lnTo>
                <a:lnTo>
                  <a:pt x="1093774" y="864742"/>
                </a:lnTo>
                <a:lnTo>
                  <a:pt x="1095654" y="860831"/>
                </a:lnTo>
                <a:lnTo>
                  <a:pt x="1105471" y="859167"/>
                </a:lnTo>
                <a:lnTo>
                  <a:pt x="1106893" y="856957"/>
                </a:lnTo>
                <a:lnTo>
                  <a:pt x="1108290" y="854722"/>
                </a:lnTo>
                <a:lnTo>
                  <a:pt x="1109687" y="848055"/>
                </a:lnTo>
                <a:lnTo>
                  <a:pt x="1107351" y="845845"/>
                </a:lnTo>
                <a:lnTo>
                  <a:pt x="1105014" y="843635"/>
                </a:lnTo>
                <a:lnTo>
                  <a:pt x="1102664" y="834732"/>
                </a:lnTo>
                <a:lnTo>
                  <a:pt x="1101725" y="830287"/>
                </a:lnTo>
                <a:lnTo>
                  <a:pt x="1100797" y="825830"/>
                </a:lnTo>
                <a:lnTo>
                  <a:pt x="1107351" y="824725"/>
                </a:lnTo>
                <a:lnTo>
                  <a:pt x="1108290" y="820839"/>
                </a:lnTo>
                <a:lnTo>
                  <a:pt x="1109218" y="816952"/>
                </a:lnTo>
                <a:lnTo>
                  <a:pt x="1114844" y="816394"/>
                </a:lnTo>
                <a:lnTo>
                  <a:pt x="1116711" y="814158"/>
                </a:lnTo>
                <a:lnTo>
                  <a:pt x="1118565" y="811949"/>
                </a:lnTo>
                <a:lnTo>
                  <a:pt x="1119047" y="806957"/>
                </a:lnTo>
                <a:lnTo>
                  <a:pt x="1122324" y="808062"/>
                </a:lnTo>
                <a:lnTo>
                  <a:pt x="1125588" y="809180"/>
                </a:lnTo>
                <a:lnTo>
                  <a:pt x="1132611" y="811949"/>
                </a:lnTo>
                <a:lnTo>
                  <a:pt x="1134008" y="813612"/>
                </a:lnTo>
                <a:lnTo>
                  <a:pt x="1135418" y="815289"/>
                </a:lnTo>
                <a:lnTo>
                  <a:pt x="1140561" y="816394"/>
                </a:lnTo>
                <a:lnTo>
                  <a:pt x="1143838" y="816394"/>
                </a:lnTo>
                <a:lnTo>
                  <a:pt x="1147114" y="816394"/>
                </a:lnTo>
                <a:lnTo>
                  <a:pt x="1152258" y="819721"/>
                </a:lnTo>
                <a:lnTo>
                  <a:pt x="1155534" y="821956"/>
                </a:lnTo>
                <a:lnTo>
                  <a:pt x="1158811" y="824166"/>
                </a:lnTo>
                <a:lnTo>
                  <a:pt x="1169111" y="824166"/>
                </a:lnTo>
                <a:lnTo>
                  <a:pt x="1170965" y="827506"/>
                </a:lnTo>
                <a:lnTo>
                  <a:pt x="1172845" y="830833"/>
                </a:lnTo>
                <a:lnTo>
                  <a:pt x="1170495" y="840282"/>
                </a:lnTo>
                <a:lnTo>
                  <a:pt x="1172845" y="843635"/>
                </a:lnTo>
                <a:lnTo>
                  <a:pt x="1175169" y="846950"/>
                </a:lnTo>
                <a:lnTo>
                  <a:pt x="1180795" y="854163"/>
                </a:lnTo>
                <a:lnTo>
                  <a:pt x="1182662" y="852512"/>
                </a:lnTo>
                <a:lnTo>
                  <a:pt x="1184541" y="850836"/>
                </a:lnTo>
                <a:lnTo>
                  <a:pt x="1193431" y="858062"/>
                </a:lnTo>
                <a:lnTo>
                  <a:pt x="1196708" y="857491"/>
                </a:lnTo>
                <a:lnTo>
                  <a:pt x="1199984" y="856957"/>
                </a:lnTo>
                <a:lnTo>
                  <a:pt x="1205128" y="850836"/>
                </a:lnTo>
                <a:lnTo>
                  <a:pt x="1207935" y="850836"/>
                </a:lnTo>
                <a:lnTo>
                  <a:pt x="1210741" y="850836"/>
                </a:lnTo>
                <a:lnTo>
                  <a:pt x="1219619" y="848055"/>
                </a:lnTo>
                <a:lnTo>
                  <a:pt x="1222425" y="848613"/>
                </a:lnTo>
                <a:lnTo>
                  <a:pt x="1225232" y="849160"/>
                </a:lnTo>
                <a:lnTo>
                  <a:pt x="1235519" y="853617"/>
                </a:lnTo>
                <a:lnTo>
                  <a:pt x="1236941" y="852512"/>
                </a:lnTo>
                <a:lnTo>
                  <a:pt x="1238338" y="851395"/>
                </a:lnTo>
                <a:lnTo>
                  <a:pt x="1247673" y="853058"/>
                </a:lnTo>
                <a:lnTo>
                  <a:pt x="1249095" y="856411"/>
                </a:lnTo>
                <a:lnTo>
                  <a:pt x="1250492" y="859726"/>
                </a:lnTo>
                <a:lnTo>
                  <a:pt x="1262189" y="859726"/>
                </a:lnTo>
                <a:lnTo>
                  <a:pt x="1262189" y="863625"/>
                </a:lnTo>
                <a:lnTo>
                  <a:pt x="1262189" y="867511"/>
                </a:lnTo>
                <a:lnTo>
                  <a:pt x="1268742" y="869721"/>
                </a:lnTo>
                <a:lnTo>
                  <a:pt x="1270609" y="874179"/>
                </a:lnTo>
                <a:lnTo>
                  <a:pt x="1272501" y="878636"/>
                </a:lnTo>
                <a:lnTo>
                  <a:pt x="1287919" y="875855"/>
                </a:lnTo>
                <a:lnTo>
                  <a:pt x="1290739" y="878636"/>
                </a:lnTo>
                <a:lnTo>
                  <a:pt x="1293545" y="881392"/>
                </a:lnTo>
                <a:lnTo>
                  <a:pt x="1311325" y="880846"/>
                </a:lnTo>
                <a:lnTo>
                  <a:pt x="1311783" y="878636"/>
                </a:lnTo>
                <a:lnTo>
                  <a:pt x="1312240" y="876401"/>
                </a:lnTo>
                <a:lnTo>
                  <a:pt x="1329105" y="875283"/>
                </a:lnTo>
                <a:lnTo>
                  <a:pt x="1332369" y="872502"/>
                </a:lnTo>
                <a:lnTo>
                  <a:pt x="1335646" y="869721"/>
                </a:lnTo>
                <a:lnTo>
                  <a:pt x="1344523" y="870851"/>
                </a:lnTo>
                <a:lnTo>
                  <a:pt x="1345018" y="866952"/>
                </a:lnTo>
                <a:lnTo>
                  <a:pt x="1345476" y="863053"/>
                </a:lnTo>
                <a:lnTo>
                  <a:pt x="1353896" y="860285"/>
                </a:lnTo>
                <a:lnTo>
                  <a:pt x="1357642" y="856957"/>
                </a:lnTo>
                <a:lnTo>
                  <a:pt x="1361376" y="853617"/>
                </a:lnTo>
                <a:lnTo>
                  <a:pt x="1376337" y="854163"/>
                </a:lnTo>
                <a:lnTo>
                  <a:pt x="1377289" y="858062"/>
                </a:lnTo>
                <a:lnTo>
                  <a:pt x="1378216" y="861961"/>
                </a:lnTo>
                <a:lnTo>
                  <a:pt x="1387106" y="863053"/>
                </a:lnTo>
                <a:lnTo>
                  <a:pt x="1390853" y="861390"/>
                </a:lnTo>
                <a:lnTo>
                  <a:pt x="1394599" y="859726"/>
                </a:lnTo>
                <a:lnTo>
                  <a:pt x="1404416" y="861961"/>
                </a:lnTo>
                <a:lnTo>
                  <a:pt x="1405826" y="865847"/>
                </a:lnTo>
                <a:lnTo>
                  <a:pt x="1407236" y="869721"/>
                </a:lnTo>
                <a:lnTo>
                  <a:pt x="1418450" y="871956"/>
                </a:lnTo>
                <a:lnTo>
                  <a:pt x="1421257" y="870838"/>
                </a:lnTo>
                <a:lnTo>
                  <a:pt x="1424063" y="869721"/>
                </a:lnTo>
                <a:lnTo>
                  <a:pt x="1432953" y="861961"/>
                </a:lnTo>
                <a:lnTo>
                  <a:pt x="1436230" y="861390"/>
                </a:lnTo>
                <a:lnTo>
                  <a:pt x="1439506" y="860831"/>
                </a:lnTo>
                <a:lnTo>
                  <a:pt x="1444167" y="856957"/>
                </a:lnTo>
                <a:lnTo>
                  <a:pt x="1443240" y="853058"/>
                </a:lnTo>
                <a:lnTo>
                  <a:pt x="1442313" y="849160"/>
                </a:lnTo>
                <a:lnTo>
                  <a:pt x="1449806" y="838060"/>
                </a:lnTo>
                <a:lnTo>
                  <a:pt x="1450733" y="833627"/>
                </a:lnTo>
                <a:lnTo>
                  <a:pt x="1451660" y="829170"/>
                </a:lnTo>
                <a:lnTo>
                  <a:pt x="1458226" y="816952"/>
                </a:lnTo>
                <a:lnTo>
                  <a:pt x="1460550" y="815835"/>
                </a:lnTo>
                <a:lnTo>
                  <a:pt x="1462900" y="814730"/>
                </a:lnTo>
                <a:lnTo>
                  <a:pt x="1468056" y="809726"/>
                </a:lnTo>
                <a:lnTo>
                  <a:pt x="1467573" y="806399"/>
                </a:lnTo>
                <a:lnTo>
                  <a:pt x="1467104" y="803059"/>
                </a:lnTo>
                <a:lnTo>
                  <a:pt x="1465694" y="793051"/>
                </a:lnTo>
                <a:lnTo>
                  <a:pt x="1462900" y="793051"/>
                </a:lnTo>
                <a:lnTo>
                  <a:pt x="1460093" y="793051"/>
                </a:lnTo>
                <a:lnTo>
                  <a:pt x="1454950" y="793622"/>
                </a:lnTo>
                <a:lnTo>
                  <a:pt x="1461490" y="783056"/>
                </a:lnTo>
                <a:lnTo>
                  <a:pt x="1468031" y="772490"/>
                </a:lnTo>
                <a:lnTo>
                  <a:pt x="1479740" y="775296"/>
                </a:lnTo>
                <a:lnTo>
                  <a:pt x="1481607" y="775296"/>
                </a:lnTo>
                <a:lnTo>
                  <a:pt x="1483474" y="775296"/>
                </a:lnTo>
                <a:lnTo>
                  <a:pt x="1498460" y="770826"/>
                </a:lnTo>
                <a:lnTo>
                  <a:pt x="1505000" y="773061"/>
                </a:lnTo>
                <a:lnTo>
                  <a:pt x="1511554" y="775296"/>
                </a:lnTo>
                <a:lnTo>
                  <a:pt x="1515757" y="771956"/>
                </a:lnTo>
                <a:lnTo>
                  <a:pt x="1522768" y="776401"/>
                </a:lnTo>
                <a:lnTo>
                  <a:pt x="1529791" y="780821"/>
                </a:lnTo>
                <a:lnTo>
                  <a:pt x="1539621" y="779170"/>
                </a:lnTo>
                <a:lnTo>
                  <a:pt x="1541957" y="783056"/>
                </a:lnTo>
                <a:lnTo>
                  <a:pt x="1544307" y="786955"/>
                </a:lnTo>
                <a:lnTo>
                  <a:pt x="1553654" y="790282"/>
                </a:lnTo>
                <a:lnTo>
                  <a:pt x="1552244" y="796950"/>
                </a:lnTo>
                <a:lnTo>
                  <a:pt x="1554276" y="802355"/>
                </a:lnTo>
                <a:lnTo>
                  <a:pt x="1559273" y="811760"/>
                </a:lnTo>
                <a:lnTo>
                  <a:pt x="1564463" y="827490"/>
                </a:lnTo>
                <a:lnTo>
                  <a:pt x="1568888" y="835578"/>
                </a:lnTo>
                <a:lnTo>
                  <a:pt x="1573861" y="848608"/>
                </a:lnTo>
                <a:lnTo>
                  <a:pt x="1577070" y="859062"/>
                </a:lnTo>
                <a:lnTo>
                  <a:pt x="1576108" y="863053"/>
                </a:lnTo>
                <a:lnTo>
                  <a:pt x="1575181" y="869149"/>
                </a:lnTo>
                <a:lnTo>
                  <a:pt x="1583118" y="869721"/>
                </a:lnTo>
                <a:lnTo>
                  <a:pt x="1591081" y="870292"/>
                </a:lnTo>
                <a:lnTo>
                  <a:pt x="1596694" y="877506"/>
                </a:lnTo>
                <a:lnTo>
                  <a:pt x="1598561" y="876401"/>
                </a:lnTo>
                <a:lnTo>
                  <a:pt x="1600441" y="875283"/>
                </a:lnTo>
                <a:lnTo>
                  <a:pt x="1609788" y="879182"/>
                </a:lnTo>
                <a:lnTo>
                  <a:pt x="1614462" y="884732"/>
                </a:lnTo>
                <a:lnTo>
                  <a:pt x="1619148" y="890295"/>
                </a:lnTo>
                <a:lnTo>
                  <a:pt x="1626171" y="887514"/>
                </a:lnTo>
                <a:lnTo>
                  <a:pt x="1625701" y="893622"/>
                </a:lnTo>
                <a:lnTo>
                  <a:pt x="1625219" y="899744"/>
                </a:lnTo>
                <a:lnTo>
                  <a:pt x="1629448" y="904722"/>
                </a:lnTo>
                <a:lnTo>
                  <a:pt x="1628978" y="909726"/>
                </a:lnTo>
                <a:lnTo>
                  <a:pt x="1628508" y="914730"/>
                </a:lnTo>
                <a:lnTo>
                  <a:pt x="1637868" y="918070"/>
                </a:lnTo>
                <a:lnTo>
                  <a:pt x="1644421" y="916952"/>
                </a:lnTo>
                <a:lnTo>
                  <a:pt x="1650961" y="915835"/>
                </a:lnTo>
                <a:lnTo>
                  <a:pt x="1655648" y="919733"/>
                </a:lnTo>
                <a:lnTo>
                  <a:pt x="1658442" y="913053"/>
                </a:lnTo>
                <a:lnTo>
                  <a:pt x="1661261" y="906398"/>
                </a:lnTo>
                <a:lnTo>
                  <a:pt x="1670608" y="909167"/>
                </a:lnTo>
                <a:lnTo>
                  <a:pt x="1673885" y="906398"/>
                </a:lnTo>
                <a:lnTo>
                  <a:pt x="1677149" y="903617"/>
                </a:lnTo>
                <a:lnTo>
                  <a:pt x="1686991" y="900290"/>
                </a:lnTo>
                <a:lnTo>
                  <a:pt x="1686521" y="910285"/>
                </a:lnTo>
                <a:lnTo>
                  <a:pt x="1686039" y="920292"/>
                </a:lnTo>
                <a:lnTo>
                  <a:pt x="1691652" y="922515"/>
                </a:lnTo>
                <a:lnTo>
                  <a:pt x="1686979" y="925829"/>
                </a:lnTo>
                <a:lnTo>
                  <a:pt x="1682305" y="929170"/>
                </a:lnTo>
                <a:lnTo>
                  <a:pt x="1679968" y="943622"/>
                </a:lnTo>
                <a:lnTo>
                  <a:pt x="1678559" y="949731"/>
                </a:lnTo>
                <a:lnTo>
                  <a:pt x="1677149" y="955840"/>
                </a:lnTo>
                <a:lnTo>
                  <a:pt x="1670138" y="957503"/>
                </a:lnTo>
                <a:lnTo>
                  <a:pt x="1669211" y="964171"/>
                </a:lnTo>
                <a:lnTo>
                  <a:pt x="1668272" y="970838"/>
                </a:lnTo>
                <a:lnTo>
                  <a:pt x="1661706" y="971397"/>
                </a:lnTo>
                <a:lnTo>
                  <a:pt x="1661706" y="976401"/>
                </a:lnTo>
                <a:lnTo>
                  <a:pt x="1661706" y="981392"/>
                </a:lnTo>
                <a:lnTo>
                  <a:pt x="1652371" y="980287"/>
                </a:lnTo>
                <a:lnTo>
                  <a:pt x="1647685" y="976401"/>
                </a:lnTo>
                <a:lnTo>
                  <a:pt x="1643011" y="972502"/>
                </a:lnTo>
                <a:lnTo>
                  <a:pt x="1638325" y="983627"/>
                </a:lnTo>
                <a:lnTo>
                  <a:pt x="1634591" y="983627"/>
                </a:lnTo>
                <a:lnTo>
                  <a:pt x="1630832" y="983627"/>
                </a:lnTo>
                <a:lnTo>
                  <a:pt x="1631302" y="993051"/>
                </a:lnTo>
                <a:lnTo>
                  <a:pt x="1632242" y="996962"/>
                </a:lnTo>
                <a:lnTo>
                  <a:pt x="1633194" y="1000848"/>
                </a:lnTo>
                <a:lnTo>
                  <a:pt x="1630845" y="1005839"/>
                </a:lnTo>
                <a:lnTo>
                  <a:pt x="1633194" y="1012520"/>
                </a:lnTo>
                <a:lnTo>
                  <a:pt x="1634439" y="1016088"/>
                </a:lnTo>
                <a:lnTo>
                  <a:pt x="1633677" y="1022883"/>
                </a:lnTo>
                <a:lnTo>
                  <a:pt x="1634299" y="1030477"/>
                </a:lnTo>
                <a:lnTo>
                  <a:pt x="1640001" y="1025563"/>
                </a:lnTo>
                <a:lnTo>
                  <a:pt x="1645158" y="1021956"/>
                </a:lnTo>
                <a:lnTo>
                  <a:pt x="1647456" y="1021956"/>
                </a:lnTo>
                <a:lnTo>
                  <a:pt x="1653311" y="1021956"/>
                </a:lnTo>
                <a:lnTo>
                  <a:pt x="1659153" y="1033894"/>
                </a:lnTo>
                <a:lnTo>
                  <a:pt x="1665706" y="1034173"/>
                </a:lnTo>
                <a:lnTo>
                  <a:pt x="1675358" y="1029835"/>
                </a:lnTo>
                <a:lnTo>
                  <a:pt x="1688957" y="1020061"/>
                </a:lnTo>
                <a:lnTo>
                  <a:pt x="1699798" y="1010411"/>
                </a:lnTo>
                <a:lnTo>
                  <a:pt x="1704715" y="1002126"/>
                </a:lnTo>
                <a:lnTo>
                  <a:pt x="1713265" y="990983"/>
                </a:lnTo>
                <a:lnTo>
                  <a:pt x="1739980" y="956433"/>
                </a:lnTo>
                <a:lnTo>
                  <a:pt x="1750777" y="936922"/>
                </a:lnTo>
                <a:lnTo>
                  <a:pt x="1757084" y="925644"/>
                </a:lnTo>
                <a:lnTo>
                  <a:pt x="1776892" y="892413"/>
                </a:lnTo>
                <a:lnTo>
                  <a:pt x="1783403" y="848592"/>
                </a:lnTo>
                <a:lnTo>
                  <a:pt x="1784403" y="841065"/>
                </a:lnTo>
                <a:lnTo>
                  <a:pt x="1786166" y="838619"/>
                </a:lnTo>
                <a:lnTo>
                  <a:pt x="1785226" y="832777"/>
                </a:lnTo>
                <a:lnTo>
                  <a:pt x="1787563" y="829170"/>
                </a:lnTo>
                <a:lnTo>
                  <a:pt x="1789912" y="825563"/>
                </a:lnTo>
                <a:lnTo>
                  <a:pt x="1788731" y="820559"/>
                </a:lnTo>
                <a:lnTo>
                  <a:pt x="1793405" y="815835"/>
                </a:lnTo>
                <a:lnTo>
                  <a:pt x="1798091" y="811123"/>
                </a:lnTo>
                <a:lnTo>
                  <a:pt x="1797151" y="806957"/>
                </a:lnTo>
                <a:lnTo>
                  <a:pt x="1795983" y="803338"/>
                </a:lnTo>
                <a:lnTo>
                  <a:pt x="1794814" y="799731"/>
                </a:lnTo>
                <a:lnTo>
                  <a:pt x="1796224" y="791667"/>
                </a:lnTo>
                <a:lnTo>
                  <a:pt x="1795056" y="789177"/>
                </a:lnTo>
                <a:lnTo>
                  <a:pt x="1793887" y="786650"/>
                </a:lnTo>
                <a:lnTo>
                  <a:pt x="1794116" y="785558"/>
                </a:lnTo>
                <a:lnTo>
                  <a:pt x="1796923" y="783615"/>
                </a:lnTo>
                <a:lnTo>
                  <a:pt x="1799729" y="781684"/>
                </a:lnTo>
                <a:lnTo>
                  <a:pt x="1795056" y="776668"/>
                </a:lnTo>
                <a:lnTo>
                  <a:pt x="1791081" y="774445"/>
                </a:lnTo>
                <a:lnTo>
                  <a:pt x="1787093" y="772223"/>
                </a:lnTo>
                <a:lnTo>
                  <a:pt x="1781962" y="770280"/>
                </a:lnTo>
                <a:lnTo>
                  <a:pt x="1781479" y="764997"/>
                </a:lnTo>
                <a:lnTo>
                  <a:pt x="1781022" y="759713"/>
                </a:lnTo>
                <a:lnTo>
                  <a:pt x="1774240" y="753338"/>
                </a:lnTo>
                <a:lnTo>
                  <a:pt x="1769071" y="753884"/>
                </a:lnTo>
                <a:lnTo>
                  <a:pt x="1763941" y="754456"/>
                </a:lnTo>
                <a:lnTo>
                  <a:pt x="1754352" y="750569"/>
                </a:lnTo>
                <a:lnTo>
                  <a:pt x="1755521" y="754456"/>
                </a:lnTo>
                <a:lnTo>
                  <a:pt x="1756702" y="758355"/>
                </a:lnTo>
                <a:lnTo>
                  <a:pt x="1755051" y="761669"/>
                </a:lnTo>
                <a:lnTo>
                  <a:pt x="1752485" y="760831"/>
                </a:lnTo>
                <a:lnTo>
                  <a:pt x="1749907" y="760006"/>
                </a:lnTo>
                <a:lnTo>
                  <a:pt x="1748739" y="762507"/>
                </a:lnTo>
                <a:lnTo>
                  <a:pt x="1745691" y="768057"/>
                </a:lnTo>
                <a:lnTo>
                  <a:pt x="1742655" y="773633"/>
                </a:lnTo>
                <a:lnTo>
                  <a:pt x="1731886" y="774166"/>
                </a:lnTo>
                <a:lnTo>
                  <a:pt x="1736801" y="768896"/>
                </a:lnTo>
                <a:lnTo>
                  <a:pt x="1741716" y="763625"/>
                </a:lnTo>
                <a:lnTo>
                  <a:pt x="1735175" y="763333"/>
                </a:lnTo>
                <a:lnTo>
                  <a:pt x="1736090" y="757783"/>
                </a:lnTo>
                <a:lnTo>
                  <a:pt x="1737055" y="752220"/>
                </a:lnTo>
                <a:lnTo>
                  <a:pt x="1741004" y="746671"/>
                </a:lnTo>
                <a:lnTo>
                  <a:pt x="1735632" y="750277"/>
                </a:lnTo>
                <a:lnTo>
                  <a:pt x="1730260" y="753884"/>
                </a:lnTo>
                <a:lnTo>
                  <a:pt x="1730260" y="762507"/>
                </a:lnTo>
                <a:lnTo>
                  <a:pt x="1725815" y="763625"/>
                </a:lnTo>
                <a:lnTo>
                  <a:pt x="1721370" y="764730"/>
                </a:lnTo>
                <a:lnTo>
                  <a:pt x="1722767" y="748614"/>
                </a:lnTo>
                <a:lnTo>
                  <a:pt x="1723936" y="744448"/>
                </a:lnTo>
                <a:lnTo>
                  <a:pt x="1725117" y="740295"/>
                </a:lnTo>
                <a:lnTo>
                  <a:pt x="1715757" y="744740"/>
                </a:lnTo>
                <a:lnTo>
                  <a:pt x="1705927" y="743889"/>
                </a:lnTo>
                <a:lnTo>
                  <a:pt x="1696097" y="743064"/>
                </a:lnTo>
                <a:lnTo>
                  <a:pt x="1698675" y="734999"/>
                </a:lnTo>
                <a:lnTo>
                  <a:pt x="1706626" y="729995"/>
                </a:lnTo>
                <a:lnTo>
                  <a:pt x="1714588" y="724992"/>
                </a:lnTo>
                <a:lnTo>
                  <a:pt x="1713191" y="720293"/>
                </a:lnTo>
                <a:lnTo>
                  <a:pt x="1717141" y="718324"/>
                </a:lnTo>
                <a:lnTo>
                  <a:pt x="1721129" y="716381"/>
                </a:lnTo>
                <a:lnTo>
                  <a:pt x="1731429" y="708329"/>
                </a:lnTo>
                <a:lnTo>
                  <a:pt x="1737512" y="704151"/>
                </a:lnTo>
                <a:lnTo>
                  <a:pt x="1743583" y="699998"/>
                </a:lnTo>
                <a:lnTo>
                  <a:pt x="1744764" y="695286"/>
                </a:lnTo>
                <a:lnTo>
                  <a:pt x="1746161" y="690562"/>
                </a:lnTo>
                <a:lnTo>
                  <a:pt x="1752257" y="683863"/>
                </a:lnTo>
                <a:lnTo>
                  <a:pt x="1763823" y="674799"/>
                </a:lnTo>
                <a:lnTo>
                  <a:pt x="1776864" y="662011"/>
                </a:lnTo>
                <a:lnTo>
                  <a:pt x="1783767" y="653682"/>
                </a:lnTo>
                <a:lnTo>
                  <a:pt x="1793492" y="642097"/>
                </a:lnTo>
                <a:lnTo>
                  <a:pt x="1802746" y="633773"/>
                </a:lnTo>
                <a:lnTo>
                  <a:pt x="1808902" y="625910"/>
                </a:lnTo>
                <a:lnTo>
                  <a:pt x="1821317" y="617957"/>
                </a:lnTo>
                <a:lnTo>
                  <a:pt x="1838829" y="614232"/>
                </a:lnTo>
                <a:lnTo>
                  <a:pt x="1853193" y="613866"/>
                </a:lnTo>
                <a:lnTo>
                  <a:pt x="1863326" y="615759"/>
                </a:lnTo>
                <a:lnTo>
                  <a:pt x="1871306" y="622503"/>
                </a:lnTo>
                <a:lnTo>
                  <a:pt x="1873885" y="620839"/>
                </a:lnTo>
                <a:lnTo>
                  <a:pt x="1875993" y="618058"/>
                </a:lnTo>
                <a:lnTo>
                  <a:pt x="1878101" y="615276"/>
                </a:lnTo>
                <a:lnTo>
                  <a:pt x="1882762" y="616673"/>
                </a:lnTo>
                <a:lnTo>
                  <a:pt x="1890725" y="617778"/>
                </a:lnTo>
                <a:lnTo>
                  <a:pt x="1898675" y="618883"/>
                </a:lnTo>
                <a:lnTo>
                  <a:pt x="1900555" y="613321"/>
                </a:lnTo>
                <a:lnTo>
                  <a:pt x="1905927" y="615276"/>
                </a:lnTo>
                <a:lnTo>
                  <a:pt x="1911299" y="617232"/>
                </a:lnTo>
                <a:lnTo>
                  <a:pt x="1915744" y="618324"/>
                </a:lnTo>
                <a:lnTo>
                  <a:pt x="1919020" y="610831"/>
                </a:lnTo>
                <a:lnTo>
                  <a:pt x="1922310" y="603338"/>
                </a:lnTo>
                <a:lnTo>
                  <a:pt x="1937740" y="604723"/>
                </a:lnTo>
                <a:lnTo>
                  <a:pt x="1941245" y="607783"/>
                </a:lnTo>
                <a:lnTo>
                  <a:pt x="1944751" y="610857"/>
                </a:lnTo>
                <a:lnTo>
                  <a:pt x="1947570" y="615010"/>
                </a:lnTo>
                <a:lnTo>
                  <a:pt x="1953171" y="610552"/>
                </a:lnTo>
                <a:lnTo>
                  <a:pt x="1958797" y="606120"/>
                </a:lnTo>
                <a:lnTo>
                  <a:pt x="1958797" y="616394"/>
                </a:lnTo>
                <a:lnTo>
                  <a:pt x="1964156" y="617232"/>
                </a:lnTo>
                <a:lnTo>
                  <a:pt x="1969541" y="618058"/>
                </a:lnTo>
                <a:lnTo>
                  <a:pt x="1966036" y="623608"/>
                </a:lnTo>
                <a:lnTo>
                  <a:pt x="1961362" y="623061"/>
                </a:lnTo>
                <a:lnTo>
                  <a:pt x="1956689" y="622503"/>
                </a:lnTo>
                <a:lnTo>
                  <a:pt x="1950834" y="625817"/>
                </a:lnTo>
                <a:lnTo>
                  <a:pt x="1956219" y="629450"/>
                </a:lnTo>
                <a:lnTo>
                  <a:pt x="1961603" y="633056"/>
                </a:lnTo>
                <a:lnTo>
                  <a:pt x="1967915" y="626122"/>
                </a:lnTo>
                <a:lnTo>
                  <a:pt x="1972119" y="626668"/>
                </a:lnTo>
                <a:lnTo>
                  <a:pt x="1976323" y="627227"/>
                </a:lnTo>
                <a:lnTo>
                  <a:pt x="1982876" y="627786"/>
                </a:lnTo>
                <a:lnTo>
                  <a:pt x="1988718" y="623341"/>
                </a:lnTo>
                <a:lnTo>
                  <a:pt x="1994585" y="618883"/>
                </a:lnTo>
                <a:lnTo>
                  <a:pt x="1996211" y="626948"/>
                </a:lnTo>
                <a:lnTo>
                  <a:pt x="1999957" y="623061"/>
                </a:lnTo>
                <a:lnTo>
                  <a:pt x="2003704" y="619163"/>
                </a:lnTo>
                <a:lnTo>
                  <a:pt x="2012124" y="618058"/>
                </a:lnTo>
                <a:lnTo>
                  <a:pt x="2016340" y="618324"/>
                </a:lnTo>
                <a:lnTo>
                  <a:pt x="2020544" y="618616"/>
                </a:lnTo>
                <a:lnTo>
                  <a:pt x="2017052" y="612495"/>
                </a:lnTo>
                <a:lnTo>
                  <a:pt x="2010029" y="612495"/>
                </a:lnTo>
                <a:lnTo>
                  <a:pt x="2003005" y="612495"/>
                </a:lnTo>
                <a:lnTo>
                  <a:pt x="2003234" y="608063"/>
                </a:lnTo>
                <a:lnTo>
                  <a:pt x="2008847" y="596658"/>
                </a:lnTo>
                <a:lnTo>
                  <a:pt x="2016905" y="585701"/>
                </a:lnTo>
                <a:lnTo>
                  <a:pt x="2026426" y="577275"/>
                </a:lnTo>
                <a:lnTo>
                  <a:pt x="2039426" y="568018"/>
                </a:lnTo>
                <a:lnTo>
                  <a:pt x="2043681" y="564560"/>
                </a:lnTo>
                <a:lnTo>
                  <a:pt x="2043696" y="559727"/>
                </a:lnTo>
                <a:lnTo>
                  <a:pt x="2046960" y="547230"/>
                </a:lnTo>
                <a:lnTo>
                  <a:pt x="2052129" y="546950"/>
                </a:lnTo>
                <a:lnTo>
                  <a:pt x="2063060" y="547428"/>
                </a:lnTo>
                <a:lnTo>
                  <a:pt x="2076388" y="545144"/>
                </a:lnTo>
                <a:lnTo>
                  <a:pt x="2086038" y="538899"/>
                </a:lnTo>
                <a:lnTo>
                  <a:pt x="2085327" y="548055"/>
                </a:lnTo>
                <a:lnTo>
                  <a:pt x="2088616" y="549452"/>
                </a:lnTo>
                <a:lnTo>
                  <a:pt x="2091880" y="550837"/>
                </a:lnTo>
                <a:lnTo>
                  <a:pt x="2096338" y="541388"/>
                </a:lnTo>
                <a:lnTo>
                  <a:pt x="2100072" y="544169"/>
                </a:lnTo>
                <a:lnTo>
                  <a:pt x="2103831" y="546950"/>
                </a:lnTo>
                <a:lnTo>
                  <a:pt x="2094458" y="553618"/>
                </a:lnTo>
                <a:lnTo>
                  <a:pt x="2092350" y="561670"/>
                </a:lnTo>
                <a:lnTo>
                  <a:pt x="2090242" y="569709"/>
                </a:lnTo>
                <a:lnTo>
                  <a:pt x="2097265" y="566673"/>
                </a:lnTo>
                <a:lnTo>
                  <a:pt x="2101240" y="568896"/>
                </a:lnTo>
                <a:lnTo>
                  <a:pt x="2105215" y="571131"/>
                </a:lnTo>
                <a:lnTo>
                  <a:pt x="2096084" y="574446"/>
                </a:lnTo>
                <a:lnTo>
                  <a:pt x="2097036" y="576656"/>
                </a:lnTo>
                <a:lnTo>
                  <a:pt x="2097963" y="578891"/>
                </a:lnTo>
                <a:lnTo>
                  <a:pt x="2105926" y="578891"/>
                </a:lnTo>
                <a:lnTo>
                  <a:pt x="2116213" y="566673"/>
                </a:lnTo>
                <a:lnTo>
                  <a:pt x="2128300" y="555778"/>
                </a:lnTo>
                <a:lnTo>
                  <a:pt x="2138654" y="551930"/>
                </a:lnTo>
                <a:lnTo>
                  <a:pt x="2148954" y="552780"/>
                </a:lnTo>
                <a:lnTo>
                  <a:pt x="2145207" y="545007"/>
                </a:lnTo>
                <a:lnTo>
                  <a:pt x="2145677" y="533615"/>
                </a:lnTo>
                <a:lnTo>
                  <a:pt x="2153215" y="523888"/>
                </a:lnTo>
                <a:lnTo>
                  <a:pt x="2166850" y="521003"/>
                </a:lnTo>
                <a:lnTo>
                  <a:pt x="2179370" y="525564"/>
                </a:lnTo>
                <a:lnTo>
                  <a:pt x="2178900" y="528612"/>
                </a:lnTo>
                <a:lnTo>
                  <a:pt x="2172589" y="526668"/>
                </a:lnTo>
                <a:lnTo>
                  <a:pt x="2166277" y="524725"/>
                </a:lnTo>
                <a:lnTo>
                  <a:pt x="2160422" y="531393"/>
                </a:lnTo>
                <a:lnTo>
                  <a:pt x="2160651" y="540829"/>
                </a:lnTo>
                <a:lnTo>
                  <a:pt x="2160905" y="550290"/>
                </a:lnTo>
                <a:lnTo>
                  <a:pt x="2155037" y="553326"/>
                </a:lnTo>
                <a:lnTo>
                  <a:pt x="2158085" y="556958"/>
                </a:lnTo>
                <a:lnTo>
                  <a:pt x="2161120" y="560565"/>
                </a:lnTo>
                <a:lnTo>
                  <a:pt x="2153627" y="561390"/>
                </a:lnTo>
                <a:lnTo>
                  <a:pt x="2153399" y="565302"/>
                </a:lnTo>
                <a:lnTo>
                  <a:pt x="2153170" y="569175"/>
                </a:lnTo>
                <a:lnTo>
                  <a:pt x="2153399" y="572236"/>
                </a:lnTo>
                <a:lnTo>
                  <a:pt x="2148725" y="573887"/>
                </a:lnTo>
                <a:lnTo>
                  <a:pt x="2144064" y="575551"/>
                </a:lnTo>
                <a:lnTo>
                  <a:pt x="2128367" y="577507"/>
                </a:lnTo>
                <a:lnTo>
                  <a:pt x="2127910" y="584720"/>
                </a:lnTo>
                <a:lnTo>
                  <a:pt x="2127440" y="591959"/>
                </a:lnTo>
                <a:lnTo>
                  <a:pt x="2119020" y="592785"/>
                </a:lnTo>
                <a:lnTo>
                  <a:pt x="2115032" y="601662"/>
                </a:lnTo>
                <a:lnTo>
                  <a:pt x="2109060" y="608958"/>
                </a:lnTo>
                <a:lnTo>
                  <a:pt x="2099768" y="616832"/>
                </a:lnTo>
                <a:lnTo>
                  <a:pt x="2089634" y="627721"/>
                </a:lnTo>
                <a:lnTo>
                  <a:pt x="2076443" y="643921"/>
                </a:lnTo>
                <a:lnTo>
                  <a:pt x="2065426" y="651053"/>
                </a:lnTo>
                <a:lnTo>
                  <a:pt x="2059978" y="654224"/>
                </a:lnTo>
                <a:lnTo>
                  <a:pt x="2059851" y="658063"/>
                </a:lnTo>
                <a:lnTo>
                  <a:pt x="2048840" y="657783"/>
                </a:lnTo>
                <a:lnTo>
                  <a:pt x="2045106" y="658342"/>
                </a:lnTo>
                <a:lnTo>
                  <a:pt x="2044202" y="663763"/>
                </a:lnTo>
                <a:lnTo>
                  <a:pt x="2042857" y="675755"/>
                </a:lnTo>
                <a:lnTo>
                  <a:pt x="2035110" y="687944"/>
                </a:lnTo>
                <a:lnTo>
                  <a:pt x="2029594" y="699887"/>
                </a:lnTo>
                <a:lnTo>
                  <a:pt x="2026297" y="711663"/>
                </a:lnTo>
                <a:lnTo>
                  <a:pt x="2025211" y="723354"/>
                </a:lnTo>
                <a:lnTo>
                  <a:pt x="2025722" y="734721"/>
                </a:lnTo>
                <a:lnTo>
                  <a:pt x="2030497" y="779309"/>
                </a:lnTo>
                <a:lnTo>
                  <a:pt x="2035864" y="803855"/>
                </a:lnTo>
                <a:lnTo>
                  <a:pt x="2036948" y="817685"/>
                </a:lnTo>
                <a:lnTo>
                  <a:pt x="2042058" y="829729"/>
                </a:lnTo>
                <a:lnTo>
                  <a:pt x="2040890" y="836663"/>
                </a:lnTo>
                <a:lnTo>
                  <a:pt x="2042998" y="839165"/>
                </a:lnTo>
                <a:lnTo>
                  <a:pt x="2049178" y="834679"/>
                </a:lnTo>
                <a:lnTo>
                  <a:pt x="2058203" y="823695"/>
                </a:lnTo>
                <a:lnTo>
                  <a:pt x="2065451" y="816394"/>
                </a:lnTo>
                <a:lnTo>
                  <a:pt x="2063584" y="814463"/>
                </a:lnTo>
                <a:lnTo>
                  <a:pt x="2067560" y="811402"/>
                </a:lnTo>
                <a:lnTo>
                  <a:pt x="2071547" y="808329"/>
                </a:lnTo>
                <a:lnTo>
                  <a:pt x="2069896" y="795566"/>
                </a:lnTo>
                <a:lnTo>
                  <a:pt x="2071065" y="792225"/>
                </a:lnTo>
                <a:lnTo>
                  <a:pt x="2072246" y="788898"/>
                </a:lnTo>
                <a:lnTo>
                  <a:pt x="2079498" y="787222"/>
                </a:lnTo>
                <a:lnTo>
                  <a:pt x="2081822" y="783615"/>
                </a:lnTo>
                <a:lnTo>
                  <a:pt x="2084171" y="780021"/>
                </a:lnTo>
                <a:lnTo>
                  <a:pt x="2090242" y="782243"/>
                </a:lnTo>
                <a:lnTo>
                  <a:pt x="2093531" y="780821"/>
                </a:lnTo>
                <a:lnTo>
                  <a:pt x="2096795" y="779462"/>
                </a:lnTo>
                <a:lnTo>
                  <a:pt x="2093277" y="770280"/>
                </a:lnTo>
                <a:lnTo>
                  <a:pt x="2092121" y="764997"/>
                </a:lnTo>
                <a:lnTo>
                  <a:pt x="2090953" y="759713"/>
                </a:lnTo>
                <a:lnTo>
                  <a:pt x="2101710" y="752500"/>
                </a:lnTo>
                <a:lnTo>
                  <a:pt x="2107323" y="747788"/>
                </a:lnTo>
                <a:lnTo>
                  <a:pt x="2115904" y="746576"/>
                </a:lnTo>
                <a:lnTo>
                  <a:pt x="2125043" y="745056"/>
                </a:lnTo>
                <a:lnTo>
                  <a:pt x="2128011" y="733667"/>
                </a:lnTo>
                <a:lnTo>
                  <a:pt x="2123583" y="725482"/>
                </a:lnTo>
                <a:lnTo>
                  <a:pt x="2125706" y="714608"/>
                </a:lnTo>
                <a:lnTo>
                  <a:pt x="2133225" y="703347"/>
                </a:lnTo>
                <a:lnTo>
                  <a:pt x="2139607" y="700836"/>
                </a:lnTo>
                <a:lnTo>
                  <a:pt x="2142172" y="706678"/>
                </a:lnTo>
                <a:lnTo>
                  <a:pt x="2146858" y="701662"/>
                </a:lnTo>
                <a:lnTo>
                  <a:pt x="2151519" y="696658"/>
                </a:lnTo>
                <a:lnTo>
                  <a:pt x="2142642" y="688619"/>
                </a:lnTo>
                <a:lnTo>
                  <a:pt x="2139365" y="689178"/>
                </a:lnTo>
                <a:lnTo>
                  <a:pt x="2136101" y="689724"/>
                </a:lnTo>
                <a:lnTo>
                  <a:pt x="2134933" y="674992"/>
                </a:lnTo>
                <a:lnTo>
                  <a:pt x="2142642" y="668058"/>
                </a:lnTo>
                <a:lnTo>
                  <a:pt x="2150376" y="661123"/>
                </a:lnTo>
                <a:lnTo>
                  <a:pt x="2147316" y="659714"/>
                </a:lnTo>
                <a:lnTo>
                  <a:pt x="2142172" y="658063"/>
                </a:lnTo>
                <a:lnTo>
                  <a:pt x="2137041" y="656399"/>
                </a:lnTo>
                <a:lnTo>
                  <a:pt x="2136089" y="658609"/>
                </a:lnTo>
                <a:lnTo>
                  <a:pt x="2132114" y="658888"/>
                </a:lnTo>
                <a:lnTo>
                  <a:pt x="2128151" y="659168"/>
                </a:lnTo>
                <a:lnTo>
                  <a:pt x="2124163" y="649160"/>
                </a:lnTo>
                <a:lnTo>
                  <a:pt x="2130259" y="639457"/>
                </a:lnTo>
                <a:lnTo>
                  <a:pt x="2136330" y="629729"/>
                </a:lnTo>
                <a:lnTo>
                  <a:pt x="2142172" y="630834"/>
                </a:lnTo>
                <a:lnTo>
                  <a:pt x="2143582" y="622782"/>
                </a:lnTo>
                <a:lnTo>
                  <a:pt x="2148975" y="610043"/>
                </a:lnTo>
                <a:lnTo>
                  <a:pt x="2155227" y="599702"/>
                </a:lnTo>
                <a:lnTo>
                  <a:pt x="2157615" y="595007"/>
                </a:lnTo>
                <a:lnTo>
                  <a:pt x="2166035" y="599173"/>
                </a:lnTo>
                <a:lnTo>
                  <a:pt x="2169312" y="598335"/>
                </a:lnTo>
                <a:lnTo>
                  <a:pt x="2172589" y="597496"/>
                </a:lnTo>
                <a:lnTo>
                  <a:pt x="2171433" y="605828"/>
                </a:lnTo>
                <a:lnTo>
                  <a:pt x="2175383" y="601662"/>
                </a:lnTo>
                <a:lnTo>
                  <a:pt x="2179370" y="597496"/>
                </a:lnTo>
                <a:lnTo>
                  <a:pt x="2185911" y="583615"/>
                </a:lnTo>
                <a:lnTo>
                  <a:pt x="2191296" y="583615"/>
                </a:lnTo>
                <a:lnTo>
                  <a:pt x="2196680" y="583615"/>
                </a:lnTo>
                <a:lnTo>
                  <a:pt x="2193175" y="593902"/>
                </a:lnTo>
                <a:lnTo>
                  <a:pt x="2194585" y="599998"/>
                </a:lnTo>
                <a:lnTo>
                  <a:pt x="2198297" y="600725"/>
                </a:lnTo>
                <a:lnTo>
                  <a:pt x="2207886" y="591186"/>
                </a:lnTo>
                <a:lnTo>
                  <a:pt x="2220274" y="585305"/>
                </a:lnTo>
                <a:lnTo>
                  <a:pt x="2234214" y="583650"/>
                </a:lnTo>
                <a:lnTo>
                  <a:pt x="2245723" y="585127"/>
                </a:lnTo>
                <a:lnTo>
                  <a:pt x="2255634" y="590283"/>
                </a:lnTo>
                <a:lnTo>
                  <a:pt x="2256777" y="599452"/>
                </a:lnTo>
                <a:lnTo>
                  <a:pt x="2260536" y="598335"/>
                </a:lnTo>
                <a:lnTo>
                  <a:pt x="2266238" y="596658"/>
                </a:lnTo>
                <a:lnTo>
                  <a:pt x="2261476" y="589178"/>
                </a:lnTo>
                <a:lnTo>
                  <a:pt x="2267089" y="587222"/>
                </a:lnTo>
                <a:lnTo>
                  <a:pt x="2276895" y="581897"/>
                </a:lnTo>
                <a:lnTo>
                  <a:pt x="2288225" y="573453"/>
                </a:lnTo>
                <a:lnTo>
                  <a:pt x="2297506" y="565556"/>
                </a:lnTo>
                <a:lnTo>
                  <a:pt x="2295398" y="570280"/>
                </a:lnTo>
                <a:lnTo>
                  <a:pt x="2299360" y="564451"/>
                </a:lnTo>
                <a:lnTo>
                  <a:pt x="2303348" y="558622"/>
                </a:lnTo>
                <a:lnTo>
                  <a:pt x="2307323" y="561124"/>
                </a:lnTo>
                <a:lnTo>
                  <a:pt x="2308491" y="557237"/>
                </a:lnTo>
                <a:lnTo>
                  <a:pt x="2314634" y="551365"/>
                </a:lnTo>
                <a:lnTo>
                  <a:pt x="2328443" y="545082"/>
                </a:lnTo>
                <a:lnTo>
                  <a:pt x="2345101" y="539246"/>
                </a:lnTo>
                <a:lnTo>
                  <a:pt x="2358583" y="532526"/>
                </a:lnTo>
                <a:lnTo>
                  <a:pt x="2366731" y="526599"/>
                </a:lnTo>
                <a:lnTo>
                  <a:pt x="2367203" y="520280"/>
                </a:lnTo>
                <a:lnTo>
                  <a:pt x="2373744" y="518617"/>
                </a:lnTo>
                <a:lnTo>
                  <a:pt x="2374455" y="522223"/>
                </a:lnTo>
                <a:lnTo>
                  <a:pt x="2375154" y="525830"/>
                </a:lnTo>
                <a:lnTo>
                  <a:pt x="2380754" y="524459"/>
                </a:lnTo>
                <a:lnTo>
                  <a:pt x="2388489" y="526389"/>
                </a:lnTo>
                <a:lnTo>
                  <a:pt x="2396197" y="528345"/>
                </a:lnTo>
                <a:lnTo>
                  <a:pt x="2399715" y="531964"/>
                </a:lnTo>
                <a:lnTo>
                  <a:pt x="2405799" y="524725"/>
                </a:lnTo>
                <a:lnTo>
                  <a:pt x="2411869" y="517499"/>
                </a:lnTo>
                <a:lnTo>
                  <a:pt x="2405087" y="514997"/>
                </a:lnTo>
                <a:lnTo>
                  <a:pt x="2405329" y="509460"/>
                </a:lnTo>
                <a:lnTo>
                  <a:pt x="2405545" y="503897"/>
                </a:lnTo>
                <a:lnTo>
                  <a:pt x="2394800" y="498068"/>
                </a:lnTo>
                <a:lnTo>
                  <a:pt x="2396197" y="492226"/>
                </a:lnTo>
                <a:lnTo>
                  <a:pt x="2393084" y="480919"/>
                </a:lnTo>
                <a:lnTo>
                  <a:pt x="2386372" y="473494"/>
                </a:lnTo>
                <a:lnTo>
                  <a:pt x="2382647" y="476961"/>
                </a:lnTo>
                <a:lnTo>
                  <a:pt x="2376081" y="471385"/>
                </a:lnTo>
                <a:lnTo>
                  <a:pt x="2376081" y="466953"/>
                </a:lnTo>
                <a:lnTo>
                  <a:pt x="2376081" y="462508"/>
                </a:lnTo>
                <a:lnTo>
                  <a:pt x="2375623" y="457225"/>
                </a:lnTo>
                <a:lnTo>
                  <a:pt x="2371166" y="460552"/>
                </a:lnTo>
                <a:lnTo>
                  <a:pt x="2366746" y="463892"/>
                </a:lnTo>
                <a:lnTo>
                  <a:pt x="2359253" y="462229"/>
                </a:lnTo>
                <a:lnTo>
                  <a:pt x="2357843" y="457225"/>
                </a:lnTo>
                <a:lnTo>
                  <a:pt x="2356434" y="452221"/>
                </a:lnTo>
                <a:lnTo>
                  <a:pt x="2366505" y="448614"/>
                </a:lnTo>
                <a:lnTo>
                  <a:pt x="2373515" y="451954"/>
                </a:lnTo>
                <a:lnTo>
                  <a:pt x="2380551" y="455294"/>
                </a:lnTo>
                <a:lnTo>
                  <a:pt x="2378443" y="458609"/>
                </a:lnTo>
                <a:lnTo>
                  <a:pt x="2381935" y="461124"/>
                </a:lnTo>
                <a:lnTo>
                  <a:pt x="2385441" y="463613"/>
                </a:lnTo>
                <a:lnTo>
                  <a:pt x="2395029" y="462508"/>
                </a:lnTo>
                <a:lnTo>
                  <a:pt x="2399944" y="459727"/>
                </a:lnTo>
                <a:lnTo>
                  <a:pt x="2404859" y="456945"/>
                </a:lnTo>
                <a:lnTo>
                  <a:pt x="2418676" y="451662"/>
                </a:lnTo>
                <a:lnTo>
                  <a:pt x="2420988" y="446951"/>
                </a:lnTo>
                <a:lnTo>
                  <a:pt x="2423350" y="442226"/>
                </a:lnTo>
                <a:lnTo>
                  <a:pt x="2420772" y="439991"/>
                </a:lnTo>
                <a:lnTo>
                  <a:pt x="2425458" y="437222"/>
                </a:lnTo>
                <a:lnTo>
                  <a:pt x="2430132" y="434454"/>
                </a:lnTo>
                <a:lnTo>
                  <a:pt x="2426614" y="428612"/>
                </a:lnTo>
                <a:lnTo>
                  <a:pt x="2422639" y="426123"/>
                </a:lnTo>
                <a:lnTo>
                  <a:pt x="2418676" y="423608"/>
                </a:lnTo>
                <a:lnTo>
                  <a:pt x="2419604" y="416953"/>
                </a:lnTo>
                <a:lnTo>
                  <a:pt x="2423807" y="416953"/>
                </a:lnTo>
                <a:lnTo>
                  <a:pt x="2428011" y="416953"/>
                </a:lnTo>
                <a:lnTo>
                  <a:pt x="2426843" y="411111"/>
                </a:lnTo>
                <a:lnTo>
                  <a:pt x="2429662" y="410832"/>
                </a:lnTo>
                <a:lnTo>
                  <a:pt x="2432456" y="410552"/>
                </a:lnTo>
                <a:lnTo>
                  <a:pt x="2432926" y="413334"/>
                </a:lnTo>
                <a:lnTo>
                  <a:pt x="2438082" y="410286"/>
                </a:lnTo>
                <a:lnTo>
                  <a:pt x="2443213" y="407225"/>
                </a:lnTo>
                <a:lnTo>
                  <a:pt x="2438298" y="414997"/>
                </a:lnTo>
                <a:lnTo>
                  <a:pt x="2435987" y="420293"/>
                </a:lnTo>
                <a:lnTo>
                  <a:pt x="2433637" y="425551"/>
                </a:lnTo>
                <a:lnTo>
                  <a:pt x="2440901" y="429996"/>
                </a:lnTo>
                <a:lnTo>
                  <a:pt x="2441587" y="433069"/>
                </a:lnTo>
                <a:lnTo>
                  <a:pt x="2442286" y="436117"/>
                </a:lnTo>
                <a:lnTo>
                  <a:pt x="2452344" y="437222"/>
                </a:lnTo>
                <a:lnTo>
                  <a:pt x="2457958" y="433616"/>
                </a:lnTo>
                <a:lnTo>
                  <a:pt x="2469526" y="434193"/>
                </a:lnTo>
                <a:lnTo>
                  <a:pt x="2481117" y="440741"/>
                </a:lnTo>
                <a:lnTo>
                  <a:pt x="2483916" y="448614"/>
                </a:lnTo>
                <a:lnTo>
                  <a:pt x="2486494" y="455002"/>
                </a:lnTo>
                <a:lnTo>
                  <a:pt x="2493975" y="459460"/>
                </a:lnTo>
                <a:lnTo>
                  <a:pt x="2501468" y="463892"/>
                </a:lnTo>
                <a:lnTo>
                  <a:pt x="2508250" y="461962"/>
                </a:lnTo>
                <a:lnTo>
                  <a:pt x="2509659" y="466115"/>
                </a:lnTo>
                <a:lnTo>
                  <a:pt x="2511056" y="470280"/>
                </a:lnTo>
                <a:lnTo>
                  <a:pt x="2513876" y="472490"/>
                </a:lnTo>
                <a:lnTo>
                  <a:pt x="2518079" y="471385"/>
                </a:lnTo>
                <a:lnTo>
                  <a:pt x="2522296" y="470280"/>
                </a:lnTo>
                <a:lnTo>
                  <a:pt x="2524620" y="475830"/>
                </a:lnTo>
                <a:lnTo>
                  <a:pt x="2527668" y="472490"/>
                </a:lnTo>
                <a:lnTo>
                  <a:pt x="2530703" y="469163"/>
                </a:lnTo>
                <a:lnTo>
                  <a:pt x="2532341" y="474446"/>
                </a:lnTo>
                <a:lnTo>
                  <a:pt x="2536317" y="470280"/>
                </a:lnTo>
                <a:lnTo>
                  <a:pt x="2540304" y="466115"/>
                </a:lnTo>
                <a:lnTo>
                  <a:pt x="2527668" y="463334"/>
                </a:lnTo>
                <a:lnTo>
                  <a:pt x="2529293" y="460006"/>
                </a:lnTo>
                <a:lnTo>
                  <a:pt x="2530932" y="456666"/>
                </a:lnTo>
                <a:lnTo>
                  <a:pt x="2533523" y="462508"/>
                </a:lnTo>
                <a:lnTo>
                  <a:pt x="2537028" y="462229"/>
                </a:lnTo>
                <a:lnTo>
                  <a:pt x="2540533" y="461962"/>
                </a:lnTo>
                <a:lnTo>
                  <a:pt x="2536088" y="453897"/>
                </a:lnTo>
                <a:lnTo>
                  <a:pt x="2538666" y="453059"/>
                </a:lnTo>
                <a:lnTo>
                  <a:pt x="2541231" y="452221"/>
                </a:lnTo>
                <a:lnTo>
                  <a:pt x="2539123" y="435559"/>
                </a:lnTo>
                <a:lnTo>
                  <a:pt x="2536317" y="434454"/>
                </a:lnTo>
                <a:lnTo>
                  <a:pt x="2533523" y="433349"/>
                </a:lnTo>
                <a:lnTo>
                  <a:pt x="2535847" y="427494"/>
                </a:lnTo>
                <a:lnTo>
                  <a:pt x="2541231" y="432219"/>
                </a:lnTo>
                <a:lnTo>
                  <a:pt x="2546604" y="436943"/>
                </a:lnTo>
                <a:lnTo>
                  <a:pt x="2555024" y="436664"/>
                </a:lnTo>
                <a:lnTo>
                  <a:pt x="2558999" y="436664"/>
                </a:lnTo>
                <a:lnTo>
                  <a:pt x="2562999" y="436664"/>
                </a:lnTo>
                <a:lnTo>
                  <a:pt x="2559240" y="432219"/>
                </a:lnTo>
                <a:lnTo>
                  <a:pt x="2555265" y="431393"/>
                </a:lnTo>
                <a:lnTo>
                  <a:pt x="2551290" y="430555"/>
                </a:lnTo>
                <a:lnTo>
                  <a:pt x="2555976" y="426669"/>
                </a:lnTo>
                <a:lnTo>
                  <a:pt x="2558783" y="429729"/>
                </a:lnTo>
                <a:lnTo>
                  <a:pt x="2561577" y="432790"/>
                </a:lnTo>
                <a:lnTo>
                  <a:pt x="2566949" y="434162"/>
                </a:lnTo>
                <a:lnTo>
                  <a:pt x="2567419" y="430834"/>
                </a:lnTo>
                <a:lnTo>
                  <a:pt x="2567901" y="427494"/>
                </a:lnTo>
                <a:lnTo>
                  <a:pt x="2570695" y="420293"/>
                </a:lnTo>
                <a:lnTo>
                  <a:pt x="2575610" y="420560"/>
                </a:lnTo>
                <a:lnTo>
                  <a:pt x="2580525" y="420839"/>
                </a:lnTo>
                <a:lnTo>
                  <a:pt x="2582164" y="417487"/>
                </a:lnTo>
                <a:lnTo>
                  <a:pt x="2577477" y="41555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1383" y="1394443"/>
            <a:ext cx="2704693" cy="1230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3913" y="1558431"/>
            <a:ext cx="2582545" cy="1066800"/>
          </a:xfrm>
          <a:custGeom>
            <a:avLst/>
            <a:gdLst/>
            <a:ahLst/>
            <a:cxnLst/>
            <a:rect l="l" t="t" r="r" b="b"/>
            <a:pathLst>
              <a:path w="2582545" h="1066800">
                <a:moveTo>
                  <a:pt x="2577477" y="415556"/>
                </a:moveTo>
                <a:lnTo>
                  <a:pt x="2567880" y="409284"/>
                </a:lnTo>
                <a:lnTo>
                  <a:pt x="2556867" y="399445"/>
                </a:lnTo>
                <a:lnTo>
                  <a:pt x="2544412" y="390345"/>
                </a:lnTo>
                <a:lnTo>
                  <a:pt x="2533300" y="388702"/>
                </a:lnTo>
                <a:lnTo>
                  <a:pt x="2532341" y="393052"/>
                </a:lnTo>
                <a:lnTo>
                  <a:pt x="2526499" y="388886"/>
                </a:lnTo>
                <a:lnTo>
                  <a:pt x="2525090" y="385292"/>
                </a:lnTo>
                <a:lnTo>
                  <a:pt x="2523680" y="381685"/>
                </a:lnTo>
                <a:lnTo>
                  <a:pt x="2504744" y="381114"/>
                </a:lnTo>
                <a:lnTo>
                  <a:pt x="2504503" y="384987"/>
                </a:lnTo>
                <a:lnTo>
                  <a:pt x="2504274" y="388886"/>
                </a:lnTo>
                <a:lnTo>
                  <a:pt x="2508961" y="389166"/>
                </a:lnTo>
                <a:lnTo>
                  <a:pt x="2511767" y="393611"/>
                </a:lnTo>
                <a:lnTo>
                  <a:pt x="2514561" y="398068"/>
                </a:lnTo>
                <a:lnTo>
                  <a:pt x="2508008" y="400557"/>
                </a:lnTo>
                <a:lnTo>
                  <a:pt x="2509405" y="405561"/>
                </a:lnTo>
                <a:lnTo>
                  <a:pt x="2510815" y="410552"/>
                </a:lnTo>
                <a:lnTo>
                  <a:pt x="2502395" y="403047"/>
                </a:lnTo>
                <a:lnTo>
                  <a:pt x="2499360" y="400291"/>
                </a:lnTo>
                <a:lnTo>
                  <a:pt x="2496324" y="397522"/>
                </a:lnTo>
                <a:lnTo>
                  <a:pt x="2497721" y="386664"/>
                </a:lnTo>
                <a:lnTo>
                  <a:pt x="2498648" y="381114"/>
                </a:lnTo>
                <a:lnTo>
                  <a:pt x="2499614" y="375551"/>
                </a:lnTo>
                <a:lnTo>
                  <a:pt x="2493289" y="376656"/>
                </a:lnTo>
                <a:lnTo>
                  <a:pt x="2492578" y="371132"/>
                </a:lnTo>
                <a:lnTo>
                  <a:pt x="2486084" y="363934"/>
                </a:lnTo>
                <a:lnTo>
                  <a:pt x="2473156" y="355711"/>
                </a:lnTo>
                <a:lnTo>
                  <a:pt x="2456586" y="347475"/>
                </a:lnTo>
                <a:lnTo>
                  <a:pt x="2445218" y="341626"/>
                </a:lnTo>
                <a:lnTo>
                  <a:pt x="2439009" y="336577"/>
                </a:lnTo>
                <a:lnTo>
                  <a:pt x="2429255" y="330589"/>
                </a:lnTo>
                <a:lnTo>
                  <a:pt x="2416388" y="324852"/>
                </a:lnTo>
                <a:lnTo>
                  <a:pt x="2407348" y="317228"/>
                </a:lnTo>
                <a:lnTo>
                  <a:pt x="2394918" y="309799"/>
                </a:lnTo>
                <a:lnTo>
                  <a:pt x="2381826" y="303864"/>
                </a:lnTo>
                <a:lnTo>
                  <a:pt x="2370796" y="300722"/>
                </a:lnTo>
                <a:lnTo>
                  <a:pt x="2357843" y="299719"/>
                </a:lnTo>
                <a:lnTo>
                  <a:pt x="2360422" y="292226"/>
                </a:lnTo>
                <a:lnTo>
                  <a:pt x="2354795" y="293331"/>
                </a:lnTo>
                <a:lnTo>
                  <a:pt x="2344050" y="293699"/>
                </a:lnTo>
                <a:lnTo>
                  <a:pt x="2328767" y="292919"/>
                </a:lnTo>
                <a:lnTo>
                  <a:pt x="2312055" y="293321"/>
                </a:lnTo>
                <a:lnTo>
                  <a:pt x="2304646" y="294945"/>
                </a:lnTo>
                <a:lnTo>
                  <a:pt x="2294116" y="290561"/>
                </a:lnTo>
                <a:lnTo>
                  <a:pt x="2279664" y="285427"/>
                </a:lnTo>
                <a:lnTo>
                  <a:pt x="2268466" y="283544"/>
                </a:lnTo>
                <a:lnTo>
                  <a:pt x="2263343" y="288899"/>
                </a:lnTo>
                <a:lnTo>
                  <a:pt x="2264740" y="295287"/>
                </a:lnTo>
                <a:lnTo>
                  <a:pt x="2261476" y="296392"/>
                </a:lnTo>
                <a:lnTo>
                  <a:pt x="2258199" y="297497"/>
                </a:lnTo>
                <a:lnTo>
                  <a:pt x="2261476" y="303060"/>
                </a:lnTo>
                <a:lnTo>
                  <a:pt x="2269197" y="311378"/>
                </a:lnTo>
                <a:lnTo>
                  <a:pt x="2272870" y="321874"/>
                </a:lnTo>
                <a:lnTo>
                  <a:pt x="2266226" y="329183"/>
                </a:lnTo>
                <a:lnTo>
                  <a:pt x="2254633" y="329176"/>
                </a:lnTo>
                <a:lnTo>
                  <a:pt x="2244956" y="322199"/>
                </a:lnTo>
                <a:lnTo>
                  <a:pt x="2235706" y="315123"/>
                </a:lnTo>
                <a:lnTo>
                  <a:pt x="2228187" y="308580"/>
                </a:lnTo>
                <a:lnTo>
                  <a:pt x="2225687" y="299719"/>
                </a:lnTo>
                <a:lnTo>
                  <a:pt x="2230831" y="298322"/>
                </a:lnTo>
                <a:lnTo>
                  <a:pt x="2235517" y="303060"/>
                </a:lnTo>
                <a:lnTo>
                  <a:pt x="2240191" y="307771"/>
                </a:lnTo>
                <a:lnTo>
                  <a:pt x="2246503" y="303898"/>
                </a:lnTo>
                <a:lnTo>
                  <a:pt x="2247214" y="297776"/>
                </a:lnTo>
                <a:lnTo>
                  <a:pt x="2247912" y="291680"/>
                </a:lnTo>
                <a:lnTo>
                  <a:pt x="2234565" y="287502"/>
                </a:lnTo>
                <a:lnTo>
                  <a:pt x="2227313" y="288061"/>
                </a:lnTo>
                <a:lnTo>
                  <a:pt x="2218120" y="295055"/>
                </a:lnTo>
                <a:lnTo>
                  <a:pt x="2208799" y="305438"/>
                </a:lnTo>
                <a:lnTo>
                  <a:pt x="2197506" y="307218"/>
                </a:lnTo>
                <a:lnTo>
                  <a:pt x="2182355" y="305053"/>
                </a:lnTo>
                <a:lnTo>
                  <a:pt x="2170857" y="301439"/>
                </a:lnTo>
                <a:lnTo>
                  <a:pt x="2161663" y="299415"/>
                </a:lnTo>
                <a:lnTo>
                  <a:pt x="2145834" y="299594"/>
                </a:lnTo>
                <a:lnTo>
                  <a:pt x="2130138" y="301240"/>
                </a:lnTo>
                <a:lnTo>
                  <a:pt x="2120230" y="312196"/>
                </a:lnTo>
                <a:lnTo>
                  <a:pt x="2118401" y="320819"/>
                </a:lnTo>
                <a:lnTo>
                  <a:pt x="2115985" y="322211"/>
                </a:lnTo>
                <a:lnTo>
                  <a:pt x="2113889" y="306108"/>
                </a:lnTo>
                <a:lnTo>
                  <a:pt x="2113889" y="303060"/>
                </a:lnTo>
                <a:lnTo>
                  <a:pt x="2113889" y="299986"/>
                </a:lnTo>
                <a:lnTo>
                  <a:pt x="2108974" y="297776"/>
                </a:lnTo>
                <a:lnTo>
                  <a:pt x="2101710" y="297776"/>
                </a:lnTo>
                <a:lnTo>
                  <a:pt x="2094458" y="297776"/>
                </a:lnTo>
                <a:lnTo>
                  <a:pt x="2090242" y="297497"/>
                </a:lnTo>
                <a:lnTo>
                  <a:pt x="2093277" y="293890"/>
                </a:lnTo>
                <a:lnTo>
                  <a:pt x="2096338" y="290271"/>
                </a:lnTo>
                <a:lnTo>
                  <a:pt x="2090483" y="286651"/>
                </a:lnTo>
                <a:lnTo>
                  <a:pt x="2096084" y="281952"/>
                </a:lnTo>
                <a:lnTo>
                  <a:pt x="2096249" y="276047"/>
                </a:lnTo>
                <a:lnTo>
                  <a:pt x="2089241" y="267762"/>
                </a:lnTo>
                <a:lnTo>
                  <a:pt x="2077914" y="259366"/>
                </a:lnTo>
                <a:lnTo>
                  <a:pt x="2064435" y="254641"/>
                </a:lnTo>
                <a:lnTo>
                  <a:pt x="2049923" y="252388"/>
                </a:lnTo>
                <a:lnTo>
                  <a:pt x="2035732" y="252021"/>
                </a:lnTo>
                <a:lnTo>
                  <a:pt x="2023215" y="252957"/>
                </a:lnTo>
                <a:lnTo>
                  <a:pt x="2013725" y="254612"/>
                </a:lnTo>
                <a:lnTo>
                  <a:pt x="2000593" y="257253"/>
                </a:lnTo>
                <a:lnTo>
                  <a:pt x="1986801" y="257974"/>
                </a:lnTo>
                <a:lnTo>
                  <a:pt x="1975273" y="258016"/>
                </a:lnTo>
                <a:lnTo>
                  <a:pt x="1964639" y="258343"/>
                </a:lnTo>
                <a:lnTo>
                  <a:pt x="1971890" y="253885"/>
                </a:lnTo>
                <a:lnTo>
                  <a:pt x="1969325" y="248894"/>
                </a:lnTo>
                <a:lnTo>
                  <a:pt x="1966747" y="243890"/>
                </a:lnTo>
                <a:lnTo>
                  <a:pt x="1951532" y="237782"/>
                </a:lnTo>
                <a:lnTo>
                  <a:pt x="1949424" y="241947"/>
                </a:lnTo>
                <a:lnTo>
                  <a:pt x="1947316" y="246113"/>
                </a:lnTo>
                <a:lnTo>
                  <a:pt x="1943354" y="241947"/>
                </a:lnTo>
                <a:lnTo>
                  <a:pt x="1943354" y="238886"/>
                </a:lnTo>
                <a:lnTo>
                  <a:pt x="1943354" y="235838"/>
                </a:lnTo>
                <a:lnTo>
                  <a:pt x="1929079" y="229730"/>
                </a:lnTo>
                <a:lnTo>
                  <a:pt x="1923465" y="231114"/>
                </a:lnTo>
                <a:lnTo>
                  <a:pt x="1917852" y="232498"/>
                </a:lnTo>
                <a:lnTo>
                  <a:pt x="1915287" y="224993"/>
                </a:lnTo>
                <a:lnTo>
                  <a:pt x="1921814" y="224993"/>
                </a:lnTo>
                <a:lnTo>
                  <a:pt x="1928380" y="224993"/>
                </a:lnTo>
                <a:lnTo>
                  <a:pt x="1939607" y="226669"/>
                </a:lnTo>
                <a:lnTo>
                  <a:pt x="1934692" y="217766"/>
                </a:lnTo>
                <a:lnTo>
                  <a:pt x="1925712" y="212387"/>
                </a:lnTo>
                <a:lnTo>
                  <a:pt x="1910098" y="208993"/>
                </a:lnTo>
                <a:lnTo>
                  <a:pt x="1894179" y="207447"/>
                </a:lnTo>
                <a:lnTo>
                  <a:pt x="1884284" y="207610"/>
                </a:lnTo>
                <a:lnTo>
                  <a:pt x="1881031" y="213682"/>
                </a:lnTo>
                <a:lnTo>
                  <a:pt x="1874375" y="226085"/>
                </a:lnTo>
                <a:lnTo>
                  <a:pt x="1863442" y="231329"/>
                </a:lnTo>
                <a:lnTo>
                  <a:pt x="1857556" y="226542"/>
                </a:lnTo>
                <a:lnTo>
                  <a:pt x="1858683" y="219443"/>
                </a:lnTo>
                <a:lnTo>
                  <a:pt x="1869897" y="220281"/>
                </a:lnTo>
                <a:lnTo>
                  <a:pt x="1869897" y="215277"/>
                </a:lnTo>
                <a:lnTo>
                  <a:pt x="1869897" y="210286"/>
                </a:lnTo>
                <a:lnTo>
                  <a:pt x="1854466" y="213055"/>
                </a:lnTo>
                <a:lnTo>
                  <a:pt x="1852129" y="208889"/>
                </a:lnTo>
                <a:lnTo>
                  <a:pt x="1849780" y="204723"/>
                </a:lnTo>
                <a:lnTo>
                  <a:pt x="1855393" y="201942"/>
                </a:lnTo>
                <a:lnTo>
                  <a:pt x="1860994" y="203885"/>
                </a:lnTo>
                <a:lnTo>
                  <a:pt x="1866620" y="205841"/>
                </a:lnTo>
                <a:lnTo>
                  <a:pt x="1876450" y="206946"/>
                </a:lnTo>
                <a:lnTo>
                  <a:pt x="1876907" y="203885"/>
                </a:lnTo>
                <a:lnTo>
                  <a:pt x="1877390" y="200837"/>
                </a:lnTo>
                <a:lnTo>
                  <a:pt x="1871078" y="200266"/>
                </a:lnTo>
                <a:lnTo>
                  <a:pt x="1861705" y="198323"/>
                </a:lnTo>
                <a:lnTo>
                  <a:pt x="1851155" y="195898"/>
                </a:lnTo>
                <a:lnTo>
                  <a:pt x="1837481" y="192991"/>
                </a:lnTo>
                <a:lnTo>
                  <a:pt x="1823926" y="191253"/>
                </a:lnTo>
                <a:lnTo>
                  <a:pt x="1807234" y="190019"/>
                </a:lnTo>
                <a:lnTo>
                  <a:pt x="1797552" y="186418"/>
                </a:lnTo>
                <a:lnTo>
                  <a:pt x="1787347" y="184988"/>
                </a:lnTo>
                <a:lnTo>
                  <a:pt x="1787334" y="189712"/>
                </a:lnTo>
                <a:lnTo>
                  <a:pt x="1790369" y="194157"/>
                </a:lnTo>
                <a:lnTo>
                  <a:pt x="1793405" y="198615"/>
                </a:lnTo>
                <a:lnTo>
                  <a:pt x="1784070" y="201383"/>
                </a:lnTo>
                <a:lnTo>
                  <a:pt x="1776336" y="199999"/>
                </a:lnTo>
                <a:lnTo>
                  <a:pt x="1765289" y="202316"/>
                </a:lnTo>
                <a:lnTo>
                  <a:pt x="1761091" y="210144"/>
                </a:lnTo>
                <a:lnTo>
                  <a:pt x="1766265" y="218325"/>
                </a:lnTo>
                <a:lnTo>
                  <a:pt x="1770722" y="209727"/>
                </a:lnTo>
                <a:lnTo>
                  <a:pt x="1774469" y="211937"/>
                </a:lnTo>
                <a:lnTo>
                  <a:pt x="1778203" y="214172"/>
                </a:lnTo>
                <a:lnTo>
                  <a:pt x="1764652" y="218884"/>
                </a:lnTo>
                <a:lnTo>
                  <a:pt x="1770253" y="221957"/>
                </a:lnTo>
                <a:lnTo>
                  <a:pt x="1775866" y="225005"/>
                </a:lnTo>
                <a:lnTo>
                  <a:pt x="1774939" y="231393"/>
                </a:lnTo>
                <a:lnTo>
                  <a:pt x="1775180" y="234721"/>
                </a:lnTo>
                <a:lnTo>
                  <a:pt x="1775396" y="238048"/>
                </a:lnTo>
                <a:lnTo>
                  <a:pt x="1765808" y="239725"/>
                </a:lnTo>
                <a:lnTo>
                  <a:pt x="1762302" y="234721"/>
                </a:lnTo>
                <a:lnTo>
                  <a:pt x="1758797" y="229730"/>
                </a:lnTo>
                <a:lnTo>
                  <a:pt x="1753882" y="234149"/>
                </a:lnTo>
                <a:lnTo>
                  <a:pt x="1747329" y="233616"/>
                </a:lnTo>
                <a:lnTo>
                  <a:pt x="1740789" y="233057"/>
                </a:lnTo>
                <a:lnTo>
                  <a:pt x="1735861" y="236664"/>
                </a:lnTo>
                <a:lnTo>
                  <a:pt x="1742897" y="237782"/>
                </a:lnTo>
                <a:lnTo>
                  <a:pt x="1749907" y="238886"/>
                </a:lnTo>
                <a:lnTo>
                  <a:pt x="1752244" y="244170"/>
                </a:lnTo>
                <a:lnTo>
                  <a:pt x="1742897" y="245275"/>
                </a:lnTo>
                <a:lnTo>
                  <a:pt x="1733537" y="246379"/>
                </a:lnTo>
                <a:lnTo>
                  <a:pt x="1735861" y="235000"/>
                </a:lnTo>
                <a:lnTo>
                  <a:pt x="1730260" y="236385"/>
                </a:lnTo>
                <a:lnTo>
                  <a:pt x="1718618" y="234363"/>
                </a:lnTo>
                <a:lnTo>
                  <a:pt x="1706177" y="231386"/>
                </a:lnTo>
                <a:lnTo>
                  <a:pt x="1699374" y="231660"/>
                </a:lnTo>
                <a:lnTo>
                  <a:pt x="1696351" y="237782"/>
                </a:lnTo>
                <a:lnTo>
                  <a:pt x="1687677" y="238607"/>
                </a:lnTo>
                <a:lnTo>
                  <a:pt x="1674582" y="235942"/>
                </a:lnTo>
                <a:lnTo>
                  <a:pt x="1664495" y="228732"/>
                </a:lnTo>
                <a:lnTo>
                  <a:pt x="1660321" y="222224"/>
                </a:lnTo>
                <a:lnTo>
                  <a:pt x="1659153" y="220560"/>
                </a:lnTo>
                <a:lnTo>
                  <a:pt x="1654937" y="226948"/>
                </a:lnTo>
                <a:lnTo>
                  <a:pt x="1650733" y="233337"/>
                </a:lnTo>
                <a:lnTo>
                  <a:pt x="1650492" y="245554"/>
                </a:lnTo>
                <a:lnTo>
                  <a:pt x="1646275" y="246379"/>
                </a:lnTo>
                <a:lnTo>
                  <a:pt x="1642071" y="247230"/>
                </a:lnTo>
                <a:lnTo>
                  <a:pt x="1640433" y="258051"/>
                </a:lnTo>
                <a:lnTo>
                  <a:pt x="1636229" y="260832"/>
                </a:lnTo>
                <a:lnTo>
                  <a:pt x="1632013" y="263613"/>
                </a:lnTo>
                <a:lnTo>
                  <a:pt x="1631784" y="256666"/>
                </a:lnTo>
                <a:lnTo>
                  <a:pt x="1626400" y="257225"/>
                </a:lnTo>
                <a:lnTo>
                  <a:pt x="1617321" y="251499"/>
                </a:lnTo>
                <a:lnTo>
                  <a:pt x="1606867" y="239520"/>
                </a:lnTo>
                <a:lnTo>
                  <a:pt x="1599179" y="225273"/>
                </a:lnTo>
                <a:lnTo>
                  <a:pt x="1591138" y="215466"/>
                </a:lnTo>
                <a:lnTo>
                  <a:pt x="1585468" y="210553"/>
                </a:lnTo>
                <a:lnTo>
                  <a:pt x="1591081" y="209448"/>
                </a:lnTo>
                <a:lnTo>
                  <a:pt x="1594586" y="213055"/>
                </a:lnTo>
                <a:lnTo>
                  <a:pt x="1598104" y="216661"/>
                </a:lnTo>
                <a:lnTo>
                  <a:pt x="1602536" y="216661"/>
                </a:lnTo>
                <a:lnTo>
                  <a:pt x="1606042" y="214452"/>
                </a:lnTo>
                <a:lnTo>
                  <a:pt x="1609559" y="212229"/>
                </a:lnTo>
                <a:lnTo>
                  <a:pt x="1609090" y="201942"/>
                </a:lnTo>
                <a:lnTo>
                  <a:pt x="1603019" y="201663"/>
                </a:lnTo>
                <a:lnTo>
                  <a:pt x="1596910" y="201383"/>
                </a:lnTo>
                <a:lnTo>
                  <a:pt x="1599260" y="195287"/>
                </a:lnTo>
                <a:lnTo>
                  <a:pt x="1602308" y="194157"/>
                </a:lnTo>
                <a:lnTo>
                  <a:pt x="1605356" y="193052"/>
                </a:lnTo>
                <a:lnTo>
                  <a:pt x="1595297" y="182232"/>
                </a:lnTo>
                <a:lnTo>
                  <a:pt x="1599031" y="181114"/>
                </a:lnTo>
                <a:lnTo>
                  <a:pt x="1602765" y="180009"/>
                </a:lnTo>
                <a:lnTo>
                  <a:pt x="1601139" y="175285"/>
                </a:lnTo>
                <a:lnTo>
                  <a:pt x="1595996" y="174447"/>
                </a:lnTo>
                <a:lnTo>
                  <a:pt x="1590852" y="173608"/>
                </a:lnTo>
                <a:lnTo>
                  <a:pt x="1585468" y="168605"/>
                </a:lnTo>
                <a:lnTo>
                  <a:pt x="1585226" y="165557"/>
                </a:lnTo>
                <a:lnTo>
                  <a:pt x="1584998" y="162496"/>
                </a:lnTo>
                <a:lnTo>
                  <a:pt x="1563243" y="161391"/>
                </a:lnTo>
                <a:lnTo>
                  <a:pt x="1564170" y="165836"/>
                </a:lnTo>
                <a:lnTo>
                  <a:pt x="1565122" y="170281"/>
                </a:lnTo>
                <a:lnTo>
                  <a:pt x="1557159" y="168884"/>
                </a:lnTo>
                <a:lnTo>
                  <a:pt x="1558328" y="165277"/>
                </a:lnTo>
                <a:lnTo>
                  <a:pt x="1559496" y="161670"/>
                </a:lnTo>
                <a:lnTo>
                  <a:pt x="1550606" y="162775"/>
                </a:lnTo>
                <a:lnTo>
                  <a:pt x="1540306" y="159448"/>
                </a:lnTo>
                <a:lnTo>
                  <a:pt x="1530032" y="156108"/>
                </a:lnTo>
                <a:lnTo>
                  <a:pt x="1529791" y="147485"/>
                </a:lnTo>
                <a:lnTo>
                  <a:pt x="1526286" y="146951"/>
                </a:lnTo>
                <a:lnTo>
                  <a:pt x="1522768" y="146380"/>
                </a:lnTo>
                <a:lnTo>
                  <a:pt x="1523936" y="158889"/>
                </a:lnTo>
                <a:lnTo>
                  <a:pt x="1518805" y="156108"/>
                </a:lnTo>
                <a:lnTo>
                  <a:pt x="1513662" y="153327"/>
                </a:lnTo>
                <a:lnTo>
                  <a:pt x="1508036" y="158610"/>
                </a:lnTo>
                <a:lnTo>
                  <a:pt x="1510842" y="165836"/>
                </a:lnTo>
                <a:lnTo>
                  <a:pt x="1513649" y="173050"/>
                </a:lnTo>
                <a:lnTo>
                  <a:pt x="1511096" y="174155"/>
                </a:lnTo>
                <a:lnTo>
                  <a:pt x="1510614" y="179997"/>
                </a:lnTo>
                <a:lnTo>
                  <a:pt x="1510131" y="185826"/>
                </a:lnTo>
                <a:lnTo>
                  <a:pt x="1507337" y="183324"/>
                </a:lnTo>
                <a:lnTo>
                  <a:pt x="1501254" y="180822"/>
                </a:lnTo>
                <a:lnTo>
                  <a:pt x="1495171" y="178333"/>
                </a:lnTo>
                <a:lnTo>
                  <a:pt x="1495171" y="186943"/>
                </a:lnTo>
                <a:lnTo>
                  <a:pt x="1482077" y="183057"/>
                </a:lnTo>
                <a:lnTo>
                  <a:pt x="1468983" y="179158"/>
                </a:lnTo>
                <a:lnTo>
                  <a:pt x="1463116" y="183324"/>
                </a:lnTo>
                <a:lnTo>
                  <a:pt x="1460792" y="178333"/>
                </a:lnTo>
                <a:lnTo>
                  <a:pt x="1458455" y="173316"/>
                </a:lnTo>
                <a:lnTo>
                  <a:pt x="1454480" y="172770"/>
                </a:lnTo>
                <a:lnTo>
                  <a:pt x="1454010" y="176949"/>
                </a:lnTo>
                <a:lnTo>
                  <a:pt x="1453540" y="181114"/>
                </a:lnTo>
                <a:lnTo>
                  <a:pt x="1433410" y="179450"/>
                </a:lnTo>
                <a:lnTo>
                  <a:pt x="1431785" y="173316"/>
                </a:lnTo>
                <a:lnTo>
                  <a:pt x="1430159" y="167220"/>
                </a:lnTo>
                <a:lnTo>
                  <a:pt x="1435290" y="166103"/>
                </a:lnTo>
                <a:lnTo>
                  <a:pt x="1438325" y="164439"/>
                </a:lnTo>
                <a:lnTo>
                  <a:pt x="1441361" y="162775"/>
                </a:lnTo>
                <a:lnTo>
                  <a:pt x="1435049" y="160273"/>
                </a:lnTo>
                <a:lnTo>
                  <a:pt x="1424063" y="161112"/>
                </a:lnTo>
                <a:lnTo>
                  <a:pt x="1411919" y="159094"/>
                </a:lnTo>
                <a:lnTo>
                  <a:pt x="1400384" y="155819"/>
                </a:lnTo>
                <a:lnTo>
                  <a:pt x="1385131" y="157259"/>
                </a:lnTo>
                <a:lnTo>
                  <a:pt x="1369887" y="159048"/>
                </a:lnTo>
                <a:lnTo>
                  <a:pt x="1358479" y="160906"/>
                </a:lnTo>
                <a:lnTo>
                  <a:pt x="1351546" y="163880"/>
                </a:lnTo>
                <a:lnTo>
                  <a:pt x="1358341" y="171386"/>
                </a:lnTo>
                <a:lnTo>
                  <a:pt x="1352956" y="171945"/>
                </a:lnTo>
                <a:lnTo>
                  <a:pt x="1347584" y="172491"/>
                </a:lnTo>
                <a:lnTo>
                  <a:pt x="1351318" y="159715"/>
                </a:lnTo>
                <a:lnTo>
                  <a:pt x="1350378" y="153619"/>
                </a:lnTo>
                <a:lnTo>
                  <a:pt x="1349451" y="147485"/>
                </a:lnTo>
                <a:lnTo>
                  <a:pt x="1341272" y="146659"/>
                </a:lnTo>
                <a:lnTo>
                  <a:pt x="1342415" y="151396"/>
                </a:lnTo>
                <a:lnTo>
                  <a:pt x="1343583" y="156108"/>
                </a:lnTo>
                <a:lnTo>
                  <a:pt x="1329563" y="157784"/>
                </a:lnTo>
                <a:lnTo>
                  <a:pt x="1326045" y="154165"/>
                </a:lnTo>
                <a:lnTo>
                  <a:pt x="1322552" y="150545"/>
                </a:lnTo>
                <a:lnTo>
                  <a:pt x="1316939" y="145821"/>
                </a:lnTo>
                <a:lnTo>
                  <a:pt x="1307807" y="143052"/>
                </a:lnTo>
                <a:lnTo>
                  <a:pt x="1295947" y="145807"/>
                </a:lnTo>
                <a:lnTo>
                  <a:pt x="1289679" y="153701"/>
                </a:lnTo>
                <a:lnTo>
                  <a:pt x="1292618" y="158610"/>
                </a:lnTo>
                <a:lnTo>
                  <a:pt x="1299387" y="156108"/>
                </a:lnTo>
                <a:lnTo>
                  <a:pt x="1299616" y="158330"/>
                </a:lnTo>
                <a:lnTo>
                  <a:pt x="1300099" y="162890"/>
                </a:lnTo>
                <a:lnTo>
                  <a:pt x="1280210" y="161112"/>
                </a:lnTo>
                <a:lnTo>
                  <a:pt x="1280210" y="164985"/>
                </a:lnTo>
                <a:lnTo>
                  <a:pt x="1270689" y="170985"/>
                </a:lnTo>
                <a:lnTo>
                  <a:pt x="1256589" y="174917"/>
                </a:lnTo>
                <a:lnTo>
                  <a:pt x="1241263" y="177526"/>
                </a:lnTo>
                <a:lnTo>
                  <a:pt x="1232176" y="182531"/>
                </a:lnTo>
                <a:lnTo>
                  <a:pt x="1227261" y="184997"/>
                </a:lnTo>
                <a:lnTo>
                  <a:pt x="1229585" y="178257"/>
                </a:lnTo>
                <a:lnTo>
                  <a:pt x="1240614" y="167799"/>
                </a:lnTo>
                <a:lnTo>
                  <a:pt x="1247549" y="163828"/>
                </a:lnTo>
                <a:lnTo>
                  <a:pt x="1252143" y="156946"/>
                </a:lnTo>
                <a:lnTo>
                  <a:pt x="1257274" y="157492"/>
                </a:lnTo>
                <a:lnTo>
                  <a:pt x="1266177" y="155816"/>
                </a:lnTo>
                <a:lnTo>
                  <a:pt x="1275080" y="154165"/>
                </a:lnTo>
                <a:lnTo>
                  <a:pt x="1274597" y="148056"/>
                </a:lnTo>
                <a:lnTo>
                  <a:pt x="1278826" y="145821"/>
                </a:lnTo>
                <a:lnTo>
                  <a:pt x="1283017" y="143624"/>
                </a:lnTo>
                <a:lnTo>
                  <a:pt x="1293304" y="138874"/>
                </a:lnTo>
                <a:lnTo>
                  <a:pt x="1295184" y="133883"/>
                </a:lnTo>
                <a:lnTo>
                  <a:pt x="1304966" y="126729"/>
                </a:lnTo>
                <a:lnTo>
                  <a:pt x="1319064" y="121326"/>
                </a:lnTo>
                <a:lnTo>
                  <a:pt x="1326515" y="121107"/>
                </a:lnTo>
                <a:lnTo>
                  <a:pt x="1327467" y="110832"/>
                </a:lnTo>
                <a:lnTo>
                  <a:pt x="1329791" y="110832"/>
                </a:lnTo>
                <a:lnTo>
                  <a:pt x="1332141" y="110832"/>
                </a:lnTo>
                <a:lnTo>
                  <a:pt x="1344295" y="104444"/>
                </a:lnTo>
                <a:lnTo>
                  <a:pt x="1348981" y="101942"/>
                </a:lnTo>
                <a:lnTo>
                  <a:pt x="1353654" y="99440"/>
                </a:lnTo>
                <a:lnTo>
                  <a:pt x="1356004" y="94157"/>
                </a:lnTo>
                <a:lnTo>
                  <a:pt x="1356233" y="90550"/>
                </a:lnTo>
                <a:lnTo>
                  <a:pt x="1356474" y="86944"/>
                </a:lnTo>
                <a:lnTo>
                  <a:pt x="1349908" y="87502"/>
                </a:lnTo>
                <a:lnTo>
                  <a:pt x="1349209" y="84162"/>
                </a:lnTo>
                <a:lnTo>
                  <a:pt x="1348511" y="80822"/>
                </a:lnTo>
                <a:lnTo>
                  <a:pt x="1352245" y="83045"/>
                </a:lnTo>
                <a:lnTo>
                  <a:pt x="1357172" y="80822"/>
                </a:lnTo>
                <a:lnTo>
                  <a:pt x="1362075" y="78600"/>
                </a:lnTo>
                <a:lnTo>
                  <a:pt x="1357172" y="70827"/>
                </a:lnTo>
                <a:lnTo>
                  <a:pt x="1353197" y="72212"/>
                </a:lnTo>
                <a:lnTo>
                  <a:pt x="1349209" y="73609"/>
                </a:lnTo>
                <a:lnTo>
                  <a:pt x="1355305" y="68046"/>
                </a:lnTo>
                <a:lnTo>
                  <a:pt x="1351800" y="63055"/>
                </a:lnTo>
                <a:lnTo>
                  <a:pt x="1348270" y="58051"/>
                </a:lnTo>
                <a:lnTo>
                  <a:pt x="1341272" y="66103"/>
                </a:lnTo>
                <a:lnTo>
                  <a:pt x="1341488" y="60820"/>
                </a:lnTo>
                <a:lnTo>
                  <a:pt x="1341742" y="55549"/>
                </a:lnTo>
                <a:lnTo>
                  <a:pt x="1341031" y="48882"/>
                </a:lnTo>
                <a:lnTo>
                  <a:pt x="1338211" y="45554"/>
                </a:lnTo>
                <a:lnTo>
                  <a:pt x="1335417" y="42214"/>
                </a:lnTo>
                <a:lnTo>
                  <a:pt x="1330261" y="51384"/>
                </a:lnTo>
                <a:lnTo>
                  <a:pt x="1324419" y="46113"/>
                </a:lnTo>
                <a:lnTo>
                  <a:pt x="1318564" y="40843"/>
                </a:lnTo>
                <a:lnTo>
                  <a:pt x="1301496" y="37490"/>
                </a:lnTo>
                <a:lnTo>
                  <a:pt x="1301496" y="39725"/>
                </a:lnTo>
                <a:lnTo>
                  <a:pt x="1301496" y="41948"/>
                </a:lnTo>
                <a:lnTo>
                  <a:pt x="1293304" y="36385"/>
                </a:lnTo>
                <a:lnTo>
                  <a:pt x="1291666" y="38607"/>
                </a:lnTo>
                <a:lnTo>
                  <a:pt x="1290027" y="40843"/>
                </a:lnTo>
                <a:lnTo>
                  <a:pt x="1276464" y="40551"/>
                </a:lnTo>
                <a:lnTo>
                  <a:pt x="1272247" y="39154"/>
                </a:lnTo>
                <a:lnTo>
                  <a:pt x="1268044" y="37782"/>
                </a:lnTo>
                <a:lnTo>
                  <a:pt x="1262189" y="41097"/>
                </a:lnTo>
                <a:lnTo>
                  <a:pt x="1261960" y="46113"/>
                </a:lnTo>
                <a:lnTo>
                  <a:pt x="1261732" y="51104"/>
                </a:lnTo>
                <a:lnTo>
                  <a:pt x="1245120" y="49161"/>
                </a:lnTo>
                <a:lnTo>
                  <a:pt x="1242085" y="48336"/>
                </a:lnTo>
                <a:lnTo>
                  <a:pt x="1239050" y="47485"/>
                </a:lnTo>
                <a:lnTo>
                  <a:pt x="1253540" y="33324"/>
                </a:lnTo>
                <a:lnTo>
                  <a:pt x="1253540" y="30822"/>
                </a:lnTo>
                <a:lnTo>
                  <a:pt x="1242386" y="29796"/>
                </a:lnTo>
                <a:lnTo>
                  <a:pt x="1228175" y="29105"/>
                </a:lnTo>
                <a:lnTo>
                  <a:pt x="1226185" y="25831"/>
                </a:lnTo>
                <a:lnTo>
                  <a:pt x="1214259" y="24993"/>
                </a:lnTo>
                <a:lnTo>
                  <a:pt x="1208874" y="25272"/>
                </a:lnTo>
                <a:lnTo>
                  <a:pt x="1203477" y="25552"/>
                </a:lnTo>
                <a:lnTo>
                  <a:pt x="1208633" y="23596"/>
                </a:lnTo>
                <a:lnTo>
                  <a:pt x="1213548" y="23050"/>
                </a:lnTo>
                <a:lnTo>
                  <a:pt x="1218463" y="22478"/>
                </a:lnTo>
                <a:lnTo>
                  <a:pt x="1222895" y="17487"/>
                </a:lnTo>
                <a:lnTo>
                  <a:pt x="1228280" y="16382"/>
                </a:lnTo>
                <a:lnTo>
                  <a:pt x="1233665" y="15278"/>
                </a:lnTo>
                <a:lnTo>
                  <a:pt x="1232484" y="13042"/>
                </a:lnTo>
                <a:lnTo>
                  <a:pt x="1230160" y="9156"/>
                </a:lnTo>
                <a:lnTo>
                  <a:pt x="1227810" y="5283"/>
                </a:lnTo>
                <a:lnTo>
                  <a:pt x="1222197" y="7213"/>
                </a:lnTo>
                <a:lnTo>
                  <a:pt x="1216812" y="5283"/>
                </a:lnTo>
                <a:lnTo>
                  <a:pt x="1211440" y="3340"/>
                </a:lnTo>
                <a:lnTo>
                  <a:pt x="1204887" y="546"/>
                </a:lnTo>
                <a:lnTo>
                  <a:pt x="1200213" y="266"/>
                </a:lnTo>
                <a:lnTo>
                  <a:pt x="1195539" y="0"/>
                </a:lnTo>
                <a:lnTo>
                  <a:pt x="1190383" y="3047"/>
                </a:lnTo>
                <a:lnTo>
                  <a:pt x="1179398" y="5549"/>
                </a:lnTo>
                <a:lnTo>
                  <a:pt x="1168387" y="8051"/>
                </a:lnTo>
                <a:lnTo>
                  <a:pt x="1167472" y="18059"/>
                </a:lnTo>
                <a:lnTo>
                  <a:pt x="1161859" y="21107"/>
                </a:lnTo>
                <a:lnTo>
                  <a:pt x="1152775" y="29807"/>
                </a:lnTo>
                <a:lnTo>
                  <a:pt x="1150814" y="37406"/>
                </a:lnTo>
                <a:lnTo>
                  <a:pt x="1155776" y="38607"/>
                </a:lnTo>
                <a:lnTo>
                  <a:pt x="1153439" y="41948"/>
                </a:lnTo>
                <a:lnTo>
                  <a:pt x="1154125" y="45554"/>
                </a:lnTo>
                <a:lnTo>
                  <a:pt x="1154836" y="49161"/>
                </a:lnTo>
                <a:lnTo>
                  <a:pt x="1150620" y="49987"/>
                </a:lnTo>
                <a:lnTo>
                  <a:pt x="1145247" y="48882"/>
                </a:lnTo>
                <a:lnTo>
                  <a:pt x="1139863" y="47777"/>
                </a:lnTo>
                <a:lnTo>
                  <a:pt x="1120914" y="48044"/>
                </a:lnTo>
                <a:lnTo>
                  <a:pt x="1121143" y="52781"/>
                </a:lnTo>
                <a:lnTo>
                  <a:pt x="1121371" y="57505"/>
                </a:lnTo>
                <a:lnTo>
                  <a:pt x="1132154" y="59715"/>
                </a:lnTo>
                <a:lnTo>
                  <a:pt x="1131443" y="62217"/>
                </a:lnTo>
                <a:lnTo>
                  <a:pt x="1130731" y="64719"/>
                </a:lnTo>
                <a:lnTo>
                  <a:pt x="1123264" y="61937"/>
                </a:lnTo>
                <a:lnTo>
                  <a:pt x="1119517" y="59448"/>
                </a:lnTo>
                <a:lnTo>
                  <a:pt x="1115771" y="56946"/>
                </a:lnTo>
                <a:lnTo>
                  <a:pt x="1107351" y="58331"/>
                </a:lnTo>
                <a:lnTo>
                  <a:pt x="1105712" y="63055"/>
                </a:lnTo>
                <a:lnTo>
                  <a:pt x="1104074" y="67779"/>
                </a:lnTo>
                <a:lnTo>
                  <a:pt x="1097521" y="66662"/>
                </a:lnTo>
                <a:lnTo>
                  <a:pt x="1095413" y="65544"/>
                </a:lnTo>
                <a:lnTo>
                  <a:pt x="1093304" y="64439"/>
                </a:lnTo>
                <a:lnTo>
                  <a:pt x="1088631" y="67779"/>
                </a:lnTo>
                <a:lnTo>
                  <a:pt x="1085138" y="66382"/>
                </a:lnTo>
                <a:lnTo>
                  <a:pt x="1081620" y="64985"/>
                </a:lnTo>
                <a:lnTo>
                  <a:pt x="1092149" y="58889"/>
                </a:lnTo>
                <a:lnTo>
                  <a:pt x="1089571" y="55816"/>
                </a:lnTo>
                <a:lnTo>
                  <a:pt x="1086993" y="52781"/>
                </a:lnTo>
                <a:lnTo>
                  <a:pt x="1075766" y="55549"/>
                </a:lnTo>
                <a:lnTo>
                  <a:pt x="1074610" y="60553"/>
                </a:lnTo>
                <a:lnTo>
                  <a:pt x="1073429" y="65544"/>
                </a:lnTo>
                <a:lnTo>
                  <a:pt x="1066647" y="56946"/>
                </a:lnTo>
                <a:lnTo>
                  <a:pt x="1064069" y="58610"/>
                </a:lnTo>
                <a:lnTo>
                  <a:pt x="1061491" y="60274"/>
                </a:lnTo>
                <a:lnTo>
                  <a:pt x="1058697" y="62217"/>
                </a:lnTo>
                <a:lnTo>
                  <a:pt x="1053782" y="64719"/>
                </a:lnTo>
                <a:lnTo>
                  <a:pt x="1048867" y="67221"/>
                </a:lnTo>
                <a:lnTo>
                  <a:pt x="1040447" y="61937"/>
                </a:lnTo>
                <a:lnTo>
                  <a:pt x="1038580" y="66382"/>
                </a:lnTo>
                <a:lnTo>
                  <a:pt x="1036701" y="70827"/>
                </a:lnTo>
                <a:lnTo>
                  <a:pt x="1047940" y="72212"/>
                </a:lnTo>
                <a:lnTo>
                  <a:pt x="1048169" y="74155"/>
                </a:lnTo>
                <a:lnTo>
                  <a:pt x="1036692" y="76001"/>
                </a:lnTo>
                <a:lnTo>
                  <a:pt x="1022415" y="78332"/>
                </a:lnTo>
                <a:lnTo>
                  <a:pt x="1021270" y="81940"/>
                </a:lnTo>
                <a:lnTo>
                  <a:pt x="1012609" y="81940"/>
                </a:lnTo>
                <a:lnTo>
                  <a:pt x="1002080" y="82219"/>
                </a:lnTo>
                <a:lnTo>
                  <a:pt x="991552" y="82499"/>
                </a:lnTo>
                <a:lnTo>
                  <a:pt x="995781" y="88607"/>
                </a:lnTo>
                <a:lnTo>
                  <a:pt x="987336" y="90550"/>
                </a:lnTo>
                <a:lnTo>
                  <a:pt x="978916" y="92506"/>
                </a:lnTo>
                <a:lnTo>
                  <a:pt x="975182" y="92786"/>
                </a:lnTo>
                <a:lnTo>
                  <a:pt x="972375" y="97777"/>
                </a:lnTo>
                <a:lnTo>
                  <a:pt x="969568" y="102781"/>
                </a:lnTo>
                <a:lnTo>
                  <a:pt x="963002" y="103606"/>
                </a:lnTo>
                <a:lnTo>
                  <a:pt x="960221" y="99720"/>
                </a:lnTo>
                <a:lnTo>
                  <a:pt x="957402" y="95834"/>
                </a:lnTo>
                <a:lnTo>
                  <a:pt x="949693" y="101663"/>
                </a:lnTo>
                <a:lnTo>
                  <a:pt x="953897" y="102222"/>
                </a:lnTo>
                <a:lnTo>
                  <a:pt x="958100" y="102781"/>
                </a:lnTo>
                <a:lnTo>
                  <a:pt x="954125" y="107772"/>
                </a:lnTo>
                <a:lnTo>
                  <a:pt x="951560" y="106654"/>
                </a:lnTo>
                <a:lnTo>
                  <a:pt x="948982" y="105549"/>
                </a:lnTo>
                <a:lnTo>
                  <a:pt x="941501" y="111937"/>
                </a:lnTo>
                <a:lnTo>
                  <a:pt x="945705" y="111378"/>
                </a:lnTo>
                <a:lnTo>
                  <a:pt x="949921" y="110832"/>
                </a:lnTo>
                <a:lnTo>
                  <a:pt x="952030" y="114998"/>
                </a:lnTo>
                <a:lnTo>
                  <a:pt x="949921" y="118059"/>
                </a:lnTo>
                <a:lnTo>
                  <a:pt x="947813" y="121107"/>
                </a:lnTo>
                <a:lnTo>
                  <a:pt x="938695" y="114452"/>
                </a:lnTo>
                <a:lnTo>
                  <a:pt x="936358" y="117208"/>
                </a:lnTo>
                <a:lnTo>
                  <a:pt x="934008" y="120002"/>
                </a:lnTo>
                <a:lnTo>
                  <a:pt x="940790" y="123609"/>
                </a:lnTo>
                <a:lnTo>
                  <a:pt x="945007" y="123050"/>
                </a:lnTo>
                <a:lnTo>
                  <a:pt x="949210" y="122504"/>
                </a:lnTo>
                <a:lnTo>
                  <a:pt x="951560" y="125818"/>
                </a:lnTo>
                <a:lnTo>
                  <a:pt x="952030" y="129438"/>
                </a:lnTo>
                <a:lnTo>
                  <a:pt x="952487" y="133045"/>
                </a:lnTo>
                <a:lnTo>
                  <a:pt x="942200" y="127228"/>
                </a:lnTo>
                <a:lnTo>
                  <a:pt x="940104" y="130289"/>
                </a:lnTo>
                <a:lnTo>
                  <a:pt x="937996" y="133324"/>
                </a:lnTo>
                <a:lnTo>
                  <a:pt x="941743" y="134708"/>
                </a:lnTo>
                <a:lnTo>
                  <a:pt x="946162" y="135280"/>
                </a:lnTo>
                <a:lnTo>
                  <a:pt x="950633" y="135826"/>
                </a:lnTo>
                <a:lnTo>
                  <a:pt x="947343" y="137782"/>
                </a:lnTo>
                <a:lnTo>
                  <a:pt x="951331" y="141947"/>
                </a:lnTo>
                <a:lnTo>
                  <a:pt x="951636" y="142265"/>
                </a:lnTo>
                <a:lnTo>
                  <a:pt x="951877" y="142570"/>
                </a:lnTo>
                <a:lnTo>
                  <a:pt x="952093" y="142862"/>
                </a:lnTo>
                <a:lnTo>
                  <a:pt x="954506" y="146291"/>
                </a:lnTo>
                <a:lnTo>
                  <a:pt x="949960" y="147497"/>
                </a:lnTo>
                <a:lnTo>
                  <a:pt x="950391" y="150825"/>
                </a:lnTo>
                <a:lnTo>
                  <a:pt x="950849" y="154444"/>
                </a:lnTo>
                <a:lnTo>
                  <a:pt x="945946" y="155816"/>
                </a:lnTo>
                <a:lnTo>
                  <a:pt x="945946" y="152501"/>
                </a:lnTo>
                <a:lnTo>
                  <a:pt x="945946" y="149161"/>
                </a:lnTo>
                <a:lnTo>
                  <a:pt x="933551" y="148056"/>
                </a:lnTo>
                <a:lnTo>
                  <a:pt x="930986" y="151650"/>
                </a:lnTo>
                <a:lnTo>
                  <a:pt x="928395" y="155282"/>
                </a:lnTo>
                <a:lnTo>
                  <a:pt x="926528" y="158051"/>
                </a:lnTo>
                <a:lnTo>
                  <a:pt x="923480" y="154724"/>
                </a:lnTo>
                <a:lnTo>
                  <a:pt x="920457" y="151396"/>
                </a:lnTo>
                <a:lnTo>
                  <a:pt x="911567" y="155549"/>
                </a:lnTo>
                <a:lnTo>
                  <a:pt x="900099" y="156108"/>
                </a:lnTo>
                <a:lnTo>
                  <a:pt x="886890" y="156809"/>
                </a:lnTo>
                <a:lnTo>
                  <a:pt x="872010" y="157974"/>
                </a:lnTo>
                <a:lnTo>
                  <a:pt x="860749" y="159745"/>
                </a:lnTo>
                <a:lnTo>
                  <a:pt x="852580" y="167766"/>
                </a:lnTo>
                <a:lnTo>
                  <a:pt x="853372" y="178370"/>
                </a:lnTo>
                <a:lnTo>
                  <a:pt x="859180" y="185280"/>
                </a:lnTo>
                <a:lnTo>
                  <a:pt x="854011" y="188061"/>
                </a:lnTo>
                <a:lnTo>
                  <a:pt x="854011" y="192227"/>
                </a:lnTo>
                <a:lnTo>
                  <a:pt x="861936" y="200259"/>
                </a:lnTo>
                <a:lnTo>
                  <a:pt x="875481" y="205822"/>
                </a:lnTo>
                <a:lnTo>
                  <a:pt x="884491" y="212657"/>
                </a:lnTo>
                <a:lnTo>
                  <a:pt x="884826" y="223890"/>
                </a:lnTo>
                <a:lnTo>
                  <a:pt x="877235" y="226133"/>
                </a:lnTo>
                <a:lnTo>
                  <a:pt x="866548" y="220962"/>
                </a:lnTo>
                <a:lnTo>
                  <a:pt x="852507" y="211270"/>
                </a:lnTo>
                <a:lnTo>
                  <a:pt x="839043" y="205593"/>
                </a:lnTo>
                <a:lnTo>
                  <a:pt x="827900" y="203074"/>
                </a:lnTo>
                <a:lnTo>
                  <a:pt x="817607" y="199791"/>
                </a:lnTo>
                <a:lnTo>
                  <a:pt x="811516" y="195860"/>
                </a:lnTo>
                <a:lnTo>
                  <a:pt x="801382" y="196113"/>
                </a:lnTo>
                <a:lnTo>
                  <a:pt x="794143" y="205282"/>
                </a:lnTo>
                <a:lnTo>
                  <a:pt x="799985" y="205282"/>
                </a:lnTo>
                <a:lnTo>
                  <a:pt x="805827" y="205282"/>
                </a:lnTo>
                <a:lnTo>
                  <a:pt x="809574" y="204723"/>
                </a:lnTo>
                <a:lnTo>
                  <a:pt x="806538" y="208051"/>
                </a:lnTo>
                <a:lnTo>
                  <a:pt x="803490" y="211378"/>
                </a:lnTo>
                <a:lnTo>
                  <a:pt x="808177" y="210553"/>
                </a:lnTo>
                <a:lnTo>
                  <a:pt x="815187" y="214160"/>
                </a:lnTo>
                <a:lnTo>
                  <a:pt x="815508" y="218487"/>
                </a:lnTo>
                <a:lnTo>
                  <a:pt x="806253" y="219075"/>
                </a:lnTo>
                <a:lnTo>
                  <a:pt x="793111" y="215228"/>
                </a:lnTo>
                <a:lnTo>
                  <a:pt x="785694" y="219938"/>
                </a:lnTo>
                <a:lnTo>
                  <a:pt x="787732" y="228555"/>
                </a:lnTo>
                <a:lnTo>
                  <a:pt x="797716" y="237498"/>
                </a:lnTo>
                <a:lnTo>
                  <a:pt x="812646" y="243172"/>
                </a:lnTo>
                <a:lnTo>
                  <a:pt x="817371" y="247823"/>
                </a:lnTo>
                <a:lnTo>
                  <a:pt x="826173" y="252501"/>
                </a:lnTo>
                <a:lnTo>
                  <a:pt x="821982" y="255282"/>
                </a:lnTo>
                <a:lnTo>
                  <a:pt x="817994" y="255549"/>
                </a:lnTo>
                <a:lnTo>
                  <a:pt x="814019" y="255828"/>
                </a:lnTo>
                <a:lnTo>
                  <a:pt x="806069" y="248335"/>
                </a:lnTo>
                <a:lnTo>
                  <a:pt x="799757" y="244449"/>
                </a:lnTo>
                <a:lnTo>
                  <a:pt x="787925" y="243099"/>
                </a:lnTo>
                <a:lnTo>
                  <a:pt x="775512" y="243112"/>
                </a:lnTo>
                <a:lnTo>
                  <a:pt x="769340" y="237223"/>
                </a:lnTo>
                <a:lnTo>
                  <a:pt x="775182" y="232778"/>
                </a:lnTo>
                <a:lnTo>
                  <a:pt x="771918" y="229450"/>
                </a:lnTo>
                <a:lnTo>
                  <a:pt x="768642" y="226123"/>
                </a:lnTo>
                <a:lnTo>
                  <a:pt x="771448" y="218617"/>
                </a:lnTo>
                <a:lnTo>
                  <a:pt x="775665" y="210832"/>
                </a:lnTo>
                <a:lnTo>
                  <a:pt x="776485" y="198299"/>
                </a:lnTo>
                <a:lnTo>
                  <a:pt x="770443" y="188331"/>
                </a:lnTo>
                <a:lnTo>
                  <a:pt x="762800" y="185280"/>
                </a:lnTo>
                <a:lnTo>
                  <a:pt x="763270" y="192785"/>
                </a:lnTo>
                <a:lnTo>
                  <a:pt x="764667" y="194983"/>
                </a:lnTo>
                <a:lnTo>
                  <a:pt x="766076" y="197218"/>
                </a:lnTo>
                <a:lnTo>
                  <a:pt x="765365" y="207771"/>
                </a:lnTo>
                <a:lnTo>
                  <a:pt x="760691" y="214718"/>
                </a:lnTo>
                <a:lnTo>
                  <a:pt x="756018" y="221665"/>
                </a:lnTo>
                <a:lnTo>
                  <a:pt x="741743" y="221665"/>
                </a:lnTo>
                <a:lnTo>
                  <a:pt x="741743" y="226390"/>
                </a:lnTo>
                <a:lnTo>
                  <a:pt x="741743" y="231114"/>
                </a:lnTo>
                <a:lnTo>
                  <a:pt x="732155" y="234721"/>
                </a:lnTo>
                <a:lnTo>
                  <a:pt x="735418" y="238048"/>
                </a:lnTo>
                <a:lnTo>
                  <a:pt x="742710" y="247166"/>
                </a:lnTo>
                <a:lnTo>
                  <a:pt x="751263" y="259663"/>
                </a:lnTo>
                <a:lnTo>
                  <a:pt x="750986" y="270173"/>
                </a:lnTo>
                <a:lnTo>
                  <a:pt x="746539" y="282302"/>
                </a:lnTo>
                <a:lnTo>
                  <a:pt x="743844" y="293502"/>
                </a:lnTo>
                <a:lnTo>
                  <a:pt x="746175" y="305282"/>
                </a:lnTo>
                <a:lnTo>
                  <a:pt x="742213" y="309727"/>
                </a:lnTo>
                <a:lnTo>
                  <a:pt x="744778" y="314451"/>
                </a:lnTo>
                <a:lnTo>
                  <a:pt x="747344" y="319176"/>
                </a:lnTo>
                <a:lnTo>
                  <a:pt x="753198" y="314998"/>
                </a:lnTo>
                <a:lnTo>
                  <a:pt x="756945" y="316953"/>
                </a:lnTo>
                <a:lnTo>
                  <a:pt x="760691" y="318884"/>
                </a:lnTo>
                <a:lnTo>
                  <a:pt x="766762" y="314159"/>
                </a:lnTo>
                <a:lnTo>
                  <a:pt x="775423" y="312216"/>
                </a:lnTo>
                <a:lnTo>
                  <a:pt x="787101" y="314277"/>
                </a:lnTo>
                <a:lnTo>
                  <a:pt x="799485" y="320657"/>
                </a:lnTo>
                <a:lnTo>
                  <a:pt x="808953" y="330220"/>
                </a:lnTo>
                <a:lnTo>
                  <a:pt x="811530" y="338635"/>
                </a:lnTo>
                <a:lnTo>
                  <a:pt x="814730" y="344449"/>
                </a:lnTo>
                <a:lnTo>
                  <a:pt x="804659" y="344449"/>
                </a:lnTo>
                <a:lnTo>
                  <a:pt x="804418" y="352780"/>
                </a:lnTo>
                <a:lnTo>
                  <a:pt x="804202" y="361124"/>
                </a:lnTo>
                <a:lnTo>
                  <a:pt x="821969" y="364731"/>
                </a:lnTo>
                <a:lnTo>
                  <a:pt x="822667" y="367220"/>
                </a:lnTo>
                <a:lnTo>
                  <a:pt x="823366" y="369709"/>
                </a:lnTo>
                <a:lnTo>
                  <a:pt x="810031" y="367779"/>
                </a:lnTo>
                <a:lnTo>
                  <a:pt x="804887" y="365556"/>
                </a:lnTo>
                <a:lnTo>
                  <a:pt x="799757" y="363334"/>
                </a:lnTo>
                <a:lnTo>
                  <a:pt x="799287" y="355282"/>
                </a:lnTo>
                <a:lnTo>
                  <a:pt x="797648" y="353618"/>
                </a:lnTo>
                <a:lnTo>
                  <a:pt x="796010" y="351955"/>
                </a:lnTo>
                <a:lnTo>
                  <a:pt x="801154" y="345274"/>
                </a:lnTo>
                <a:lnTo>
                  <a:pt x="801598" y="339991"/>
                </a:lnTo>
                <a:lnTo>
                  <a:pt x="802093" y="334708"/>
                </a:lnTo>
                <a:lnTo>
                  <a:pt x="795769" y="331660"/>
                </a:lnTo>
                <a:lnTo>
                  <a:pt x="793661" y="328053"/>
                </a:lnTo>
                <a:lnTo>
                  <a:pt x="791552" y="324446"/>
                </a:lnTo>
                <a:lnTo>
                  <a:pt x="787819" y="319163"/>
                </a:lnTo>
                <a:lnTo>
                  <a:pt x="783602" y="320281"/>
                </a:lnTo>
                <a:lnTo>
                  <a:pt x="771700" y="322691"/>
                </a:lnTo>
                <a:lnTo>
                  <a:pt x="759355" y="327976"/>
                </a:lnTo>
                <a:lnTo>
                  <a:pt x="757842" y="338455"/>
                </a:lnTo>
                <a:lnTo>
                  <a:pt x="761461" y="351186"/>
                </a:lnTo>
                <a:lnTo>
                  <a:pt x="758829" y="362547"/>
                </a:lnTo>
                <a:lnTo>
                  <a:pt x="751093" y="372272"/>
                </a:lnTo>
                <a:lnTo>
                  <a:pt x="749922" y="381952"/>
                </a:lnTo>
                <a:lnTo>
                  <a:pt x="744537" y="384441"/>
                </a:lnTo>
                <a:lnTo>
                  <a:pt x="737527" y="388886"/>
                </a:lnTo>
                <a:lnTo>
                  <a:pt x="730516" y="393331"/>
                </a:lnTo>
                <a:lnTo>
                  <a:pt x="722782" y="396659"/>
                </a:lnTo>
                <a:lnTo>
                  <a:pt x="723011" y="403898"/>
                </a:lnTo>
                <a:lnTo>
                  <a:pt x="723252" y="411111"/>
                </a:lnTo>
                <a:lnTo>
                  <a:pt x="713676" y="407225"/>
                </a:lnTo>
                <a:lnTo>
                  <a:pt x="708761" y="403898"/>
                </a:lnTo>
                <a:lnTo>
                  <a:pt x="703846" y="400557"/>
                </a:lnTo>
                <a:lnTo>
                  <a:pt x="697522" y="405828"/>
                </a:lnTo>
                <a:lnTo>
                  <a:pt x="690499" y="405561"/>
                </a:lnTo>
                <a:lnTo>
                  <a:pt x="683501" y="405282"/>
                </a:lnTo>
                <a:lnTo>
                  <a:pt x="683501" y="398335"/>
                </a:lnTo>
                <a:lnTo>
                  <a:pt x="677875" y="400824"/>
                </a:lnTo>
                <a:lnTo>
                  <a:pt x="672274" y="403326"/>
                </a:lnTo>
                <a:lnTo>
                  <a:pt x="668528" y="397789"/>
                </a:lnTo>
                <a:lnTo>
                  <a:pt x="670166" y="392785"/>
                </a:lnTo>
                <a:lnTo>
                  <a:pt x="671804" y="387781"/>
                </a:lnTo>
                <a:lnTo>
                  <a:pt x="678103" y="391667"/>
                </a:lnTo>
                <a:lnTo>
                  <a:pt x="678586" y="395274"/>
                </a:lnTo>
                <a:lnTo>
                  <a:pt x="679056" y="398881"/>
                </a:lnTo>
                <a:lnTo>
                  <a:pt x="683031" y="397217"/>
                </a:lnTo>
                <a:lnTo>
                  <a:pt x="687705" y="394169"/>
                </a:lnTo>
                <a:lnTo>
                  <a:pt x="692391" y="391121"/>
                </a:lnTo>
                <a:lnTo>
                  <a:pt x="690041" y="398068"/>
                </a:lnTo>
                <a:lnTo>
                  <a:pt x="696823" y="398614"/>
                </a:lnTo>
                <a:lnTo>
                  <a:pt x="703618" y="399186"/>
                </a:lnTo>
                <a:lnTo>
                  <a:pt x="699871" y="394449"/>
                </a:lnTo>
                <a:lnTo>
                  <a:pt x="705015" y="394995"/>
                </a:lnTo>
                <a:lnTo>
                  <a:pt x="710158" y="395554"/>
                </a:lnTo>
                <a:lnTo>
                  <a:pt x="710387" y="393611"/>
                </a:lnTo>
                <a:lnTo>
                  <a:pt x="708761" y="390550"/>
                </a:lnTo>
                <a:lnTo>
                  <a:pt x="707123" y="387502"/>
                </a:lnTo>
                <a:lnTo>
                  <a:pt x="712508" y="385292"/>
                </a:lnTo>
                <a:lnTo>
                  <a:pt x="715784" y="383616"/>
                </a:lnTo>
                <a:lnTo>
                  <a:pt x="719455" y="381736"/>
                </a:lnTo>
                <a:lnTo>
                  <a:pt x="717651" y="375551"/>
                </a:lnTo>
                <a:lnTo>
                  <a:pt x="720686" y="373621"/>
                </a:lnTo>
                <a:lnTo>
                  <a:pt x="723722" y="371678"/>
                </a:lnTo>
                <a:lnTo>
                  <a:pt x="721626" y="367779"/>
                </a:lnTo>
                <a:lnTo>
                  <a:pt x="724890" y="367499"/>
                </a:lnTo>
                <a:lnTo>
                  <a:pt x="728179" y="367220"/>
                </a:lnTo>
                <a:lnTo>
                  <a:pt x="729589" y="361378"/>
                </a:lnTo>
                <a:lnTo>
                  <a:pt x="732612" y="361378"/>
                </a:lnTo>
                <a:lnTo>
                  <a:pt x="735647" y="361378"/>
                </a:lnTo>
                <a:lnTo>
                  <a:pt x="737298" y="355549"/>
                </a:lnTo>
                <a:lnTo>
                  <a:pt x="735418" y="352501"/>
                </a:lnTo>
                <a:lnTo>
                  <a:pt x="733539" y="349453"/>
                </a:lnTo>
                <a:lnTo>
                  <a:pt x="736587" y="341109"/>
                </a:lnTo>
                <a:lnTo>
                  <a:pt x="739635" y="339991"/>
                </a:lnTo>
                <a:lnTo>
                  <a:pt x="742670" y="338899"/>
                </a:lnTo>
                <a:lnTo>
                  <a:pt x="742911" y="335559"/>
                </a:lnTo>
                <a:lnTo>
                  <a:pt x="740117" y="333057"/>
                </a:lnTo>
                <a:lnTo>
                  <a:pt x="737298" y="330555"/>
                </a:lnTo>
                <a:lnTo>
                  <a:pt x="726986" y="322211"/>
                </a:lnTo>
                <a:lnTo>
                  <a:pt x="727697" y="316953"/>
                </a:lnTo>
                <a:lnTo>
                  <a:pt x="728408" y="311670"/>
                </a:lnTo>
                <a:lnTo>
                  <a:pt x="725830" y="301942"/>
                </a:lnTo>
                <a:lnTo>
                  <a:pt x="727227" y="297776"/>
                </a:lnTo>
                <a:lnTo>
                  <a:pt x="728624" y="293611"/>
                </a:lnTo>
                <a:lnTo>
                  <a:pt x="727481" y="284987"/>
                </a:lnTo>
                <a:lnTo>
                  <a:pt x="726986" y="279996"/>
                </a:lnTo>
                <a:lnTo>
                  <a:pt x="726528" y="274993"/>
                </a:lnTo>
                <a:lnTo>
                  <a:pt x="729589" y="269455"/>
                </a:lnTo>
                <a:lnTo>
                  <a:pt x="730986" y="260273"/>
                </a:lnTo>
                <a:lnTo>
                  <a:pt x="727173" y="247571"/>
                </a:lnTo>
                <a:lnTo>
                  <a:pt x="718729" y="239237"/>
                </a:lnTo>
                <a:lnTo>
                  <a:pt x="713435" y="236385"/>
                </a:lnTo>
                <a:lnTo>
                  <a:pt x="716470" y="231393"/>
                </a:lnTo>
                <a:lnTo>
                  <a:pt x="723252" y="224713"/>
                </a:lnTo>
                <a:lnTo>
                  <a:pt x="728607" y="212403"/>
                </a:lnTo>
                <a:lnTo>
                  <a:pt x="730158" y="197977"/>
                </a:lnTo>
                <a:lnTo>
                  <a:pt x="729589" y="188328"/>
                </a:lnTo>
                <a:lnTo>
                  <a:pt x="715784" y="184442"/>
                </a:lnTo>
                <a:lnTo>
                  <a:pt x="710412" y="184988"/>
                </a:lnTo>
                <a:lnTo>
                  <a:pt x="698170" y="184935"/>
                </a:lnTo>
                <a:lnTo>
                  <a:pt x="683670" y="183860"/>
                </a:lnTo>
                <a:lnTo>
                  <a:pt x="675309" y="182232"/>
                </a:lnTo>
                <a:lnTo>
                  <a:pt x="673671" y="188328"/>
                </a:lnTo>
                <a:lnTo>
                  <a:pt x="671334" y="193890"/>
                </a:lnTo>
                <a:lnTo>
                  <a:pt x="667003" y="203139"/>
                </a:lnTo>
                <a:lnTo>
                  <a:pt x="661924" y="216428"/>
                </a:lnTo>
                <a:lnTo>
                  <a:pt x="654073" y="230883"/>
                </a:lnTo>
                <a:lnTo>
                  <a:pt x="644057" y="237715"/>
                </a:lnTo>
                <a:lnTo>
                  <a:pt x="634149" y="242506"/>
                </a:lnTo>
                <a:lnTo>
                  <a:pt x="630643" y="251650"/>
                </a:lnTo>
                <a:lnTo>
                  <a:pt x="633196" y="256108"/>
                </a:lnTo>
                <a:lnTo>
                  <a:pt x="635774" y="260565"/>
                </a:lnTo>
                <a:lnTo>
                  <a:pt x="639521" y="256946"/>
                </a:lnTo>
                <a:lnTo>
                  <a:pt x="642099" y="258610"/>
                </a:lnTo>
                <a:lnTo>
                  <a:pt x="644664" y="260273"/>
                </a:lnTo>
                <a:lnTo>
                  <a:pt x="641858" y="271945"/>
                </a:lnTo>
                <a:lnTo>
                  <a:pt x="640207" y="273621"/>
                </a:lnTo>
                <a:lnTo>
                  <a:pt x="638581" y="275285"/>
                </a:lnTo>
                <a:lnTo>
                  <a:pt x="643267" y="279450"/>
                </a:lnTo>
                <a:lnTo>
                  <a:pt x="639292" y="282498"/>
                </a:lnTo>
                <a:lnTo>
                  <a:pt x="635317" y="285546"/>
                </a:lnTo>
                <a:lnTo>
                  <a:pt x="631571" y="291947"/>
                </a:lnTo>
                <a:lnTo>
                  <a:pt x="633895" y="295287"/>
                </a:lnTo>
                <a:lnTo>
                  <a:pt x="636244" y="298615"/>
                </a:lnTo>
                <a:lnTo>
                  <a:pt x="647700" y="300278"/>
                </a:lnTo>
                <a:lnTo>
                  <a:pt x="652614" y="303606"/>
                </a:lnTo>
                <a:lnTo>
                  <a:pt x="657529" y="306946"/>
                </a:lnTo>
                <a:lnTo>
                  <a:pt x="655650" y="313042"/>
                </a:lnTo>
                <a:lnTo>
                  <a:pt x="659409" y="318884"/>
                </a:lnTo>
                <a:lnTo>
                  <a:pt x="663143" y="324726"/>
                </a:lnTo>
                <a:lnTo>
                  <a:pt x="667131" y="321119"/>
                </a:lnTo>
                <a:lnTo>
                  <a:pt x="668985" y="324726"/>
                </a:lnTo>
                <a:lnTo>
                  <a:pt x="670864" y="328320"/>
                </a:lnTo>
                <a:lnTo>
                  <a:pt x="662216" y="342785"/>
                </a:lnTo>
                <a:lnTo>
                  <a:pt x="659168" y="343319"/>
                </a:lnTo>
                <a:lnTo>
                  <a:pt x="650589" y="336552"/>
                </a:lnTo>
                <a:lnTo>
                  <a:pt x="640806" y="326049"/>
                </a:lnTo>
                <a:lnTo>
                  <a:pt x="630854" y="320304"/>
                </a:lnTo>
                <a:lnTo>
                  <a:pt x="618065" y="314202"/>
                </a:lnTo>
                <a:lnTo>
                  <a:pt x="605760" y="308468"/>
                </a:lnTo>
                <a:lnTo>
                  <a:pt x="595626" y="303563"/>
                </a:lnTo>
                <a:lnTo>
                  <a:pt x="584919" y="296489"/>
                </a:lnTo>
                <a:lnTo>
                  <a:pt x="573464" y="293176"/>
                </a:lnTo>
                <a:lnTo>
                  <a:pt x="554245" y="292056"/>
                </a:lnTo>
                <a:lnTo>
                  <a:pt x="542325" y="290247"/>
                </a:lnTo>
                <a:lnTo>
                  <a:pt x="535530" y="289707"/>
                </a:lnTo>
                <a:lnTo>
                  <a:pt x="530517" y="290563"/>
                </a:lnTo>
                <a:lnTo>
                  <a:pt x="532384" y="283883"/>
                </a:lnTo>
                <a:lnTo>
                  <a:pt x="523748" y="279450"/>
                </a:lnTo>
                <a:lnTo>
                  <a:pt x="515073" y="274993"/>
                </a:lnTo>
                <a:lnTo>
                  <a:pt x="509460" y="268897"/>
                </a:lnTo>
                <a:lnTo>
                  <a:pt x="504545" y="271945"/>
                </a:lnTo>
                <a:lnTo>
                  <a:pt x="499630" y="274993"/>
                </a:lnTo>
                <a:lnTo>
                  <a:pt x="501523" y="286105"/>
                </a:lnTo>
                <a:lnTo>
                  <a:pt x="509003" y="287502"/>
                </a:lnTo>
                <a:lnTo>
                  <a:pt x="516470" y="288899"/>
                </a:lnTo>
                <a:lnTo>
                  <a:pt x="512737" y="293611"/>
                </a:lnTo>
                <a:lnTo>
                  <a:pt x="520687" y="293052"/>
                </a:lnTo>
                <a:lnTo>
                  <a:pt x="528637" y="292506"/>
                </a:lnTo>
                <a:lnTo>
                  <a:pt x="530987" y="295833"/>
                </a:lnTo>
                <a:lnTo>
                  <a:pt x="530745" y="301663"/>
                </a:lnTo>
                <a:lnTo>
                  <a:pt x="530517" y="307492"/>
                </a:lnTo>
                <a:lnTo>
                  <a:pt x="534492" y="313321"/>
                </a:lnTo>
                <a:lnTo>
                  <a:pt x="538010" y="317220"/>
                </a:lnTo>
                <a:lnTo>
                  <a:pt x="541515" y="321119"/>
                </a:lnTo>
                <a:lnTo>
                  <a:pt x="539407" y="327494"/>
                </a:lnTo>
                <a:lnTo>
                  <a:pt x="533095" y="327494"/>
                </a:lnTo>
                <a:lnTo>
                  <a:pt x="526770" y="327494"/>
                </a:lnTo>
                <a:lnTo>
                  <a:pt x="519531" y="328612"/>
                </a:lnTo>
                <a:lnTo>
                  <a:pt x="522338" y="333882"/>
                </a:lnTo>
                <a:lnTo>
                  <a:pt x="525145" y="339166"/>
                </a:lnTo>
                <a:lnTo>
                  <a:pt x="520471" y="340550"/>
                </a:lnTo>
                <a:lnTo>
                  <a:pt x="514146" y="337794"/>
                </a:lnTo>
                <a:lnTo>
                  <a:pt x="507834" y="334987"/>
                </a:lnTo>
                <a:lnTo>
                  <a:pt x="511568" y="329730"/>
                </a:lnTo>
                <a:lnTo>
                  <a:pt x="514146" y="326669"/>
                </a:lnTo>
                <a:lnTo>
                  <a:pt x="516724" y="323608"/>
                </a:lnTo>
                <a:lnTo>
                  <a:pt x="508520" y="319722"/>
                </a:lnTo>
                <a:lnTo>
                  <a:pt x="504545" y="318058"/>
                </a:lnTo>
                <a:lnTo>
                  <a:pt x="494912" y="322203"/>
                </a:lnTo>
                <a:lnTo>
                  <a:pt x="483078" y="330701"/>
                </a:lnTo>
                <a:lnTo>
                  <a:pt x="472935" y="332114"/>
                </a:lnTo>
                <a:lnTo>
                  <a:pt x="460620" y="331398"/>
                </a:lnTo>
                <a:lnTo>
                  <a:pt x="445297" y="339468"/>
                </a:lnTo>
                <a:lnTo>
                  <a:pt x="439972" y="345271"/>
                </a:lnTo>
                <a:lnTo>
                  <a:pt x="434619" y="344182"/>
                </a:lnTo>
                <a:lnTo>
                  <a:pt x="422211" y="346671"/>
                </a:lnTo>
                <a:lnTo>
                  <a:pt x="417525" y="343319"/>
                </a:lnTo>
                <a:lnTo>
                  <a:pt x="412851" y="339991"/>
                </a:lnTo>
                <a:lnTo>
                  <a:pt x="416610" y="338061"/>
                </a:lnTo>
                <a:lnTo>
                  <a:pt x="421513" y="338340"/>
                </a:lnTo>
                <a:lnTo>
                  <a:pt x="426427" y="338620"/>
                </a:lnTo>
                <a:lnTo>
                  <a:pt x="428053" y="336676"/>
                </a:lnTo>
                <a:lnTo>
                  <a:pt x="425259" y="332778"/>
                </a:lnTo>
                <a:lnTo>
                  <a:pt x="422440" y="328879"/>
                </a:lnTo>
                <a:lnTo>
                  <a:pt x="429006" y="322783"/>
                </a:lnTo>
                <a:lnTo>
                  <a:pt x="428764" y="319989"/>
                </a:lnTo>
                <a:lnTo>
                  <a:pt x="428536" y="317220"/>
                </a:lnTo>
                <a:lnTo>
                  <a:pt x="410286" y="324446"/>
                </a:lnTo>
                <a:lnTo>
                  <a:pt x="407250" y="327494"/>
                </a:lnTo>
                <a:lnTo>
                  <a:pt x="404202" y="330555"/>
                </a:lnTo>
                <a:lnTo>
                  <a:pt x="407479" y="336130"/>
                </a:lnTo>
                <a:lnTo>
                  <a:pt x="404202" y="338061"/>
                </a:lnTo>
                <a:lnTo>
                  <a:pt x="400926" y="339991"/>
                </a:lnTo>
                <a:lnTo>
                  <a:pt x="400939" y="334708"/>
                </a:lnTo>
                <a:lnTo>
                  <a:pt x="397179" y="333057"/>
                </a:lnTo>
                <a:lnTo>
                  <a:pt x="387828" y="333959"/>
                </a:lnTo>
                <a:lnTo>
                  <a:pt x="372971" y="338584"/>
                </a:lnTo>
                <a:lnTo>
                  <a:pt x="361642" y="345012"/>
                </a:lnTo>
                <a:lnTo>
                  <a:pt x="355777" y="352780"/>
                </a:lnTo>
                <a:lnTo>
                  <a:pt x="345732" y="353059"/>
                </a:lnTo>
                <a:lnTo>
                  <a:pt x="345732" y="356946"/>
                </a:lnTo>
                <a:lnTo>
                  <a:pt x="345732" y="360845"/>
                </a:lnTo>
                <a:lnTo>
                  <a:pt x="333324" y="360552"/>
                </a:lnTo>
                <a:lnTo>
                  <a:pt x="328422" y="363334"/>
                </a:lnTo>
                <a:lnTo>
                  <a:pt x="323494" y="366115"/>
                </a:lnTo>
                <a:lnTo>
                  <a:pt x="326783" y="377507"/>
                </a:lnTo>
                <a:lnTo>
                  <a:pt x="324904" y="383057"/>
                </a:lnTo>
                <a:lnTo>
                  <a:pt x="314496" y="387024"/>
                </a:lnTo>
                <a:lnTo>
                  <a:pt x="299896" y="387191"/>
                </a:lnTo>
                <a:lnTo>
                  <a:pt x="292163" y="387515"/>
                </a:lnTo>
                <a:lnTo>
                  <a:pt x="290055" y="373887"/>
                </a:lnTo>
                <a:lnTo>
                  <a:pt x="285369" y="373062"/>
                </a:lnTo>
                <a:lnTo>
                  <a:pt x="280708" y="372224"/>
                </a:lnTo>
                <a:lnTo>
                  <a:pt x="283502" y="364451"/>
                </a:lnTo>
                <a:lnTo>
                  <a:pt x="284911" y="361124"/>
                </a:lnTo>
                <a:lnTo>
                  <a:pt x="286308" y="357784"/>
                </a:lnTo>
                <a:lnTo>
                  <a:pt x="290055" y="360552"/>
                </a:lnTo>
                <a:lnTo>
                  <a:pt x="295897" y="356120"/>
                </a:lnTo>
                <a:lnTo>
                  <a:pt x="301752" y="351662"/>
                </a:lnTo>
                <a:lnTo>
                  <a:pt x="307594" y="358330"/>
                </a:lnTo>
                <a:lnTo>
                  <a:pt x="309943" y="355282"/>
                </a:lnTo>
                <a:lnTo>
                  <a:pt x="312280" y="352221"/>
                </a:lnTo>
                <a:lnTo>
                  <a:pt x="301040" y="344169"/>
                </a:lnTo>
                <a:lnTo>
                  <a:pt x="300355" y="337223"/>
                </a:lnTo>
                <a:lnTo>
                  <a:pt x="299643" y="330288"/>
                </a:lnTo>
                <a:lnTo>
                  <a:pt x="287235" y="328320"/>
                </a:lnTo>
                <a:lnTo>
                  <a:pt x="280225" y="330555"/>
                </a:lnTo>
                <a:lnTo>
                  <a:pt x="273202" y="332778"/>
                </a:lnTo>
                <a:lnTo>
                  <a:pt x="265493" y="330834"/>
                </a:lnTo>
                <a:lnTo>
                  <a:pt x="260578" y="328053"/>
                </a:lnTo>
                <a:lnTo>
                  <a:pt x="255663" y="325272"/>
                </a:lnTo>
                <a:lnTo>
                  <a:pt x="256133" y="333057"/>
                </a:lnTo>
                <a:lnTo>
                  <a:pt x="263398" y="335279"/>
                </a:lnTo>
                <a:lnTo>
                  <a:pt x="270637" y="337489"/>
                </a:lnTo>
                <a:lnTo>
                  <a:pt x="266890" y="344169"/>
                </a:lnTo>
                <a:lnTo>
                  <a:pt x="268071" y="348335"/>
                </a:lnTo>
                <a:lnTo>
                  <a:pt x="269240" y="352501"/>
                </a:lnTo>
                <a:lnTo>
                  <a:pt x="266192" y="361949"/>
                </a:lnTo>
                <a:lnTo>
                  <a:pt x="261975" y="369163"/>
                </a:lnTo>
                <a:lnTo>
                  <a:pt x="257771" y="376389"/>
                </a:lnTo>
                <a:lnTo>
                  <a:pt x="260807" y="376110"/>
                </a:lnTo>
                <a:lnTo>
                  <a:pt x="267131" y="375831"/>
                </a:lnTo>
                <a:lnTo>
                  <a:pt x="273456" y="375551"/>
                </a:lnTo>
                <a:lnTo>
                  <a:pt x="272973" y="385292"/>
                </a:lnTo>
                <a:lnTo>
                  <a:pt x="272973" y="392493"/>
                </a:lnTo>
                <a:lnTo>
                  <a:pt x="272973" y="399732"/>
                </a:lnTo>
                <a:lnTo>
                  <a:pt x="268071" y="401662"/>
                </a:lnTo>
                <a:lnTo>
                  <a:pt x="268071" y="406946"/>
                </a:lnTo>
                <a:lnTo>
                  <a:pt x="268071" y="412229"/>
                </a:lnTo>
                <a:lnTo>
                  <a:pt x="262915" y="404456"/>
                </a:lnTo>
                <a:lnTo>
                  <a:pt x="261277" y="406666"/>
                </a:lnTo>
                <a:lnTo>
                  <a:pt x="259651" y="408889"/>
                </a:lnTo>
                <a:lnTo>
                  <a:pt x="257543" y="405561"/>
                </a:lnTo>
                <a:lnTo>
                  <a:pt x="256603" y="401116"/>
                </a:lnTo>
                <a:lnTo>
                  <a:pt x="255663" y="396671"/>
                </a:lnTo>
                <a:lnTo>
                  <a:pt x="246075" y="399160"/>
                </a:lnTo>
                <a:lnTo>
                  <a:pt x="240690" y="397497"/>
                </a:lnTo>
                <a:lnTo>
                  <a:pt x="235318" y="395833"/>
                </a:lnTo>
                <a:lnTo>
                  <a:pt x="233210" y="398614"/>
                </a:lnTo>
                <a:lnTo>
                  <a:pt x="230644" y="403326"/>
                </a:lnTo>
                <a:lnTo>
                  <a:pt x="228066" y="408063"/>
                </a:lnTo>
                <a:lnTo>
                  <a:pt x="220573" y="409994"/>
                </a:lnTo>
                <a:lnTo>
                  <a:pt x="216611" y="410552"/>
                </a:lnTo>
                <a:lnTo>
                  <a:pt x="212178" y="411175"/>
                </a:lnTo>
                <a:lnTo>
                  <a:pt x="205613" y="420293"/>
                </a:lnTo>
                <a:lnTo>
                  <a:pt x="201396" y="423608"/>
                </a:lnTo>
                <a:lnTo>
                  <a:pt x="197192" y="426961"/>
                </a:lnTo>
                <a:lnTo>
                  <a:pt x="196494" y="433336"/>
                </a:lnTo>
                <a:lnTo>
                  <a:pt x="202323" y="439991"/>
                </a:lnTo>
                <a:lnTo>
                  <a:pt x="208191" y="446658"/>
                </a:lnTo>
                <a:lnTo>
                  <a:pt x="209346" y="451103"/>
                </a:lnTo>
                <a:lnTo>
                  <a:pt x="208889" y="454723"/>
                </a:lnTo>
                <a:lnTo>
                  <a:pt x="208419" y="458330"/>
                </a:lnTo>
                <a:lnTo>
                  <a:pt x="192506" y="457225"/>
                </a:lnTo>
                <a:lnTo>
                  <a:pt x="189941" y="453326"/>
                </a:lnTo>
                <a:lnTo>
                  <a:pt x="187363" y="449452"/>
                </a:lnTo>
                <a:lnTo>
                  <a:pt x="177076" y="448068"/>
                </a:lnTo>
                <a:lnTo>
                  <a:pt x="173558" y="448894"/>
                </a:lnTo>
                <a:lnTo>
                  <a:pt x="170053" y="449732"/>
                </a:lnTo>
                <a:lnTo>
                  <a:pt x="160464" y="436384"/>
                </a:lnTo>
                <a:lnTo>
                  <a:pt x="155549" y="436117"/>
                </a:lnTo>
                <a:lnTo>
                  <a:pt x="150647" y="435838"/>
                </a:lnTo>
                <a:lnTo>
                  <a:pt x="147586" y="443064"/>
                </a:lnTo>
                <a:lnTo>
                  <a:pt x="145961" y="446658"/>
                </a:lnTo>
                <a:lnTo>
                  <a:pt x="144335" y="450278"/>
                </a:lnTo>
                <a:lnTo>
                  <a:pt x="148297" y="451396"/>
                </a:lnTo>
                <a:lnTo>
                  <a:pt x="150647" y="457492"/>
                </a:lnTo>
                <a:lnTo>
                  <a:pt x="152984" y="463613"/>
                </a:lnTo>
                <a:lnTo>
                  <a:pt x="161632" y="463892"/>
                </a:lnTo>
                <a:lnTo>
                  <a:pt x="166077" y="463892"/>
                </a:lnTo>
                <a:lnTo>
                  <a:pt x="170522" y="463892"/>
                </a:lnTo>
                <a:lnTo>
                  <a:pt x="168884" y="471944"/>
                </a:lnTo>
                <a:lnTo>
                  <a:pt x="167487" y="475284"/>
                </a:lnTo>
                <a:lnTo>
                  <a:pt x="166077" y="478612"/>
                </a:lnTo>
                <a:lnTo>
                  <a:pt x="157899" y="481114"/>
                </a:lnTo>
                <a:lnTo>
                  <a:pt x="155549" y="477507"/>
                </a:lnTo>
                <a:lnTo>
                  <a:pt x="153225" y="473887"/>
                </a:lnTo>
                <a:lnTo>
                  <a:pt x="143383" y="477507"/>
                </a:lnTo>
                <a:lnTo>
                  <a:pt x="143154" y="473049"/>
                </a:lnTo>
                <a:lnTo>
                  <a:pt x="142925" y="468617"/>
                </a:lnTo>
                <a:lnTo>
                  <a:pt x="135902" y="461962"/>
                </a:lnTo>
                <a:lnTo>
                  <a:pt x="128651" y="463334"/>
                </a:lnTo>
                <a:lnTo>
                  <a:pt x="121412" y="464731"/>
                </a:lnTo>
                <a:lnTo>
                  <a:pt x="120002" y="459155"/>
                </a:lnTo>
                <a:lnTo>
                  <a:pt x="120472" y="452488"/>
                </a:lnTo>
                <a:lnTo>
                  <a:pt x="120954" y="445833"/>
                </a:lnTo>
                <a:lnTo>
                  <a:pt x="116497" y="441959"/>
                </a:lnTo>
                <a:lnTo>
                  <a:pt x="116725" y="438899"/>
                </a:lnTo>
                <a:lnTo>
                  <a:pt x="116954" y="435825"/>
                </a:lnTo>
                <a:lnTo>
                  <a:pt x="113449" y="429729"/>
                </a:lnTo>
                <a:lnTo>
                  <a:pt x="117195" y="426669"/>
                </a:lnTo>
                <a:lnTo>
                  <a:pt x="120929" y="423608"/>
                </a:lnTo>
                <a:lnTo>
                  <a:pt x="118122" y="418896"/>
                </a:lnTo>
                <a:lnTo>
                  <a:pt x="118364" y="414731"/>
                </a:lnTo>
                <a:lnTo>
                  <a:pt x="118592" y="410552"/>
                </a:lnTo>
                <a:lnTo>
                  <a:pt x="112052" y="404164"/>
                </a:lnTo>
                <a:lnTo>
                  <a:pt x="106197" y="404164"/>
                </a:lnTo>
                <a:lnTo>
                  <a:pt x="100355" y="404164"/>
                </a:lnTo>
                <a:lnTo>
                  <a:pt x="101523" y="397217"/>
                </a:lnTo>
                <a:lnTo>
                  <a:pt x="96621" y="395833"/>
                </a:lnTo>
                <a:lnTo>
                  <a:pt x="91706" y="394449"/>
                </a:lnTo>
                <a:lnTo>
                  <a:pt x="81876" y="384721"/>
                </a:lnTo>
                <a:lnTo>
                  <a:pt x="81178" y="380555"/>
                </a:lnTo>
                <a:lnTo>
                  <a:pt x="80467" y="376389"/>
                </a:lnTo>
                <a:lnTo>
                  <a:pt x="72974" y="375831"/>
                </a:lnTo>
                <a:lnTo>
                  <a:pt x="75552" y="374434"/>
                </a:lnTo>
                <a:lnTo>
                  <a:pt x="78143" y="373062"/>
                </a:lnTo>
                <a:lnTo>
                  <a:pt x="83985" y="374992"/>
                </a:lnTo>
                <a:lnTo>
                  <a:pt x="88201" y="380009"/>
                </a:lnTo>
                <a:lnTo>
                  <a:pt x="92405" y="384987"/>
                </a:lnTo>
                <a:lnTo>
                  <a:pt x="99187" y="389445"/>
                </a:lnTo>
                <a:lnTo>
                  <a:pt x="110172" y="391121"/>
                </a:lnTo>
                <a:lnTo>
                  <a:pt x="121891" y="395104"/>
                </a:lnTo>
                <a:lnTo>
                  <a:pt x="133161" y="400170"/>
                </a:lnTo>
                <a:lnTo>
                  <a:pt x="146200" y="403056"/>
                </a:lnTo>
                <a:lnTo>
                  <a:pt x="157306" y="405390"/>
                </a:lnTo>
                <a:lnTo>
                  <a:pt x="169671" y="407728"/>
                </a:lnTo>
                <a:lnTo>
                  <a:pt x="184051" y="407228"/>
                </a:lnTo>
                <a:lnTo>
                  <a:pt x="197526" y="402234"/>
                </a:lnTo>
                <a:lnTo>
                  <a:pt x="208974" y="395095"/>
                </a:lnTo>
                <a:lnTo>
                  <a:pt x="217277" y="388160"/>
                </a:lnTo>
                <a:lnTo>
                  <a:pt x="221474" y="375515"/>
                </a:lnTo>
                <a:lnTo>
                  <a:pt x="219487" y="364761"/>
                </a:lnTo>
                <a:lnTo>
                  <a:pt x="219176" y="358051"/>
                </a:lnTo>
                <a:lnTo>
                  <a:pt x="211213" y="357492"/>
                </a:lnTo>
                <a:lnTo>
                  <a:pt x="210058" y="354164"/>
                </a:lnTo>
                <a:lnTo>
                  <a:pt x="208889" y="350837"/>
                </a:lnTo>
                <a:lnTo>
                  <a:pt x="203746" y="344728"/>
                </a:lnTo>
                <a:lnTo>
                  <a:pt x="196951" y="344728"/>
                </a:lnTo>
                <a:lnTo>
                  <a:pt x="190169" y="344728"/>
                </a:lnTo>
                <a:lnTo>
                  <a:pt x="189242" y="335559"/>
                </a:lnTo>
                <a:lnTo>
                  <a:pt x="183857" y="336130"/>
                </a:lnTo>
                <a:lnTo>
                  <a:pt x="176302" y="334030"/>
                </a:lnTo>
                <a:lnTo>
                  <a:pt x="163859" y="324715"/>
                </a:lnTo>
                <a:lnTo>
                  <a:pt x="149656" y="314911"/>
                </a:lnTo>
                <a:lnTo>
                  <a:pt x="136673" y="308127"/>
                </a:lnTo>
                <a:lnTo>
                  <a:pt x="127113" y="304906"/>
                </a:lnTo>
                <a:lnTo>
                  <a:pt x="120243" y="306946"/>
                </a:lnTo>
                <a:lnTo>
                  <a:pt x="117894" y="308051"/>
                </a:lnTo>
                <a:lnTo>
                  <a:pt x="115557" y="303898"/>
                </a:lnTo>
                <a:lnTo>
                  <a:pt x="113220" y="299719"/>
                </a:lnTo>
                <a:lnTo>
                  <a:pt x="107835" y="300278"/>
                </a:lnTo>
                <a:lnTo>
                  <a:pt x="104101" y="303606"/>
                </a:lnTo>
                <a:lnTo>
                  <a:pt x="100355" y="306946"/>
                </a:lnTo>
                <a:lnTo>
                  <a:pt x="96621" y="300558"/>
                </a:lnTo>
                <a:lnTo>
                  <a:pt x="89585" y="302488"/>
                </a:lnTo>
                <a:lnTo>
                  <a:pt x="82575" y="304444"/>
                </a:lnTo>
                <a:lnTo>
                  <a:pt x="78828" y="298881"/>
                </a:lnTo>
                <a:lnTo>
                  <a:pt x="80695" y="296392"/>
                </a:lnTo>
                <a:lnTo>
                  <a:pt x="82575" y="293890"/>
                </a:lnTo>
                <a:lnTo>
                  <a:pt x="92875" y="296113"/>
                </a:lnTo>
                <a:lnTo>
                  <a:pt x="92405" y="291947"/>
                </a:lnTo>
                <a:lnTo>
                  <a:pt x="91935" y="287781"/>
                </a:lnTo>
                <a:lnTo>
                  <a:pt x="88201" y="291947"/>
                </a:lnTo>
                <a:lnTo>
                  <a:pt x="81876" y="286956"/>
                </a:lnTo>
                <a:lnTo>
                  <a:pt x="75552" y="281952"/>
                </a:lnTo>
                <a:lnTo>
                  <a:pt x="72047" y="285280"/>
                </a:lnTo>
                <a:lnTo>
                  <a:pt x="70650" y="289445"/>
                </a:lnTo>
                <a:lnTo>
                  <a:pt x="69240" y="293611"/>
                </a:lnTo>
                <a:lnTo>
                  <a:pt x="64338" y="292493"/>
                </a:lnTo>
                <a:lnTo>
                  <a:pt x="61048" y="288899"/>
                </a:lnTo>
                <a:lnTo>
                  <a:pt x="60756" y="288556"/>
                </a:lnTo>
                <a:lnTo>
                  <a:pt x="60363" y="288277"/>
                </a:lnTo>
                <a:lnTo>
                  <a:pt x="59982" y="287997"/>
                </a:lnTo>
                <a:lnTo>
                  <a:pt x="58902" y="294944"/>
                </a:lnTo>
                <a:lnTo>
                  <a:pt x="55448" y="295643"/>
                </a:lnTo>
                <a:lnTo>
                  <a:pt x="51930" y="294728"/>
                </a:lnTo>
                <a:lnTo>
                  <a:pt x="47713" y="293611"/>
                </a:lnTo>
                <a:lnTo>
                  <a:pt x="43510" y="301942"/>
                </a:lnTo>
                <a:lnTo>
                  <a:pt x="38836" y="301942"/>
                </a:lnTo>
                <a:lnTo>
                  <a:pt x="34163" y="301942"/>
                </a:lnTo>
                <a:lnTo>
                  <a:pt x="29006" y="308051"/>
                </a:lnTo>
                <a:lnTo>
                  <a:pt x="28067" y="313042"/>
                </a:lnTo>
                <a:lnTo>
                  <a:pt x="27139" y="318058"/>
                </a:lnTo>
                <a:lnTo>
                  <a:pt x="22009" y="315277"/>
                </a:lnTo>
                <a:lnTo>
                  <a:pt x="22009" y="318617"/>
                </a:lnTo>
                <a:lnTo>
                  <a:pt x="22009" y="321957"/>
                </a:lnTo>
                <a:lnTo>
                  <a:pt x="22009" y="325272"/>
                </a:lnTo>
                <a:lnTo>
                  <a:pt x="19646" y="328612"/>
                </a:lnTo>
                <a:lnTo>
                  <a:pt x="17322" y="331952"/>
                </a:lnTo>
                <a:lnTo>
                  <a:pt x="19646" y="333603"/>
                </a:lnTo>
                <a:lnTo>
                  <a:pt x="22009" y="339166"/>
                </a:lnTo>
                <a:lnTo>
                  <a:pt x="24333" y="344728"/>
                </a:lnTo>
                <a:lnTo>
                  <a:pt x="29489" y="344169"/>
                </a:lnTo>
                <a:lnTo>
                  <a:pt x="31826" y="345833"/>
                </a:lnTo>
                <a:lnTo>
                  <a:pt x="34163" y="347484"/>
                </a:lnTo>
                <a:lnTo>
                  <a:pt x="43053" y="356387"/>
                </a:lnTo>
                <a:lnTo>
                  <a:pt x="43053" y="359727"/>
                </a:lnTo>
                <a:lnTo>
                  <a:pt x="43053" y="363067"/>
                </a:lnTo>
                <a:lnTo>
                  <a:pt x="36029" y="371398"/>
                </a:lnTo>
                <a:lnTo>
                  <a:pt x="33223" y="373621"/>
                </a:lnTo>
                <a:lnTo>
                  <a:pt x="30416" y="375831"/>
                </a:lnTo>
                <a:lnTo>
                  <a:pt x="26670" y="381380"/>
                </a:lnTo>
                <a:lnTo>
                  <a:pt x="28536" y="384721"/>
                </a:lnTo>
                <a:lnTo>
                  <a:pt x="33079" y="392830"/>
                </a:lnTo>
                <a:lnTo>
                  <a:pt x="40026" y="405901"/>
                </a:lnTo>
                <a:lnTo>
                  <a:pt x="44167" y="418367"/>
                </a:lnTo>
                <a:lnTo>
                  <a:pt x="41263" y="421752"/>
                </a:lnTo>
                <a:lnTo>
                  <a:pt x="35102" y="429171"/>
                </a:lnTo>
                <a:lnTo>
                  <a:pt x="39763" y="435279"/>
                </a:lnTo>
                <a:lnTo>
                  <a:pt x="40690" y="438619"/>
                </a:lnTo>
                <a:lnTo>
                  <a:pt x="41656" y="441959"/>
                </a:lnTo>
                <a:lnTo>
                  <a:pt x="36487" y="441401"/>
                </a:lnTo>
                <a:lnTo>
                  <a:pt x="36957" y="444169"/>
                </a:lnTo>
                <a:lnTo>
                  <a:pt x="37439" y="446951"/>
                </a:lnTo>
                <a:lnTo>
                  <a:pt x="44450" y="448068"/>
                </a:lnTo>
                <a:lnTo>
                  <a:pt x="44907" y="450278"/>
                </a:lnTo>
                <a:lnTo>
                  <a:pt x="45389" y="452488"/>
                </a:lnTo>
                <a:lnTo>
                  <a:pt x="40233" y="455294"/>
                </a:lnTo>
                <a:lnTo>
                  <a:pt x="42570" y="459727"/>
                </a:lnTo>
                <a:lnTo>
                  <a:pt x="44919" y="464184"/>
                </a:lnTo>
                <a:lnTo>
                  <a:pt x="50533" y="464172"/>
                </a:lnTo>
                <a:lnTo>
                  <a:pt x="51003" y="469722"/>
                </a:lnTo>
                <a:lnTo>
                  <a:pt x="51473" y="475284"/>
                </a:lnTo>
                <a:lnTo>
                  <a:pt x="40690" y="475830"/>
                </a:lnTo>
                <a:lnTo>
                  <a:pt x="41173" y="480288"/>
                </a:lnTo>
                <a:lnTo>
                  <a:pt x="48300" y="487399"/>
                </a:lnTo>
                <a:lnTo>
                  <a:pt x="59981" y="496986"/>
                </a:lnTo>
                <a:lnTo>
                  <a:pt x="67373" y="506945"/>
                </a:lnTo>
                <a:lnTo>
                  <a:pt x="66903" y="509168"/>
                </a:lnTo>
                <a:lnTo>
                  <a:pt x="65506" y="513613"/>
                </a:lnTo>
                <a:lnTo>
                  <a:pt x="58330" y="522913"/>
                </a:lnTo>
                <a:lnTo>
                  <a:pt x="47848" y="532240"/>
                </a:lnTo>
                <a:lnTo>
                  <a:pt x="38671" y="545228"/>
                </a:lnTo>
                <a:lnTo>
                  <a:pt x="28963" y="554019"/>
                </a:lnTo>
                <a:lnTo>
                  <a:pt x="20525" y="560817"/>
                </a:lnTo>
                <a:lnTo>
                  <a:pt x="15113" y="566800"/>
                </a:lnTo>
                <a:lnTo>
                  <a:pt x="12458" y="571068"/>
                </a:lnTo>
                <a:lnTo>
                  <a:pt x="10236" y="575030"/>
                </a:lnTo>
                <a:lnTo>
                  <a:pt x="13017" y="574192"/>
                </a:lnTo>
                <a:lnTo>
                  <a:pt x="15227" y="573189"/>
                </a:lnTo>
                <a:lnTo>
                  <a:pt x="16840" y="572236"/>
                </a:lnTo>
                <a:lnTo>
                  <a:pt x="20586" y="570001"/>
                </a:lnTo>
                <a:lnTo>
                  <a:pt x="23164" y="580834"/>
                </a:lnTo>
                <a:lnTo>
                  <a:pt x="26898" y="584441"/>
                </a:lnTo>
                <a:lnTo>
                  <a:pt x="30645" y="588073"/>
                </a:lnTo>
                <a:lnTo>
                  <a:pt x="38138" y="584720"/>
                </a:lnTo>
                <a:lnTo>
                  <a:pt x="40690" y="588073"/>
                </a:lnTo>
                <a:lnTo>
                  <a:pt x="43281" y="591388"/>
                </a:lnTo>
                <a:lnTo>
                  <a:pt x="38582" y="591667"/>
                </a:lnTo>
                <a:lnTo>
                  <a:pt x="33223" y="590549"/>
                </a:lnTo>
                <a:lnTo>
                  <a:pt x="27851" y="589445"/>
                </a:lnTo>
                <a:lnTo>
                  <a:pt x="26428" y="593331"/>
                </a:lnTo>
                <a:lnTo>
                  <a:pt x="18008" y="596658"/>
                </a:lnTo>
                <a:lnTo>
                  <a:pt x="11734" y="599160"/>
                </a:lnTo>
                <a:lnTo>
                  <a:pt x="12344" y="601814"/>
                </a:lnTo>
                <a:lnTo>
                  <a:pt x="10248" y="603910"/>
                </a:lnTo>
                <a:lnTo>
                  <a:pt x="14033" y="610438"/>
                </a:lnTo>
                <a:lnTo>
                  <a:pt x="8953" y="611289"/>
                </a:lnTo>
                <a:lnTo>
                  <a:pt x="7023" y="616242"/>
                </a:lnTo>
                <a:lnTo>
                  <a:pt x="4914" y="621652"/>
                </a:lnTo>
                <a:lnTo>
                  <a:pt x="2095" y="622503"/>
                </a:lnTo>
                <a:lnTo>
                  <a:pt x="1765" y="625817"/>
                </a:lnTo>
                <a:lnTo>
                  <a:pt x="1409" y="629170"/>
                </a:lnTo>
                <a:lnTo>
                  <a:pt x="2463" y="631659"/>
                </a:lnTo>
                <a:lnTo>
                  <a:pt x="2806" y="636663"/>
                </a:lnTo>
                <a:lnTo>
                  <a:pt x="3149" y="641667"/>
                </a:lnTo>
                <a:lnTo>
                  <a:pt x="3860" y="642492"/>
                </a:lnTo>
                <a:lnTo>
                  <a:pt x="6311" y="646658"/>
                </a:lnTo>
                <a:lnTo>
                  <a:pt x="8775" y="650836"/>
                </a:lnTo>
                <a:lnTo>
                  <a:pt x="4203" y="650836"/>
                </a:lnTo>
                <a:lnTo>
                  <a:pt x="2095" y="652919"/>
                </a:lnTo>
                <a:lnTo>
                  <a:pt x="0" y="654989"/>
                </a:lnTo>
                <a:lnTo>
                  <a:pt x="1409" y="659574"/>
                </a:lnTo>
                <a:lnTo>
                  <a:pt x="4203" y="662914"/>
                </a:lnTo>
                <a:lnTo>
                  <a:pt x="7023" y="666254"/>
                </a:lnTo>
                <a:lnTo>
                  <a:pt x="7023" y="670407"/>
                </a:lnTo>
                <a:lnTo>
                  <a:pt x="5969" y="673341"/>
                </a:lnTo>
                <a:lnTo>
                  <a:pt x="4914" y="676236"/>
                </a:lnTo>
                <a:lnTo>
                  <a:pt x="8420" y="681253"/>
                </a:lnTo>
                <a:lnTo>
                  <a:pt x="10883" y="684161"/>
                </a:lnTo>
                <a:lnTo>
                  <a:pt x="13335" y="687095"/>
                </a:lnTo>
                <a:lnTo>
                  <a:pt x="12992" y="695007"/>
                </a:lnTo>
                <a:lnTo>
                  <a:pt x="15087" y="697077"/>
                </a:lnTo>
                <a:lnTo>
                  <a:pt x="17195" y="699173"/>
                </a:lnTo>
                <a:lnTo>
                  <a:pt x="19646" y="701255"/>
                </a:lnTo>
                <a:lnTo>
                  <a:pt x="23520" y="699998"/>
                </a:lnTo>
                <a:lnTo>
                  <a:pt x="27381" y="698741"/>
                </a:lnTo>
                <a:lnTo>
                  <a:pt x="29819" y="700836"/>
                </a:lnTo>
                <a:lnTo>
                  <a:pt x="31584" y="704583"/>
                </a:lnTo>
                <a:lnTo>
                  <a:pt x="33337" y="708329"/>
                </a:lnTo>
                <a:lnTo>
                  <a:pt x="36144" y="706678"/>
                </a:lnTo>
                <a:lnTo>
                  <a:pt x="40005" y="704583"/>
                </a:lnTo>
                <a:lnTo>
                  <a:pt x="43853" y="702487"/>
                </a:lnTo>
                <a:lnTo>
                  <a:pt x="52628" y="708329"/>
                </a:lnTo>
                <a:lnTo>
                  <a:pt x="54737" y="709574"/>
                </a:lnTo>
                <a:lnTo>
                  <a:pt x="56845" y="710831"/>
                </a:lnTo>
                <a:lnTo>
                  <a:pt x="55791" y="717905"/>
                </a:lnTo>
                <a:lnTo>
                  <a:pt x="56134" y="722502"/>
                </a:lnTo>
                <a:lnTo>
                  <a:pt x="56502" y="727087"/>
                </a:lnTo>
                <a:lnTo>
                  <a:pt x="54038" y="732916"/>
                </a:lnTo>
                <a:lnTo>
                  <a:pt x="57899" y="735825"/>
                </a:lnTo>
                <a:lnTo>
                  <a:pt x="61760" y="738746"/>
                </a:lnTo>
                <a:lnTo>
                  <a:pt x="60706" y="745413"/>
                </a:lnTo>
                <a:lnTo>
                  <a:pt x="65265" y="747496"/>
                </a:lnTo>
                <a:lnTo>
                  <a:pt x="69824" y="749579"/>
                </a:lnTo>
                <a:lnTo>
                  <a:pt x="71577" y="757085"/>
                </a:lnTo>
                <a:lnTo>
                  <a:pt x="74396" y="757923"/>
                </a:lnTo>
                <a:lnTo>
                  <a:pt x="77190" y="758736"/>
                </a:lnTo>
                <a:lnTo>
                  <a:pt x="82448" y="763752"/>
                </a:lnTo>
                <a:lnTo>
                  <a:pt x="83159" y="767511"/>
                </a:lnTo>
                <a:lnTo>
                  <a:pt x="83858" y="771245"/>
                </a:lnTo>
                <a:lnTo>
                  <a:pt x="78244" y="774585"/>
                </a:lnTo>
                <a:lnTo>
                  <a:pt x="75082" y="776249"/>
                </a:lnTo>
                <a:lnTo>
                  <a:pt x="71920" y="777913"/>
                </a:lnTo>
                <a:lnTo>
                  <a:pt x="65976" y="771245"/>
                </a:lnTo>
                <a:lnTo>
                  <a:pt x="63868" y="774166"/>
                </a:lnTo>
                <a:lnTo>
                  <a:pt x="61760" y="777087"/>
                </a:lnTo>
                <a:lnTo>
                  <a:pt x="64566" y="782497"/>
                </a:lnTo>
                <a:lnTo>
                  <a:pt x="66306" y="791667"/>
                </a:lnTo>
                <a:lnTo>
                  <a:pt x="68072" y="800836"/>
                </a:lnTo>
                <a:lnTo>
                  <a:pt x="69481" y="801662"/>
                </a:lnTo>
                <a:lnTo>
                  <a:pt x="72974" y="801662"/>
                </a:lnTo>
                <a:lnTo>
                  <a:pt x="76504" y="801662"/>
                </a:lnTo>
                <a:lnTo>
                  <a:pt x="77889" y="798753"/>
                </a:lnTo>
                <a:lnTo>
                  <a:pt x="80352" y="797090"/>
                </a:lnTo>
                <a:lnTo>
                  <a:pt x="82804" y="795426"/>
                </a:lnTo>
                <a:lnTo>
                  <a:pt x="88417" y="797915"/>
                </a:lnTo>
                <a:lnTo>
                  <a:pt x="90881" y="796670"/>
                </a:lnTo>
                <a:lnTo>
                  <a:pt x="93332" y="795426"/>
                </a:lnTo>
                <a:lnTo>
                  <a:pt x="102095" y="795007"/>
                </a:lnTo>
                <a:lnTo>
                  <a:pt x="103860" y="798334"/>
                </a:lnTo>
                <a:lnTo>
                  <a:pt x="105613" y="801662"/>
                </a:lnTo>
                <a:lnTo>
                  <a:pt x="107365" y="809586"/>
                </a:lnTo>
                <a:lnTo>
                  <a:pt x="105968" y="812507"/>
                </a:lnTo>
                <a:lnTo>
                  <a:pt x="104559" y="815416"/>
                </a:lnTo>
                <a:lnTo>
                  <a:pt x="107721" y="818756"/>
                </a:lnTo>
                <a:lnTo>
                  <a:pt x="109474" y="822921"/>
                </a:lnTo>
                <a:lnTo>
                  <a:pt x="111226" y="827074"/>
                </a:lnTo>
                <a:lnTo>
                  <a:pt x="118592" y="825004"/>
                </a:lnTo>
                <a:lnTo>
                  <a:pt x="121056" y="826261"/>
                </a:lnTo>
                <a:lnTo>
                  <a:pt x="123507" y="827506"/>
                </a:lnTo>
                <a:lnTo>
                  <a:pt x="129120" y="836663"/>
                </a:lnTo>
                <a:lnTo>
                  <a:pt x="128066" y="840828"/>
                </a:lnTo>
                <a:lnTo>
                  <a:pt x="127012" y="845007"/>
                </a:lnTo>
                <a:lnTo>
                  <a:pt x="131572" y="845845"/>
                </a:lnTo>
                <a:lnTo>
                  <a:pt x="134035" y="844588"/>
                </a:lnTo>
                <a:lnTo>
                  <a:pt x="136486" y="843330"/>
                </a:lnTo>
                <a:lnTo>
                  <a:pt x="138950" y="846670"/>
                </a:lnTo>
                <a:lnTo>
                  <a:pt x="141744" y="848753"/>
                </a:lnTo>
                <a:lnTo>
                  <a:pt x="144551" y="850836"/>
                </a:lnTo>
                <a:lnTo>
                  <a:pt x="147002" y="850010"/>
                </a:lnTo>
                <a:lnTo>
                  <a:pt x="149821" y="847915"/>
                </a:lnTo>
                <a:lnTo>
                  <a:pt x="152628" y="845845"/>
                </a:lnTo>
                <a:lnTo>
                  <a:pt x="157187" y="844181"/>
                </a:lnTo>
                <a:lnTo>
                  <a:pt x="158597" y="847077"/>
                </a:lnTo>
                <a:lnTo>
                  <a:pt x="160007" y="850010"/>
                </a:lnTo>
                <a:lnTo>
                  <a:pt x="165608" y="855421"/>
                </a:lnTo>
                <a:lnTo>
                  <a:pt x="165608" y="857084"/>
                </a:lnTo>
                <a:lnTo>
                  <a:pt x="165608" y="858748"/>
                </a:lnTo>
                <a:lnTo>
                  <a:pt x="174383" y="857084"/>
                </a:lnTo>
                <a:lnTo>
                  <a:pt x="178587" y="859599"/>
                </a:lnTo>
                <a:lnTo>
                  <a:pt x="182803" y="862076"/>
                </a:lnTo>
                <a:lnTo>
                  <a:pt x="187363" y="860831"/>
                </a:lnTo>
                <a:lnTo>
                  <a:pt x="191935" y="863765"/>
                </a:lnTo>
                <a:lnTo>
                  <a:pt x="196494" y="866673"/>
                </a:lnTo>
                <a:lnTo>
                  <a:pt x="200698" y="867079"/>
                </a:lnTo>
                <a:lnTo>
                  <a:pt x="201041" y="870419"/>
                </a:lnTo>
                <a:lnTo>
                  <a:pt x="201396" y="873759"/>
                </a:lnTo>
                <a:lnTo>
                  <a:pt x="196494" y="876668"/>
                </a:lnTo>
                <a:lnTo>
                  <a:pt x="196494" y="878332"/>
                </a:lnTo>
                <a:lnTo>
                  <a:pt x="196494" y="880008"/>
                </a:lnTo>
                <a:lnTo>
                  <a:pt x="200355" y="881265"/>
                </a:lnTo>
                <a:lnTo>
                  <a:pt x="200355" y="883754"/>
                </a:lnTo>
                <a:lnTo>
                  <a:pt x="200355" y="886256"/>
                </a:lnTo>
                <a:lnTo>
                  <a:pt x="195440" y="886256"/>
                </a:lnTo>
                <a:lnTo>
                  <a:pt x="194729" y="888339"/>
                </a:lnTo>
                <a:lnTo>
                  <a:pt x="194030" y="890422"/>
                </a:lnTo>
                <a:lnTo>
                  <a:pt x="197535" y="893343"/>
                </a:lnTo>
                <a:lnTo>
                  <a:pt x="198247" y="895426"/>
                </a:lnTo>
                <a:lnTo>
                  <a:pt x="198945" y="897508"/>
                </a:lnTo>
                <a:lnTo>
                  <a:pt x="195440" y="904582"/>
                </a:lnTo>
                <a:lnTo>
                  <a:pt x="195440" y="906678"/>
                </a:lnTo>
                <a:lnTo>
                  <a:pt x="195440" y="908761"/>
                </a:lnTo>
                <a:lnTo>
                  <a:pt x="184912" y="906246"/>
                </a:lnTo>
                <a:lnTo>
                  <a:pt x="182448" y="906246"/>
                </a:lnTo>
                <a:lnTo>
                  <a:pt x="179997" y="906246"/>
                </a:lnTo>
                <a:lnTo>
                  <a:pt x="172631" y="915835"/>
                </a:lnTo>
                <a:lnTo>
                  <a:pt x="170180" y="916241"/>
                </a:lnTo>
                <a:lnTo>
                  <a:pt x="168084" y="916622"/>
                </a:lnTo>
                <a:lnTo>
                  <a:pt x="169062" y="921232"/>
                </a:lnTo>
                <a:lnTo>
                  <a:pt x="169811" y="925169"/>
                </a:lnTo>
                <a:lnTo>
                  <a:pt x="177380" y="923442"/>
                </a:lnTo>
                <a:lnTo>
                  <a:pt x="185127" y="922743"/>
                </a:lnTo>
                <a:lnTo>
                  <a:pt x="185966" y="924725"/>
                </a:lnTo>
                <a:lnTo>
                  <a:pt x="178346" y="931992"/>
                </a:lnTo>
                <a:lnTo>
                  <a:pt x="166680" y="938182"/>
                </a:lnTo>
                <a:lnTo>
                  <a:pt x="163029" y="939723"/>
                </a:lnTo>
                <a:lnTo>
                  <a:pt x="172631" y="945553"/>
                </a:lnTo>
                <a:lnTo>
                  <a:pt x="172389" y="948905"/>
                </a:lnTo>
                <a:lnTo>
                  <a:pt x="172173" y="952220"/>
                </a:lnTo>
                <a:lnTo>
                  <a:pt x="162102" y="953071"/>
                </a:lnTo>
                <a:lnTo>
                  <a:pt x="163029" y="959713"/>
                </a:lnTo>
                <a:lnTo>
                  <a:pt x="163969" y="966393"/>
                </a:lnTo>
                <a:lnTo>
                  <a:pt x="159766" y="967803"/>
                </a:lnTo>
                <a:lnTo>
                  <a:pt x="154393" y="967803"/>
                </a:lnTo>
                <a:lnTo>
                  <a:pt x="149009" y="967803"/>
                </a:lnTo>
                <a:lnTo>
                  <a:pt x="147586" y="971676"/>
                </a:lnTo>
                <a:lnTo>
                  <a:pt x="150164" y="972223"/>
                </a:lnTo>
                <a:lnTo>
                  <a:pt x="152755" y="972794"/>
                </a:lnTo>
                <a:lnTo>
                  <a:pt x="152501" y="981125"/>
                </a:lnTo>
                <a:lnTo>
                  <a:pt x="162572" y="984173"/>
                </a:lnTo>
                <a:lnTo>
                  <a:pt x="172573" y="989472"/>
                </a:lnTo>
                <a:lnTo>
                  <a:pt x="182433" y="998256"/>
                </a:lnTo>
                <a:lnTo>
                  <a:pt x="191555" y="1008830"/>
                </a:lnTo>
                <a:lnTo>
                  <a:pt x="193255" y="1011008"/>
                </a:lnTo>
                <a:lnTo>
                  <a:pt x="194665" y="1012240"/>
                </a:lnTo>
                <a:lnTo>
                  <a:pt x="196176" y="1013294"/>
                </a:lnTo>
                <a:lnTo>
                  <a:pt x="198678" y="1011504"/>
                </a:lnTo>
                <a:lnTo>
                  <a:pt x="200837" y="1010234"/>
                </a:lnTo>
                <a:lnTo>
                  <a:pt x="202095" y="1010005"/>
                </a:lnTo>
                <a:lnTo>
                  <a:pt x="207010" y="1009180"/>
                </a:lnTo>
                <a:lnTo>
                  <a:pt x="216141" y="1012520"/>
                </a:lnTo>
                <a:lnTo>
                  <a:pt x="221056" y="1016673"/>
                </a:lnTo>
                <a:lnTo>
                  <a:pt x="233140" y="1018303"/>
                </a:lnTo>
                <a:lnTo>
                  <a:pt x="244842" y="1018536"/>
                </a:lnTo>
                <a:lnTo>
                  <a:pt x="247713" y="1022502"/>
                </a:lnTo>
                <a:lnTo>
                  <a:pt x="251929" y="1026680"/>
                </a:lnTo>
                <a:lnTo>
                  <a:pt x="255447" y="1026680"/>
                </a:lnTo>
                <a:lnTo>
                  <a:pt x="258940" y="1026680"/>
                </a:lnTo>
                <a:lnTo>
                  <a:pt x="262458" y="1034999"/>
                </a:lnTo>
                <a:lnTo>
                  <a:pt x="265264" y="1032509"/>
                </a:lnTo>
                <a:lnTo>
                  <a:pt x="268071" y="1029995"/>
                </a:lnTo>
                <a:lnTo>
                  <a:pt x="278587" y="1029995"/>
                </a:lnTo>
                <a:lnTo>
                  <a:pt x="281393" y="1029995"/>
                </a:lnTo>
                <a:lnTo>
                  <a:pt x="284200" y="1029995"/>
                </a:lnTo>
                <a:lnTo>
                  <a:pt x="284200" y="1032509"/>
                </a:lnTo>
                <a:lnTo>
                  <a:pt x="287007" y="1032509"/>
                </a:lnTo>
                <a:lnTo>
                  <a:pt x="289826" y="1032509"/>
                </a:lnTo>
                <a:lnTo>
                  <a:pt x="289826" y="1045006"/>
                </a:lnTo>
                <a:lnTo>
                  <a:pt x="291934" y="1044181"/>
                </a:lnTo>
                <a:lnTo>
                  <a:pt x="294030" y="1043330"/>
                </a:lnTo>
                <a:lnTo>
                  <a:pt x="301752" y="1051674"/>
                </a:lnTo>
                <a:lnTo>
                  <a:pt x="306666" y="1052512"/>
                </a:lnTo>
                <a:lnTo>
                  <a:pt x="311569" y="1053337"/>
                </a:lnTo>
                <a:lnTo>
                  <a:pt x="316484" y="1063332"/>
                </a:lnTo>
                <a:lnTo>
                  <a:pt x="318579" y="1062507"/>
                </a:lnTo>
                <a:lnTo>
                  <a:pt x="320687" y="1061681"/>
                </a:lnTo>
                <a:lnTo>
                  <a:pt x="324205" y="1066672"/>
                </a:lnTo>
                <a:lnTo>
                  <a:pt x="325602" y="1062507"/>
                </a:lnTo>
                <a:lnTo>
                  <a:pt x="326948" y="1058570"/>
                </a:lnTo>
                <a:lnTo>
                  <a:pt x="333870" y="1060488"/>
                </a:lnTo>
                <a:lnTo>
                  <a:pt x="335813" y="1053630"/>
                </a:lnTo>
                <a:lnTo>
                  <a:pt x="327018" y="1040493"/>
                </a:lnTo>
                <a:lnTo>
                  <a:pt x="320171" y="1028736"/>
                </a:lnTo>
                <a:lnTo>
                  <a:pt x="319194" y="1014151"/>
                </a:lnTo>
                <a:lnTo>
                  <a:pt x="317463" y="1003869"/>
                </a:lnTo>
                <a:lnTo>
                  <a:pt x="310058" y="991554"/>
                </a:lnTo>
                <a:lnTo>
                  <a:pt x="310162" y="982387"/>
                </a:lnTo>
                <a:lnTo>
                  <a:pt x="314620" y="974720"/>
                </a:lnTo>
                <a:lnTo>
                  <a:pt x="325014" y="963125"/>
                </a:lnTo>
                <a:lnTo>
                  <a:pt x="335437" y="955600"/>
                </a:lnTo>
                <a:lnTo>
                  <a:pt x="344771" y="949829"/>
                </a:lnTo>
                <a:lnTo>
                  <a:pt x="345897" y="946365"/>
                </a:lnTo>
                <a:lnTo>
                  <a:pt x="344119" y="945057"/>
                </a:lnTo>
                <a:lnTo>
                  <a:pt x="342455" y="944168"/>
                </a:lnTo>
                <a:lnTo>
                  <a:pt x="336130" y="940841"/>
                </a:lnTo>
                <a:lnTo>
                  <a:pt x="334022" y="937501"/>
                </a:lnTo>
                <a:lnTo>
                  <a:pt x="338950" y="935837"/>
                </a:lnTo>
                <a:lnTo>
                  <a:pt x="343852" y="934173"/>
                </a:lnTo>
                <a:lnTo>
                  <a:pt x="341744" y="930833"/>
                </a:lnTo>
                <a:lnTo>
                  <a:pt x="336842" y="924166"/>
                </a:lnTo>
                <a:lnTo>
                  <a:pt x="331927" y="917498"/>
                </a:lnTo>
                <a:lnTo>
                  <a:pt x="329819" y="910831"/>
                </a:lnTo>
                <a:lnTo>
                  <a:pt x="326999" y="910831"/>
                </a:lnTo>
                <a:lnTo>
                  <a:pt x="324205" y="910831"/>
                </a:lnTo>
                <a:lnTo>
                  <a:pt x="320001" y="910005"/>
                </a:lnTo>
                <a:lnTo>
                  <a:pt x="315785" y="911669"/>
                </a:lnTo>
                <a:lnTo>
                  <a:pt x="311569" y="913333"/>
                </a:lnTo>
                <a:lnTo>
                  <a:pt x="312280" y="907503"/>
                </a:lnTo>
                <a:lnTo>
                  <a:pt x="312978" y="901674"/>
                </a:lnTo>
                <a:lnTo>
                  <a:pt x="313677" y="895832"/>
                </a:lnTo>
                <a:lnTo>
                  <a:pt x="305257" y="896658"/>
                </a:lnTo>
                <a:lnTo>
                  <a:pt x="303860" y="894168"/>
                </a:lnTo>
                <a:lnTo>
                  <a:pt x="312978" y="879182"/>
                </a:lnTo>
                <a:lnTo>
                  <a:pt x="312978" y="876668"/>
                </a:lnTo>
                <a:lnTo>
                  <a:pt x="312978" y="874179"/>
                </a:lnTo>
                <a:lnTo>
                  <a:pt x="305257" y="873340"/>
                </a:lnTo>
                <a:lnTo>
                  <a:pt x="308051" y="867511"/>
                </a:lnTo>
                <a:lnTo>
                  <a:pt x="310870" y="861669"/>
                </a:lnTo>
                <a:lnTo>
                  <a:pt x="316484" y="861669"/>
                </a:lnTo>
                <a:lnTo>
                  <a:pt x="316484" y="855840"/>
                </a:lnTo>
                <a:lnTo>
                  <a:pt x="316484" y="850010"/>
                </a:lnTo>
                <a:lnTo>
                  <a:pt x="320687" y="845007"/>
                </a:lnTo>
                <a:lnTo>
                  <a:pt x="325602" y="849160"/>
                </a:lnTo>
                <a:lnTo>
                  <a:pt x="330517" y="853338"/>
                </a:lnTo>
                <a:lnTo>
                  <a:pt x="332625" y="864171"/>
                </a:lnTo>
                <a:lnTo>
                  <a:pt x="338239" y="861669"/>
                </a:lnTo>
                <a:lnTo>
                  <a:pt x="343852" y="859167"/>
                </a:lnTo>
                <a:lnTo>
                  <a:pt x="340347" y="853338"/>
                </a:lnTo>
                <a:lnTo>
                  <a:pt x="339636" y="850010"/>
                </a:lnTo>
                <a:lnTo>
                  <a:pt x="338950" y="846670"/>
                </a:lnTo>
                <a:lnTo>
                  <a:pt x="337527" y="841667"/>
                </a:lnTo>
                <a:lnTo>
                  <a:pt x="343852" y="840003"/>
                </a:lnTo>
                <a:lnTo>
                  <a:pt x="350164" y="838339"/>
                </a:lnTo>
                <a:lnTo>
                  <a:pt x="347370" y="830833"/>
                </a:lnTo>
                <a:lnTo>
                  <a:pt x="352285" y="830833"/>
                </a:lnTo>
                <a:lnTo>
                  <a:pt x="357187" y="830833"/>
                </a:lnTo>
                <a:lnTo>
                  <a:pt x="366306" y="823340"/>
                </a:lnTo>
                <a:lnTo>
                  <a:pt x="369112" y="821664"/>
                </a:lnTo>
                <a:lnTo>
                  <a:pt x="371919" y="819988"/>
                </a:lnTo>
                <a:lnTo>
                  <a:pt x="378231" y="815835"/>
                </a:lnTo>
                <a:lnTo>
                  <a:pt x="381038" y="817498"/>
                </a:lnTo>
                <a:lnTo>
                  <a:pt x="383857" y="819162"/>
                </a:lnTo>
                <a:lnTo>
                  <a:pt x="387362" y="823340"/>
                </a:lnTo>
                <a:lnTo>
                  <a:pt x="389470" y="817498"/>
                </a:lnTo>
                <a:lnTo>
                  <a:pt x="391566" y="811669"/>
                </a:lnTo>
                <a:lnTo>
                  <a:pt x="399986" y="814158"/>
                </a:lnTo>
                <a:lnTo>
                  <a:pt x="400697" y="817498"/>
                </a:lnTo>
                <a:lnTo>
                  <a:pt x="401408" y="820839"/>
                </a:lnTo>
                <a:lnTo>
                  <a:pt x="414731" y="820839"/>
                </a:lnTo>
                <a:lnTo>
                  <a:pt x="418947" y="824166"/>
                </a:lnTo>
                <a:lnTo>
                  <a:pt x="423151" y="827506"/>
                </a:lnTo>
                <a:lnTo>
                  <a:pt x="432269" y="834161"/>
                </a:lnTo>
                <a:lnTo>
                  <a:pt x="432269" y="837501"/>
                </a:lnTo>
                <a:lnTo>
                  <a:pt x="432269" y="840828"/>
                </a:lnTo>
                <a:lnTo>
                  <a:pt x="436473" y="845845"/>
                </a:lnTo>
                <a:lnTo>
                  <a:pt x="436473" y="840003"/>
                </a:lnTo>
                <a:lnTo>
                  <a:pt x="436473" y="834161"/>
                </a:lnTo>
                <a:lnTo>
                  <a:pt x="439991" y="835837"/>
                </a:lnTo>
                <a:lnTo>
                  <a:pt x="445604" y="840003"/>
                </a:lnTo>
                <a:lnTo>
                  <a:pt x="451231" y="844181"/>
                </a:lnTo>
                <a:lnTo>
                  <a:pt x="458939" y="842492"/>
                </a:lnTo>
                <a:lnTo>
                  <a:pt x="460336" y="838339"/>
                </a:lnTo>
                <a:lnTo>
                  <a:pt x="461746" y="834161"/>
                </a:lnTo>
                <a:lnTo>
                  <a:pt x="472274" y="829170"/>
                </a:lnTo>
                <a:lnTo>
                  <a:pt x="475780" y="832510"/>
                </a:lnTo>
                <a:lnTo>
                  <a:pt x="479298" y="835837"/>
                </a:lnTo>
                <a:lnTo>
                  <a:pt x="480695" y="838339"/>
                </a:lnTo>
                <a:lnTo>
                  <a:pt x="484911" y="833335"/>
                </a:lnTo>
                <a:lnTo>
                  <a:pt x="489115" y="828332"/>
                </a:lnTo>
                <a:lnTo>
                  <a:pt x="498932" y="829170"/>
                </a:lnTo>
                <a:lnTo>
                  <a:pt x="500341" y="834161"/>
                </a:lnTo>
                <a:lnTo>
                  <a:pt x="501738" y="839165"/>
                </a:lnTo>
                <a:lnTo>
                  <a:pt x="506653" y="840003"/>
                </a:lnTo>
                <a:lnTo>
                  <a:pt x="510870" y="840003"/>
                </a:lnTo>
                <a:lnTo>
                  <a:pt x="515073" y="840003"/>
                </a:lnTo>
                <a:lnTo>
                  <a:pt x="515785" y="847496"/>
                </a:lnTo>
                <a:lnTo>
                  <a:pt x="518579" y="845845"/>
                </a:lnTo>
                <a:lnTo>
                  <a:pt x="521398" y="844181"/>
                </a:lnTo>
                <a:lnTo>
                  <a:pt x="520687" y="835837"/>
                </a:lnTo>
                <a:lnTo>
                  <a:pt x="524205" y="836663"/>
                </a:lnTo>
                <a:lnTo>
                  <a:pt x="527710" y="837501"/>
                </a:lnTo>
                <a:lnTo>
                  <a:pt x="530517" y="842492"/>
                </a:lnTo>
                <a:lnTo>
                  <a:pt x="536117" y="842492"/>
                </a:lnTo>
                <a:lnTo>
                  <a:pt x="541743" y="842492"/>
                </a:lnTo>
                <a:lnTo>
                  <a:pt x="545947" y="840828"/>
                </a:lnTo>
                <a:lnTo>
                  <a:pt x="545947" y="835837"/>
                </a:lnTo>
                <a:lnTo>
                  <a:pt x="545947" y="830833"/>
                </a:lnTo>
                <a:lnTo>
                  <a:pt x="545261" y="822502"/>
                </a:lnTo>
                <a:lnTo>
                  <a:pt x="541743" y="822502"/>
                </a:lnTo>
                <a:lnTo>
                  <a:pt x="538238" y="822502"/>
                </a:lnTo>
                <a:lnTo>
                  <a:pt x="534733" y="818337"/>
                </a:lnTo>
                <a:lnTo>
                  <a:pt x="530517" y="818337"/>
                </a:lnTo>
                <a:lnTo>
                  <a:pt x="526313" y="818337"/>
                </a:lnTo>
                <a:lnTo>
                  <a:pt x="522097" y="809993"/>
                </a:lnTo>
                <a:lnTo>
                  <a:pt x="526313" y="808329"/>
                </a:lnTo>
                <a:lnTo>
                  <a:pt x="530517" y="806678"/>
                </a:lnTo>
                <a:lnTo>
                  <a:pt x="537527" y="802500"/>
                </a:lnTo>
                <a:lnTo>
                  <a:pt x="536117" y="798334"/>
                </a:lnTo>
                <a:lnTo>
                  <a:pt x="534733" y="794169"/>
                </a:lnTo>
                <a:lnTo>
                  <a:pt x="533323" y="785837"/>
                </a:lnTo>
                <a:lnTo>
                  <a:pt x="538937" y="784986"/>
                </a:lnTo>
                <a:lnTo>
                  <a:pt x="544550" y="784174"/>
                </a:lnTo>
                <a:lnTo>
                  <a:pt x="556475" y="784174"/>
                </a:lnTo>
                <a:lnTo>
                  <a:pt x="555777" y="781672"/>
                </a:lnTo>
                <a:lnTo>
                  <a:pt x="555066" y="779170"/>
                </a:lnTo>
                <a:lnTo>
                  <a:pt x="543852" y="777506"/>
                </a:lnTo>
                <a:lnTo>
                  <a:pt x="541743" y="773341"/>
                </a:lnTo>
                <a:lnTo>
                  <a:pt x="539635" y="769162"/>
                </a:lnTo>
                <a:lnTo>
                  <a:pt x="538937" y="759167"/>
                </a:lnTo>
                <a:lnTo>
                  <a:pt x="541032" y="757491"/>
                </a:lnTo>
                <a:lnTo>
                  <a:pt x="543153" y="755840"/>
                </a:lnTo>
                <a:lnTo>
                  <a:pt x="550176" y="758329"/>
                </a:lnTo>
                <a:lnTo>
                  <a:pt x="554380" y="756665"/>
                </a:lnTo>
                <a:lnTo>
                  <a:pt x="558584" y="755002"/>
                </a:lnTo>
                <a:lnTo>
                  <a:pt x="567702" y="759167"/>
                </a:lnTo>
                <a:lnTo>
                  <a:pt x="573328" y="754164"/>
                </a:lnTo>
                <a:lnTo>
                  <a:pt x="578929" y="749172"/>
                </a:lnTo>
                <a:lnTo>
                  <a:pt x="590867" y="748334"/>
                </a:lnTo>
                <a:lnTo>
                  <a:pt x="597179" y="748334"/>
                </a:lnTo>
                <a:lnTo>
                  <a:pt x="603491" y="748334"/>
                </a:lnTo>
                <a:lnTo>
                  <a:pt x="608406" y="743330"/>
                </a:lnTo>
                <a:lnTo>
                  <a:pt x="613321" y="742505"/>
                </a:lnTo>
                <a:lnTo>
                  <a:pt x="618236" y="741667"/>
                </a:lnTo>
                <a:lnTo>
                  <a:pt x="632269" y="739165"/>
                </a:lnTo>
                <a:lnTo>
                  <a:pt x="635774" y="737488"/>
                </a:lnTo>
                <a:lnTo>
                  <a:pt x="639292" y="735825"/>
                </a:lnTo>
                <a:lnTo>
                  <a:pt x="658228" y="732510"/>
                </a:lnTo>
                <a:lnTo>
                  <a:pt x="658926" y="728344"/>
                </a:lnTo>
                <a:lnTo>
                  <a:pt x="659638" y="724166"/>
                </a:lnTo>
                <a:lnTo>
                  <a:pt x="674725" y="720839"/>
                </a:lnTo>
                <a:lnTo>
                  <a:pt x="678586" y="722922"/>
                </a:lnTo>
                <a:lnTo>
                  <a:pt x="682447" y="724992"/>
                </a:lnTo>
                <a:lnTo>
                  <a:pt x="687349" y="726681"/>
                </a:lnTo>
                <a:lnTo>
                  <a:pt x="690867" y="724992"/>
                </a:lnTo>
                <a:lnTo>
                  <a:pt x="694359" y="723328"/>
                </a:lnTo>
                <a:lnTo>
                  <a:pt x="701738" y="727913"/>
                </a:lnTo>
                <a:lnTo>
                  <a:pt x="701027" y="732510"/>
                </a:lnTo>
                <a:lnTo>
                  <a:pt x="700341" y="737082"/>
                </a:lnTo>
                <a:lnTo>
                  <a:pt x="704202" y="742086"/>
                </a:lnTo>
                <a:lnTo>
                  <a:pt x="703846" y="745832"/>
                </a:lnTo>
                <a:lnTo>
                  <a:pt x="703491" y="749579"/>
                </a:lnTo>
                <a:lnTo>
                  <a:pt x="699973" y="750836"/>
                </a:lnTo>
                <a:lnTo>
                  <a:pt x="702081" y="753757"/>
                </a:lnTo>
                <a:lnTo>
                  <a:pt x="704202" y="756665"/>
                </a:lnTo>
                <a:lnTo>
                  <a:pt x="713676" y="754583"/>
                </a:lnTo>
                <a:lnTo>
                  <a:pt x="716470" y="750836"/>
                </a:lnTo>
                <a:lnTo>
                  <a:pt x="719289" y="747077"/>
                </a:lnTo>
                <a:lnTo>
                  <a:pt x="722439" y="752500"/>
                </a:lnTo>
                <a:lnTo>
                  <a:pt x="722439" y="755421"/>
                </a:lnTo>
                <a:lnTo>
                  <a:pt x="722439" y="758329"/>
                </a:lnTo>
                <a:lnTo>
                  <a:pt x="726986" y="760425"/>
                </a:lnTo>
                <a:lnTo>
                  <a:pt x="726986" y="756665"/>
                </a:lnTo>
                <a:lnTo>
                  <a:pt x="726986" y="752906"/>
                </a:lnTo>
                <a:lnTo>
                  <a:pt x="732612" y="755421"/>
                </a:lnTo>
                <a:lnTo>
                  <a:pt x="734364" y="757923"/>
                </a:lnTo>
                <a:lnTo>
                  <a:pt x="736130" y="760425"/>
                </a:lnTo>
                <a:lnTo>
                  <a:pt x="742797" y="755002"/>
                </a:lnTo>
                <a:lnTo>
                  <a:pt x="742797" y="759167"/>
                </a:lnTo>
                <a:lnTo>
                  <a:pt x="742797" y="763333"/>
                </a:lnTo>
                <a:lnTo>
                  <a:pt x="732967" y="766660"/>
                </a:lnTo>
                <a:lnTo>
                  <a:pt x="737171" y="771245"/>
                </a:lnTo>
                <a:lnTo>
                  <a:pt x="741375" y="775842"/>
                </a:lnTo>
                <a:lnTo>
                  <a:pt x="743851" y="765822"/>
                </a:lnTo>
                <a:lnTo>
                  <a:pt x="749109" y="767918"/>
                </a:lnTo>
                <a:lnTo>
                  <a:pt x="754380" y="770000"/>
                </a:lnTo>
                <a:lnTo>
                  <a:pt x="761377" y="760831"/>
                </a:lnTo>
                <a:lnTo>
                  <a:pt x="766305" y="759586"/>
                </a:lnTo>
                <a:lnTo>
                  <a:pt x="771220" y="758329"/>
                </a:lnTo>
                <a:lnTo>
                  <a:pt x="776478" y="752906"/>
                </a:lnTo>
                <a:lnTo>
                  <a:pt x="780681" y="749998"/>
                </a:lnTo>
                <a:lnTo>
                  <a:pt x="784898" y="747077"/>
                </a:lnTo>
                <a:lnTo>
                  <a:pt x="794016" y="747928"/>
                </a:lnTo>
                <a:lnTo>
                  <a:pt x="791210" y="751243"/>
                </a:lnTo>
                <a:lnTo>
                  <a:pt x="788390" y="754583"/>
                </a:lnTo>
                <a:lnTo>
                  <a:pt x="785241" y="760831"/>
                </a:lnTo>
                <a:lnTo>
                  <a:pt x="795769" y="765416"/>
                </a:lnTo>
                <a:lnTo>
                  <a:pt x="803931" y="772153"/>
                </a:lnTo>
                <a:lnTo>
                  <a:pt x="811981" y="783340"/>
                </a:lnTo>
                <a:lnTo>
                  <a:pt x="819267" y="795890"/>
                </a:lnTo>
                <a:lnTo>
                  <a:pt x="827625" y="812711"/>
                </a:lnTo>
                <a:lnTo>
                  <a:pt x="833932" y="827085"/>
                </a:lnTo>
                <a:lnTo>
                  <a:pt x="838509" y="836876"/>
                </a:lnTo>
                <a:lnTo>
                  <a:pt x="844892" y="840003"/>
                </a:lnTo>
                <a:lnTo>
                  <a:pt x="845947" y="829170"/>
                </a:lnTo>
                <a:lnTo>
                  <a:pt x="850506" y="827913"/>
                </a:lnTo>
                <a:lnTo>
                  <a:pt x="855065" y="826668"/>
                </a:lnTo>
                <a:lnTo>
                  <a:pt x="857872" y="837082"/>
                </a:lnTo>
                <a:lnTo>
                  <a:pt x="862787" y="838339"/>
                </a:lnTo>
                <a:lnTo>
                  <a:pt x="867702" y="839584"/>
                </a:lnTo>
                <a:lnTo>
                  <a:pt x="874369" y="842924"/>
                </a:lnTo>
                <a:lnTo>
                  <a:pt x="878230" y="841247"/>
                </a:lnTo>
                <a:lnTo>
                  <a:pt x="882078" y="839584"/>
                </a:lnTo>
                <a:lnTo>
                  <a:pt x="890854" y="833742"/>
                </a:lnTo>
                <a:lnTo>
                  <a:pt x="894016" y="835837"/>
                </a:lnTo>
                <a:lnTo>
                  <a:pt x="897178" y="837920"/>
                </a:lnTo>
                <a:lnTo>
                  <a:pt x="901382" y="837920"/>
                </a:lnTo>
                <a:lnTo>
                  <a:pt x="904201" y="845845"/>
                </a:lnTo>
                <a:lnTo>
                  <a:pt x="906995" y="853757"/>
                </a:lnTo>
                <a:lnTo>
                  <a:pt x="911212" y="855421"/>
                </a:lnTo>
                <a:lnTo>
                  <a:pt x="914019" y="855421"/>
                </a:lnTo>
                <a:lnTo>
                  <a:pt x="916813" y="855421"/>
                </a:lnTo>
                <a:lnTo>
                  <a:pt x="917422" y="859167"/>
                </a:lnTo>
                <a:lnTo>
                  <a:pt x="917422" y="862507"/>
                </a:lnTo>
                <a:lnTo>
                  <a:pt x="917422" y="865847"/>
                </a:lnTo>
                <a:lnTo>
                  <a:pt x="922553" y="870292"/>
                </a:lnTo>
                <a:lnTo>
                  <a:pt x="925372" y="870292"/>
                </a:lnTo>
                <a:lnTo>
                  <a:pt x="928166" y="870292"/>
                </a:lnTo>
                <a:lnTo>
                  <a:pt x="935659" y="869149"/>
                </a:lnTo>
                <a:lnTo>
                  <a:pt x="937996" y="867511"/>
                </a:lnTo>
                <a:lnTo>
                  <a:pt x="940320" y="865847"/>
                </a:lnTo>
                <a:lnTo>
                  <a:pt x="943152" y="864184"/>
                </a:lnTo>
                <a:lnTo>
                  <a:pt x="943610" y="868070"/>
                </a:lnTo>
                <a:lnTo>
                  <a:pt x="944079" y="871956"/>
                </a:lnTo>
                <a:lnTo>
                  <a:pt x="948296" y="878065"/>
                </a:lnTo>
                <a:lnTo>
                  <a:pt x="951103" y="878065"/>
                </a:lnTo>
                <a:lnTo>
                  <a:pt x="953909" y="878065"/>
                </a:lnTo>
                <a:lnTo>
                  <a:pt x="959510" y="880846"/>
                </a:lnTo>
                <a:lnTo>
                  <a:pt x="959980" y="878065"/>
                </a:lnTo>
                <a:lnTo>
                  <a:pt x="960450" y="875283"/>
                </a:lnTo>
                <a:lnTo>
                  <a:pt x="967930" y="873620"/>
                </a:lnTo>
                <a:lnTo>
                  <a:pt x="970749" y="873061"/>
                </a:lnTo>
                <a:lnTo>
                  <a:pt x="973556" y="872502"/>
                </a:lnTo>
                <a:lnTo>
                  <a:pt x="983386" y="870292"/>
                </a:lnTo>
                <a:lnTo>
                  <a:pt x="985240" y="865289"/>
                </a:lnTo>
                <a:lnTo>
                  <a:pt x="987120" y="860285"/>
                </a:lnTo>
                <a:lnTo>
                  <a:pt x="995070" y="860285"/>
                </a:lnTo>
                <a:lnTo>
                  <a:pt x="997407" y="856957"/>
                </a:lnTo>
                <a:lnTo>
                  <a:pt x="999744" y="853617"/>
                </a:lnTo>
                <a:lnTo>
                  <a:pt x="1006297" y="851954"/>
                </a:lnTo>
                <a:lnTo>
                  <a:pt x="1007694" y="848613"/>
                </a:lnTo>
                <a:lnTo>
                  <a:pt x="1009103" y="845286"/>
                </a:lnTo>
                <a:lnTo>
                  <a:pt x="1017511" y="845845"/>
                </a:lnTo>
                <a:lnTo>
                  <a:pt x="1018463" y="843064"/>
                </a:lnTo>
                <a:lnTo>
                  <a:pt x="1019390" y="840282"/>
                </a:lnTo>
                <a:lnTo>
                  <a:pt x="1026414" y="839723"/>
                </a:lnTo>
                <a:lnTo>
                  <a:pt x="1029690" y="840828"/>
                </a:lnTo>
                <a:lnTo>
                  <a:pt x="1032954" y="841959"/>
                </a:lnTo>
                <a:lnTo>
                  <a:pt x="1049337" y="845845"/>
                </a:lnTo>
                <a:lnTo>
                  <a:pt x="1051674" y="845286"/>
                </a:lnTo>
                <a:lnTo>
                  <a:pt x="1054011" y="844740"/>
                </a:lnTo>
                <a:lnTo>
                  <a:pt x="1054493" y="855294"/>
                </a:lnTo>
                <a:lnTo>
                  <a:pt x="1056805" y="855840"/>
                </a:lnTo>
                <a:lnTo>
                  <a:pt x="1059167" y="856411"/>
                </a:lnTo>
                <a:lnTo>
                  <a:pt x="1067587" y="864171"/>
                </a:lnTo>
                <a:lnTo>
                  <a:pt x="1069924" y="861961"/>
                </a:lnTo>
                <a:lnTo>
                  <a:pt x="1072248" y="859726"/>
                </a:lnTo>
                <a:lnTo>
                  <a:pt x="1077874" y="857491"/>
                </a:lnTo>
                <a:lnTo>
                  <a:pt x="1082560" y="860831"/>
                </a:lnTo>
                <a:lnTo>
                  <a:pt x="1087247" y="864171"/>
                </a:lnTo>
                <a:lnTo>
                  <a:pt x="1091920" y="868616"/>
                </a:lnTo>
                <a:lnTo>
                  <a:pt x="1093774" y="864742"/>
                </a:lnTo>
                <a:lnTo>
                  <a:pt x="1095654" y="860831"/>
                </a:lnTo>
                <a:lnTo>
                  <a:pt x="1105471" y="859167"/>
                </a:lnTo>
                <a:lnTo>
                  <a:pt x="1106893" y="856957"/>
                </a:lnTo>
                <a:lnTo>
                  <a:pt x="1108290" y="854722"/>
                </a:lnTo>
                <a:lnTo>
                  <a:pt x="1109687" y="848055"/>
                </a:lnTo>
                <a:lnTo>
                  <a:pt x="1107351" y="845845"/>
                </a:lnTo>
                <a:lnTo>
                  <a:pt x="1105014" y="843635"/>
                </a:lnTo>
                <a:lnTo>
                  <a:pt x="1102664" y="834732"/>
                </a:lnTo>
                <a:lnTo>
                  <a:pt x="1101725" y="830287"/>
                </a:lnTo>
                <a:lnTo>
                  <a:pt x="1100797" y="825830"/>
                </a:lnTo>
                <a:lnTo>
                  <a:pt x="1107351" y="824725"/>
                </a:lnTo>
                <a:lnTo>
                  <a:pt x="1108290" y="820839"/>
                </a:lnTo>
                <a:lnTo>
                  <a:pt x="1109218" y="816952"/>
                </a:lnTo>
                <a:lnTo>
                  <a:pt x="1114844" y="816394"/>
                </a:lnTo>
                <a:lnTo>
                  <a:pt x="1116711" y="814158"/>
                </a:lnTo>
                <a:lnTo>
                  <a:pt x="1118565" y="811949"/>
                </a:lnTo>
                <a:lnTo>
                  <a:pt x="1119047" y="806957"/>
                </a:lnTo>
                <a:lnTo>
                  <a:pt x="1122324" y="808062"/>
                </a:lnTo>
                <a:lnTo>
                  <a:pt x="1125588" y="809180"/>
                </a:lnTo>
                <a:lnTo>
                  <a:pt x="1132611" y="811949"/>
                </a:lnTo>
                <a:lnTo>
                  <a:pt x="1134008" y="813612"/>
                </a:lnTo>
                <a:lnTo>
                  <a:pt x="1135418" y="815289"/>
                </a:lnTo>
                <a:lnTo>
                  <a:pt x="1140561" y="816394"/>
                </a:lnTo>
                <a:lnTo>
                  <a:pt x="1143838" y="816394"/>
                </a:lnTo>
                <a:lnTo>
                  <a:pt x="1147114" y="816394"/>
                </a:lnTo>
                <a:lnTo>
                  <a:pt x="1152258" y="819721"/>
                </a:lnTo>
                <a:lnTo>
                  <a:pt x="1155534" y="821956"/>
                </a:lnTo>
                <a:lnTo>
                  <a:pt x="1158811" y="824166"/>
                </a:lnTo>
                <a:lnTo>
                  <a:pt x="1169111" y="824166"/>
                </a:lnTo>
                <a:lnTo>
                  <a:pt x="1170965" y="827506"/>
                </a:lnTo>
                <a:lnTo>
                  <a:pt x="1172845" y="830833"/>
                </a:lnTo>
                <a:lnTo>
                  <a:pt x="1170495" y="840282"/>
                </a:lnTo>
                <a:lnTo>
                  <a:pt x="1172845" y="843635"/>
                </a:lnTo>
                <a:lnTo>
                  <a:pt x="1175169" y="846950"/>
                </a:lnTo>
                <a:lnTo>
                  <a:pt x="1180795" y="854163"/>
                </a:lnTo>
                <a:lnTo>
                  <a:pt x="1182662" y="852512"/>
                </a:lnTo>
                <a:lnTo>
                  <a:pt x="1184541" y="850836"/>
                </a:lnTo>
                <a:lnTo>
                  <a:pt x="1193431" y="858062"/>
                </a:lnTo>
                <a:lnTo>
                  <a:pt x="1196708" y="857491"/>
                </a:lnTo>
                <a:lnTo>
                  <a:pt x="1199984" y="856957"/>
                </a:lnTo>
                <a:lnTo>
                  <a:pt x="1205128" y="850836"/>
                </a:lnTo>
                <a:lnTo>
                  <a:pt x="1207935" y="850836"/>
                </a:lnTo>
                <a:lnTo>
                  <a:pt x="1210741" y="850836"/>
                </a:lnTo>
                <a:lnTo>
                  <a:pt x="1219619" y="848055"/>
                </a:lnTo>
                <a:lnTo>
                  <a:pt x="1222425" y="848613"/>
                </a:lnTo>
                <a:lnTo>
                  <a:pt x="1225232" y="849160"/>
                </a:lnTo>
                <a:lnTo>
                  <a:pt x="1235519" y="853617"/>
                </a:lnTo>
                <a:lnTo>
                  <a:pt x="1236941" y="852512"/>
                </a:lnTo>
                <a:lnTo>
                  <a:pt x="1238338" y="851395"/>
                </a:lnTo>
                <a:lnTo>
                  <a:pt x="1247673" y="853058"/>
                </a:lnTo>
                <a:lnTo>
                  <a:pt x="1249095" y="856411"/>
                </a:lnTo>
                <a:lnTo>
                  <a:pt x="1250492" y="859726"/>
                </a:lnTo>
                <a:lnTo>
                  <a:pt x="1262189" y="859726"/>
                </a:lnTo>
                <a:lnTo>
                  <a:pt x="1262189" y="863625"/>
                </a:lnTo>
                <a:lnTo>
                  <a:pt x="1262189" y="867511"/>
                </a:lnTo>
                <a:lnTo>
                  <a:pt x="1268742" y="869721"/>
                </a:lnTo>
                <a:lnTo>
                  <a:pt x="1270609" y="874179"/>
                </a:lnTo>
                <a:lnTo>
                  <a:pt x="1272501" y="878636"/>
                </a:lnTo>
                <a:lnTo>
                  <a:pt x="1287919" y="875855"/>
                </a:lnTo>
                <a:lnTo>
                  <a:pt x="1290739" y="878636"/>
                </a:lnTo>
                <a:lnTo>
                  <a:pt x="1293545" y="881392"/>
                </a:lnTo>
                <a:lnTo>
                  <a:pt x="1311325" y="880846"/>
                </a:lnTo>
                <a:lnTo>
                  <a:pt x="1311783" y="878636"/>
                </a:lnTo>
                <a:lnTo>
                  <a:pt x="1312240" y="876401"/>
                </a:lnTo>
                <a:lnTo>
                  <a:pt x="1329105" y="875283"/>
                </a:lnTo>
                <a:lnTo>
                  <a:pt x="1332369" y="872502"/>
                </a:lnTo>
                <a:lnTo>
                  <a:pt x="1335646" y="869721"/>
                </a:lnTo>
                <a:lnTo>
                  <a:pt x="1344523" y="870851"/>
                </a:lnTo>
                <a:lnTo>
                  <a:pt x="1345018" y="866952"/>
                </a:lnTo>
                <a:lnTo>
                  <a:pt x="1345476" y="863053"/>
                </a:lnTo>
                <a:lnTo>
                  <a:pt x="1353896" y="860285"/>
                </a:lnTo>
                <a:lnTo>
                  <a:pt x="1357642" y="856957"/>
                </a:lnTo>
                <a:lnTo>
                  <a:pt x="1361376" y="853617"/>
                </a:lnTo>
                <a:lnTo>
                  <a:pt x="1376337" y="854163"/>
                </a:lnTo>
                <a:lnTo>
                  <a:pt x="1377289" y="858062"/>
                </a:lnTo>
                <a:lnTo>
                  <a:pt x="1378216" y="861961"/>
                </a:lnTo>
                <a:lnTo>
                  <a:pt x="1387106" y="863053"/>
                </a:lnTo>
                <a:lnTo>
                  <a:pt x="1390853" y="861390"/>
                </a:lnTo>
                <a:lnTo>
                  <a:pt x="1394599" y="859726"/>
                </a:lnTo>
                <a:lnTo>
                  <a:pt x="1404416" y="861961"/>
                </a:lnTo>
                <a:lnTo>
                  <a:pt x="1405826" y="865847"/>
                </a:lnTo>
                <a:lnTo>
                  <a:pt x="1407236" y="869721"/>
                </a:lnTo>
                <a:lnTo>
                  <a:pt x="1418450" y="871956"/>
                </a:lnTo>
                <a:lnTo>
                  <a:pt x="1421257" y="870838"/>
                </a:lnTo>
                <a:lnTo>
                  <a:pt x="1424063" y="869721"/>
                </a:lnTo>
                <a:lnTo>
                  <a:pt x="1432953" y="861961"/>
                </a:lnTo>
                <a:lnTo>
                  <a:pt x="1436230" y="861390"/>
                </a:lnTo>
                <a:lnTo>
                  <a:pt x="1439506" y="860831"/>
                </a:lnTo>
                <a:lnTo>
                  <a:pt x="1444167" y="856957"/>
                </a:lnTo>
                <a:lnTo>
                  <a:pt x="1443240" y="853058"/>
                </a:lnTo>
                <a:lnTo>
                  <a:pt x="1442313" y="849160"/>
                </a:lnTo>
                <a:lnTo>
                  <a:pt x="1449806" y="838060"/>
                </a:lnTo>
                <a:lnTo>
                  <a:pt x="1450733" y="833627"/>
                </a:lnTo>
                <a:lnTo>
                  <a:pt x="1451660" y="829170"/>
                </a:lnTo>
                <a:lnTo>
                  <a:pt x="1458226" y="816952"/>
                </a:lnTo>
                <a:lnTo>
                  <a:pt x="1460550" y="815835"/>
                </a:lnTo>
                <a:lnTo>
                  <a:pt x="1462900" y="814730"/>
                </a:lnTo>
                <a:lnTo>
                  <a:pt x="1468056" y="809726"/>
                </a:lnTo>
                <a:lnTo>
                  <a:pt x="1467573" y="806399"/>
                </a:lnTo>
                <a:lnTo>
                  <a:pt x="1467104" y="803059"/>
                </a:lnTo>
                <a:lnTo>
                  <a:pt x="1465694" y="793051"/>
                </a:lnTo>
                <a:lnTo>
                  <a:pt x="1462900" y="793051"/>
                </a:lnTo>
                <a:lnTo>
                  <a:pt x="1460093" y="793051"/>
                </a:lnTo>
                <a:lnTo>
                  <a:pt x="1454950" y="793622"/>
                </a:lnTo>
                <a:lnTo>
                  <a:pt x="1461490" y="783056"/>
                </a:lnTo>
                <a:lnTo>
                  <a:pt x="1468031" y="772490"/>
                </a:lnTo>
                <a:lnTo>
                  <a:pt x="1479740" y="775296"/>
                </a:lnTo>
                <a:lnTo>
                  <a:pt x="1481607" y="775296"/>
                </a:lnTo>
                <a:lnTo>
                  <a:pt x="1483474" y="775296"/>
                </a:lnTo>
                <a:lnTo>
                  <a:pt x="1498460" y="770826"/>
                </a:lnTo>
                <a:lnTo>
                  <a:pt x="1505000" y="773061"/>
                </a:lnTo>
                <a:lnTo>
                  <a:pt x="1511554" y="775296"/>
                </a:lnTo>
                <a:lnTo>
                  <a:pt x="1515757" y="771956"/>
                </a:lnTo>
                <a:lnTo>
                  <a:pt x="1522768" y="776401"/>
                </a:lnTo>
                <a:lnTo>
                  <a:pt x="1529791" y="780821"/>
                </a:lnTo>
                <a:lnTo>
                  <a:pt x="1539621" y="779170"/>
                </a:lnTo>
                <a:lnTo>
                  <a:pt x="1541957" y="783056"/>
                </a:lnTo>
                <a:lnTo>
                  <a:pt x="1544307" y="786955"/>
                </a:lnTo>
                <a:lnTo>
                  <a:pt x="1553654" y="790282"/>
                </a:lnTo>
                <a:lnTo>
                  <a:pt x="1552244" y="796950"/>
                </a:lnTo>
                <a:lnTo>
                  <a:pt x="1554276" y="802355"/>
                </a:lnTo>
                <a:lnTo>
                  <a:pt x="1559273" y="811760"/>
                </a:lnTo>
                <a:lnTo>
                  <a:pt x="1564463" y="827490"/>
                </a:lnTo>
                <a:lnTo>
                  <a:pt x="1568888" y="835578"/>
                </a:lnTo>
                <a:lnTo>
                  <a:pt x="1573861" y="848608"/>
                </a:lnTo>
                <a:lnTo>
                  <a:pt x="1577070" y="859062"/>
                </a:lnTo>
                <a:lnTo>
                  <a:pt x="1576108" y="863053"/>
                </a:lnTo>
                <a:lnTo>
                  <a:pt x="1575181" y="869149"/>
                </a:lnTo>
                <a:lnTo>
                  <a:pt x="1583118" y="869721"/>
                </a:lnTo>
                <a:lnTo>
                  <a:pt x="1591081" y="870292"/>
                </a:lnTo>
                <a:lnTo>
                  <a:pt x="1596694" y="877506"/>
                </a:lnTo>
                <a:lnTo>
                  <a:pt x="1598561" y="876401"/>
                </a:lnTo>
                <a:lnTo>
                  <a:pt x="1600441" y="875283"/>
                </a:lnTo>
                <a:lnTo>
                  <a:pt x="1609788" y="879182"/>
                </a:lnTo>
                <a:lnTo>
                  <a:pt x="1614462" y="884732"/>
                </a:lnTo>
                <a:lnTo>
                  <a:pt x="1619148" y="890295"/>
                </a:lnTo>
                <a:lnTo>
                  <a:pt x="1626171" y="887514"/>
                </a:lnTo>
                <a:lnTo>
                  <a:pt x="1625701" y="893622"/>
                </a:lnTo>
                <a:lnTo>
                  <a:pt x="1625219" y="899744"/>
                </a:lnTo>
                <a:lnTo>
                  <a:pt x="1629448" y="904722"/>
                </a:lnTo>
                <a:lnTo>
                  <a:pt x="1628978" y="909726"/>
                </a:lnTo>
                <a:lnTo>
                  <a:pt x="1628508" y="914730"/>
                </a:lnTo>
                <a:lnTo>
                  <a:pt x="1637868" y="918070"/>
                </a:lnTo>
                <a:lnTo>
                  <a:pt x="1644421" y="916952"/>
                </a:lnTo>
                <a:lnTo>
                  <a:pt x="1650961" y="915835"/>
                </a:lnTo>
                <a:lnTo>
                  <a:pt x="1655648" y="919733"/>
                </a:lnTo>
                <a:lnTo>
                  <a:pt x="1658442" y="913053"/>
                </a:lnTo>
                <a:lnTo>
                  <a:pt x="1661261" y="906398"/>
                </a:lnTo>
                <a:lnTo>
                  <a:pt x="1670608" y="909167"/>
                </a:lnTo>
                <a:lnTo>
                  <a:pt x="1673885" y="906398"/>
                </a:lnTo>
                <a:lnTo>
                  <a:pt x="1677149" y="903617"/>
                </a:lnTo>
                <a:lnTo>
                  <a:pt x="1686991" y="900290"/>
                </a:lnTo>
                <a:lnTo>
                  <a:pt x="1686521" y="910285"/>
                </a:lnTo>
                <a:lnTo>
                  <a:pt x="1686039" y="920292"/>
                </a:lnTo>
                <a:lnTo>
                  <a:pt x="1691652" y="922515"/>
                </a:lnTo>
                <a:lnTo>
                  <a:pt x="1686979" y="925829"/>
                </a:lnTo>
                <a:lnTo>
                  <a:pt x="1682305" y="929170"/>
                </a:lnTo>
                <a:lnTo>
                  <a:pt x="1679968" y="943622"/>
                </a:lnTo>
                <a:lnTo>
                  <a:pt x="1678559" y="949731"/>
                </a:lnTo>
                <a:lnTo>
                  <a:pt x="1677149" y="955840"/>
                </a:lnTo>
                <a:lnTo>
                  <a:pt x="1670138" y="957503"/>
                </a:lnTo>
                <a:lnTo>
                  <a:pt x="1669211" y="964171"/>
                </a:lnTo>
                <a:lnTo>
                  <a:pt x="1668272" y="970838"/>
                </a:lnTo>
                <a:lnTo>
                  <a:pt x="1661706" y="971397"/>
                </a:lnTo>
                <a:lnTo>
                  <a:pt x="1661706" y="976401"/>
                </a:lnTo>
                <a:lnTo>
                  <a:pt x="1661706" y="981392"/>
                </a:lnTo>
                <a:lnTo>
                  <a:pt x="1652371" y="980287"/>
                </a:lnTo>
                <a:lnTo>
                  <a:pt x="1647685" y="976401"/>
                </a:lnTo>
                <a:lnTo>
                  <a:pt x="1643011" y="972502"/>
                </a:lnTo>
                <a:lnTo>
                  <a:pt x="1638325" y="983627"/>
                </a:lnTo>
                <a:lnTo>
                  <a:pt x="1634591" y="983627"/>
                </a:lnTo>
                <a:lnTo>
                  <a:pt x="1630832" y="983627"/>
                </a:lnTo>
                <a:lnTo>
                  <a:pt x="1631302" y="993051"/>
                </a:lnTo>
                <a:lnTo>
                  <a:pt x="1632242" y="996962"/>
                </a:lnTo>
                <a:lnTo>
                  <a:pt x="1633194" y="1000848"/>
                </a:lnTo>
                <a:lnTo>
                  <a:pt x="1630845" y="1005839"/>
                </a:lnTo>
                <a:lnTo>
                  <a:pt x="1633194" y="1012520"/>
                </a:lnTo>
                <a:lnTo>
                  <a:pt x="1634439" y="1016088"/>
                </a:lnTo>
                <a:lnTo>
                  <a:pt x="1633677" y="1022883"/>
                </a:lnTo>
                <a:lnTo>
                  <a:pt x="1634299" y="1030477"/>
                </a:lnTo>
                <a:lnTo>
                  <a:pt x="1640001" y="1025563"/>
                </a:lnTo>
                <a:lnTo>
                  <a:pt x="1645158" y="1021956"/>
                </a:lnTo>
                <a:lnTo>
                  <a:pt x="1647456" y="1021956"/>
                </a:lnTo>
                <a:lnTo>
                  <a:pt x="1653311" y="1021956"/>
                </a:lnTo>
                <a:lnTo>
                  <a:pt x="1659153" y="1033894"/>
                </a:lnTo>
                <a:lnTo>
                  <a:pt x="1665706" y="1034173"/>
                </a:lnTo>
                <a:lnTo>
                  <a:pt x="1675358" y="1029835"/>
                </a:lnTo>
                <a:lnTo>
                  <a:pt x="1688957" y="1020061"/>
                </a:lnTo>
                <a:lnTo>
                  <a:pt x="1699798" y="1010411"/>
                </a:lnTo>
                <a:lnTo>
                  <a:pt x="1704715" y="1002126"/>
                </a:lnTo>
                <a:lnTo>
                  <a:pt x="1713265" y="990983"/>
                </a:lnTo>
                <a:lnTo>
                  <a:pt x="1739980" y="956433"/>
                </a:lnTo>
                <a:lnTo>
                  <a:pt x="1750777" y="936922"/>
                </a:lnTo>
                <a:lnTo>
                  <a:pt x="1757084" y="925644"/>
                </a:lnTo>
                <a:lnTo>
                  <a:pt x="1776892" y="892413"/>
                </a:lnTo>
                <a:lnTo>
                  <a:pt x="1783403" y="848592"/>
                </a:lnTo>
                <a:lnTo>
                  <a:pt x="1784403" y="841065"/>
                </a:lnTo>
                <a:lnTo>
                  <a:pt x="1786166" y="838619"/>
                </a:lnTo>
                <a:lnTo>
                  <a:pt x="1785226" y="832777"/>
                </a:lnTo>
                <a:lnTo>
                  <a:pt x="1787563" y="829170"/>
                </a:lnTo>
                <a:lnTo>
                  <a:pt x="1789912" y="825563"/>
                </a:lnTo>
                <a:lnTo>
                  <a:pt x="1788731" y="820559"/>
                </a:lnTo>
                <a:lnTo>
                  <a:pt x="1793405" y="815835"/>
                </a:lnTo>
                <a:lnTo>
                  <a:pt x="1798091" y="811123"/>
                </a:lnTo>
                <a:lnTo>
                  <a:pt x="1797151" y="806957"/>
                </a:lnTo>
                <a:lnTo>
                  <a:pt x="1795983" y="803338"/>
                </a:lnTo>
                <a:lnTo>
                  <a:pt x="1794814" y="799731"/>
                </a:lnTo>
                <a:lnTo>
                  <a:pt x="1796224" y="791667"/>
                </a:lnTo>
                <a:lnTo>
                  <a:pt x="1795056" y="789177"/>
                </a:lnTo>
                <a:lnTo>
                  <a:pt x="1793887" y="786650"/>
                </a:lnTo>
                <a:lnTo>
                  <a:pt x="1794116" y="785558"/>
                </a:lnTo>
                <a:lnTo>
                  <a:pt x="1796923" y="783615"/>
                </a:lnTo>
                <a:lnTo>
                  <a:pt x="1799729" y="781684"/>
                </a:lnTo>
                <a:lnTo>
                  <a:pt x="1795056" y="776668"/>
                </a:lnTo>
                <a:lnTo>
                  <a:pt x="1791081" y="774445"/>
                </a:lnTo>
                <a:lnTo>
                  <a:pt x="1787093" y="772223"/>
                </a:lnTo>
                <a:lnTo>
                  <a:pt x="1781962" y="770280"/>
                </a:lnTo>
                <a:lnTo>
                  <a:pt x="1781479" y="764997"/>
                </a:lnTo>
                <a:lnTo>
                  <a:pt x="1781022" y="759713"/>
                </a:lnTo>
                <a:lnTo>
                  <a:pt x="1774240" y="753338"/>
                </a:lnTo>
                <a:lnTo>
                  <a:pt x="1769071" y="753884"/>
                </a:lnTo>
                <a:lnTo>
                  <a:pt x="1763941" y="754456"/>
                </a:lnTo>
                <a:lnTo>
                  <a:pt x="1754352" y="750569"/>
                </a:lnTo>
                <a:lnTo>
                  <a:pt x="1755521" y="754456"/>
                </a:lnTo>
                <a:lnTo>
                  <a:pt x="1756702" y="758355"/>
                </a:lnTo>
                <a:lnTo>
                  <a:pt x="1755051" y="761669"/>
                </a:lnTo>
                <a:lnTo>
                  <a:pt x="1752485" y="760831"/>
                </a:lnTo>
                <a:lnTo>
                  <a:pt x="1749907" y="760006"/>
                </a:lnTo>
                <a:lnTo>
                  <a:pt x="1748739" y="762507"/>
                </a:lnTo>
                <a:lnTo>
                  <a:pt x="1745691" y="768057"/>
                </a:lnTo>
                <a:lnTo>
                  <a:pt x="1742655" y="773633"/>
                </a:lnTo>
                <a:lnTo>
                  <a:pt x="1731886" y="774166"/>
                </a:lnTo>
                <a:lnTo>
                  <a:pt x="1736801" y="768896"/>
                </a:lnTo>
                <a:lnTo>
                  <a:pt x="1741716" y="763625"/>
                </a:lnTo>
                <a:lnTo>
                  <a:pt x="1735175" y="763333"/>
                </a:lnTo>
                <a:lnTo>
                  <a:pt x="1736090" y="757783"/>
                </a:lnTo>
                <a:lnTo>
                  <a:pt x="1737055" y="752220"/>
                </a:lnTo>
                <a:lnTo>
                  <a:pt x="1741004" y="746671"/>
                </a:lnTo>
                <a:lnTo>
                  <a:pt x="1735632" y="750277"/>
                </a:lnTo>
                <a:lnTo>
                  <a:pt x="1730260" y="753884"/>
                </a:lnTo>
                <a:lnTo>
                  <a:pt x="1730260" y="762507"/>
                </a:lnTo>
                <a:lnTo>
                  <a:pt x="1725815" y="763625"/>
                </a:lnTo>
                <a:lnTo>
                  <a:pt x="1721370" y="764730"/>
                </a:lnTo>
                <a:lnTo>
                  <a:pt x="1722767" y="748614"/>
                </a:lnTo>
                <a:lnTo>
                  <a:pt x="1723936" y="744448"/>
                </a:lnTo>
                <a:lnTo>
                  <a:pt x="1725117" y="740295"/>
                </a:lnTo>
                <a:lnTo>
                  <a:pt x="1715757" y="744740"/>
                </a:lnTo>
                <a:lnTo>
                  <a:pt x="1705927" y="743889"/>
                </a:lnTo>
                <a:lnTo>
                  <a:pt x="1696097" y="743064"/>
                </a:lnTo>
                <a:lnTo>
                  <a:pt x="1698675" y="734999"/>
                </a:lnTo>
                <a:lnTo>
                  <a:pt x="1706626" y="729995"/>
                </a:lnTo>
                <a:lnTo>
                  <a:pt x="1714588" y="724992"/>
                </a:lnTo>
                <a:lnTo>
                  <a:pt x="1713191" y="720293"/>
                </a:lnTo>
                <a:lnTo>
                  <a:pt x="1717141" y="718324"/>
                </a:lnTo>
                <a:lnTo>
                  <a:pt x="1721129" y="716381"/>
                </a:lnTo>
                <a:lnTo>
                  <a:pt x="1731429" y="708329"/>
                </a:lnTo>
                <a:lnTo>
                  <a:pt x="1737512" y="704151"/>
                </a:lnTo>
                <a:lnTo>
                  <a:pt x="1743583" y="699998"/>
                </a:lnTo>
                <a:lnTo>
                  <a:pt x="1744764" y="695286"/>
                </a:lnTo>
                <a:lnTo>
                  <a:pt x="1746161" y="690562"/>
                </a:lnTo>
                <a:lnTo>
                  <a:pt x="1752257" y="683863"/>
                </a:lnTo>
                <a:lnTo>
                  <a:pt x="1763823" y="674799"/>
                </a:lnTo>
                <a:lnTo>
                  <a:pt x="1776864" y="662011"/>
                </a:lnTo>
                <a:lnTo>
                  <a:pt x="1783767" y="653682"/>
                </a:lnTo>
                <a:lnTo>
                  <a:pt x="1793492" y="642097"/>
                </a:lnTo>
                <a:lnTo>
                  <a:pt x="1802746" y="633773"/>
                </a:lnTo>
                <a:lnTo>
                  <a:pt x="1808902" y="625910"/>
                </a:lnTo>
                <a:lnTo>
                  <a:pt x="1821317" y="617957"/>
                </a:lnTo>
                <a:lnTo>
                  <a:pt x="1838829" y="614232"/>
                </a:lnTo>
                <a:lnTo>
                  <a:pt x="1853193" y="613866"/>
                </a:lnTo>
                <a:lnTo>
                  <a:pt x="1863326" y="615759"/>
                </a:lnTo>
                <a:lnTo>
                  <a:pt x="1871306" y="622503"/>
                </a:lnTo>
                <a:lnTo>
                  <a:pt x="1873885" y="620839"/>
                </a:lnTo>
                <a:lnTo>
                  <a:pt x="1875993" y="618058"/>
                </a:lnTo>
                <a:lnTo>
                  <a:pt x="1878101" y="615276"/>
                </a:lnTo>
                <a:lnTo>
                  <a:pt x="1882762" y="616673"/>
                </a:lnTo>
                <a:lnTo>
                  <a:pt x="1890725" y="617778"/>
                </a:lnTo>
                <a:lnTo>
                  <a:pt x="1898675" y="618883"/>
                </a:lnTo>
                <a:lnTo>
                  <a:pt x="1900555" y="613321"/>
                </a:lnTo>
                <a:lnTo>
                  <a:pt x="1905927" y="615276"/>
                </a:lnTo>
                <a:lnTo>
                  <a:pt x="1911299" y="617232"/>
                </a:lnTo>
                <a:lnTo>
                  <a:pt x="1915744" y="618324"/>
                </a:lnTo>
                <a:lnTo>
                  <a:pt x="1919020" y="610831"/>
                </a:lnTo>
                <a:lnTo>
                  <a:pt x="1922310" y="603338"/>
                </a:lnTo>
                <a:lnTo>
                  <a:pt x="1937740" y="604723"/>
                </a:lnTo>
                <a:lnTo>
                  <a:pt x="1941245" y="607783"/>
                </a:lnTo>
                <a:lnTo>
                  <a:pt x="1944751" y="610857"/>
                </a:lnTo>
                <a:lnTo>
                  <a:pt x="1947570" y="615010"/>
                </a:lnTo>
                <a:lnTo>
                  <a:pt x="1953171" y="610552"/>
                </a:lnTo>
                <a:lnTo>
                  <a:pt x="1958797" y="606120"/>
                </a:lnTo>
                <a:lnTo>
                  <a:pt x="1958797" y="616394"/>
                </a:lnTo>
                <a:lnTo>
                  <a:pt x="1964156" y="617232"/>
                </a:lnTo>
                <a:lnTo>
                  <a:pt x="1969541" y="618058"/>
                </a:lnTo>
                <a:lnTo>
                  <a:pt x="1966036" y="623608"/>
                </a:lnTo>
                <a:lnTo>
                  <a:pt x="1961362" y="623061"/>
                </a:lnTo>
                <a:lnTo>
                  <a:pt x="1956689" y="622503"/>
                </a:lnTo>
                <a:lnTo>
                  <a:pt x="1950834" y="625817"/>
                </a:lnTo>
                <a:lnTo>
                  <a:pt x="1956219" y="629450"/>
                </a:lnTo>
                <a:lnTo>
                  <a:pt x="1961603" y="633056"/>
                </a:lnTo>
                <a:lnTo>
                  <a:pt x="1967915" y="626122"/>
                </a:lnTo>
                <a:lnTo>
                  <a:pt x="1972119" y="626668"/>
                </a:lnTo>
                <a:lnTo>
                  <a:pt x="1976323" y="627227"/>
                </a:lnTo>
                <a:lnTo>
                  <a:pt x="1982876" y="627786"/>
                </a:lnTo>
                <a:lnTo>
                  <a:pt x="1988718" y="623341"/>
                </a:lnTo>
                <a:lnTo>
                  <a:pt x="1994585" y="618883"/>
                </a:lnTo>
                <a:lnTo>
                  <a:pt x="1996211" y="626948"/>
                </a:lnTo>
                <a:lnTo>
                  <a:pt x="1999957" y="623061"/>
                </a:lnTo>
                <a:lnTo>
                  <a:pt x="2003704" y="619163"/>
                </a:lnTo>
                <a:lnTo>
                  <a:pt x="2012124" y="618058"/>
                </a:lnTo>
                <a:lnTo>
                  <a:pt x="2016340" y="618324"/>
                </a:lnTo>
                <a:lnTo>
                  <a:pt x="2020544" y="618616"/>
                </a:lnTo>
                <a:lnTo>
                  <a:pt x="2017052" y="612495"/>
                </a:lnTo>
                <a:lnTo>
                  <a:pt x="2010029" y="612495"/>
                </a:lnTo>
                <a:lnTo>
                  <a:pt x="2003005" y="612495"/>
                </a:lnTo>
                <a:lnTo>
                  <a:pt x="2003234" y="608063"/>
                </a:lnTo>
                <a:lnTo>
                  <a:pt x="2008847" y="596658"/>
                </a:lnTo>
                <a:lnTo>
                  <a:pt x="2016905" y="585701"/>
                </a:lnTo>
                <a:lnTo>
                  <a:pt x="2026426" y="577275"/>
                </a:lnTo>
                <a:lnTo>
                  <a:pt x="2039426" y="568018"/>
                </a:lnTo>
                <a:lnTo>
                  <a:pt x="2043681" y="564560"/>
                </a:lnTo>
                <a:lnTo>
                  <a:pt x="2043696" y="559727"/>
                </a:lnTo>
                <a:lnTo>
                  <a:pt x="2046960" y="547230"/>
                </a:lnTo>
                <a:lnTo>
                  <a:pt x="2052129" y="546950"/>
                </a:lnTo>
                <a:lnTo>
                  <a:pt x="2063060" y="547428"/>
                </a:lnTo>
                <a:lnTo>
                  <a:pt x="2076388" y="545144"/>
                </a:lnTo>
                <a:lnTo>
                  <a:pt x="2086038" y="538899"/>
                </a:lnTo>
                <a:lnTo>
                  <a:pt x="2085327" y="548055"/>
                </a:lnTo>
                <a:lnTo>
                  <a:pt x="2088616" y="549452"/>
                </a:lnTo>
                <a:lnTo>
                  <a:pt x="2091880" y="550837"/>
                </a:lnTo>
                <a:lnTo>
                  <a:pt x="2096338" y="541388"/>
                </a:lnTo>
                <a:lnTo>
                  <a:pt x="2100072" y="544169"/>
                </a:lnTo>
                <a:lnTo>
                  <a:pt x="2103831" y="546950"/>
                </a:lnTo>
                <a:lnTo>
                  <a:pt x="2094458" y="553618"/>
                </a:lnTo>
                <a:lnTo>
                  <a:pt x="2092350" y="561670"/>
                </a:lnTo>
                <a:lnTo>
                  <a:pt x="2090242" y="569709"/>
                </a:lnTo>
                <a:lnTo>
                  <a:pt x="2097265" y="566673"/>
                </a:lnTo>
                <a:lnTo>
                  <a:pt x="2101240" y="568896"/>
                </a:lnTo>
                <a:lnTo>
                  <a:pt x="2105215" y="571131"/>
                </a:lnTo>
                <a:lnTo>
                  <a:pt x="2096084" y="574446"/>
                </a:lnTo>
                <a:lnTo>
                  <a:pt x="2097036" y="576656"/>
                </a:lnTo>
                <a:lnTo>
                  <a:pt x="2097963" y="578891"/>
                </a:lnTo>
                <a:lnTo>
                  <a:pt x="2105926" y="578891"/>
                </a:lnTo>
                <a:lnTo>
                  <a:pt x="2116213" y="566673"/>
                </a:lnTo>
                <a:lnTo>
                  <a:pt x="2128300" y="555778"/>
                </a:lnTo>
                <a:lnTo>
                  <a:pt x="2138654" y="551930"/>
                </a:lnTo>
                <a:lnTo>
                  <a:pt x="2148954" y="552780"/>
                </a:lnTo>
                <a:lnTo>
                  <a:pt x="2145207" y="545007"/>
                </a:lnTo>
                <a:lnTo>
                  <a:pt x="2145677" y="533615"/>
                </a:lnTo>
                <a:lnTo>
                  <a:pt x="2153215" y="523888"/>
                </a:lnTo>
                <a:lnTo>
                  <a:pt x="2166850" y="521003"/>
                </a:lnTo>
                <a:lnTo>
                  <a:pt x="2179370" y="525564"/>
                </a:lnTo>
                <a:lnTo>
                  <a:pt x="2178900" y="528612"/>
                </a:lnTo>
                <a:lnTo>
                  <a:pt x="2172589" y="526668"/>
                </a:lnTo>
                <a:lnTo>
                  <a:pt x="2166277" y="524725"/>
                </a:lnTo>
                <a:lnTo>
                  <a:pt x="2160422" y="531393"/>
                </a:lnTo>
                <a:lnTo>
                  <a:pt x="2160651" y="540829"/>
                </a:lnTo>
                <a:lnTo>
                  <a:pt x="2160905" y="550290"/>
                </a:lnTo>
                <a:lnTo>
                  <a:pt x="2155037" y="553326"/>
                </a:lnTo>
                <a:lnTo>
                  <a:pt x="2158085" y="556958"/>
                </a:lnTo>
                <a:lnTo>
                  <a:pt x="2161120" y="560565"/>
                </a:lnTo>
                <a:lnTo>
                  <a:pt x="2153627" y="561390"/>
                </a:lnTo>
                <a:lnTo>
                  <a:pt x="2153399" y="565302"/>
                </a:lnTo>
                <a:lnTo>
                  <a:pt x="2153170" y="569175"/>
                </a:lnTo>
                <a:lnTo>
                  <a:pt x="2153399" y="572236"/>
                </a:lnTo>
                <a:lnTo>
                  <a:pt x="2148725" y="573887"/>
                </a:lnTo>
                <a:lnTo>
                  <a:pt x="2144064" y="575551"/>
                </a:lnTo>
                <a:lnTo>
                  <a:pt x="2128367" y="577507"/>
                </a:lnTo>
                <a:lnTo>
                  <a:pt x="2127910" y="584720"/>
                </a:lnTo>
                <a:lnTo>
                  <a:pt x="2127440" y="591959"/>
                </a:lnTo>
                <a:lnTo>
                  <a:pt x="2119020" y="592785"/>
                </a:lnTo>
                <a:lnTo>
                  <a:pt x="2115032" y="601662"/>
                </a:lnTo>
                <a:lnTo>
                  <a:pt x="2109060" y="608958"/>
                </a:lnTo>
                <a:lnTo>
                  <a:pt x="2099768" y="616832"/>
                </a:lnTo>
                <a:lnTo>
                  <a:pt x="2089634" y="627721"/>
                </a:lnTo>
                <a:lnTo>
                  <a:pt x="2076443" y="643921"/>
                </a:lnTo>
                <a:lnTo>
                  <a:pt x="2065426" y="651053"/>
                </a:lnTo>
                <a:lnTo>
                  <a:pt x="2059978" y="654224"/>
                </a:lnTo>
                <a:lnTo>
                  <a:pt x="2059851" y="658063"/>
                </a:lnTo>
                <a:lnTo>
                  <a:pt x="2048840" y="657783"/>
                </a:lnTo>
                <a:lnTo>
                  <a:pt x="2045106" y="658342"/>
                </a:lnTo>
                <a:lnTo>
                  <a:pt x="2044202" y="663763"/>
                </a:lnTo>
                <a:lnTo>
                  <a:pt x="2042857" y="675755"/>
                </a:lnTo>
                <a:lnTo>
                  <a:pt x="2035110" y="687944"/>
                </a:lnTo>
                <a:lnTo>
                  <a:pt x="2029594" y="699887"/>
                </a:lnTo>
                <a:lnTo>
                  <a:pt x="2026297" y="711663"/>
                </a:lnTo>
                <a:lnTo>
                  <a:pt x="2025211" y="723354"/>
                </a:lnTo>
                <a:lnTo>
                  <a:pt x="2025722" y="734721"/>
                </a:lnTo>
                <a:lnTo>
                  <a:pt x="2030497" y="779309"/>
                </a:lnTo>
                <a:lnTo>
                  <a:pt x="2035864" y="803855"/>
                </a:lnTo>
                <a:lnTo>
                  <a:pt x="2036948" y="817685"/>
                </a:lnTo>
                <a:lnTo>
                  <a:pt x="2042058" y="829729"/>
                </a:lnTo>
                <a:lnTo>
                  <a:pt x="2040890" y="836663"/>
                </a:lnTo>
                <a:lnTo>
                  <a:pt x="2042998" y="839165"/>
                </a:lnTo>
                <a:lnTo>
                  <a:pt x="2049178" y="834679"/>
                </a:lnTo>
                <a:lnTo>
                  <a:pt x="2058203" y="823695"/>
                </a:lnTo>
                <a:lnTo>
                  <a:pt x="2065451" y="816394"/>
                </a:lnTo>
                <a:lnTo>
                  <a:pt x="2063584" y="814463"/>
                </a:lnTo>
                <a:lnTo>
                  <a:pt x="2067560" y="811402"/>
                </a:lnTo>
                <a:lnTo>
                  <a:pt x="2071547" y="808329"/>
                </a:lnTo>
                <a:lnTo>
                  <a:pt x="2069896" y="795566"/>
                </a:lnTo>
                <a:lnTo>
                  <a:pt x="2071065" y="792225"/>
                </a:lnTo>
                <a:lnTo>
                  <a:pt x="2072246" y="788898"/>
                </a:lnTo>
                <a:lnTo>
                  <a:pt x="2079498" y="787222"/>
                </a:lnTo>
                <a:lnTo>
                  <a:pt x="2081822" y="783615"/>
                </a:lnTo>
                <a:lnTo>
                  <a:pt x="2084171" y="780021"/>
                </a:lnTo>
                <a:lnTo>
                  <a:pt x="2090242" y="782243"/>
                </a:lnTo>
                <a:lnTo>
                  <a:pt x="2093531" y="780821"/>
                </a:lnTo>
                <a:lnTo>
                  <a:pt x="2096795" y="779462"/>
                </a:lnTo>
                <a:lnTo>
                  <a:pt x="2093277" y="770280"/>
                </a:lnTo>
                <a:lnTo>
                  <a:pt x="2092121" y="764997"/>
                </a:lnTo>
                <a:lnTo>
                  <a:pt x="2090953" y="759713"/>
                </a:lnTo>
                <a:lnTo>
                  <a:pt x="2101710" y="752500"/>
                </a:lnTo>
                <a:lnTo>
                  <a:pt x="2107323" y="747788"/>
                </a:lnTo>
                <a:lnTo>
                  <a:pt x="2115904" y="746576"/>
                </a:lnTo>
                <a:lnTo>
                  <a:pt x="2125043" y="745056"/>
                </a:lnTo>
                <a:lnTo>
                  <a:pt x="2128011" y="733667"/>
                </a:lnTo>
                <a:lnTo>
                  <a:pt x="2123583" y="725482"/>
                </a:lnTo>
                <a:lnTo>
                  <a:pt x="2125706" y="714608"/>
                </a:lnTo>
                <a:lnTo>
                  <a:pt x="2133225" y="703347"/>
                </a:lnTo>
                <a:lnTo>
                  <a:pt x="2139607" y="700836"/>
                </a:lnTo>
                <a:lnTo>
                  <a:pt x="2142172" y="706678"/>
                </a:lnTo>
                <a:lnTo>
                  <a:pt x="2146858" y="701662"/>
                </a:lnTo>
                <a:lnTo>
                  <a:pt x="2151519" y="696658"/>
                </a:lnTo>
                <a:lnTo>
                  <a:pt x="2142642" y="688619"/>
                </a:lnTo>
                <a:lnTo>
                  <a:pt x="2139365" y="689178"/>
                </a:lnTo>
                <a:lnTo>
                  <a:pt x="2136101" y="689724"/>
                </a:lnTo>
                <a:lnTo>
                  <a:pt x="2134933" y="674992"/>
                </a:lnTo>
                <a:lnTo>
                  <a:pt x="2142642" y="668058"/>
                </a:lnTo>
                <a:lnTo>
                  <a:pt x="2150376" y="661123"/>
                </a:lnTo>
                <a:lnTo>
                  <a:pt x="2147316" y="659714"/>
                </a:lnTo>
                <a:lnTo>
                  <a:pt x="2142172" y="658063"/>
                </a:lnTo>
                <a:lnTo>
                  <a:pt x="2137041" y="656399"/>
                </a:lnTo>
                <a:lnTo>
                  <a:pt x="2136089" y="658609"/>
                </a:lnTo>
                <a:lnTo>
                  <a:pt x="2132114" y="658888"/>
                </a:lnTo>
                <a:lnTo>
                  <a:pt x="2128151" y="659168"/>
                </a:lnTo>
                <a:lnTo>
                  <a:pt x="2124163" y="649160"/>
                </a:lnTo>
                <a:lnTo>
                  <a:pt x="2130259" y="639457"/>
                </a:lnTo>
                <a:lnTo>
                  <a:pt x="2136330" y="629729"/>
                </a:lnTo>
                <a:lnTo>
                  <a:pt x="2142172" y="630834"/>
                </a:lnTo>
                <a:lnTo>
                  <a:pt x="2143582" y="622782"/>
                </a:lnTo>
                <a:lnTo>
                  <a:pt x="2148975" y="610043"/>
                </a:lnTo>
                <a:lnTo>
                  <a:pt x="2155227" y="599702"/>
                </a:lnTo>
                <a:lnTo>
                  <a:pt x="2157615" y="595007"/>
                </a:lnTo>
                <a:lnTo>
                  <a:pt x="2166035" y="599173"/>
                </a:lnTo>
                <a:lnTo>
                  <a:pt x="2169312" y="598335"/>
                </a:lnTo>
                <a:lnTo>
                  <a:pt x="2172589" y="597496"/>
                </a:lnTo>
                <a:lnTo>
                  <a:pt x="2171433" y="605828"/>
                </a:lnTo>
                <a:lnTo>
                  <a:pt x="2175383" y="601662"/>
                </a:lnTo>
                <a:lnTo>
                  <a:pt x="2179370" y="597496"/>
                </a:lnTo>
                <a:lnTo>
                  <a:pt x="2185911" y="583615"/>
                </a:lnTo>
                <a:lnTo>
                  <a:pt x="2191296" y="583615"/>
                </a:lnTo>
                <a:lnTo>
                  <a:pt x="2196680" y="583615"/>
                </a:lnTo>
                <a:lnTo>
                  <a:pt x="2193175" y="593902"/>
                </a:lnTo>
                <a:lnTo>
                  <a:pt x="2194585" y="599998"/>
                </a:lnTo>
                <a:lnTo>
                  <a:pt x="2198297" y="600725"/>
                </a:lnTo>
                <a:lnTo>
                  <a:pt x="2207886" y="591186"/>
                </a:lnTo>
                <a:lnTo>
                  <a:pt x="2220274" y="585305"/>
                </a:lnTo>
                <a:lnTo>
                  <a:pt x="2234214" y="583650"/>
                </a:lnTo>
                <a:lnTo>
                  <a:pt x="2245723" y="585127"/>
                </a:lnTo>
                <a:lnTo>
                  <a:pt x="2255634" y="590283"/>
                </a:lnTo>
                <a:lnTo>
                  <a:pt x="2256777" y="599452"/>
                </a:lnTo>
                <a:lnTo>
                  <a:pt x="2260536" y="598335"/>
                </a:lnTo>
                <a:lnTo>
                  <a:pt x="2266238" y="596658"/>
                </a:lnTo>
                <a:lnTo>
                  <a:pt x="2261476" y="589178"/>
                </a:lnTo>
                <a:lnTo>
                  <a:pt x="2267089" y="587222"/>
                </a:lnTo>
                <a:lnTo>
                  <a:pt x="2276895" y="581897"/>
                </a:lnTo>
                <a:lnTo>
                  <a:pt x="2288225" y="573453"/>
                </a:lnTo>
                <a:lnTo>
                  <a:pt x="2297506" y="565556"/>
                </a:lnTo>
                <a:lnTo>
                  <a:pt x="2295398" y="570280"/>
                </a:lnTo>
                <a:lnTo>
                  <a:pt x="2299360" y="564451"/>
                </a:lnTo>
                <a:lnTo>
                  <a:pt x="2303348" y="558622"/>
                </a:lnTo>
                <a:lnTo>
                  <a:pt x="2307323" y="561124"/>
                </a:lnTo>
                <a:lnTo>
                  <a:pt x="2308491" y="557237"/>
                </a:lnTo>
                <a:lnTo>
                  <a:pt x="2314634" y="551365"/>
                </a:lnTo>
                <a:lnTo>
                  <a:pt x="2328443" y="545082"/>
                </a:lnTo>
                <a:lnTo>
                  <a:pt x="2345101" y="539246"/>
                </a:lnTo>
                <a:lnTo>
                  <a:pt x="2358583" y="532526"/>
                </a:lnTo>
                <a:lnTo>
                  <a:pt x="2366731" y="526599"/>
                </a:lnTo>
                <a:lnTo>
                  <a:pt x="2367203" y="520280"/>
                </a:lnTo>
                <a:lnTo>
                  <a:pt x="2373744" y="518617"/>
                </a:lnTo>
                <a:lnTo>
                  <a:pt x="2374455" y="522223"/>
                </a:lnTo>
                <a:lnTo>
                  <a:pt x="2375154" y="525830"/>
                </a:lnTo>
                <a:lnTo>
                  <a:pt x="2380754" y="524459"/>
                </a:lnTo>
                <a:lnTo>
                  <a:pt x="2388489" y="526389"/>
                </a:lnTo>
                <a:lnTo>
                  <a:pt x="2396197" y="528345"/>
                </a:lnTo>
                <a:lnTo>
                  <a:pt x="2399715" y="531964"/>
                </a:lnTo>
                <a:lnTo>
                  <a:pt x="2405799" y="524725"/>
                </a:lnTo>
                <a:lnTo>
                  <a:pt x="2411869" y="517499"/>
                </a:lnTo>
                <a:lnTo>
                  <a:pt x="2405087" y="514997"/>
                </a:lnTo>
                <a:lnTo>
                  <a:pt x="2405329" y="509460"/>
                </a:lnTo>
                <a:lnTo>
                  <a:pt x="2405545" y="503897"/>
                </a:lnTo>
                <a:lnTo>
                  <a:pt x="2394800" y="498068"/>
                </a:lnTo>
                <a:lnTo>
                  <a:pt x="2396197" y="492226"/>
                </a:lnTo>
                <a:lnTo>
                  <a:pt x="2393084" y="480919"/>
                </a:lnTo>
                <a:lnTo>
                  <a:pt x="2386372" y="473494"/>
                </a:lnTo>
                <a:lnTo>
                  <a:pt x="2382647" y="476961"/>
                </a:lnTo>
                <a:lnTo>
                  <a:pt x="2376081" y="471385"/>
                </a:lnTo>
                <a:lnTo>
                  <a:pt x="2376081" y="466953"/>
                </a:lnTo>
                <a:lnTo>
                  <a:pt x="2376081" y="462508"/>
                </a:lnTo>
                <a:lnTo>
                  <a:pt x="2375623" y="457225"/>
                </a:lnTo>
                <a:lnTo>
                  <a:pt x="2371166" y="460552"/>
                </a:lnTo>
                <a:lnTo>
                  <a:pt x="2366746" y="463892"/>
                </a:lnTo>
                <a:lnTo>
                  <a:pt x="2359253" y="462229"/>
                </a:lnTo>
                <a:lnTo>
                  <a:pt x="2357843" y="457225"/>
                </a:lnTo>
                <a:lnTo>
                  <a:pt x="2356434" y="452221"/>
                </a:lnTo>
                <a:lnTo>
                  <a:pt x="2366505" y="448614"/>
                </a:lnTo>
                <a:lnTo>
                  <a:pt x="2373515" y="451954"/>
                </a:lnTo>
                <a:lnTo>
                  <a:pt x="2380551" y="455294"/>
                </a:lnTo>
                <a:lnTo>
                  <a:pt x="2378443" y="458609"/>
                </a:lnTo>
                <a:lnTo>
                  <a:pt x="2381935" y="461124"/>
                </a:lnTo>
                <a:lnTo>
                  <a:pt x="2385441" y="463613"/>
                </a:lnTo>
                <a:lnTo>
                  <a:pt x="2395029" y="462508"/>
                </a:lnTo>
                <a:lnTo>
                  <a:pt x="2399944" y="459727"/>
                </a:lnTo>
                <a:lnTo>
                  <a:pt x="2404859" y="456945"/>
                </a:lnTo>
                <a:lnTo>
                  <a:pt x="2418676" y="451662"/>
                </a:lnTo>
                <a:lnTo>
                  <a:pt x="2420988" y="446951"/>
                </a:lnTo>
                <a:lnTo>
                  <a:pt x="2423350" y="442226"/>
                </a:lnTo>
                <a:lnTo>
                  <a:pt x="2420772" y="439991"/>
                </a:lnTo>
                <a:lnTo>
                  <a:pt x="2425458" y="437222"/>
                </a:lnTo>
                <a:lnTo>
                  <a:pt x="2430132" y="434454"/>
                </a:lnTo>
                <a:lnTo>
                  <a:pt x="2426614" y="428612"/>
                </a:lnTo>
                <a:lnTo>
                  <a:pt x="2422639" y="426123"/>
                </a:lnTo>
                <a:lnTo>
                  <a:pt x="2418676" y="423608"/>
                </a:lnTo>
                <a:lnTo>
                  <a:pt x="2419604" y="416953"/>
                </a:lnTo>
                <a:lnTo>
                  <a:pt x="2423807" y="416953"/>
                </a:lnTo>
                <a:lnTo>
                  <a:pt x="2428011" y="416953"/>
                </a:lnTo>
                <a:lnTo>
                  <a:pt x="2426843" y="411111"/>
                </a:lnTo>
                <a:lnTo>
                  <a:pt x="2429662" y="410832"/>
                </a:lnTo>
                <a:lnTo>
                  <a:pt x="2432456" y="410552"/>
                </a:lnTo>
                <a:lnTo>
                  <a:pt x="2432926" y="413334"/>
                </a:lnTo>
                <a:lnTo>
                  <a:pt x="2438082" y="410286"/>
                </a:lnTo>
                <a:lnTo>
                  <a:pt x="2443213" y="407225"/>
                </a:lnTo>
                <a:lnTo>
                  <a:pt x="2438298" y="414997"/>
                </a:lnTo>
                <a:lnTo>
                  <a:pt x="2435987" y="420293"/>
                </a:lnTo>
                <a:lnTo>
                  <a:pt x="2433637" y="425551"/>
                </a:lnTo>
                <a:lnTo>
                  <a:pt x="2440901" y="429996"/>
                </a:lnTo>
                <a:lnTo>
                  <a:pt x="2441587" y="433069"/>
                </a:lnTo>
                <a:lnTo>
                  <a:pt x="2442286" y="436117"/>
                </a:lnTo>
                <a:lnTo>
                  <a:pt x="2452344" y="437222"/>
                </a:lnTo>
                <a:lnTo>
                  <a:pt x="2457958" y="433616"/>
                </a:lnTo>
                <a:lnTo>
                  <a:pt x="2469526" y="434193"/>
                </a:lnTo>
                <a:lnTo>
                  <a:pt x="2481117" y="440741"/>
                </a:lnTo>
                <a:lnTo>
                  <a:pt x="2483916" y="448614"/>
                </a:lnTo>
                <a:lnTo>
                  <a:pt x="2486494" y="455002"/>
                </a:lnTo>
                <a:lnTo>
                  <a:pt x="2493975" y="459460"/>
                </a:lnTo>
                <a:lnTo>
                  <a:pt x="2501468" y="463892"/>
                </a:lnTo>
                <a:lnTo>
                  <a:pt x="2508250" y="461962"/>
                </a:lnTo>
                <a:lnTo>
                  <a:pt x="2509659" y="466115"/>
                </a:lnTo>
                <a:lnTo>
                  <a:pt x="2511056" y="470280"/>
                </a:lnTo>
                <a:lnTo>
                  <a:pt x="2513876" y="472490"/>
                </a:lnTo>
                <a:lnTo>
                  <a:pt x="2518079" y="471385"/>
                </a:lnTo>
                <a:lnTo>
                  <a:pt x="2522296" y="470280"/>
                </a:lnTo>
                <a:lnTo>
                  <a:pt x="2524620" y="475830"/>
                </a:lnTo>
                <a:lnTo>
                  <a:pt x="2527668" y="472490"/>
                </a:lnTo>
                <a:lnTo>
                  <a:pt x="2530703" y="469163"/>
                </a:lnTo>
                <a:lnTo>
                  <a:pt x="2532341" y="474446"/>
                </a:lnTo>
                <a:lnTo>
                  <a:pt x="2536317" y="470280"/>
                </a:lnTo>
                <a:lnTo>
                  <a:pt x="2540304" y="466115"/>
                </a:lnTo>
                <a:lnTo>
                  <a:pt x="2527668" y="463334"/>
                </a:lnTo>
                <a:lnTo>
                  <a:pt x="2529293" y="460006"/>
                </a:lnTo>
                <a:lnTo>
                  <a:pt x="2530932" y="456666"/>
                </a:lnTo>
                <a:lnTo>
                  <a:pt x="2533523" y="462508"/>
                </a:lnTo>
                <a:lnTo>
                  <a:pt x="2537028" y="462229"/>
                </a:lnTo>
                <a:lnTo>
                  <a:pt x="2540533" y="461962"/>
                </a:lnTo>
                <a:lnTo>
                  <a:pt x="2536088" y="453897"/>
                </a:lnTo>
                <a:lnTo>
                  <a:pt x="2538666" y="453059"/>
                </a:lnTo>
                <a:lnTo>
                  <a:pt x="2541231" y="452221"/>
                </a:lnTo>
                <a:lnTo>
                  <a:pt x="2539123" y="435559"/>
                </a:lnTo>
                <a:lnTo>
                  <a:pt x="2536317" y="434454"/>
                </a:lnTo>
                <a:lnTo>
                  <a:pt x="2533523" y="433349"/>
                </a:lnTo>
                <a:lnTo>
                  <a:pt x="2535847" y="427494"/>
                </a:lnTo>
                <a:lnTo>
                  <a:pt x="2541231" y="432219"/>
                </a:lnTo>
                <a:lnTo>
                  <a:pt x="2546604" y="436943"/>
                </a:lnTo>
                <a:lnTo>
                  <a:pt x="2555024" y="436664"/>
                </a:lnTo>
                <a:lnTo>
                  <a:pt x="2558999" y="436664"/>
                </a:lnTo>
                <a:lnTo>
                  <a:pt x="2562999" y="436664"/>
                </a:lnTo>
                <a:lnTo>
                  <a:pt x="2559240" y="432219"/>
                </a:lnTo>
                <a:lnTo>
                  <a:pt x="2555265" y="431393"/>
                </a:lnTo>
                <a:lnTo>
                  <a:pt x="2551290" y="430555"/>
                </a:lnTo>
                <a:lnTo>
                  <a:pt x="2555976" y="426669"/>
                </a:lnTo>
                <a:lnTo>
                  <a:pt x="2558783" y="429729"/>
                </a:lnTo>
                <a:lnTo>
                  <a:pt x="2561577" y="432790"/>
                </a:lnTo>
                <a:lnTo>
                  <a:pt x="2566949" y="434162"/>
                </a:lnTo>
                <a:lnTo>
                  <a:pt x="2567419" y="430834"/>
                </a:lnTo>
                <a:lnTo>
                  <a:pt x="2567901" y="427494"/>
                </a:lnTo>
                <a:lnTo>
                  <a:pt x="2570695" y="420293"/>
                </a:lnTo>
                <a:lnTo>
                  <a:pt x="2575610" y="420560"/>
                </a:lnTo>
                <a:lnTo>
                  <a:pt x="2580525" y="420839"/>
                </a:lnTo>
                <a:lnTo>
                  <a:pt x="2582164" y="417487"/>
                </a:lnTo>
                <a:lnTo>
                  <a:pt x="2577477" y="41555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7309" y="1861187"/>
            <a:ext cx="33020" cy="23495"/>
          </a:xfrm>
          <a:custGeom>
            <a:avLst/>
            <a:gdLst/>
            <a:ahLst/>
            <a:cxnLst/>
            <a:rect l="l" t="t" r="r" b="b"/>
            <a:pathLst>
              <a:path w="33020" h="23494">
                <a:moveTo>
                  <a:pt x="2976" y="18071"/>
                </a:moveTo>
                <a:lnTo>
                  <a:pt x="13001" y="22929"/>
                </a:lnTo>
                <a:lnTo>
                  <a:pt x="21801" y="18893"/>
                </a:lnTo>
                <a:lnTo>
                  <a:pt x="29017" y="12743"/>
                </a:lnTo>
                <a:lnTo>
                  <a:pt x="32464" y="7654"/>
                </a:lnTo>
                <a:lnTo>
                  <a:pt x="25099" y="1469"/>
                </a:lnTo>
                <a:lnTo>
                  <a:pt x="13040" y="0"/>
                </a:lnTo>
                <a:lnTo>
                  <a:pt x="3970" y="3625"/>
                </a:lnTo>
                <a:lnTo>
                  <a:pt x="0" y="10394"/>
                </a:lnTo>
                <a:lnTo>
                  <a:pt x="2976" y="180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4561" y="1419691"/>
            <a:ext cx="66675" cy="34925"/>
          </a:xfrm>
          <a:custGeom>
            <a:avLst/>
            <a:gdLst/>
            <a:ahLst/>
            <a:cxnLst/>
            <a:rect l="l" t="t" r="r" b="b"/>
            <a:pathLst>
              <a:path w="66675" h="34925">
                <a:moveTo>
                  <a:pt x="35841" y="10672"/>
                </a:moveTo>
                <a:lnTo>
                  <a:pt x="33614" y="14433"/>
                </a:lnTo>
                <a:lnTo>
                  <a:pt x="22046" y="16591"/>
                </a:lnTo>
                <a:lnTo>
                  <a:pt x="9062" y="23243"/>
                </a:lnTo>
                <a:lnTo>
                  <a:pt x="0" y="26718"/>
                </a:lnTo>
                <a:lnTo>
                  <a:pt x="10635" y="34629"/>
                </a:lnTo>
                <a:lnTo>
                  <a:pt x="23914" y="33972"/>
                </a:lnTo>
                <a:lnTo>
                  <a:pt x="25528" y="26230"/>
                </a:lnTo>
                <a:lnTo>
                  <a:pt x="37708" y="31221"/>
                </a:lnTo>
                <a:lnTo>
                  <a:pt x="38165" y="26230"/>
                </a:lnTo>
                <a:lnTo>
                  <a:pt x="38647" y="21226"/>
                </a:lnTo>
                <a:lnTo>
                  <a:pt x="43791" y="15676"/>
                </a:lnTo>
                <a:lnTo>
                  <a:pt x="56885" y="14558"/>
                </a:lnTo>
                <a:lnTo>
                  <a:pt x="66676" y="10738"/>
                </a:lnTo>
                <a:lnTo>
                  <a:pt x="61423" y="3406"/>
                </a:lnTo>
                <a:lnTo>
                  <a:pt x="48734" y="0"/>
                </a:lnTo>
                <a:lnTo>
                  <a:pt x="38730" y="2379"/>
                </a:lnTo>
                <a:lnTo>
                  <a:pt x="34375" y="7472"/>
                </a:lnTo>
                <a:lnTo>
                  <a:pt x="35841" y="1067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98136" y="2311642"/>
            <a:ext cx="41910" cy="203835"/>
          </a:xfrm>
          <a:custGeom>
            <a:avLst/>
            <a:gdLst/>
            <a:ahLst/>
            <a:cxnLst/>
            <a:rect l="l" t="t" r="r" b="b"/>
            <a:pathLst>
              <a:path w="41909" h="203835">
                <a:moveTo>
                  <a:pt x="23573" y="62624"/>
                </a:moveTo>
                <a:lnTo>
                  <a:pt x="22480" y="50164"/>
                </a:lnTo>
                <a:lnTo>
                  <a:pt x="24422" y="38657"/>
                </a:lnTo>
                <a:lnTo>
                  <a:pt x="25071" y="28831"/>
                </a:lnTo>
                <a:lnTo>
                  <a:pt x="17241" y="15231"/>
                </a:lnTo>
                <a:lnTo>
                  <a:pt x="14460" y="4234"/>
                </a:lnTo>
                <a:lnTo>
                  <a:pt x="12283" y="0"/>
                </a:lnTo>
                <a:lnTo>
                  <a:pt x="8895" y="10312"/>
                </a:lnTo>
                <a:lnTo>
                  <a:pt x="4879" y="19614"/>
                </a:lnTo>
                <a:lnTo>
                  <a:pt x="574" y="25461"/>
                </a:lnTo>
                <a:lnTo>
                  <a:pt x="1160" y="37697"/>
                </a:lnTo>
                <a:lnTo>
                  <a:pt x="0" y="50789"/>
                </a:lnTo>
                <a:lnTo>
                  <a:pt x="1697" y="63725"/>
                </a:lnTo>
                <a:lnTo>
                  <a:pt x="4880" y="75056"/>
                </a:lnTo>
                <a:lnTo>
                  <a:pt x="6203" y="84252"/>
                </a:lnTo>
                <a:lnTo>
                  <a:pt x="6009" y="97829"/>
                </a:lnTo>
                <a:lnTo>
                  <a:pt x="5011" y="113471"/>
                </a:lnTo>
                <a:lnTo>
                  <a:pt x="3921" y="128864"/>
                </a:lnTo>
                <a:lnTo>
                  <a:pt x="3452" y="141693"/>
                </a:lnTo>
                <a:lnTo>
                  <a:pt x="4315" y="149642"/>
                </a:lnTo>
                <a:lnTo>
                  <a:pt x="5113" y="159836"/>
                </a:lnTo>
                <a:lnTo>
                  <a:pt x="3554" y="174835"/>
                </a:lnTo>
                <a:lnTo>
                  <a:pt x="1550" y="190001"/>
                </a:lnTo>
                <a:lnTo>
                  <a:pt x="1012" y="200699"/>
                </a:lnTo>
                <a:lnTo>
                  <a:pt x="4886" y="202319"/>
                </a:lnTo>
                <a:lnTo>
                  <a:pt x="7249" y="194585"/>
                </a:lnTo>
                <a:lnTo>
                  <a:pt x="18620" y="195439"/>
                </a:lnTo>
                <a:lnTo>
                  <a:pt x="24097" y="203250"/>
                </a:lnTo>
                <a:lnTo>
                  <a:pt x="27721" y="198233"/>
                </a:lnTo>
                <a:lnTo>
                  <a:pt x="24422" y="188231"/>
                </a:lnTo>
                <a:lnTo>
                  <a:pt x="16970" y="181143"/>
                </a:lnTo>
                <a:lnTo>
                  <a:pt x="12289" y="167002"/>
                </a:lnTo>
                <a:lnTo>
                  <a:pt x="12455" y="155053"/>
                </a:lnTo>
                <a:lnTo>
                  <a:pt x="15544" y="142888"/>
                </a:lnTo>
                <a:lnTo>
                  <a:pt x="20286" y="129114"/>
                </a:lnTo>
                <a:lnTo>
                  <a:pt x="29147" y="127929"/>
                </a:lnTo>
                <a:lnTo>
                  <a:pt x="39932" y="135855"/>
                </a:lnTo>
                <a:lnTo>
                  <a:pt x="41400" y="131957"/>
                </a:lnTo>
                <a:lnTo>
                  <a:pt x="38954" y="124280"/>
                </a:lnTo>
                <a:lnTo>
                  <a:pt x="35838" y="112009"/>
                </a:lnTo>
                <a:lnTo>
                  <a:pt x="32350" y="97289"/>
                </a:lnTo>
                <a:lnTo>
                  <a:pt x="28787" y="82264"/>
                </a:lnTo>
                <a:lnTo>
                  <a:pt x="25448" y="69080"/>
                </a:lnTo>
                <a:lnTo>
                  <a:pt x="23573" y="626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0531" y="1424450"/>
            <a:ext cx="52705" cy="17145"/>
          </a:xfrm>
          <a:custGeom>
            <a:avLst/>
            <a:gdLst/>
            <a:ahLst/>
            <a:cxnLst/>
            <a:rect l="l" t="t" r="r" b="b"/>
            <a:pathLst>
              <a:path w="52704" h="17144">
                <a:moveTo>
                  <a:pt x="25890" y="10917"/>
                </a:moveTo>
                <a:lnTo>
                  <a:pt x="36935" y="5407"/>
                </a:lnTo>
                <a:lnTo>
                  <a:pt x="46854" y="6219"/>
                </a:lnTo>
                <a:lnTo>
                  <a:pt x="52416" y="5123"/>
                </a:lnTo>
                <a:lnTo>
                  <a:pt x="46719" y="463"/>
                </a:lnTo>
                <a:lnTo>
                  <a:pt x="32865" y="0"/>
                </a:lnTo>
                <a:lnTo>
                  <a:pt x="17799" y="4348"/>
                </a:lnTo>
                <a:lnTo>
                  <a:pt x="5495" y="5921"/>
                </a:lnTo>
                <a:lnTo>
                  <a:pt x="0" y="8543"/>
                </a:lnTo>
                <a:lnTo>
                  <a:pt x="5377" y="14252"/>
                </a:lnTo>
                <a:lnTo>
                  <a:pt x="15730" y="16534"/>
                </a:lnTo>
                <a:lnTo>
                  <a:pt x="25890" y="1091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9013" y="1648495"/>
            <a:ext cx="75565" cy="27940"/>
          </a:xfrm>
          <a:custGeom>
            <a:avLst/>
            <a:gdLst/>
            <a:ahLst/>
            <a:cxnLst/>
            <a:rect l="l" t="t" r="r" b="b"/>
            <a:pathLst>
              <a:path w="75565" h="27939">
                <a:moveTo>
                  <a:pt x="411" y="12424"/>
                </a:moveTo>
                <a:lnTo>
                  <a:pt x="9786" y="16086"/>
                </a:lnTo>
                <a:lnTo>
                  <a:pt x="19713" y="22388"/>
                </a:lnTo>
                <a:lnTo>
                  <a:pt x="33918" y="27392"/>
                </a:lnTo>
                <a:lnTo>
                  <a:pt x="53785" y="27715"/>
                </a:lnTo>
                <a:lnTo>
                  <a:pt x="67869" y="25437"/>
                </a:lnTo>
                <a:lnTo>
                  <a:pt x="75491" y="21486"/>
                </a:lnTo>
                <a:lnTo>
                  <a:pt x="70318" y="13256"/>
                </a:lnTo>
                <a:lnTo>
                  <a:pt x="58181" y="8582"/>
                </a:lnTo>
                <a:lnTo>
                  <a:pt x="45801" y="9044"/>
                </a:lnTo>
                <a:lnTo>
                  <a:pt x="37253" y="5105"/>
                </a:lnTo>
                <a:lnTo>
                  <a:pt x="22571" y="6572"/>
                </a:lnTo>
                <a:lnTo>
                  <a:pt x="12575" y="1870"/>
                </a:lnTo>
                <a:lnTo>
                  <a:pt x="5959" y="0"/>
                </a:lnTo>
                <a:lnTo>
                  <a:pt x="0" y="7068"/>
                </a:lnTo>
                <a:lnTo>
                  <a:pt x="253" y="12402"/>
                </a:lnTo>
                <a:lnTo>
                  <a:pt x="411" y="1242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0741" y="1693002"/>
            <a:ext cx="17780" cy="12700"/>
          </a:xfrm>
          <a:custGeom>
            <a:avLst/>
            <a:gdLst/>
            <a:ahLst/>
            <a:cxnLst/>
            <a:rect l="l" t="t" r="r" b="b"/>
            <a:pathLst>
              <a:path w="17779" h="12700">
                <a:moveTo>
                  <a:pt x="17288" y="2919"/>
                </a:moveTo>
                <a:lnTo>
                  <a:pt x="12245" y="0"/>
                </a:lnTo>
                <a:lnTo>
                  <a:pt x="3362" y="3196"/>
                </a:lnTo>
                <a:lnTo>
                  <a:pt x="0" y="8405"/>
                </a:lnTo>
                <a:lnTo>
                  <a:pt x="7928" y="12380"/>
                </a:lnTo>
                <a:lnTo>
                  <a:pt x="17288" y="11250"/>
                </a:lnTo>
                <a:lnTo>
                  <a:pt x="17288" y="291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8550" y="1711172"/>
            <a:ext cx="49530" cy="22225"/>
          </a:xfrm>
          <a:custGeom>
            <a:avLst/>
            <a:gdLst/>
            <a:ahLst/>
            <a:cxnLst/>
            <a:rect l="l" t="t" r="r" b="b"/>
            <a:pathLst>
              <a:path w="49529" h="22225">
                <a:moveTo>
                  <a:pt x="46905" y="21413"/>
                </a:moveTo>
                <a:lnTo>
                  <a:pt x="49020" y="16247"/>
                </a:lnTo>
                <a:lnTo>
                  <a:pt x="43015" y="7595"/>
                </a:lnTo>
                <a:lnTo>
                  <a:pt x="32169" y="0"/>
                </a:lnTo>
                <a:lnTo>
                  <a:pt x="15758" y="108"/>
                </a:lnTo>
                <a:lnTo>
                  <a:pt x="4566" y="5615"/>
                </a:lnTo>
                <a:lnTo>
                  <a:pt x="0" y="11482"/>
                </a:lnTo>
                <a:lnTo>
                  <a:pt x="8398" y="16998"/>
                </a:lnTo>
                <a:lnTo>
                  <a:pt x="22995" y="20569"/>
                </a:lnTo>
                <a:lnTo>
                  <a:pt x="38020" y="22014"/>
                </a:lnTo>
                <a:lnTo>
                  <a:pt x="46905" y="2141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3673" y="1619782"/>
            <a:ext cx="126364" cy="54610"/>
          </a:xfrm>
          <a:custGeom>
            <a:avLst/>
            <a:gdLst/>
            <a:ahLst/>
            <a:cxnLst/>
            <a:rect l="l" t="t" r="r" b="b"/>
            <a:pathLst>
              <a:path w="126365" h="54610">
                <a:moveTo>
                  <a:pt x="4005" y="41696"/>
                </a:moveTo>
                <a:lnTo>
                  <a:pt x="10559" y="45595"/>
                </a:lnTo>
                <a:lnTo>
                  <a:pt x="12895" y="49481"/>
                </a:lnTo>
                <a:lnTo>
                  <a:pt x="16629" y="53926"/>
                </a:lnTo>
                <a:lnTo>
                  <a:pt x="26828" y="54432"/>
                </a:lnTo>
                <a:lnTo>
                  <a:pt x="38988" y="49899"/>
                </a:lnTo>
                <a:lnTo>
                  <a:pt x="45829" y="52568"/>
                </a:lnTo>
                <a:lnTo>
                  <a:pt x="53665" y="53706"/>
                </a:lnTo>
                <a:lnTo>
                  <a:pt x="65616" y="48934"/>
                </a:lnTo>
                <a:lnTo>
                  <a:pt x="77335" y="49217"/>
                </a:lnTo>
                <a:lnTo>
                  <a:pt x="85560" y="44852"/>
                </a:lnTo>
                <a:lnTo>
                  <a:pt x="83515" y="35314"/>
                </a:lnTo>
                <a:lnTo>
                  <a:pt x="86735" y="25960"/>
                </a:lnTo>
                <a:lnTo>
                  <a:pt x="90826" y="28961"/>
                </a:lnTo>
                <a:lnTo>
                  <a:pt x="90894" y="38205"/>
                </a:lnTo>
                <a:lnTo>
                  <a:pt x="99120" y="46224"/>
                </a:lnTo>
                <a:lnTo>
                  <a:pt x="113285" y="44858"/>
                </a:lnTo>
                <a:lnTo>
                  <a:pt x="117872" y="40537"/>
                </a:lnTo>
                <a:lnTo>
                  <a:pt x="119157" y="35417"/>
                </a:lnTo>
                <a:lnTo>
                  <a:pt x="126277" y="27209"/>
                </a:lnTo>
                <a:lnTo>
                  <a:pt x="121387" y="19030"/>
                </a:lnTo>
                <a:lnTo>
                  <a:pt x="108837" y="13028"/>
                </a:lnTo>
                <a:lnTo>
                  <a:pt x="97159" y="11246"/>
                </a:lnTo>
                <a:lnTo>
                  <a:pt x="87002" y="9748"/>
                </a:lnTo>
                <a:lnTo>
                  <a:pt x="72392" y="5195"/>
                </a:lnTo>
                <a:lnTo>
                  <a:pt x="62838" y="8878"/>
                </a:lnTo>
                <a:lnTo>
                  <a:pt x="59115" y="15329"/>
                </a:lnTo>
                <a:lnTo>
                  <a:pt x="52036" y="13194"/>
                </a:lnTo>
                <a:lnTo>
                  <a:pt x="43320" y="6682"/>
                </a:lnTo>
                <a:lnTo>
                  <a:pt x="34682" y="0"/>
                </a:lnTo>
                <a:lnTo>
                  <a:pt x="26998" y="119"/>
                </a:lnTo>
                <a:lnTo>
                  <a:pt x="18234" y="5030"/>
                </a:lnTo>
                <a:lnTo>
                  <a:pt x="9844" y="13074"/>
                </a:lnTo>
                <a:lnTo>
                  <a:pt x="3281" y="22590"/>
                </a:lnTo>
                <a:lnTo>
                  <a:pt x="0" y="31918"/>
                </a:lnTo>
                <a:lnTo>
                  <a:pt x="1453" y="39396"/>
                </a:lnTo>
                <a:lnTo>
                  <a:pt x="4005" y="416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22852" y="1485457"/>
            <a:ext cx="97790" cy="62865"/>
          </a:xfrm>
          <a:custGeom>
            <a:avLst/>
            <a:gdLst/>
            <a:ahLst/>
            <a:cxnLst/>
            <a:rect l="l" t="t" r="r" b="b"/>
            <a:pathLst>
              <a:path w="97790" h="62865">
                <a:moveTo>
                  <a:pt x="1335" y="61569"/>
                </a:moveTo>
                <a:lnTo>
                  <a:pt x="10050" y="62419"/>
                </a:lnTo>
                <a:lnTo>
                  <a:pt x="22877" y="59677"/>
                </a:lnTo>
                <a:lnTo>
                  <a:pt x="36765" y="56889"/>
                </a:lnTo>
                <a:lnTo>
                  <a:pt x="80555" y="46942"/>
                </a:lnTo>
                <a:lnTo>
                  <a:pt x="97552" y="35513"/>
                </a:lnTo>
                <a:lnTo>
                  <a:pt x="92051" y="27393"/>
                </a:lnTo>
                <a:lnTo>
                  <a:pt x="80186" y="21635"/>
                </a:lnTo>
                <a:lnTo>
                  <a:pt x="69298" y="16084"/>
                </a:lnTo>
                <a:lnTo>
                  <a:pt x="59075" y="19110"/>
                </a:lnTo>
                <a:lnTo>
                  <a:pt x="52373" y="25603"/>
                </a:lnTo>
                <a:lnTo>
                  <a:pt x="51384" y="21909"/>
                </a:lnTo>
                <a:lnTo>
                  <a:pt x="56484" y="9238"/>
                </a:lnTo>
                <a:lnTo>
                  <a:pt x="53375" y="1712"/>
                </a:lnTo>
                <a:lnTo>
                  <a:pt x="48229" y="0"/>
                </a:lnTo>
                <a:lnTo>
                  <a:pt x="39292" y="5573"/>
                </a:lnTo>
                <a:lnTo>
                  <a:pt x="30141" y="8157"/>
                </a:lnTo>
                <a:lnTo>
                  <a:pt x="29872" y="15468"/>
                </a:lnTo>
                <a:lnTo>
                  <a:pt x="23788" y="18236"/>
                </a:lnTo>
                <a:lnTo>
                  <a:pt x="24258" y="24358"/>
                </a:lnTo>
                <a:lnTo>
                  <a:pt x="20533" y="26711"/>
                </a:lnTo>
                <a:lnTo>
                  <a:pt x="14090" y="28936"/>
                </a:lnTo>
                <a:lnTo>
                  <a:pt x="9112" y="43941"/>
                </a:lnTo>
                <a:lnTo>
                  <a:pt x="2201" y="53882"/>
                </a:lnTo>
                <a:lnTo>
                  <a:pt x="0" y="60143"/>
                </a:lnTo>
                <a:lnTo>
                  <a:pt x="1335" y="6156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9932" y="1795514"/>
            <a:ext cx="60325" cy="22225"/>
          </a:xfrm>
          <a:custGeom>
            <a:avLst/>
            <a:gdLst/>
            <a:ahLst/>
            <a:cxnLst/>
            <a:rect l="l" t="t" r="r" b="b"/>
            <a:pathLst>
              <a:path w="60325" h="22225">
                <a:moveTo>
                  <a:pt x="1588" y="20967"/>
                </a:moveTo>
                <a:lnTo>
                  <a:pt x="11107" y="21524"/>
                </a:lnTo>
                <a:lnTo>
                  <a:pt x="19211" y="18664"/>
                </a:lnTo>
                <a:lnTo>
                  <a:pt x="31469" y="21866"/>
                </a:lnTo>
                <a:lnTo>
                  <a:pt x="44218" y="19896"/>
                </a:lnTo>
                <a:lnTo>
                  <a:pt x="54742" y="16655"/>
                </a:lnTo>
                <a:lnTo>
                  <a:pt x="60024" y="12088"/>
                </a:lnTo>
                <a:lnTo>
                  <a:pt x="55632" y="5359"/>
                </a:lnTo>
                <a:lnTo>
                  <a:pt x="40812" y="0"/>
                </a:lnTo>
                <a:lnTo>
                  <a:pt x="27782" y="203"/>
                </a:lnTo>
                <a:lnTo>
                  <a:pt x="15389" y="3842"/>
                </a:lnTo>
                <a:lnTo>
                  <a:pt x="5505" y="9416"/>
                </a:lnTo>
                <a:lnTo>
                  <a:pt x="0" y="15423"/>
                </a:lnTo>
                <a:lnTo>
                  <a:pt x="744" y="20364"/>
                </a:lnTo>
                <a:lnTo>
                  <a:pt x="1588" y="2096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2518" y="1409363"/>
            <a:ext cx="22225" cy="10160"/>
          </a:xfrm>
          <a:custGeom>
            <a:avLst/>
            <a:gdLst/>
            <a:ahLst/>
            <a:cxnLst/>
            <a:rect l="l" t="t" r="r" b="b"/>
            <a:pathLst>
              <a:path w="22225" h="10159">
                <a:moveTo>
                  <a:pt x="22196" y="4338"/>
                </a:moveTo>
                <a:lnTo>
                  <a:pt x="17676" y="0"/>
                </a:lnTo>
                <a:lnTo>
                  <a:pt x="7180" y="229"/>
                </a:lnTo>
                <a:lnTo>
                  <a:pt x="0" y="4056"/>
                </a:lnTo>
                <a:lnTo>
                  <a:pt x="10563" y="9592"/>
                </a:lnTo>
                <a:lnTo>
                  <a:pt x="21347" y="6356"/>
                </a:lnTo>
                <a:lnTo>
                  <a:pt x="22196" y="433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17015" y="1736358"/>
            <a:ext cx="13970" cy="13970"/>
          </a:xfrm>
          <a:custGeom>
            <a:avLst/>
            <a:gdLst/>
            <a:ahLst/>
            <a:cxnLst/>
            <a:rect l="l" t="t" r="r" b="b"/>
            <a:pathLst>
              <a:path w="13970" h="13969">
                <a:moveTo>
                  <a:pt x="733" y="9016"/>
                </a:moveTo>
                <a:lnTo>
                  <a:pt x="8226" y="13461"/>
                </a:lnTo>
                <a:lnTo>
                  <a:pt x="13852" y="11785"/>
                </a:lnTo>
                <a:lnTo>
                  <a:pt x="12887" y="2895"/>
                </a:lnTo>
                <a:lnTo>
                  <a:pt x="7070" y="0"/>
                </a:lnTo>
                <a:lnTo>
                  <a:pt x="0" y="5322"/>
                </a:lnTo>
                <a:lnTo>
                  <a:pt x="733" y="90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40840" y="1457885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10830" y="10820"/>
                </a:moveTo>
                <a:lnTo>
                  <a:pt x="3893" y="19716"/>
                </a:lnTo>
                <a:lnTo>
                  <a:pt x="0" y="27404"/>
                </a:lnTo>
                <a:lnTo>
                  <a:pt x="3819" y="31381"/>
                </a:lnTo>
                <a:lnTo>
                  <a:pt x="7083" y="30264"/>
                </a:lnTo>
                <a:lnTo>
                  <a:pt x="11769" y="31369"/>
                </a:lnTo>
                <a:lnTo>
                  <a:pt x="16456" y="32499"/>
                </a:lnTo>
                <a:lnTo>
                  <a:pt x="18780" y="46367"/>
                </a:lnTo>
                <a:lnTo>
                  <a:pt x="27187" y="44157"/>
                </a:lnTo>
                <a:lnTo>
                  <a:pt x="36597" y="45156"/>
                </a:lnTo>
                <a:lnTo>
                  <a:pt x="49477" y="49510"/>
                </a:lnTo>
                <a:lnTo>
                  <a:pt x="63106" y="53917"/>
                </a:lnTo>
                <a:lnTo>
                  <a:pt x="80942" y="50315"/>
                </a:lnTo>
                <a:lnTo>
                  <a:pt x="84626" y="43129"/>
                </a:lnTo>
                <a:lnTo>
                  <a:pt x="81904" y="36860"/>
                </a:lnTo>
                <a:lnTo>
                  <a:pt x="87526" y="24372"/>
                </a:lnTo>
                <a:lnTo>
                  <a:pt x="88690" y="13948"/>
                </a:lnTo>
                <a:lnTo>
                  <a:pt x="82033" y="6845"/>
                </a:lnTo>
                <a:lnTo>
                  <a:pt x="72970" y="3972"/>
                </a:lnTo>
                <a:lnTo>
                  <a:pt x="66915" y="6237"/>
                </a:lnTo>
                <a:lnTo>
                  <a:pt x="63404" y="10860"/>
                </a:lnTo>
                <a:lnTo>
                  <a:pt x="57345" y="4255"/>
                </a:lnTo>
                <a:lnTo>
                  <a:pt x="48683" y="0"/>
                </a:lnTo>
                <a:lnTo>
                  <a:pt x="34171" y="847"/>
                </a:lnTo>
                <a:lnTo>
                  <a:pt x="19737" y="4734"/>
                </a:lnTo>
                <a:lnTo>
                  <a:pt x="11307" y="9601"/>
                </a:lnTo>
                <a:lnTo>
                  <a:pt x="10830" y="1082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05735" y="1406729"/>
            <a:ext cx="92075" cy="71755"/>
          </a:xfrm>
          <a:custGeom>
            <a:avLst/>
            <a:gdLst/>
            <a:ahLst/>
            <a:cxnLst/>
            <a:rect l="l" t="t" r="r" b="b"/>
            <a:pathLst>
              <a:path w="92075" h="71755">
                <a:moveTo>
                  <a:pt x="21132" y="46419"/>
                </a:moveTo>
                <a:lnTo>
                  <a:pt x="30022" y="50864"/>
                </a:lnTo>
                <a:lnTo>
                  <a:pt x="26758" y="53632"/>
                </a:lnTo>
                <a:lnTo>
                  <a:pt x="17386" y="53632"/>
                </a:lnTo>
                <a:lnTo>
                  <a:pt x="8051" y="53632"/>
                </a:lnTo>
                <a:lnTo>
                  <a:pt x="0" y="57379"/>
                </a:lnTo>
                <a:lnTo>
                  <a:pt x="6184" y="60312"/>
                </a:lnTo>
                <a:lnTo>
                  <a:pt x="10858" y="62535"/>
                </a:lnTo>
                <a:lnTo>
                  <a:pt x="10388" y="68644"/>
                </a:lnTo>
                <a:lnTo>
                  <a:pt x="20205" y="71425"/>
                </a:lnTo>
                <a:lnTo>
                  <a:pt x="32600" y="69023"/>
                </a:lnTo>
                <a:lnTo>
                  <a:pt x="38922" y="59932"/>
                </a:lnTo>
                <a:lnTo>
                  <a:pt x="44453" y="53766"/>
                </a:lnTo>
                <a:lnTo>
                  <a:pt x="58132" y="48688"/>
                </a:lnTo>
                <a:lnTo>
                  <a:pt x="73355" y="44789"/>
                </a:lnTo>
                <a:lnTo>
                  <a:pt x="82006" y="39668"/>
                </a:lnTo>
                <a:lnTo>
                  <a:pt x="82982" y="33674"/>
                </a:lnTo>
                <a:lnTo>
                  <a:pt x="83074" y="28765"/>
                </a:lnTo>
                <a:lnTo>
                  <a:pt x="91616" y="24511"/>
                </a:lnTo>
                <a:lnTo>
                  <a:pt x="87072" y="19957"/>
                </a:lnTo>
                <a:lnTo>
                  <a:pt x="74055" y="13119"/>
                </a:lnTo>
                <a:lnTo>
                  <a:pt x="70550" y="4280"/>
                </a:lnTo>
                <a:lnTo>
                  <a:pt x="64286" y="0"/>
                </a:lnTo>
                <a:lnTo>
                  <a:pt x="55938" y="4151"/>
                </a:lnTo>
                <a:lnTo>
                  <a:pt x="37499" y="10186"/>
                </a:lnTo>
                <a:lnTo>
                  <a:pt x="27643" y="15084"/>
                </a:lnTo>
                <a:lnTo>
                  <a:pt x="25764" y="19079"/>
                </a:lnTo>
                <a:lnTo>
                  <a:pt x="29273" y="28141"/>
                </a:lnTo>
                <a:lnTo>
                  <a:pt x="21939" y="33635"/>
                </a:lnTo>
                <a:lnTo>
                  <a:pt x="13652" y="33084"/>
                </a:lnTo>
                <a:lnTo>
                  <a:pt x="12255" y="41974"/>
                </a:lnTo>
                <a:lnTo>
                  <a:pt x="21132" y="4641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75890" y="1722045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5257" y="14998"/>
                </a:moveTo>
                <a:lnTo>
                  <a:pt x="18704" y="13612"/>
                </a:lnTo>
                <a:lnTo>
                  <a:pt x="29465" y="8557"/>
                </a:lnTo>
                <a:lnTo>
                  <a:pt x="31457" y="4432"/>
                </a:lnTo>
                <a:lnTo>
                  <a:pt x="23037" y="0"/>
                </a:lnTo>
                <a:lnTo>
                  <a:pt x="12268" y="0"/>
                </a:lnTo>
                <a:lnTo>
                  <a:pt x="1523" y="0"/>
                </a:lnTo>
                <a:lnTo>
                  <a:pt x="0" y="14033"/>
                </a:lnTo>
                <a:lnTo>
                  <a:pt x="5257" y="14998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64179" y="1409815"/>
            <a:ext cx="40005" cy="20320"/>
          </a:xfrm>
          <a:custGeom>
            <a:avLst/>
            <a:gdLst/>
            <a:ahLst/>
            <a:cxnLst/>
            <a:rect l="l" t="t" r="r" b="b"/>
            <a:pathLst>
              <a:path w="40004" h="20319">
                <a:moveTo>
                  <a:pt x="26685" y="18326"/>
                </a:moveTo>
                <a:lnTo>
                  <a:pt x="39814" y="12376"/>
                </a:lnTo>
                <a:lnTo>
                  <a:pt x="39160" y="4591"/>
                </a:lnTo>
                <a:lnTo>
                  <a:pt x="25288" y="0"/>
                </a:lnTo>
                <a:lnTo>
                  <a:pt x="23878" y="8889"/>
                </a:lnTo>
                <a:lnTo>
                  <a:pt x="19192" y="8331"/>
                </a:lnTo>
                <a:lnTo>
                  <a:pt x="7848" y="10111"/>
                </a:lnTo>
                <a:lnTo>
                  <a:pt x="0" y="15496"/>
                </a:lnTo>
                <a:lnTo>
                  <a:pt x="10069" y="19805"/>
                </a:lnTo>
                <a:lnTo>
                  <a:pt x="23449" y="18760"/>
                </a:lnTo>
                <a:lnTo>
                  <a:pt x="26685" y="183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2971" y="2277327"/>
            <a:ext cx="50165" cy="26034"/>
          </a:xfrm>
          <a:custGeom>
            <a:avLst/>
            <a:gdLst/>
            <a:ahLst/>
            <a:cxnLst/>
            <a:rect l="l" t="t" r="r" b="b"/>
            <a:pathLst>
              <a:path w="50164" h="26035">
                <a:moveTo>
                  <a:pt x="40944" y="6527"/>
                </a:moveTo>
                <a:lnTo>
                  <a:pt x="38836" y="7785"/>
                </a:lnTo>
                <a:lnTo>
                  <a:pt x="33223" y="5270"/>
                </a:lnTo>
                <a:lnTo>
                  <a:pt x="31470" y="2362"/>
                </a:lnTo>
                <a:lnTo>
                  <a:pt x="30060" y="0"/>
                </a:lnTo>
                <a:lnTo>
                  <a:pt x="25704" y="901"/>
                </a:lnTo>
                <a:lnTo>
                  <a:pt x="21869" y="1320"/>
                </a:lnTo>
                <a:lnTo>
                  <a:pt x="22732" y="1943"/>
                </a:lnTo>
                <a:lnTo>
                  <a:pt x="23660" y="2755"/>
                </a:lnTo>
                <a:lnTo>
                  <a:pt x="24333" y="4165"/>
                </a:lnTo>
                <a:lnTo>
                  <a:pt x="26441" y="8610"/>
                </a:lnTo>
                <a:lnTo>
                  <a:pt x="15913" y="9169"/>
                </a:lnTo>
                <a:lnTo>
                  <a:pt x="19202" y="14439"/>
                </a:lnTo>
                <a:lnTo>
                  <a:pt x="22466" y="19723"/>
                </a:lnTo>
                <a:lnTo>
                  <a:pt x="11709" y="20002"/>
                </a:lnTo>
                <a:lnTo>
                  <a:pt x="11709" y="14439"/>
                </a:lnTo>
                <a:lnTo>
                  <a:pt x="11709" y="8889"/>
                </a:lnTo>
                <a:lnTo>
                  <a:pt x="469" y="11658"/>
                </a:lnTo>
                <a:lnTo>
                  <a:pt x="952" y="15278"/>
                </a:lnTo>
                <a:lnTo>
                  <a:pt x="1130" y="16573"/>
                </a:lnTo>
                <a:lnTo>
                  <a:pt x="774" y="18173"/>
                </a:lnTo>
                <a:lnTo>
                  <a:pt x="0" y="19710"/>
                </a:lnTo>
                <a:lnTo>
                  <a:pt x="3060" y="21018"/>
                </a:lnTo>
                <a:lnTo>
                  <a:pt x="6603" y="22529"/>
                </a:lnTo>
                <a:lnTo>
                  <a:pt x="8000" y="23190"/>
                </a:lnTo>
                <a:lnTo>
                  <a:pt x="15938" y="24554"/>
                </a:lnTo>
                <a:lnTo>
                  <a:pt x="31015" y="25874"/>
                </a:lnTo>
                <a:lnTo>
                  <a:pt x="45940" y="25743"/>
                </a:lnTo>
                <a:lnTo>
                  <a:pt x="48552" y="22809"/>
                </a:lnTo>
                <a:lnTo>
                  <a:pt x="49720" y="15544"/>
                </a:lnTo>
                <a:lnTo>
                  <a:pt x="49720" y="12763"/>
                </a:lnTo>
                <a:lnTo>
                  <a:pt x="49720" y="9448"/>
                </a:lnTo>
                <a:lnTo>
                  <a:pt x="43040" y="5270"/>
                </a:lnTo>
                <a:lnTo>
                  <a:pt x="40944" y="652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57011" y="3342552"/>
            <a:ext cx="444569" cy="631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50585" y="3849458"/>
            <a:ext cx="46355" cy="37465"/>
          </a:xfrm>
          <a:custGeom>
            <a:avLst/>
            <a:gdLst/>
            <a:ahLst/>
            <a:cxnLst/>
            <a:rect l="l" t="t" r="r" b="b"/>
            <a:pathLst>
              <a:path w="46354" h="37464">
                <a:moveTo>
                  <a:pt x="3258" y="0"/>
                </a:moveTo>
                <a:lnTo>
                  <a:pt x="0" y="7"/>
                </a:lnTo>
                <a:lnTo>
                  <a:pt x="265" y="879"/>
                </a:lnTo>
                <a:lnTo>
                  <a:pt x="5868" y="8353"/>
                </a:lnTo>
                <a:lnTo>
                  <a:pt x="16328" y="18700"/>
                </a:lnTo>
                <a:lnTo>
                  <a:pt x="28580" y="28953"/>
                </a:lnTo>
                <a:lnTo>
                  <a:pt x="39556" y="36147"/>
                </a:lnTo>
                <a:lnTo>
                  <a:pt x="46188" y="37314"/>
                </a:lnTo>
                <a:lnTo>
                  <a:pt x="43517" y="31923"/>
                </a:lnTo>
                <a:lnTo>
                  <a:pt x="35048" y="23381"/>
                </a:lnTo>
                <a:lnTo>
                  <a:pt x="23623" y="13802"/>
                </a:lnTo>
                <a:lnTo>
                  <a:pt x="12079" y="5303"/>
                </a:lnTo>
                <a:lnTo>
                  <a:pt x="3258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9327" y="2628804"/>
            <a:ext cx="273081" cy="369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16361" y="2959773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2565" y="0"/>
                </a:moveTo>
                <a:lnTo>
                  <a:pt x="0" y="4483"/>
                </a:lnTo>
                <a:lnTo>
                  <a:pt x="0" y="19570"/>
                </a:lnTo>
                <a:lnTo>
                  <a:pt x="5257" y="20370"/>
                </a:lnTo>
                <a:lnTo>
                  <a:pt x="5537" y="29032"/>
                </a:lnTo>
                <a:lnTo>
                  <a:pt x="10744" y="34696"/>
                </a:lnTo>
                <a:lnTo>
                  <a:pt x="13512" y="27901"/>
                </a:lnTo>
                <a:lnTo>
                  <a:pt x="7962" y="23901"/>
                </a:lnTo>
                <a:lnTo>
                  <a:pt x="6883" y="17487"/>
                </a:lnTo>
                <a:lnTo>
                  <a:pt x="9042" y="13157"/>
                </a:lnTo>
                <a:lnTo>
                  <a:pt x="2565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16361" y="2959773"/>
            <a:ext cx="13970" cy="34925"/>
          </a:xfrm>
          <a:custGeom>
            <a:avLst/>
            <a:gdLst/>
            <a:ahLst/>
            <a:cxnLst/>
            <a:rect l="l" t="t" r="r" b="b"/>
            <a:pathLst>
              <a:path w="13970" h="34925">
                <a:moveTo>
                  <a:pt x="11747" y="32232"/>
                </a:moveTo>
                <a:lnTo>
                  <a:pt x="10744" y="34696"/>
                </a:lnTo>
                <a:lnTo>
                  <a:pt x="5537" y="29032"/>
                </a:lnTo>
                <a:lnTo>
                  <a:pt x="5397" y="24688"/>
                </a:lnTo>
                <a:lnTo>
                  <a:pt x="5257" y="20370"/>
                </a:lnTo>
                <a:lnTo>
                  <a:pt x="0" y="19570"/>
                </a:lnTo>
                <a:lnTo>
                  <a:pt x="0" y="12039"/>
                </a:lnTo>
                <a:lnTo>
                  <a:pt x="0" y="4483"/>
                </a:lnTo>
                <a:lnTo>
                  <a:pt x="2565" y="0"/>
                </a:lnTo>
                <a:lnTo>
                  <a:pt x="5803" y="6565"/>
                </a:lnTo>
                <a:lnTo>
                  <a:pt x="9042" y="13157"/>
                </a:lnTo>
                <a:lnTo>
                  <a:pt x="6883" y="17487"/>
                </a:lnTo>
                <a:lnTo>
                  <a:pt x="7416" y="20688"/>
                </a:lnTo>
                <a:lnTo>
                  <a:pt x="7962" y="23901"/>
                </a:lnTo>
                <a:lnTo>
                  <a:pt x="13512" y="27901"/>
                </a:lnTo>
                <a:lnTo>
                  <a:pt x="11747" y="3223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6956" y="3244568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11506" y="0"/>
                </a:moveTo>
                <a:lnTo>
                  <a:pt x="0" y="5613"/>
                </a:lnTo>
                <a:lnTo>
                  <a:pt x="7035" y="9461"/>
                </a:lnTo>
                <a:lnTo>
                  <a:pt x="1828" y="14046"/>
                </a:lnTo>
                <a:lnTo>
                  <a:pt x="5816" y="18453"/>
                </a:lnTo>
                <a:lnTo>
                  <a:pt x="12700" y="16205"/>
                </a:lnTo>
                <a:lnTo>
                  <a:pt x="19202" y="12992"/>
                </a:lnTo>
                <a:lnTo>
                  <a:pt x="18796" y="7391"/>
                </a:lnTo>
                <a:lnTo>
                  <a:pt x="11506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6956" y="3244568"/>
            <a:ext cx="19685" cy="19050"/>
          </a:xfrm>
          <a:custGeom>
            <a:avLst/>
            <a:gdLst/>
            <a:ahLst/>
            <a:cxnLst/>
            <a:rect l="l" t="t" r="r" b="b"/>
            <a:pathLst>
              <a:path w="19685" h="19050">
                <a:moveTo>
                  <a:pt x="3924" y="16370"/>
                </a:moveTo>
                <a:lnTo>
                  <a:pt x="1828" y="14046"/>
                </a:lnTo>
                <a:lnTo>
                  <a:pt x="7035" y="9461"/>
                </a:lnTo>
                <a:lnTo>
                  <a:pt x="3530" y="7543"/>
                </a:lnTo>
                <a:lnTo>
                  <a:pt x="0" y="5613"/>
                </a:lnTo>
                <a:lnTo>
                  <a:pt x="11506" y="0"/>
                </a:lnTo>
                <a:lnTo>
                  <a:pt x="15151" y="3682"/>
                </a:lnTo>
                <a:lnTo>
                  <a:pt x="18796" y="7391"/>
                </a:lnTo>
                <a:lnTo>
                  <a:pt x="19202" y="12992"/>
                </a:lnTo>
                <a:lnTo>
                  <a:pt x="15951" y="14604"/>
                </a:lnTo>
                <a:lnTo>
                  <a:pt x="12700" y="16205"/>
                </a:lnTo>
                <a:lnTo>
                  <a:pt x="5816" y="18453"/>
                </a:lnTo>
                <a:lnTo>
                  <a:pt x="3924" y="1637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5359" y="2620524"/>
            <a:ext cx="53340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49847" y="38671"/>
                </a:moveTo>
                <a:lnTo>
                  <a:pt x="35331" y="38671"/>
                </a:lnTo>
                <a:lnTo>
                  <a:pt x="42926" y="48691"/>
                </a:lnTo>
                <a:lnTo>
                  <a:pt x="43205" y="49885"/>
                </a:lnTo>
                <a:lnTo>
                  <a:pt x="42760" y="54025"/>
                </a:lnTo>
                <a:lnTo>
                  <a:pt x="46393" y="54063"/>
                </a:lnTo>
                <a:lnTo>
                  <a:pt x="49796" y="53073"/>
                </a:lnTo>
                <a:lnTo>
                  <a:pt x="52971" y="51473"/>
                </a:lnTo>
                <a:lnTo>
                  <a:pt x="51371" y="48094"/>
                </a:lnTo>
                <a:lnTo>
                  <a:pt x="49847" y="44246"/>
                </a:lnTo>
                <a:lnTo>
                  <a:pt x="49847" y="38671"/>
                </a:lnTo>
                <a:close/>
              </a:path>
              <a:path w="53339" h="54610">
                <a:moveTo>
                  <a:pt x="40030" y="23215"/>
                </a:moveTo>
                <a:lnTo>
                  <a:pt x="13360" y="23215"/>
                </a:lnTo>
                <a:lnTo>
                  <a:pt x="15697" y="25412"/>
                </a:lnTo>
                <a:lnTo>
                  <a:pt x="16598" y="26288"/>
                </a:lnTo>
                <a:lnTo>
                  <a:pt x="17640" y="29146"/>
                </a:lnTo>
                <a:lnTo>
                  <a:pt x="18580" y="32321"/>
                </a:lnTo>
                <a:lnTo>
                  <a:pt x="20053" y="32334"/>
                </a:lnTo>
                <a:lnTo>
                  <a:pt x="22644" y="32892"/>
                </a:lnTo>
                <a:lnTo>
                  <a:pt x="23647" y="34505"/>
                </a:lnTo>
                <a:lnTo>
                  <a:pt x="24231" y="36499"/>
                </a:lnTo>
                <a:lnTo>
                  <a:pt x="27520" y="37401"/>
                </a:lnTo>
                <a:lnTo>
                  <a:pt x="30454" y="40004"/>
                </a:lnTo>
                <a:lnTo>
                  <a:pt x="31965" y="40817"/>
                </a:lnTo>
                <a:lnTo>
                  <a:pt x="33997" y="41871"/>
                </a:lnTo>
                <a:lnTo>
                  <a:pt x="35331" y="38671"/>
                </a:lnTo>
                <a:lnTo>
                  <a:pt x="49847" y="38671"/>
                </a:lnTo>
                <a:lnTo>
                  <a:pt x="49847" y="37642"/>
                </a:lnTo>
                <a:lnTo>
                  <a:pt x="40030" y="33756"/>
                </a:lnTo>
                <a:lnTo>
                  <a:pt x="40030" y="23215"/>
                </a:lnTo>
                <a:close/>
              </a:path>
              <a:path w="53339" h="54610">
                <a:moveTo>
                  <a:pt x="20243" y="0"/>
                </a:moveTo>
                <a:lnTo>
                  <a:pt x="10160" y="1409"/>
                </a:lnTo>
                <a:lnTo>
                  <a:pt x="5778" y="3378"/>
                </a:lnTo>
                <a:lnTo>
                  <a:pt x="0" y="4432"/>
                </a:lnTo>
                <a:lnTo>
                  <a:pt x="3098" y="10007"/>
                </a:lnTo>
                <a:lnTo>
                  <a:pt x="901" y="11544"/>
                </a:lnTo>
                <a:lnTo>
                  <a:pt x="3543" y="19303"/>
                </a:lnTo>
                <a:lnTo>
                  <a:pt x="6324" y="27635"/>
                </a:lnTo>
                <a:lnTo>
                  <a:pt x="13360" y="23215"/>
                </a:lnTo>
                <a:lnTo>
                  <a:pt x="40030" y="23215"/>
                </a:lnTo>
                <a:lnTo>
                  <a:pt x="40030" y="22644"/>
                </a:lnTo>
                <a:lnTo>
                  <a:pt x="33464" y="17640"/>
                </a:lnTo>
                <a:lnTo>
                  <a:pt x="35052" y="10134"/>
                </a:lnTo>
                <a:lnTo>
                  <a:pt x="31750" y="5803"/>
                </a:lnTo>
                <a:lnTo>
                  <a:pt x="30060" y="2285"/>
                </a:lnTo>
                <a:lnTo>
                  <a:pt x="25742" y="1092"/>
                </a:lnTo>
                <a:lnTo>
                  <a:pt x="2024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5359" y="2620524"/>
            <a:ext cx="53340" cy="54610"/>
          </a:xfrm>
          <a:custGeom>
            <a:avLst/>
            <a:gdLst/>
            <a:ahLst/>
            <a:cxnLst/>
            <a:rect l="l" t="t" r="r" b="b"/>
            <a:pathLst>
              <a:path w="53339" h="54610">
                <a:moveTo>
                  <a:pt x="49847" y="42075"/>
                </a:moveTo>
                <a:lnTo>
                  <a:pt x="49847" y="37642"/>
                </a:lnTo>
                <a:lnTo>
                  <a:pt x="40030" y="33756"/>
                </a:lnTo>
                <a:lnTo>
                  <a:pt x="40030" y="28193"/>
                </a:lnTo>
                <a:lnTo>
                  <a:pt x="40030" y="22644"/>
                </a:lnTo>
                <a:lnTo>
                  <a:pt x="33464" y="17640"/>
                </a:lnTo>
                <a:lnTo>
                  <a:pt x="34404" y="13207"/>
                </a:lnTo>
                <a:lnTo>
                  <a:pt x="35052" y="10134"/>
                </a:lnTo>
                <a:lnTo>
                  <a:pt x="31750" y="5803"/>
                </a:lnTo>
                <a:lnTo>
                  <a:pt x="30060" y="2285"/>
                </a:lnTo>
                <a:lnTo>
                  <a:pt x="25742" y="1092"/>
                </a:lnTo>
                <a:lnTo>
                  <a:pt x="20243" y="0"/>
                </a:lnTo>
                <a:lnTo>
                  <a:pt x="16027" y="571"/>
                </a:lnTo>
                <a:lnTo>
                  <a:pt x="10160" y="1409"/>
                </a:lnTo>
                <a:lnTo>
                  <a:pt x="5778" y="3378"/>
                </a:lnTo>
                <a:lnTo>
                  <a:pt x="0" y="4432"/>
                </a:lnTo>
                <a:lnTo>
                  <a:pt x="3098" y="10007"/>
                </a:lnTo>
                <a:lnTo>
                  <a:pt x="901" y="11544"/>
                </a:lnTo>
                <a:lnTo>
                  <a:pt x="3543" y="19303"/>
                </a:lnTo>
                <a:lnTo>
                  <a:pt x="6324" y="27635"/>
                </a:lnTo>
                <a:lnTo>
                  <a:pt x="13360" y="23215"/>
                </a:lnTo>
                <a:lnTo>
                  <a:pt x="15697" y="25412"/>
                </a:lnTo>
                <a:lnTo>
                  <a:pt x="16598" y="26288"/>
                </a:lnTo>
                <a:lnTo>
                  <a:pt x="17640" y="29146"/>
                </a:lnTo>
                <a:lnTo>
                  <a:pt x="18580" y="32321"/>
                </a:lnTo>
                <a:lnTo>
                  <a:pt x="19024" y="32283"/>
                </a:lnTo>
                <a:lnTo>
                  <a:pt x="24231" y="36499"/>
                </a:lnTo>
                <a:lnTo>
                  <a:pt x="27520" y="37401"/>
                </a:lnTo>
                <a:lnTo>
                  <a:pt x="30454" y="40004"/>
                </a:lnTo>
                <a:lnTo>
                  <a:pt x="31965" y="40817"/>
                </a:lnTo>
                <a:lnTo>
                  <a:pt x="33997" y="41871"/>
                </a:lnTo>
                <a:lnTo>
                  <a:pt x="35331" y="38671"/>
                </a:lnTo>
                <a:lnTo>
                  <a:pt x="39395" y="44018"/>
                </a:lnTo>
                <a:lnTo>
                  <a:pt x="42926" y="48691"/>
                </a:lnTo>
                <a:lnTo>
                  <a:pt x="43205" y="49885"/>
                </a:lnTo>
                <a:lnTo>
                  <a:pt x="42760" y="54025"/>
                </a:lnTo>
                <a:lnTo>
                  <a:pt x="46393" y="54063"/>
                </a:lnTo>
                <a:lnTo>
                  <a:pt x="49796" y="53073"/>
                </a:lnTo>
                <a:lnTo>
                  <a:pt x="52971" y="51473"/>
                </a:lnTo>
                <a:lnTo>
                  <a:pt x="51371" y="48094"/>
                </a:lnTo>
                <a:lnTo>
                  <a:pt x="49847" y="44246"/>
                </a:lnTo>
                <a:lnTo>
                  <a:pt x="49847" y="420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9601" y="260855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2448" y="49504"/>
                </a:moveTo>
                <a:lnTo>
                  <a:pt x="47675" y="49504"/>
                </a:lnTo>
                <a:lnTo>
                  <a:pt x="52467" y="53848"/>
                </a:lnTo>
                <a:lnTo>
                  <a:pt x="51313" y="64593"/>
                </a:lnTo>
                <a:lnTo>
                  <a:pt x="51228" y="65176"/>
                </a:lnTo>
                <a:lnTo>
                  <a:pt x="49923" y="68630"/>
                </a:lnTo>
                <a:lnTo>
                  <a:pt x="55880" y="73482"/>
                </a:lnTo>
                <a:lnTo>
                  <a:pt x="62128" y="76314"/>
                </a:lnTo>
                <a:lnTo>
                  <a:pt x="61912" y="72288"/>
                </a:lnTo>
                <a:lnTo>
                  <a:pt x="62725" y="68364"/>
                </a:lnTo>
                <a:lnTo>
                  <a:pt x="64943" y="65090"/>
                </a:lnTo>
                <a:lnTo>
                  <a:pt x="71079" y="53810"/>
                </a:lnTo>
                <a:lnTo>
                  <a:pt x="72448" y="49504"/>
                </a:lnTo>
                <a:close/>
              </a:path>
              <a:path w="76200" h="76835">
                <a:moveTo>
                  <a:pt x="0" y="48463"/>
                </a:moveTo>
                <a:lnTo>
                  <a:pt x="1003" y="51765"/>
                </a:lnTo>
                <a:lnTo>
                  <a:pt x="914" y="56095"/>
                </a:lnTo>
                <a:lnTo>
                  <a:pt x="5194" y="58407"/>
                </a:lnTo>
                <a:lnTo>
                  <a:pt x="7941" y="62002"/>
                </a:lnTo>
                <a:lnTo>
                  <a:pt x="10208" y="64593"/>
                </a:lnTo>
                <a:lnTo>
                  <a:pt x="16725" y="65976"/>
                </a:lnTo>
                <a:lnTo>
                  <a:pt x="18529" y="66001"/>
                </a:lnTo>
                <a:lnTo>
                  <a:pt x="18961" y="61861"/>
                </a:lnTo>
                <a:lnTo>
                  <a:pt x="18681" y="60655"/>
                </a:lnTo>
                <a:lnTo>
                  <a:pt x="13524" y="53848"/>
                </a:lnTo>
                <a:lnTo>
                  <a:pt x="9753" y="53848"/>
                </a:lnTo>
                <a:lnTo>
                  <a:pt x="7721" y="52793"/>
                </a:lnTo>
                <a:lnTo>
                  <a:pt x="6210" y="51981"/>
                </a:lnTo>
                <a:lnTo>
                  <a:pt x="3276" y="49364"/>
                </a:lnTo>
                <a:lnTo>
                  <a:pt x="0" y="48463"/>
                </a:lnTo>
                <a:close/>
              </a:path>
              <a:path w="76200" h="76835">
                <a:moveTo>
                  <a:pt x="6400" y="6832"/>
                </a:moveTo>
                <a:lnTo>
                  <a:pt x="3606" y="13500"/>
                </a:lnTo>
                <a:lnTo>
                  <a:pt x="11099" y="20726"/>
                </a:lnTo>
                <a:lnTo>
                  <a:pt x="9220" y="29616"/>
                </a:lnTo>
                <a:lnTo>
                  <a:pt x="15786" y="34607"/>
                </a:lnTo>
                <a:lnTo>
                  <a:pt x="15786" y="45720"/>
                </a:lnTo>
                <a:lnTo>
                  <a:pt x="25603" y="49618"/>
                </a:lnTo>
                <a:lnTo>
                  <a:pt x="25603" y="56222"/>
                </a:lnTo>
                <a:lnTo>
                  <a:pt x="27127" y="60058"/>
                </a:lnTo>
                <a:lnTo>
                  <a:pt x="28727" y="63449"/>
                </a:lnTo>
                <a:lnTo>
                  <a:pt x="36410" y="59575"/>
                </a:lnTo>
                <a:lnTo>
                  <a:pt x="42710" y="52463"/>
                </a:lnTo>
                <a:lnTo>
                  <a:pt x="47675" y="49504"/>
                </a:lnTo>
                <a:lnTo>
                  <a:pt x="72448" y="49504"/>
                </a:lnTo>
                <a:lnTo>
                  <a:pt x="75063" y="41280"/>
                </a:lnTo>
                <a:lnTo>
                  <a:pt x="75583" y="29720"/>
                </a:lnTo>
                <a:lnTo>
                  <a:pt x="74244" y="25171"/>
                </a:lnTo>
                <a:lnTo>
                  <a:pt x="69876" y="17945"/>
                </a:lnTo>
                <a:lnTo>
                  <a:pt x="25603" y="17945"/>
                </a:lnTo>
                <a:lnTo>
                  <a:pt x="18097" y="16840"/>
                </a:lnTo>
                <a:lnTo>
                  <a:pt x="15786" y="14046"/>
                </a:lnTo>
                <a:lnTo>
                  <a:pt x="13423" y="11264"/>
                </a:lnTo>
                <a:lnTo>
                  <a:pt x="6400" y="6832"/>
                </a:lnTo>
                <a:close/>
              </a:path>
              <a:path w="76200" h="76835">
                <a:moveTo>
                  <a:pt x="11099" y="50647"/>
                </a:moveTo>
                <a:lnTo>
                  <a:pt x="9753" y="53848"/>
                </a:lnTo>
                <a:lnTo>
                  <a:pt x="13524" y="53848"/>
                </a:lnTo>
                <a:lnTo>
                  <a:pt x="11099" y="50647"/>
                </a:lnTo>
                <a:close/>
              </a:path>
              <a:path w="76200" h="76835">
                <a:moveTo>
                  <a:pt x="25971" y="0"/>
                </a:moveTo>
                <a:lnTo>
                  <a:pt x="23939" y="2565"/>
                </a:lnTo>
                <a:lnTo>
                  <a:pt x="22085" y="5435"/>
                </a:lnTo>
                <a:lnTo>
                  <a:pt x="24193" y="9613"/>
                </a:lnTo>
                <a:lnTo>
                  <a:pt x="30264" y="12382"/>
                </a:lnTo>
                <a:lnTo>
                  <a:pt x="25603" y="17945"/>
                </a:lnTo>
                <a:lnTo>
                  <a:pt x="69876" y="17945"/>
                </a:lnTo>
                <a:lnTo>
                  <a:pt x="69032" y="16548"/>
                </a:lnTo>
                <a:lnTo>
                  <a:pt x="48514" y="16548"/>
                </a:lnTo>
                <a:lnTo>
                  <a:pt x="46168" y="13208"/>
                </a:lnTo>
                <a:lnTo>
                  <a:pt x="40792" y="13208"/>
                </a:lnTo>
                <a:lnTo>
                  <a:pt x="35890" y="3225"/>
                </a:lnTo>
                <a:lnTo>
                  <a:pt x="29489" y="2146"/>
                </a:lnTo>
                <a:lnTo>
                  <a:pt x="27736" y="1181"/>
                </a:lnTo>
                <a:lnTo>
                  <a:pt x="25971" y="0"/>
                </a:lnTo>
                <a:close/>
              </a:path>
              <a:path w="76200" h="76835">
                <a:moveTo>
                  <a:pt x="51269" y="8445"/>
                </a:moveTo>
                <a:lnTo>
                  <a:pt x="49536" y="13500"/>
                </a:lnTo>
                <a:lnTo>
                  <a:pt x="48514" y="16548"/>
                </a:lnTo>
                <a:lnTo>
                  <a:pt x="69032" y="16548"/>
                </a:lnTo>
                <a:lnTo>
                  <a:pt x="64814" y="10363"/>
                </a:lnTo>
                <a:lnTo>
                  <a:pt x="58191" y="10363"/>
                </a:lnTo>
                <a:lnTo>
                  <a:pt x="51269" y="8445"/>
                </a:lnTo>
                <a:close/>
              </a:path>
              <a:path w="76200" h="76835">
                <a:moveTo>
                  <a:pt x="45008" y="11557"/>
                </a:moveTo>
                <a:lnTo>
                  <a:pt x="40792" y="13208"/>
                </a:lnTo>
                <a:lnTo>
                  <a:pt x="46168" y="13208"/>
                </a:lnTo>
                <a:lnTo>
                  <a:pt x="45008" y="11557"/>
                </a:lnTo>
                <a:close/>
              </a:path>
              <a:path w="76200" h="76835">
                <a:moveTo>
                  <a:pt x="60456" y="3992"/>
                </a:moveTo>
                <a:lnTo>
                  <a:pt x="58191" y="10363"/>
                </a:lnTo>
                <a:lnTo>
                  <a:pt x="64814" y="10363"/>
                </a:lnTo>
                <a:lnTo>
                  <a:pt x="60456" y="3992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69601" y="2657015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7721" y="4330"/>
                </a:moveTo>
                <a:lnTo>
                  <a:pt x="6210" y="3517"/>
                </a:lnTo>
                <a:lnTo>
                  <a:pt x="3276" y="901"/>
                </a:lnTo>
                <a:lnTo>
                  <a:pt x="0" y="0"/>
                </a:lnTo>
                <a:lnTo>
                  <a:pt x="1003" y="3302"/>
                </a:lnTo>
                <a:lnTo>
                  <a:pt x="914" y="7632"/>
                </a:lnTo>
                <a:lnTo>
                  <a:pt x="5194" y="9944"/>
                </a:lnTo>
                <a:lnTo>
                  <a:pt x="7941" y="13539"/>
                </a:lnTo>
                <a:lnTo>
                  <a:pt x="10208" y="16130"/>
                </a:lnTo>
                <a:lnTo>
                  <a:pt x="16725" y="17513"/>
                </a:lnTo>
                <a:lnTo>
                  <a:pt x="17627" y="17538"/>
                </a:lnTo>
                <a:lnTo>
                  <a:pt x="18529" y="17538"/>
                </a:lnTo>
                <a:lnTo>
                  <a:pt x="18961" y="13398"/>
                </a:lnTo>
                <a:lnTo>
                  <a:pt x="18681" y="12192"/>
                </a:lnTo>
                <a:lnTo>
                  <a:pt x="15151" y="7531"/>
                </a:lnTo>
                <a:lnTo>
                  <a:pt x="11099" y="2184"/>
                </a:lnTo>
                <a:lnTo>
                  <a:pt x="9753" y="5384"/>
                </a:lnTo>
                <a:lnTo>
                  <a:pt x="7721" y="43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73208" y="2608552"/>
            <a:ext cx="72390" cy="76835"/>
          </a:xfrm>
          <a:custGeom>
            <a:avLst/>
            <a:gdLst/>
            <a:ahLst/>
            <a:cxnLst/>
            <a:rect l="l" t="t" r="r" b="b"/>
            <a:pathLst>
              <a:path w="72389" h="76835">
                <a:moveTo>
                  <a:pt x="70637" y="25171"/>
                </a:moveTo>
                <a:lnTo>
                  <a:pt x="65334" y="16396"/>
                </a:lnTo>
                <a:lnTo>
                  <a:pt x="56849" y="3992"/>
                </a:lnTo>
                <a:lnTo>
                  <a:pt x="54584" y="10363"/>
                </a:lnTo>
                <a:lnTo>
                  <a:pt x="47663" y="8445"/>
                </a:lnTo>
                <a:lnTo>
                  <a:pt x="46304" y="12382"/>
                </a:lnTo>
                <a:lnTo>
                  <a:pt x="44907" y="16548"/>
                </a:lnTo>
                <a:lnTo>
                  <a:pt x="41402" y="11557"/>
                </a:lnTo>
                <a:lnTo>
                  <a:pt x="39293" y="12382"/>
                </a:lnTo>
                <a:lnTo>
                  <a:pt x="37185" y="13208"/>
                </a:lnTo>
                <a:lnTo>
                  <a:pt x="32283" y="3225"/>
                </a:lnTo>
                <a:lnTo>
                  <a:pt x="27368" y="2387"/>
                </a:lnTo>
                <a:lnTo>
                  <a:pt x="25882" y="2146"/>
                </a:lnTo>
                <a:lnTo>
                  <a:pt x="24130" y="1181"/>
                </a:lnTo>
                <a:lnTo>
                  <a:pt x="22364" y="0"/>
                </a:lnTo>
                <a:lnTo>
                  <a:pt x="20332" y="2565"/>
                </a:lnTo>
                <a:lnTo>
                  <a:pt x="18478" y="5435"/>
                </a:lnTo>
                <a:lnTo>
                  <a:pt x="19189" y="6832"/>
                </a:lnTo>
                <a:lnTo>
                  <a:pt x="20586" y="9613"/>
                </a:lnTo>
                <a:lnTo>
                  <a:pt x="26657" y="12382"/>
                </a:lnTo>
                <a:lnTo>
                  <a:pt x="24333" y="15163"/>
                </a:lnTo>
                <a:lnTo>
                  <a:pt x="21996" y="17945"/>
                </a:lnTo>
                <a:lnTo>
                  <a:pt x="14490" y="16840"/>
                </a:lnTo>
                <a:lnTo>
                  <a:pt x="12179" y="14046"/>
                </a:lnTo>
                <a:lnTo>
                  <a:pt x="9817" y="11264"/>
                </a:lnTo>
                <a:lnTo>
                  <a:pt x="2794" y="6832"/>
                </a:lnTo>
                <a:lnTo>
                  <a:pt x="1409" y="10172"/>
                </a:lnTo>
                <a:lnTo>
                  <a:pt x="0" y="13500"/>
                </a:lnTo>
                <a:lnTo>
                  <a:pt x="7493" y="20726"/>
                </a:lnTo>
                <a:lnTo>
                  <a:pt x="6553" y="25171"/>
                </a:lnTo>
                <a:lnTo>
                  <a:pt x="5613" y="29616"/>
                </a:lnTo>
                <a:lnTo>
                  <a:pt x="12179" y="34607"/>
                </a:lnTo>
                <a:lnTo>
                  <a:pt x="12179" y="40170"/>
                </a:lnTo>
                <a:lnTo>
                  <a:pt x="12179" y="45720"/>
                </a:lnTo>
                <a:lnTo>
                  <a:pt x="21996" y="49618"/>
                </a:lnTo>
                <a:lnTo>
                  <a:pt x="21996" y="54051"/>
                </a:lnTo>
                <a:lnTo>
                  <a:pt x="21996" y="56222"/>
                </a:lnTo>
                <a:lnTo>
                  <a:pt x="23520" y="60058"/>
                </a:lnTo>
                <a:lnTo>
                  <a:pt x="25120" y="63449"/>
                </a:lnTo>
                <a:lnTo>
                  <a:pt x="32804" y="59575"/>
                </a:lnTo>
                <a:lnTo>
                  <a:pt x="39103" y="52463"/>
                </a:lnTo>
                <a:lnTo>
                  <a:pt x="44069" y="49504"/>
                </a:lnTo>
                <a:lnTo>
                  <a:pt x="48860" y="53840"/>
                </a:lnTo>
                <a:lnTo>
                  <a:pt x="47653" y="65090"/>
                </a:lnTo>
                <a:lnTo>
                  <a:pt x="46316" y="68630"/>
                </a:lnTo>
                <a:lnTo>
                  <a:pt x="52273" y="73482"/>
                </a:lnTo>
                <a:lnTo>
                  <a:pt x="58521" y="76314"/>
                </a:lnTo>
                <a:lnTo>
                  <a:pt x="58305" y="72288"/>
                </a:lnTo>
                <a:lnTo>
                  <a:pt x="59118" y="68364"/>
                </a:lnTo>
                <a:lnTo>
                  <a:pt x="61290" y="65176"/>
                </a:lnTo>
                <a:lnTo>
                  <a:pt x="67472" y="53810"/>
                </a:lnTo>
                <a:lnTo>
                  <a:pt x="71456" y="41280"/>
                </a:lnTo>
                <a:lnTo>
                  <a:pt x="71977" y="29720"/>
                </a:lnTo>
                <a:lnTo>
                  <a:pt x="70637" y="2517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56520" y="3345667"/>
            <a:ext cx="726074" cy="312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70589" y="2484760"/>
            <a:ext cx="255800" cy="2391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05797" y="2345867"/>
            <a:ext cx="980440" cy="0"/>
          </a:xfrm>
          <a:custGeom>
            <a:avLst/>
            <a:gdLst/>
            <a:ahLst/>
            <a:cxnLst/>
            <a:rect l="l" t="t" r="r" b="b"/>
            <a:pathLst>
              <a:path w="980439">
                <a:moveTo>
                  <a:pt x="0" y="0"/>
                </a:moveTo>
                <a:lnTo>
                  <a:pt x="979995" y="0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8481" y="2133023"/>
            <a:ext cx="2966720" cy="1400175"/>
          </a:xfrm>
          <a:custGeom>
            <a:avLst/>
            <a:gdLst/>
            <a:ahLst/>
            <a:cxnLst/>
            <a:rect l="l" t="t" r="r" b="b"/>
            <a:pathLst>
              <a:path w="2966720" h="1400175">
                <a:moveTo>
                  <a:pt x="0" y="478838"/>
                </a:moveTo>
                <a:lnTo>
                  <a:pt x="71149" y="598296"/>
                </a:lnTo>
                <a:lnTo>
                  <a:pt x="135820" y="705876"/>
                </a:lnTo>
                <a:lnTo>
                  <a:pt x="195007" y="802262"/>
                </a:lnTo>
                <a:lnTo>
                  <a:pt x="249704" y="888139"/>
                </a:lnTo>
                <a:lnTo>
                  <a:pt x="300903" y="964191"/>
                </a:lnTo>
                <a:lnTo>
                  <a:pt x="349600" y="1031102"/>
                </a:lnTo>
                <a:lnTo>
                  <a:pt x="396788" y="1089557"/>
                </a:lnTo>
                <a:lnTo>
                  <a:pt x="443461" y="1140240"/>
                </a:lnTo>
                <a:lnTo>
                  <a:pt x="490612" y="1183836"/>
                </a:lnTo>
                <a:lnTo>
                  <a:pt x="539235" y="1221029"/>
                </a:lnTo>
                <a:lnTo>
                  <a:pt x="590325" y="1252503"/>
                </a:lnTo>
                <a:lnTo>
                  <a:pt x="644875" y="1278943"/>
                </a:lnTo>
                <a:lnTo>
                  <a:pt x="703878" y="1301034"/>
                </a:lnTo>
                <a:lnTo>
                  <a:pt x="768329" y="1319458"/>
                </a:lnTo>
                <a:lnTo>
                  <a:pt x="839222" y="1334902"/>
                </a:lnTo>
                <a:lnTo>
                  <a:pt x="917550" y="1348049"/>
                </a:lnTo>
                <a:lnTo>
                  <a:pt x="1004308" y="1359584"/>
                </a:lnTo>
                <a:lnTo>
                  <a:pt x="1100488" y="1370191"/>
                </a:lnTo>
                <a:lnTo>
                  <a:pt x="1207085" y="1380554"/>
                </a:lnTo>
                <a:lnTo>
                  <a:pt x="1325092" y="1391358"/>
                </a:lnTo>
                <a:lnTo>
                  <a:pt x="1448873" y="1399089"/>
                </a:lnTo>
                <a:lnTo>
                  <a:pt x="1571741" y="1400180"/>
                </a:lnTo>
                <a:lnTo>
                  <a:pt x="1693117" y="1395241"/>
                </a:lnTo>
                <a:lnTo>
                  <a:pt x="1812421" y="1384879"/>
                </a:lnTo>
                <a:lnTo>
                  <a:pt x="1929074" y="1369704"/>
                </a:lnTo>
                <a:lnTo>
                  <a:pt x="2042495" y="1350324"/>
                </a:lnTo>
                <a:lnTo>
                  <a:pt x="2152107" y="1327347"/>
                </a:lnTo>
                <a:lnTo>
                  <a:pt x="2257328" y="1301381"/>
                </a:lnTo>
                <a:lnTo>
                  <a:pt x="2357580" y="1273036"/>
                </a:lnTo>
                <a:lnTo>
                  <a:pt x="2452282" y="1242919"/>
                </a:lnTo>
                <a:lnTo>
                  <a:pt x="2540856" y="1211640"/>
                </a:lnTo>
                <a:lnTo>
                  <a:pt x="2622722" y="1179806"/>
                </a:lnTo>
                <a:lnTo>
                  <a:pt x="2697300" y="1148026"/>
                </a:lnTo>
                <a:lnTo>
                  <a:pt x="2764010" y="1116908"/>
                </a:lnTo>
                <a:lnTo>
                  <a:pt x="2822274" y="1087061"/>
                </a:lnTo>
                <a:lnTo>
                  <a:pt x="2871511" y="1059094"/>
                </a:lnTo>
                <a:lnTo>
                  <a:pt x="2911142" y="1033615"/>
                </a:lnTo>
                <a:lnTo>
                  <a:pt x="2959269" y="992554"/>
                </a:lnTo>
                <a:lnTo>
                  <a:pt x="2966605" y="978189"/>
                </a:lnTo>
                <a:lnTo>
                  <a:pt x="2951831" y="817528"/>
                </a:lnTo>
                <a:lnTo>
                  <a:pt x="2921774" y="675261"/>
                </a:lnTo>
                <a:lnTo>
                  <a:pt x="2878169" y="550290"/>
                </a:lnTo>
                <a:lnTo>
                  <a:pt x="2822751" y="441518"/>
                </a:lnTo>
                <a:lnTo>
                  <a:pt x="2757254" y="347847"/>
                </a:lnTo>
                <a:lnTo>
                  <a:pt x="2683413" y="268177"/>
                </a:lnTo>
                <a:lnTo>
                  <a:pt x="2602961" y="201412"/>
                </a:lnTo>
                <a:lnTo>
                  <a:pt x="2517634" y="146452"/>
                </a:lnTo>
                <a:lnTo>
                  <a:pt x="2429165" y="102199"/>
                </a:lnTo>
                <a:lnTo>
                  <a:pt x="2339290" y="67556"/>
                </a:lnTo>
                <a:lnTo>
                  <a:pt x="2249743" y="41425"/>
                </a:lnTo>
                <a:lnTo>
                  <a:pt x="2162258" y="22706"/>
                </a:lnTo>
                <a:lnTo>
                  <a:pt x="2078569" y="10303"/>
                </a:lnTo>
                <a:lnTo>
                  <a:pt x="2000412" y="3116"/>
                </a:lnTo>
                <a:lnTo>
                  <a:pt x="1929520" y="47"/>
                </a:lnTo>
                <a:lnTo>
                  <a:pt x="1867628" y="0"/>
                </a:lnTo>
                <a:lnTo>
                  <a:pt x="1816471" y="1874"/>
                </a:lnTo>
                <a:lnTo>
                  <a:pt x="1777783" y="4572"/>
                </a:lnTo>
                <a:lnTo>
                  <a:pt x="1753298" y="6997"/>
                </a:lnTo>
                <a:lnTo>
                  <a:pt x="1744751" y="8049"/>
                </a:lnTo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6498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378917" y="0"/>
                </a:moveTo>
                <a:lnTo>
                  <a:pt x="317457" y="4959"/>
                </a:lnTo>
                <a:lnTo>
                  <a:pt x="259154" y="19317"/>
                </a:lnTo>
                <a:lnTo>
                  <a:pt x="204788" y="42293"/>
                </a:lnTo>
                <a:lnTo>
                  <a:pt x="155138" y="73108"/>
                </a:lnTo>
                <a:lnTo>
                  <a:pt x="110986" y="110982"/>
                </a:lnTo>
                <a:lnTo>
                  <a:pt x="73112" y="155133"/>
                </a:lnTo>
                <a:lnTo>
                  <a:pt x="42296" y="204782"/>
                </a:lnTo>
                <a:lnTo>
                  <a:pt x="19318" y="259149"/>
                </a:lnTo>
                <a:lnTo>
                  <a:pt x="4959" y="317454"/>
                </a:lnTo>
                <a:lnTo>
                  <a:pt x="0" y="378917"/>
                </a:lnTo>
                <a:lnTo>
                  <a:pt x="1256" y="409996"/>
                </a:lnTo>
                <a:lnTo>
                  <a:pt x="11013" y="469980"/>
                </a:lnTo>
                <a:lnTo>
                  <a:pt x="29778" y="526416"/>
                </a:lnTo>
                <a:lnTo>
                  <a:pt x="56773" y="578524"/>
                </a:lnTo>
                <a:lnTo>
                  <a:pt x="91216" y="625523"/>
                </a:lnTo>
                <a:lnTo>
                  <a:pt x="132326" y="666633"/>
                </a:lnTo>
                <a:lnTo>
                  <a:pt x="179325" y="701076"/>
                </a:lnTo>
                <a:lnTo>
                  <a:pt x="231430" y="728069"/>
                </a:lnTo>
                <a:lnTo>
                  <a:pt x="287863" y="746834"/>
                </a:lnTo>
                <a:lnTo>
                  <a:pt x="347841" y="756591"/>
                </a:lnTo>
                <a:lnTo>
                  <a:pt x="378917" y="757847"/>
                </a:lnTo>
                <a:lnTo>
                  <a:pt x="409996" y="756591"/>
                </a:lnTo>
                <a:lnTo>
                  <a:pt x="469980" y="746834"/>
                </a:lnTo>
                <a:lnTo>
                  <a:pt x="526416" y="728069"/>
                </a:lnTo>
                <a:lnTo>
                  <a:pt x="578524" y="701076"/>
                </a:lnTo>
                <a:lnTo>
                  <a:pt x="625523" y="666633"/>
                </a:lnTo>
                <a:lnTo>
                  <a:pt x="666633" y="625523"/>
                </a:lnTo>
                <a:lnTo>
                  <a:pt x="701076" y="578524"/>
                </a:lnTo>
                <a:lnTo>
                  <a:pt x="728069" y="526416"/>
                </a:lnTo>
                <a:lnTo>
                  <a:pt x="746834" y="469980"/>
                </a:lnTo>
                <a:lnTo>
                  <a:pt x="756591" y="409996"/>
                </a:lnTo>
                <a:lnTo>
                  <a:pt x="757847" y="378917"/>
                </a:lnTo>
                <a:lnTo>
                  <a:pt x="756591" y="347840"/>
                </a:lnTo>
                <a:lnTo>
                  <a:pt x="746834" y="287858"/>
                </a:lnTo>
                <a:lnTo>
                  <a:pt x="728069" y="231425"/>
                </a:lnTo>
                <a:lnTo>
                  <a:pt x="701076" y="179319"/>
                </a:lnTo>
                <a:lnTo>
                  <a:pt x="666633" y="132321"/>
                </a:lnTo>
                <a:lnTo>
                  <a:pt x="625523" y="91212"/>
                </a:lnTo>
                <a:lnTo>
                  <a:pt x="578524" y="56770"/>
                </a:lnTo>
                <a:lnTo>
                  <a:pt x="526416" y="29777"/>
                </a:lnTo>
                <a:lnTo>
                  <a:pt x="469980" y="11012"/>
                </a:lnTo>
                <a:lnTo>
                  <a:pt x="409996" y="1256"/>
                </a:lnTo>
                <a:lnTo>
                  <a:pt x="378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6498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7847" y="378917"/>
                </a:moveTo>
                <a:lnTo>
                  <a:pt x="752887" y="440383"/>
                </a:lnTo>
                <a:lnTo>
                  <a:pt x="738529" y="498690"/>
                </a:lnTo>
                <a:lnTo>
                  <a:pt x="715552" y="553059"/>
                </a:lnTo>
                <a:lnTo>
                  <a:pt x="684737" y="602710"/>
                </a:lnTo>
                <a:lnTo>
                  <a:pt x="646863" y="646863"/>
                </a:lnTo>
                <a:lnTo>
                  <a:pt x="602710" y="684737"/>
                </a:lnTo>
                <a:lnTo>
                  <a:pt x="553059" y="715552"/>
                </a:lnTo>
                <a:lnTo>
                  <a:pt x="498690" y="738529"/>
                </a:lnTo>
                <a:lnTo>
                  <a:pt x="440383" y="752887"/>
                </a:lnTo>
                <a:lnTo>
                  <a:pt x="378917" y="757847"/>
                </a:lnTo>
                <a:lnTo>
                  <a:pt x="347841" y="756591"/>
                </a:lnTo>
                <a:lnTo>
                  <a:pt x="287863" y="746834"/>
                </a:lnTo>
                <a:lnTo>
                  <a:pt x="231430" y="728069"/>
                </a:lnTo>
                <a:lnTo>
                  <a:pt x="179325" y="701076"/>
                </a:lnTo>
                <a:lnTo>
                  <a:pt x="132326" y="666633"/>
                </a:lnTo>
                <a:lnTo>
                  <a:pt x="91216" y="625523"/>
                </a:lnTo>
                <a:lnTo>
                  <a:pt x="56773" y="578524"/>
                </a:lnTo>
                <a:lnTo>
                  <a:pt x="29778" y="526416"/>
                </a:lnTo>
                <a:lnTo>
                  <a:pt x="11013" y="469980"/>
                </a:lnTo>
                <a:lnTo>
                  <a:pt x="1256" y="409996"/>
                </a:lnTo>
                <a:lnTo>
                  <a:pt x="0" y="378917"/>
                </a:lnTo>
                <a:lnTo>
                  <a:pt x="1256" y="347840"/>
                </a:lnTo>
                <a:lnTo>
                  <a:pt x="11013" y="287858"/>
                </a:lnTo>
                <a:lnTo>
                  <a:pt x="29778" y="231425"/>
                </a:lnTo>
                <a:lnTo>
                  <a:pt x="56773" y="179319"/>
                </a:lnTo>
                <a:lnTo>
                  <a:pt x="91216" y="132321"/>
                </a:lnTo>
                <a:lnTo>
                  <a:pt x="132326" y="91212"/>
                </a:lnTo>
                <a:lnTo>
                  <a:pt x="179325" y="56770"/>
                </a:lnTo>
                <a:lnTo>
                  <a:pt x="231430" y="29777"/>
                </a:lnTo>
                <a:lnTo>
                  <a:pt x="287863" y="11012"/>
                </a:lnTo>
                <a:lnTo>
                  <a:pt x="347841" y="1256"/>
                </a:lnTo>
                <a:lnTo>
                  <a:pt x="378917" y="0"/>
                </a:lnTo>
                <a:lnTo>
                  <a:pt x="409996" y="1256"/>
                </a:lnTo>
                <a:lnTo>
                  <a:pt x="469980" y="11012"/>
                </a:lnTo>
                <a:lnTo>
                  <a:pt x="526416" y="29777"/>
                </a:lnTo>
                <a:lnTo>
                  <a:pt x="578524" y="56770"/>
                </a:lnTo>
                <a:lnTo>
                  <a:pt x="625523" y="91212"/>
                </a:lnTo>
                <a:lnTo>
                  <a:pt x="666633" y="132321"/>
                </a:lnTo>
                <a:lnTo>
                  <a:pt x="701076" y="179319"/>
                </a:lnTo>
                <a:lnTo>
                  <a:pt x="728069" y="231425"/>
                </a:lnTo>
                <a:lnTo>
                  <a:pt x="746834" y="287858"/>
                </a:lnTo>
                <a:lnTo>
                  <a:pt x="756591" y="347840"/>
                </a:lnTo>
                <a:lnTo>
                  <a:pt x="757847" y="378917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37645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378929" y="0"/>
                </a:moveTo>
                <a:lnTo>
                  <a:pt x="317467" y="4959"/>
                </a:lnTo>
                <a:lnTo>
                  <a:pt x="259161" y="19317"/>
                </a:lnTo>
                <a:lnTo>
                  <a:pt x="204792" y="42293"/>
                </a:lnTo>
                <a:lnTo>
                  <a:pt x="155141" y="73108"/>
                </a:lnTo>
                <a:lnTo>
                  <a:pt x="110988" y="110982"/>
                </a:lnTo>
                <a:lnTo>
                  <a:pt x="73113" y="155133"/>
                </a:lnTo>
                <a:lnTo>
                  <a:pt x="42296" y="204782"/>
                </a:lnTo>
                <a:lnTo>
                  <a:pt x="19318" y="259149"/>
                </a:lnTo>
                <a:lnTo>
                  <a:pt x="4959" y="317454"/>
                </a:lnTo>
                <a:lnTo>
                  <a:pt x="0" y="378917"/>
                </a:lnTo>
                <a:lnTo>
                  <a:pt x="1256" y="409996"/>
                </a:lnTo>
                <a:lnTo>
                  <a:pt x="11013" y="469980"/>
                </a:lnTo>
                <a:lnTo>
                  <a:pt x="29779" y="526416"/>
                </a:lnTo>
                <a:lnTo>
                  <a:pt x="56773" y="578524"/>
                </a:lnTo>
                <a:lnTo>
                  <a:pt x="91217" y="625523"/>
                </a:lnTo>
                <a:lnTo>
                  <a:pt x="132329" y="666633"/>
                </a:lnTo>
                <a:lnTo>
                  <a:pt x="179328" y="701076"/>
                </a:lnTo>
                <a:lnTo>
                  <a:pt x="231436" y="728069"/>
                </a:lnTo>
                <a:lnTo>
                  <a:pt x="287870" y="746834"/>
                </a:lnTo>
                <a:lnTo>
                  <a:pt x="347852" y="756591"/>
                </a:lnTo>
                <a:lnTo>
                  <a:pt x="378929" y="757847"/>
                </a:lnTo>
                <a:lnTo>
                  <a:pt x="410007" y="756591"/>
                </a:lnTo>
                <a:lnTo>
                  <a:pt x="469988" y="746834"/>
                </a:lnTo>
                <a:lnTo>
                  <a:pt x="526421" y="728069"/>
                </a:lnTo>
                <a:lnTo>
                  <a:pt x="578527" y="701076"/>
                </a:lnTo>
                <a:lnTo>
                  <a:pt x="625525" y="666633"/>
                </a:lnTo>
                <a:lnTo>
                  <a:pt x="666635" y="625523"/>
                </a:lnTo>
                <a:lnTo>
                  <a:pt x="701076" y="578524"/>
                </a:lnTo>
                <a:lnTo>
                  <a:pt x="728069" y="526416"/>
                </a:lnTo>
                <a:lnTo>
                  <a:pt x="746834" y="469980"/>
                </a:lnTo>
                <a:lnTo>
                  <a:pt x="756591" y="409996"/>
                </a:lnTo>
                <a:lnTo>
                  <a:pt x="757847" y="378917"/>
                </a:lnTo>
                <a:lnTo>
                  <a:pt x="756591" y="347840"/>
                </a:lnTo>
                <a:lnTo>
                  <a:pt x="746834" y="287858"/>
                </a:lnTo>
                <a:lnTo>
                  <a:pt x="728069" y="231425"/>
                </a:lnTo>
                <a:lnTo>
                  <a:pt x="701076" y="179319"/>
                </a:lnTo>
                <a:lnTo>
                  <a:pt x="666635" y="132321"/>
                </a:lnTo>
                <a:lnTo>
                  <a:pt x="625525" y="91212"/>
                </a:lnTo>
                <a:lnTo>
                  <a:pt x="578527" y="56770"/>
                </a:lnTo>
                <a:lnTo>
                  <a:pt x="526421" y="29777"/>
                </a:lnTo>
                <a:lnTo>
                  <a:pt x="469988" y="11012"/>
                </a:lnTo>
                <a:lnTo>
                  <a:pt x="410007" y="1256"/>
                </a:lnTo>
                <a:lnTo>
                  <a:pt x="378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37645" y="1966950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7847" y="378917"/>
                </a:moveTo>
                <a:lnTo>
                  <a:pt x="752887" y="440383"/>
                </a:lnTo>
                <a:lnTo>
                  <a:pt x="738529" y="498690"/>
                </a:lnTo>
                <a:lnTo>
                  <a:pt x="715553" y="553059"/>
                </a:lnTo>
                <a:lnTo>
                  <a:pt x="684738" y="602710"/>
                </a:lnTo>
                <a:lnTo>
                  <a:pt x="646864" y="646863"/>
                </a:lnTo>
                <a:lnTo>
                  <a:pt x="602713" y="684737"/>
                </a:lnTo>
                <a:lnTo>
                  <a:pt x="553064" y="715552"/>
                </a:lnTo>
                <a:lnTo>
                  <a:pt x="498697" y="738529"/>
                </a:lnTo>
                <a:lnTo>
                  <a:pt x="440392" y="752887"/>
                </a:lnTo>
                <a:lnTo>
                  <a:pt x="378929" y="757847"/>
                </a:lnTo>
                <a:lnTo>
                  <a:pt x="347852" y="756591"/>
                </a:lnTo>
                <a:lnTo>
                  <a:pt x="287870" y="746834"/>
                </a:lnTo>
                <a:lnTo>
                  <a:pt x="231436" y="728069"/>
                </a:lnTo>
                <a:lnTo>
                  <a:pt x="179328" y="701076"/>
                </a:lnTo>
                <a:lnTo>
                  <a:pt x="132329" y="666633"/>
                </a:lnTo>
                <a:lnTo>
                  <a:pt x="91217" y="625523"/>
                </a:lnTo>
                <a:lnTo>
                  <a:pt x="56773" y="578524"/>
                </a:lnTo>
                <a:lnTo>
                  <a:pt x="29779" y="526416"/>
                </a:lnTo>
                <a:lnTo>
                  <a:pt x="11013" y="469980"/>
                </a:lnTo>
                <a:lnTo>
                  <a:pt x="1256" y="409996"/>
                </a:lnTo>
                <a:lnTo>
                  <a:pt x="0" y="378917"/>
                </a:lnTo>
                <a:lnTo>
                  <a:pt x="1256" y="347840"/>
                </a:lnTo>
                <a:lnTo>
                  <a:pt x="11013" y="287858"/>
                </a:lnTo>
                <a:lnTo>
                  <a:pt x="29779" y="231425"/>
                </a:lnTo>
                <a:lnTo>
                  <a:pt x="56773" y="179319"/>
                </a:lnTo>
                <a:lnTo>
                  <a:pt x="91217" y="132321"/>
                </a:lnTo>
                <a:lnTo>
                  <a:pt x="132329" y="91212"/>
                </a:lnTo>
                <a:lnTo>
                  <a:pt x="179328" y="56770"/>
                </a:lnTo>
                <a:lnTo>
                  <a:pt x="231436" y="29777"/>
                </a:lnTo>
                <a:lnTo>
                  <a:pt x="287870" y="11012"/>
                </a:lnTo>
                <a:lnTo>
                  <a:pt x="347852" y="1256"/>
                </a:lnTo>
                <a:lnTo>
                  <a:pt x="378929" y="0"/>
                </a:lnTo>
                <a:lnTo>
                  <a:pt x="410007" y="1256"/>
                </a:lnTo>
                <a:lnTo>
                  <a:pt x="469988" y="11012"/>
                </a:lnTo>
                <a:lnTo>
                  <a:pt x="526421" y="29777"/>
                </a:lnTo>
                <a:lnTo>
                  <a:pt x="578527" y="56770"/>
                </a:lnTo>
                <a:lnTo>
                  <a:pt x="625525" y="91212"/>
                </a:lnTo>
                <a:lnTo>
                  <a:pt x="666635" y="132321"/>
                </a:lnTo>
                <a:lnTo>
                  <a:pt x="701076" y="179319"/>
                </a:lnTo>
                <a:lnTo>
                  <a:pt x="728069" y="231425"/>
                </a:lnTo>
                <a:lnTo>
                  <a:pt x="746834" y="287858"/>
                </a:lnTo>
                <a:lnTo>
                  <a:pt x="756591" y="347840"/>
                </a:lnTo>
                <a:lnTo>
                  <a:pt x="757847" y="378917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12072" y="2666442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89">
                <a:moveTo>
                  <a:pt x="378929" y="0"/>
                </a:moveTo>
                <a:lnTo>
                  <a:pt x="317467" y="4959"/>
                </a:lnTo>
                <a:lnTo>
                  <a:pt x="259161" y="19317"/>
                </a:lnTo>
                <a:lnTo>
                  <a:pt x="204792" y="42294"/>
                </a:lnTo>
                <a:lnTo>
                  <a:pt x="155141" y="73109"/>
                </a:lnTo>
                <a:lnTo>
                  <a:pt x="110988" y="110983"/>
                </a:lnTo>
                <a:lnTo>
                  <a:pt x="73113" y="155136"/>
                </a:lnTo>
                <a:lnTo>
                  <a:pt x="42296" y="204787"/>
                </a:lnTo>
                <a:lnTo>
                  <a:pt x="19318" y="259156"/>
                </a:lnTo>
                <a:lnTo>
                  <a:pt x="4959" y="317464"/>
                </a:lnTo>
                <a:lnTo>
                  <a:pt x="0" y="378929"/>
                </a:lnTo>
                <a:lnTo>
                  <a:pt x="1256" y="410007"/>
                </a:lnTo>
                <a:lnTo>
                  <a:pt x="11013" y="469988"/>
                </a:lnTo>
                <a:lnTo>
                  <a:pt x="29779" y="526421"/>
                </a:lnTo>
                <a:lnTo>
                  <a:pt x="56773" y="578527"/>
                </a:lnTo>
                <a:lnTo>
                  <a:pt x="91217" y="625525"/>
                </a:lnTo>
                <a:lnTo>
                  <a:pt x="132329" y="666635"/>
                </a:lnTo>
                <a:lnTo>
                  <a:pt x="179328" y="701076"/>
                </a:lnTo>
                <a:lnTo>
                  <a:pt x="231436" y="728069"/>
                </a:lnTo>
                <a:lnTo>
                  <a:pt x="287870" y="746834"/>
                </a:lnTo>
                <a:lnTo>
                  <a:pt x="347852" y="756591"/>
                </a:lnTo>
                <a:lnTo>
                  <a:pt x="378929" y="757847"/>
                </a:lnTo>
                <a:lnTo>
                  <a:pt x="410007" y="756591"/>
                </a:lnTo>
                <a:lnTo>
                  <a:pt x="469988" y="746834"/>
                </a:lnTo>
                <a:lnTo>
                  <a:pt x="526421" y="728069"/>
                </a:lnTo>
                <a:lnTo>
                  <a:pt x="578527" y="701076"/>
                </a:lnTo>
                <a:lnTo>
                  <a:pt x="625525" y="666635"/>
                </a:lnTo>
                <a:lnTo>
                  <a:pt x="666635" y="625525"/>
                </a:lnTo>
                <a:lnTo>
                  <a:pt x="701076" y="578527"/>
                </a:lnTo>
                <a:lnTo>
                  <a:pt x="728069" y="526421"/>
                </a:lnTo>
                <a:lnTo>
                  <a:pt x="746834" y="469988"/>
                </a:lnTo>
                <a:lnTo>
                  <a:pt x="756591" y="410007"/>
                </a:lnTo>
                <a:lnTo>
                  <a:pt x="757847" y="378929"/>
                </a:lnTo>
                <a:lnTo>
                  <a:pt x="756591" y="347850"/>
                </a:lnTo>
                <a:lnTo>
                  <a:pt x="746834" y="287866"/>
                </a:lnTo>
                <a:lnTo>
                  <a:pt x="728069" y="231430"/>
                </a:lnTo>
                <a:lnTo>
                  <a:pt x="701076" y="179323"/>
                </a:lnTo>
                <a:lnTo>
                  <a:pt x="666635" y="132323"/>
                </a:lnTo>
                <a:lnTo>
                  <a:pt x="625525" y="91213"/>
                </a:lnTo>
                <a:lnTo>
                  <a:pt x="578527" y="56770"/>
                </a:lnTo>
                <a:lnTo>
                  <a:pt x="526421" y="29777"/>
                </a:lnTo>
                <a:lnTo>
                  <a:pt x="469988" y="11012"/>
                </a:lnTo>
                <a:lnTo>
                  <a:pt x="410007" y="1256"/>
                </a:lnTo>
                <a:lnTo>
                  <a:pt x="3789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12072" y="2666442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90" h="758189">
                <a:moveTo>
                  <a:pt x="757847" y="378929"/>
                </a:moveTo>
                <a:lnTo>
                  <a:pt x="752887" y="440392"/>
                </a:lnTo>
                <a:lnTo>
                  <a:pt x="738529" y="498697"/>
                </a:lnTo>
                <a:lnTo>
                  <a:pt x="715553" y="553064"/>
                </a:lnTo>
                <a:lnTo>
                  <a:pt x="684738" y="602713"/>
                </a:lnTo>
                <a:lnTo>
                  <a:pt x="646864" y="646864"/>
                </a:lnTo>
                <a:lnTo>
                  <a:pt x="602713" y="684738"/>
                </a:lnTo>
                <a:lnTo>
                  <a:pt x="553064" y="715553"/>
                </a:lnTo>
                <a:lnTo>
                  <a:pt x="498697" y="738529"/>
                </a:lnTo>
                <a:lnTo>
                  <a:pt x="440392" y="752887"/>
                </a:lnTo>
                <a:lnTo>
                  <a:pt x="378929" y="757847"/>
                </a:lnTo>
                <a:lnTo>
                  <a:pt x="347852" y="756591"/>
                </a:lnTo>
                <a:lnTo>
                  <a:pt x="287870" y="746834"/>
                </a:lnTo>
                <a:lnTo>
                  <a:pt x="231436" y="728069"/>
                </a:lnTo>
                <a:lnTo>
                  <a:pt x="179328" y="701076"/>
                </a:lnTo>
                <a:lnTo>
                  <a:pt x="132329" y="666635"/>
                </a:lnTo>
                <a:lnTo>
                  <a:pt x="91217" y="625525"/>
                </a:lnTo>
                <a:lnTo>
                  <a:pt x="56773" y="578527"/>
                </a:lnTo>
                <a:lnTo>
                  <a:pt x="29779" y="526421"/>
                </a:lnTo>
                <a:lnTo>
                  <a:pt x="11013" y="469988"/>
                </a:lnTo>
                <a:lnTo>
                  <a:pt x="1256" y="410007"/>
                </a:lnTo>
                <a:lnTo>
                  <a:pt x="0" y="378929"/>
                </a:lnTo>
                <a:lnTo>
                  <a:pt x="1256" y="347850"/>
                </a:lnTo>
                <a:lnTo>
                  <a:pt x="11013" y="287866"/>
                </a:lnTo>
                <a:lnTo>
                  <a:pt x="29779" y="231430"/>
                </a:lnTo>
                <a:lnTo>
                  <a:pt x="56773" y="179323"/>
                </a:lnTo>
                <a:lnTo>
                  <a:pt x="91217" y="132323"/>
                </a:lnTo>
                <a:lnTo>
                  <a:pt x="132329" y="91213"/>
                </a:lnTo>
                <a:lnTo>
                  <a:pt x="179328" y="56770"/>
                </a:lnTo>
                <a:lnTo>
                  <a:pt x="231436" y="29777"/>
                </a:lnTo>
                <a:lnTo>
                  <a:pt x="287870" y="11012"/>
                </a:lnTo>
                <a:lnTo>
                  <a:pt x="347852" y="1256"/>
                </a:lnTo>
                <a:lnTo>
                  <a:pt x="378929" y="0"/>
                </a:lnTo>
                <a:lnTo>
                  <a:pt x="410007" y="1256"/>
                </a:lnTo>
                <a:lnTo>
                  <a:pt x="469988" y="11012"/>
                </a:lnTo>
                <a:lnTo>
                  <a:pt x="526421" y="29777"/>
                </a:lnTo>
                <a:lnTo>
                  <a:pt x="578527" y="56770"/>
                </a:lnTo>
                <a:lnTo>
                  <a:pt x="625525" y="91213"/>
                </a:lnTo>
                <a:lnTo>
                  <a:pt x="666635" y="132323"/>
                </a:lnTo>
                <a:lnTo>
                  <a:pt x="701076" y="179323"/>
                </a:lnTo>
                <a:lnTo>
                  <a:pt x="728069" y="231430"/>
                </a:lnTo>
                <a:lnTo>
                  <a:pt x="746834" y="287866"/>
                </a:lnTo>
                <a:lnTo>
                  <a:pt x="756591" y="347850"/>
                </a:lnTo>
                <a:lnTo>
                  <a:pt x="757847" y="378929"/>
                </a:lnTo>
                <a:close/>
              </a:path>
            </a:pathLst>
          </a:custGeom>
          <a:ln w="127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012162" y="2138175"/>
            <a:ext cx="568325" cy="46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8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North America 14%</a:t>
            </a:r>
            <a:endParaRPr sz="1000">
              <a:latin typeface="Gotham Pro Medium"/>
              <a:cs typeface="Gotham Pro Medium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1"/>
              </a:rPr>
              <a:t>ww</a:t>
            </a:r>
            <a:r>
              <a:rPr spc="-50" dirty="0">
                <a:hlinkClick r:id="rId11"/>
              </a:rPr>
              <a:t>w</a:t>
            </a:r>
            <a:r>
              <a:rPr spc="5" dirty="0">
                <a:hlinkClick r:id="rId11"/>
              </a:rPr>
              <a:t>.i</a:t>
            </a:r>
            <a:r>
              <a:rPr dirty="0">
                <a:hlinkClick r:id="rId11"/>
              </a:rPr>
              <a:t>c</a:t>
            </a:r>
            <a:r>
              <a:rPr spc="10" dirty="0">
                <a:hlinkClick r:id="rId11"/>
              </a:rPr>
              <a:t>ctt</a:t>
            </a:r>
            <a:r>
              <a:rPr spc="-15" dirty="0">
                <a:hlinkClick r:id="rId11"/>
              </a:rPr>
              <a:t>.</a:t>
            </a:r>
            <a:r>
              <a:rPr dirty="0">
                <a:hlinkClick r:id="rId11"/>
              </a:rPr>
              <a:t>c</a:t>
            </a:r>
            <a:r>
              <a:rPr spc="20" dirty="0">
                <a:hlinkClick r:id="rId11"/>
              </a:rPr>
              <a:t>om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757836" y="2193515"/>
            <a:ext cx="67627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</a:t>
            </a:r>
            <a:r>
              <a:rPr sz="900" spc="-50" dirty="0">
                <a:solidFill>
                  <a:srgbClr val="194621"/>
                </a:solidFill>
                <a:latin typeface="Gotham Pro Medium"/>
                <a:cs typeface="Gotham Pro Medium"/>
              </a:rPr>
              <a:t>.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 </a:t>
            </a:r>
            <a:r>
              <a:rPr sz="900" spc="-70" dirty="0">
                <a:solidFill>
                  <a:srgbClr val="194621"/>
                </a:solidFill>
                <a:latin typeface="Gotham Pro Medium"/>
                <a:cs typeface="Gotham Pro Medium"/>
              </a:rPr>
              <a:t>T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rillion $</a:t>
            </a:r>
            <a:endParaRPr sz="900">
              <a:latin typeface="Gotham Pro Medium"/>
              <a:cs typeface="Gotham Pro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59265" y="3321016"/>
            <a:ext cx="71501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1.4 </a:t>
            </a:r>
            <a:r>
              <a:rPr sz="900" spc="-70" dirty="0">
                <a:solidFill>
                  <a:srgbClr val="194621"/>
                </a:solidFill>
                <a:latin typeface="Gotham Pro Medium"/>
                <a:cs typeface="Gotham Pro Medium"/>
              </a:rPr>
              <a:t>T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rillion $</a:t>
            </a:r>
            <a:endParaRPr sz="900">
              <a:latin typeface="Gotham Pro Medium"/>
              <a:cs typeface="Gotham Pro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44143" y="2148483"/>
            <a:ext cx="71183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1.6 </a:t>
            </a:r>
            <a:r>
              <a:rPr sz="900" spc="-70" dirty="0">
                <a:solidFill>
                  <a:srgbClr val="194621"/>
                </a:solidFill>
                <a:latin typeface="Gotham Pro Medium"/>
                <a:cs typeface="Gotham Pro Medium"/>
              </a:rPr>
              <a:t>T</a:t>
            </a:r>
            <a:r>
              <a:rPr sz="900" dirty="0">
                <a:solidFill>
                  <a:srgbClr val="194621"/>
                </a:solidFill>
                <a:latin typeface="Gotham Pro Medium"/>
                <a:cs typeface="Gotham Pro Medium"/>
              </a:rPr>
              <a:t>rillion $</a:t>
            </a:r>
            <a:endParaRPr sz="900">
              <a:latin typeface="Gotham Pro Medium"/>
              <a:cs typeface="Gotham Pro Medium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42622" y="2899481"/>
            <a:ext cx="30543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 indent="-1270">
              <a:lnSpc>
                <a:spcPct val="1018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Asia 34%</a:t>
            </a:r>
            <a:endParaRPr sz="1000">
              <a:latin typeface="Gotham Pro Medium"/>
              <a:cs typeface="Gotham Pro Medium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81864" y="2221262"/>
            <a:ext cx="492759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Eu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ope</a:t>
            </a:r>
            <a:endParaRPr sz="1000">
              <a:latin typeface="Gotham Pro Medium"/>
              <a:cs typeface="Gotham Pro Medium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80081" y="2376342"/>
            <a:ext cx="29654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solidFill>
                  <a:srgbClr val="ED1C24"/>
                </a:solidFill>
                <a:latin typeface="Gotham Pro Medium"/>
                <a:cs typeface="Gotham Pro Medium"/>
              </a:rPr>
              <a:t>38%</a:t>
            </a:r>
            <a:endParaRPr sz="10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11" rIns="0" bIns="0" rtlCol="0">
            <a:spAutoFit/>
          </a:bodyPr>
          <a:lstStyle/>
          <a:p>
            <a:pPr marL="3199130">
              <a:lnSpc>
                <a:spcPct val="100000"/>
              </a:lnSpc>
            </a:pPr>
            <a:r>
              <a:rPr dirty="0"/>
              <a:t>THE </a:t>
            </a:r>
            <a:r>
              <a:rPr spc="-20" dirty="0"/>
              <a:t>A</a:t>
            </a:r>
            <a:r>
              <a:rPr dirty="0"/>
              <a:t>SIAN СENTER OF GR</a:t>
            </a:r>
            <a:r>
              <a:rPr spc="-145" dirty="0"/>
              <a:t>A</a:t>
            </a:r>
            <a:r>
              <a:rPr dirty="0"/>
              <a:t>VITY</a:t>
            </a:r>
          </a:p>
        </p:txBody>
      </p:sp>
      <p:sp>
        <p:nvSpPr>
          <p:cNvPr id="3" name="object 3"/>
          <p:cNvSpPr/>
          <p:nvPr/>
        </p:nvSpPr>
        <p:spPr>
          <a:xfrm>
            <a:off x="371941" y="292489"/>
            <a:ext cx="919073" cy="920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892" y="1274239"/>
            <a:ext cx="5429877" cy="3355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3700" y="153977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33"/>
                </a:moveTo>
                <a:lnTo>
                  <a:pt x="2445754" y="410692"/>
                </a:lnTo>
                <a:lnTo>
                  <a:pt x="2435137" y="400558"/>
                </a:lnTo>
                <a:lnTo>
                  <a:pt x="2422891" y="391551"/>
                </a:lnTo>
                <a:lnTo>
                  <a:pt x="2412605" y="390542"/>
                </a:lnTo>
                <a:lnTo>
                  <a:pt x="2412199" y="394627"/>
                </a:lnTo>
                <a:lnTo>
                  <a:pt x="2406637" y="390448"/>
                </a:lnTo>
                <a:lnTo>
                  <a:pt x="2405303" y="386841"/>
                </a:lnTo>
                <a:lnTo>
                  <a:pt x="2403970" y="383222"/>
                </a:lnTo>
                <a:lnTo>
                  <a:pt x="2385923" y="382650"/>
                </a:lnTo>
                <a:lnTo>
                  <a:pt x="2385682" y="386549"/>
                </a:lnTo>
                <a:lnTo>
                  <a:pt x="2385466" y="390448"/>
                </a:lnTo>
                <a:lnTo>
                  <a:pt x="2389924" y="390740"/>
                </a:lnTo>
                <a:lnTo>
                  <a:pt x="2392603" y="395198"/>
                </a:lnTo>
                <a:lnTo>
                  <a:pt x="2395270" y="399668"/>
                </a:lnTo>
                <a:lnTo>
                  <a:pt x="2389035" y="402170"/>
                </a:lnTo>
                <a:lnTo>
                  <a:pt x="2390355" y="407187"/>
                </a:lnTo>
                <a:lnTo>
                  <a:pt x="2391702" y="412203"/>
                </a:lnTo>
                <a:lnTo>
                  <a:pt x="2383675" y="404685"/>
                </a:lnTo>
                <a:lnTo>
                  <a:pt x="2380792" y="401904"/>
                </a:lnTo>
                <a:lnTo>
                  <a:pt x="2377897" y="399122"/>
                </a:lnTo>
                <a:lnTo>
                  <a:pt x="2379243" y="388226"/>
                </a:lnTo>
                <a:lnTo>
                  <a:pt x="2380119" y="382650"/>
                </a:lnTo>
                <a:lnTo>
                  <a:pt x="2381021" y="377075"/>
                </a:lnTo>
                <a:lnTo>
                  <a:pt x="2375001" y="378180"/>
                </a:lnTo>
                <a:lnTo>
                  <a:pt x="2374328" y="372617"/>
                </a:lnTo>
                <a:lnTo>
                  <a:pt x="2367814" y="365139"/>
                </a:lnTo>
                <a:lnTo>
                  <a:pt x="2355018" y="356661"/>
                </a:lnTo>
                <a:lnTo>
                  <a:pt x="2338996" y="348324"/>
                </a:lnTo>
                <a:lnTo>
                  <a:pt x="2328194" y="342356"/>
                </a:lnTo>
                <a:lnTo>
                  <a:pt x="2317184" y="333821"/>
                </a:lnTo>
                <a:lnTo>
                  <a:pt x="2305395" y="328416"/>
                </a:lnTo>
                <a:lnTo>
                  <a:pt x="2295256" y="319869"/>
                </a:lnTo>
                <a:lnTo>
                  <a:pt x="2282945" y="311999"/>
                </a:lnTo>
                <a:lnTo>
                  <a:pt x="2270476" y="305788"/>
                </a:lnTo>
                <a:lnTo>
                  <a:pt x="2259864" y="302214"/>
                </a:lnTo>
                <a:lnTo>
                  <a:pt x="2245994" y="300926"/>
                </a:lnTo>
                <a:lnTo>
                  <a:pt x="2248433" y="293408"/>
                </a:lnTo>
                <a:lnTo>
                  <a:pt x="2243099" y="294512"/>
                </a:lnTo>
                <a:lnTo>
                  <a:pt x="2232184" y="294863"/>
                </a:lnTo>
                <a:lnTo>
                  <a:pt x="2216940" y="293981"/>
                </a:lnTo>
                <a:lnTo>
                  <a:pt x="2201345" y="294733"/>
                </a:lnTo>
                <a:lnTo>
                  <a:pt x="2194149" y="295769"/>
                </a:lnTo>
                <a:lnTo>
                  <a:pt x="2184008" y="291240"/>
                </a:lnTo>
                <a:lnTo>
                  <a:pt x="2169649" y="286016"/>
                </a:lnTo>
                <a:lnTo>
                  <a:pt x="2159662" y="285083"/>
                </a:lnTo>
                <a:lnTo>
                  <a:pt x="2155964" y="290055"/>
                </a:lnTo>
                <a:lnTo>
                  <a:pt x="2157310" y="296468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39" y="312635"/>
                </a:lnTo>
                <a:lnTo>
                  <a:pt x="2164984" y="323374"/>
                </a:lnTo>
                <a:lnTo>
                  <a:pt x="2158285" y="330759"/>
                </a:lnTo>
                <a:lnTo>
                  <a:pt x="2147093" y="330325"/>
                </a:lnTo>
                <a:lnTo>
                  <a:pt x="2137870" y="322703"/>
                </a:lnTo>
                <a:lnTo>
                  <a:pt x="2133688" y="314883"/>
                </a:lnTo>
                <a:lnTo>
                  <a:pt x="2124557" y="317652"/>
                </a:lnTo>
                <a:lnTo>
                  <a:pt x="2122322" y="309295"/>
                </a:lnTo>
                <a:lnTo>
                  <a:pt x="2120099" y="300926"/>
                </a:lnTo>
                <a:lnTo>
                  <a:pt x="2125002" y="299529"/>
                </a:lnTo>
                <a:lnTo>
                  <a:pt x="2129459" y="304279"/>
                </a:lnTo>
                <a:lnTo>
                  <a:pt x="2133917" y="309016"/>
                </a:lnTo>
                <a:lnTo>
                  <a:pt x="2139937" y="305117"/>
                </a:lnTo>
                <a:lnTo>
                  <a:pt x="2140597" y="298983"/>
                </a:lnTo>
                <a:lnTo>
                  <a:pt x="2141270" y="292849"/>
                </a:lnTo>
                <a:lnTo>
                  <a:pt x="2128558" y="288658"/>
                </a:lnTo>
                <a:lnTo>
                  <a:pt x="2121649" y="289217"/>
                </a:lnTo>
                <a:lnTo>
                  <a:pt x="2114740" y="289775"/>
                </a:lnTo>
                <a:lnTo>
                  <a:pt x="2110955" y="301764"/>
                </a:lnTo>
                <a:lnTo>
                  <a:pt x="2103831" y="306793"/>
                </a:lnTo>
                <a:lnTo>
                  <a:pt x="2092530" y="308461"/>
                </a:lnTo>
                <a:lnTo>
                  <a:pt x="2077502" y="305969"/>
                </a:lnTo>
                <a:lnTo>
                  <a:pt x="2067000" y="302170"/>
                </a:lnTo>
                <a:lnTo>
                  <a:pt x="2057872" y="300382"/>
                </a:lnTo>
                <a:lnTo>
                  <a:pt x="2041760" y="300911"/>
                </a:lnTo>
                <a:lnTo>
                  <a:pt x="2026621" y="302910"/>
                </a:lnTo>
                <a:lnTo>
                  <a:pt x="2016709" y="308190"/>
                </a:lnTo>
                <a:lnTo>
                  <a:pt x="2019604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39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93" y="298983"/>
                </a:lnTo>
                <a:lnTo>
                  <a:pt x="1991080" y="298691"/>
                </a:lnTo>
                <a:lnTo>
                  <a:pt x="1993976" y="295071"/>
                </a:lnTo>
                <a:lnTo>
                  <a:pt x="1996884" y="291439"/>
                </a:lnTo>
                <a:lnTo>
                  <a:pt x="1991309" y="287807"/>
                </a:lnTo>
                <a:lnTo>
                  <a:pt x="1996655" y="283082"/>
                </a:lnTo>
                <a:lnTo>
                  <a:pt x="1996679" y="276922"/>
                </a:lnTo>
                <a:lnTo>
                  <a:pt x="1989539" y="268293"/>
                </a:lnTo>
                <a:lnTo>
                  <a:pt x="1978209" y="259697"/>
                </a:lnTo>
                <a:lnTo>
                  <a:pt x="1965011" y="255074"/>
                </a:lnTo>
                <a:lnTo>
                  <a:pt x="1950584" y="253097"/>
                </a:lnTo>
                <a:lnTo>
                  <a:pt x="1936541" y="253086"/>
                </a:lnTo>
                <a:lnTo>
                  <a:pt x="1924498" y="254362"/>
                </a:lnTo>
                <a:lnTo>
                  <a:pt x="1916067" y="256246"/>
                </a:lnTo>
                <a:lnTo>
                  <a:pt x="1903602" y="258608"/>
                </a:lnTo>
                <a:lnTo>
                  <a:pt x="1889744" y="259051"/>
                </a:lnTo>
                <a:lnTo>
                  <a:pt x="1877333" y="257129"/>
                </a:lnTo>
                <a:lnTo>
                  <a:pt x="1876452" y="251878"/>
                </a:lnTo>
                <a:lnTo>
                  <a:pt x="1866658" y="243353"/>
                </a:lnTo>
                <a:lnTo>
                  <a:pt x="1857139" y="242615"/>
                </a:lnTo>
                <a:lnTo>
                  <a:pt x="1854936" y="247103"/>
                </a:lnTo>
                <a:lnTo>
                  <a:pt x="1851152" y="242925"/>
                </a:lnTo>
                <a:lnTo>
                  <a:pt x="1851152" y="239852"/>
                </a:lnTo>
                <a:lnTo>
                  <a:pt x="1851152" y="236791"/>
                </a:lnTo>
                <a:lnTo>
                  <a:pt x="1837562" y="230644"/>
                </a:lnTo>
                <a:lnTo>
                  <a:pt x="1832216" y="232041"/>
                </a:lnTo>
                <a:lnTo>
                  <a:pt x="1826856" y="233425"/>
                </a:lnTo>
                <a:lnTo>
                  <a:pt x="1824418" y="225894"/>
                </a:lnTo>
                <a:lnTo>
                  <a:pt x="1830654" y="225894"/>
                </a:lnTo>
                <a:lnTo>
                  <a:pt x="1836902" y="225894"/>
                </a:lnTo>
                <a:lnTo>
                  <a:pt x="1847583" y="227571"/>
                </a:lnTo>
                <a:lnTo>
                  <a:pt x="1842909" y="218655"/>
                </a:lnTo>
                <a:lnTo>
                  <a:pt x="1833764" y="213046"/>
                </a:lnTo>
                <a:lnTo>
                  <a:pt x="1818011" y="209616"/>
                </a:lnTo>
                <a:lnTo>
                  <a:pt x="1802544" y="208205"/>
                </a:lnTo>
                <a:lnTo>
                  <a:pt x="1793677" y="212982"/>
                </a:lnTo>
                <a:lnTo>
                  <a:pt x="1788975" y="222030"/>
                </a:lnTo>
                <a:lnTo>
                  <a:pt x="1777400" y="231058"/>
                </a:lnTo>
                <a:lnTo>
                  <a:pt x="1770492" y="229406"/>
                </a:lnTo>
                <a:lnTo>
                  <a:pt x="1770506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71" y="209727"/>
                </a:lnTo>
                <a:lnTo>
                  <a:pt x="1762023" y="205549"/>
                </a:lnTo>
                <a:lnTo>
                  <a:pt x="1767370" y="202755"/>
                </a:lnTo>
                <a:lnTo>
                  <a:pt x="1772716" y="204698"/>
                </a:lnTo>
                <a:lnTo>
                  <a:pt x="1778076" y="206667"/>
                </a:lnTo>
                <a:lnTo>
                  <a:pt x="1787436" y="207784"/>
                </a:lnTo>
                <a:lnTo>
                  <a:pt x="1787867" y="204698"/>
                </a:lnTo>
                <a:lnTo>
                  <a:pt x="1788325" y="201650"/>
                </a:lnTo>
                <a:lnTo>
                  <a:pt x="1782317" y="201079"/>
                </a:lnTo>
                <a:lnTo>
                  <a:pt x="1773389" y="199123"/>
                </a:lnTo>
                <a:lnTo>
                  <a:pt x="1762760" y="196548"/>
                </a:lnTo>
                <a:lnTo>
                  <a:pt x="1749033" y="193532"/>
                </a:lnTo>
                <a:lnTo>
                  <a:pt x="1735756" y="191972"/>
                </a:lnTo>
                <a:lnTo>
                  <a:pt x="1720052" y="190415"/>
                </a:lnTo>
                <a:lnTo>
                  <a:pt x="1710722" y="186661"/>
                </a:lnTo>
                <a:lnTo>
                  <a:pt x="1702536" y="185737"/>
                </a:lnTo>
                <a:lnTo>
                  <a:pt x="1702536" y="190474"/>
                </a:lnTo>
                <a:lnTo>
                  <a:pt x="1705432" y="194944"/>
                </a:lnTo>
                <a:lnTo>
                  <a:pt x="1708327" y="199402"/>
                </a:lnTo>
                <a:lnTo>
                  <a:pt x="1699425" y="202196"/>
                </a:lnTo>
                <a:lnTo>
                  <a:pt x="1692071" y="200799"/>
                </a:lnTo>
                <a:lnTo>
                  <a:pt x="1681241" y="203319"/>
                </a:lnTo>
                <a:lnTo>
                  <a:pt x="1677766" y="211609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36"/>
                </a:lnTo>
                <a:lnTo>
                  <a:pt x="1680921" y="219773"/>
                </a:lnTo>
                <a:lnTo>
                  <a:pt x="1686267" y="222834"/>
                </a:lnTo>
                <a:lnTo>
                  <a:pt x="1691627" y="225907"/>
                </a:lnTo>
                <a:lnTo>
                  <a:pt x="1690738" y="232308"/>
                </a:lnTo>
                <a:lnTo>
                  <a:pt x="1690954" y="235661"/>
                </a:lnTo>
                <a:lnTo>
                  <a:pt x="1691170" y="239013"/>
                </a:lnTo>
                <a:lnTo>
                  <a:pt x="1682038" y="240677"/>
                </a:lnTo>
                <a:lnTo>
                  <a:pt x="1678698" y="235661"/>
                </a:lnTo>
                <a:lnTo>
                  <a:pt x="1675358" y="230644"/>
                </a:lnTo>
                <a:lnTo>
                  <a:pt x="1670684" y="235102"/>
                </a:lnTo>
                <a:lnTo>
                  <a:pt x="1664423" y="234556"/>
                </a:lnTo>
                <a:lnTo>
                  <a:pt x="1658200" y="233984"/>
                </a:lnTo>
                <a:lnTo>
                  <a:pt x="1653514" y="237616"/>
                </a:lnTo>
                <a:lnTo>
                  <a:pt x="1660194" y="238734"/>
                </a:lnTo>
                <a:lnTo>
                  <a:pt x="1666900" y="239852"/>
                </a:lnTo>
                <a:lnTo>
                  <a:pt x="1669110" y="245148"/>
                </a:lnTo>
                <a:lnTo>
                  <a:pt x="1660194" y="246265"/>
                </a:lnTo>
                <a:lnTo>
                  <a:pt x="1651292" y="247383"/>
                </a:lnTo>
                <a:lnTo>
                  <a:pt x="1653514" y="235940"/>
                </a:lnTo>
                <a:lnTo>
                  <a:pt x="1648167" y="237337"/>
                </a:lnTo>
                <a:lnTo>
                  <a:pt x="1642821" y="238734"/>
                </a:lnTo>
                <a:lnTo>
                  <a:pt x="1631238" y="232041"/>
                </a:lnTo>
                <a:lnTo>
                  <a:pt x="1625003" y="232308"/>
                </a:lnTo>
                <a:lnTo>
                  <a:pt x="1618754" y="232600"/>
                </a:lnTo>
                <a:lnTo>
                  <a:pt x="1615859" y="238734"/>
                </a:lnTo>
                <a:lnTo>
                  <a:pt x="1607616" y="239585"/>
                </a:lnTo>
                <a:lnTo>
                  <a:pt x="1594681" y="236680"/>
                </a:lnTo>
                <a:lnTo>
                  <a:pt x="1585110" y="229063"/>
                </a:lnTo>
                <a:lnTo>
                  <a:pt x="1581543" y="223126"/>
                </a:lnTo>
                <a:lnTo>
                  <a:pt x="1580438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96" y="246532"/>
                </a:lnTo>
                <a:lnTo>
                  <a:pt x="1568170" y="247383"/>
                </a:lnTo>
                <a:lnTo>
                  <a:pt x="1564170" y="248221"/>
                </a:lnTo>
                <a:lnTo>
                  <a:pt x="1562607" y="259092"/>
                </a:lnTo>
                <a:lnTo>
                  <a:pt x="1558594" y="261873"/>
                </a:lnTo>
                <a:lnTo>
                  <a:pt x="1554581" y="264680"/>
                </a:lnTo>
                <a:lnTo>
                  <a:pt x="1554365" y="257695"/>
                </a:lnTo>
                <a:lnTo>
                  <a:pt x="1549234" y="258254"/>
                </a:lnTo>
                <a:lnTo>
                  <a:pt x="1540390" y="252302"/>
                </a:lnTo>
                <a:lnTo>
                  <a:pt x="1530328" y="240023"/>
                </a:lnTo>
                <a:lnTo>
                  <a:pt x="1522996" y="225701"/>
                </a:lnTo>
                <a:lnTo>
                  <a:pt x="1515281" y="215926"/>
                </a:lnTo>
                <a:lnTo>
                  <a:pt x="1510258" y="211404"/>
                </a:lnTo>
                <a:lnTo>
                  <a:pt x="1515605" y="210286"/>
                </a:lnTo>
                <a:lnTo>
                  <a:pt x="1518932" y="213918"/>
                </a:lnTo>
                <a:lnTo>
                  <a:pt x="1522285" y="217525"/>
                </a:lnTo>
                <a:lnTo>
                  <a:pt x="1526514" y="217525"/>
                </a:lnTo>
                <a:lnTo>
                  <a:pt x="1529854" y="215303"/>
                </a:lnTo>
                <a:lnTo>
                  <a:pt x="1533194" y="213080"/>
                </a:lnTo>
                <a:lnTo>
                  <a:pt x="1532750" y="202755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85" y="194944"/>
                </a:lnTo>
                <a:lnTo>
                  <a:pt x="1529194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33"/>
                </a:lnTo>
                <a:lnTo>
                  <a:pt x="1525181" y="175983"/>
                </a:lnTo>
                <a:lnTo>
                  <a:pt x="1520278" y="175145"/>
                </a:lnTo>
                <a:lnTo>
                  <a:pt x="1515376" y="174307"/>
                </a:lnTo>
                <a:lnTo>
                  <a:pt x="1510258" y="169290"/>
                </a:lnTo>
                <a:lnTo>
                  <a:pt x="1510017" y="166217"/>
                </a:lnTo>
                <a:lnTo>
                  <a:pt x="1509801" y="163144"/>
                </a:lnTo>
                <a:lnTo>
                  <a:pt x="1489087" y="162039"/>
                </a:lnTo>
                <a:lnTo>
                  <a:pt x="1489963" y="166496"/>
                </a:lnTo>
                <a:lnTo>
                  <a:pt x="1490865" y="170967"/>
                </a:lnTo>
                <a:lnTo>
                  <a:pt x="1483283" y="169570"/>
                </a:lnTo>
                <a:lnTo>
                  <a:pt x="1484414" y="165950"/>
                </a:lnTo>
                <a:lnTo>
                  <a:pt x="1485506" y="162331"/>
                </a:lnTo>
                <a:lnTo>
                  <a:pt x="1477035" y="163423"/>
                </a:lnTo>
                <a:lnTo>
                  <a:pt x="1467230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70" y="147535"/>
                </a:lnTo>
                <a:lnTo>
                  <a:pt x="1450530" y="146977"/>
                </a:lnTo>
                <a:lnTo>
                  <a:pt x="1451635" y="159524"/>
                </a:lnTo>
                <a:lnTo>
                  <a:pt x="1446758" y="156743"/>
                </a:lnTo>
                <a:lnTo>
                  <a:pt x="1441843" y="153936"/>
                </a:lnTo>
                <a:lnTo>
                  <a:pt x="1436484" y="159245"/>
                </a:lnTo>
                <a:lnTo>
                  <a:pt x="1439163" y="166496"/>
                </a:lnTo>
                <a:lnTo>
                  <a:pt x="1441830" y="173748"/>
                </a:lnTo>
                <a:lnTo>
                  <a:pt x="1439405" y="174866"/>
                </a:lnTo>
                <a:lnTo>
                  <a:pt x="1438935" y="180720"/>
                </a:lnTo>
                <a:lnTo>
                  <a:pt x="1438490" y="186575"/>
                </a:lnTo>
                <a:lnTo>
                  <a:pt x="1435823" y="184061"/>
                </a:lnTo>
                <a:lnTo>
                  <a:pt x="1430032" y="181546"/>
                </a:lnTo>
                <a:lnTo>
                  <a:pt x="1424228" y="179044"/>
                </a:lnTo>
                <a:lnTo>
                  <a:pt x="1424228" y="187705"/>
                </a:lnTo>
                <a:lnTo>
                  <a:pt x="1411770" y="183794"/>
                </a:lnTo>
                <a:lnTo>
                  <a:pt x="1399285" y="179882"/>
                </a:lnTo>
                <a:lnTo>
                  <a:pt x="1393710" y="184061"/>
                </a:lnTo>
                <a:lnTo>
                  <a:pt x="1391488" y="179044"/>
                </a:lnTo>
                <a:lnTo>
                  <a:pt x="1389252" y="174015"/>
                </a:lnTo>
                <a:lnTo>
                  <a:pt x="1385468" y="173469"/>
                </a:lnTo>
                <a:lnTo>
                  <a:pt x="1385011" y="177660"/>
                </a:lnTo>
                <a:lnTo>
                  <a:pt x="1384579" y="181851"/>
                </a:lnTo>
                <a:lnTo>
                  <a:pt x="1365415" y="180174"/>
                </a:lnTo>
                <a:lnTo>
                  <a:pt x="1363852" y="174015"/>
                </a:lnTo>
                <a:lnTo>
                  <a:pt x="1362303" y="167893"/>
                </a:lnTo>
                <a:lnTo>
                  <a:pt x="1367193" y="166776"/>
                </a:lnTo>
                <a:lnTo>
                  <a:pt x="1370101" y="165112"/>
                </a:lnTo>
                <a:lnTo>
                  <a:pt x="1372984" y="163423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63" y="159571"/>
                </a:lnTo>
                <a:lnTo>
                  <a:pt x="1332900" y="156344"/>
                </a:lnTo>
                <a:lnTo>
                  <a:pt x="1317940" y="157977"/>
                </a:lnTo>
                <a:lnTo>
                  <a:pt x="1302909" y="159959"/>
                </a:lnTo>
                <a:lnTo>
                  <a:pt x="1292477" y="161953"/>
                </a:lnTo>
                <a:lnTo>
                  <a:pt x="1287437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52" y="173189"/>
                </a:lnTo>
                <a:lnTo>
                  <a:pt x="1287208" y="160362"/>
                </a:lnTo>
                <a:lnTo>
                  <a:pt x="1286319" y="154228"/>
                </a:lnTo>
                <a:lnTo>
                  <a:pt x="1285443" y="148081"/>
                </a:lnTo>
                <a:lnTo>
                  <a:pt x="1277632" y="147243"/>
                </a:lnTo>
                <a:lnTo>
                  <a:pt x="1278737" y="151993"/>
                </a:lnTo>
                <a:lnTo>
                  <a:pt x="1279842" y="156743"/>
                </a:lnTo>
                <a:lnTo>
                  <a:pt x="1266482" y="158407"/>
                </a:lnTo>
                <a:lnTo>
                  <a:pt x="1263141" y="154787"/>
                </a:lnTo>
                <a:lnTo>
                  <a:pt x="1259801" y="151155"/>
                </a:lnTo>
                <a:lnTo>
                  <a:pt x="1254455" y="146418"/>
                </a:lnTo>
                <a:lnTo>
                  <a:pt x="1245768" y="143624"/>
                </a:lnTo>
                <a:lnTo>
                  <a:pt x="1234196" y="146592"/>
                </a:lnTo>
                <a:lnTo>
                  <a:pt x="1228480" y="154674"/>
                </a:lnTo>
                <a:lnTo>
                  <a:pt x="1231290" y="159245"/>
                </a:lnTo>
                <a:lnTo>
                  <a:pt x="1237741" y="156743"/>
                </a:lnTo>
                <a:lnTo>
                  <a:pt x="1237957" y="158965"/>
                </a:lnTo>
                <a:lnTo>
                  <a:pt x="1238415" y="163550"/>
                </a:lnTo>
                <a:lnTo>
                  <a:pt x="1219479" y="161772"/>
                </a:lnTo>
                <a:lnTo>
                  <a:pt x="1219479" y="165658"/>
                </a:lnTo>
                <a:lnTo>
                  <a:pt x="1219479" y="169570"/>
                </a:lnTo>
                <a:lnTo>
                  <a:pt x="1201864" y="174866"/>
                </a:lnTo>
                <a:lnTo>
                  <a:pt x="1196530" y="175691"/>
                </a:lnTo>
                <a:lnTo>
                  <a:pt x="1181705" y="178433"/>
                </a:lnTo>
                <a:lnTo>
                  <a:pt x="1172668" y="184276"/>
                </a:lnTo>
                <a:lnTo>
                  <a:pt x="1168755" y="185786"/>
                </a:lnTo>
                <a:lnTo>
                  <a:pt x="1171731" y="178024"/>
                </a:lnTo>
                <a:lnTo>
                  <a:pt x="1182310" y="168041"/>
                </a:lnTo>
                <a:lnTo>
                  <a:pt x="1188913" y="163886"/>
                </a:lnTo>
                <a:lnTo>
                  <a:pt x="1192733" y="157568"/>
                </a:lnTo>
                <a:lnTo>
                  <a:pt x="1197622" y="158127"/>
                </a:lnTo>
                <a:lnTo>
                  <a:pt x="1206106" y="156451"/>
                </a:lnTo>
                <a:lnTo>
                  <a:pt x="1214577" y="154787"/>
                </a:lnTo>
                <a:lnTo>
                  <a:pt x="1214119" y="148640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50" y="139445"/>
                </a:lnTo>
                <a:lnTo>
                  <a:pt x="1233728" y="134416"/>
                </a:lnTo>
                <a:lnTo>
                  <a:pt x="1243589" y="126968"/>
                </a:lnTo>
                <a:lnTo>
                  <a:pt x="1257256" y="121623"/>
                </a:lnTo>
                <a:lnTo>
                  <a:pt x="1263586" y="121589"/>
                </a:lnTo>
                <a:lnTo>
                  <a:pt x="1264475" y="111277"/>
                </a:lnTo>
                <a:lnTo>
                  <a:pt x="1266697" y="111277"/>
                </a:lnTo>
                <a:lnTo>
                  <a:pt x="1268945" y="111277"/>
                </a:lnTo>
                <a:lnTo>
                  <a:pt x="1280528" y="104863"/>
                </a:lnTo>
                <a:lnTo>
                  <a:pt x="1284973" y="102349"/>
                </a:lnTo>
                <a:lnTo>
                  <a:pt x="1289443" y="99847"/>
                </a:lnTo>
                <a:lnTo>
                  <a:pt x="1291666" y="94538"/>
                </a:lnTo>
                <a:lnTo>
                  <a:pt x="1291882" y="90906"/>
                </a:lnTo>
                <a:lnTo>
                  <a:pt x="1292123" y="87287"/>
                </a:lnTo>
                <a:lnTo>
                  <a:pt x="1285874" y="87845"/>
                </a:lnTo>
                <a:lnTo>
                  <a:pt x="1285201" y="84505"/>
                </a:lnTo>
                <a:lnTo>
                  <a:pt x="1284528" y="81152"/>
                </a:lnTo>
                <a:lnTo>
                  <a:pt x="1288097" y="83388"/>
                </a:lnTo>
                <a:lnTo>
                  <a:pt x="1292783" y="81152"/>
                </a:lnTo>
                <a:lnTo>
                  <a:pt x="1297457" y="78930"/>
                </a:lnTo>
                <a:lnTo>
                  <a:pt x="1292783" y="71107"/>
                </a:lnTo>
                <a:lnTo>
                  <a:pt x="1288999" y="72504"/>
                </a:lnTo>
                <a:lnTo>
                  <a:pt x="1285201" y="73913"/>
                </a:lnTo>
                <a:lnTo>
                  <a:pt x="1291005" y="68325"/>
                </a:lnTo>
                <a:lnTo>
                  <a:pt x="1287652" y="63309"/>
                </a:lnTo>
                <a:lnTo>
                  <a:pt x="1284312" y="58280"/>
                </a:lnTo>
                <a:lnTo>
                  <a:pt x="1277632" y="66370"/>
                </a:lnTo>
                <a:lnTo>
                  <a:pt x="1277848" y="61074"/>
                </a:lnTo>
                <a:lnTo>
                  <a:pt x="1278077" y="55778"/>
                </a:lnTo>
                <a:lnTo>
                  <a:pt x="1277404" y="49085"/>
                </a:lnTo>
                <a:lnTo>
                  <a:pt x="1274724" y="45732"/>
                </a:lnTo>
                <a:lnTo>
                  <a:pt x="1272057" y="42379"/>
                </a:lnTo>
                <a:lnTo>
                  <a:pt x="1267155" y="51587"/>
                </a:lnTo>
                <a:lnTo>
                  <a:pt x="1261592" y="46291"/>
                </a:lnTo>
                <a:lnTo>
                  <a:pt x="1256017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13"/>
                </a:lnTo>
                <a:lnTo>
                  <a:pt x="1231950" y="36525"/>
                </a:lnTo>
                <a:lnTo>
                  <a:pt x="1230401" y="38760"/>
                </a:lnTo>
                <a:lnTo>
                  <a:pt x="1228839" y="41008"/>
                </a:lnTo>
                <a:lnTo>
                  <a:pt x="1215910" y="40703"/>
                </a:lnTo>
                <a:lnTo>
                  <a:pt x="1211897" y="39319"/>
                </a:lnTo>
                <a:lnTo>
                  <a:pt x="1207884" y="37934"/>
                </a:lnTo>
                <a:lnTo>
                  <a:pt x="1202308" y="41262"/>
                </a:lnTo>
                <a:lnTo>
                  <a:pt x="1202093" y="46291"/>
                </a:lnTo>
                <a:lnTo>
                  <a:pt x="1201864" y="51320"/>
                </a:lnTo>
                <a:lnTo>
                  <a:pt x="1186052" y="49352"/>
                </a:lnTo>
                <a:lnTo>
                  <a:pt x="1183157" y="48526"/>
                </a:lnTo>
                <a:lnTo>
                  <a:pt x="1180261" y="47675"/>
                </a:lnTo>
                <a:lnTo>
                  <a:pt x="1194066" y="33451"/>
                </a:lnTo>
                <a:lnTo>
                  <a:pt x="1194066" y="30949"/>
                </a:lnTo>
                <a:lnTo>
                  <a:pt x="1182684" y="29934"/>
                </a:lnTo>
                <a:lnTo>
                  <a:pt x="1169492" y="28937"/>
                </a:lnTo>
                <a:lnTo>
                  <a:pt x="1168006" y="25933"/>
                </a:lnTo>
                <a:lnTo>
                  <a:pt x="1156652" y="25095"/>
                </a:lnTo>
                <a:lnTo>
                  <a:pt x="1151521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80"/>
                </a:lnTo>
                <a:lnTo>
                  <a:pt x="1164882" y="17551"/>
                </a:lnTo>
                <a:lnTo>
                  <a:pt x="1170012" y="16446"/>
                </a:lnTo>
                <a:lnTo>
                  <a:pt x="1175130" y="15328"/>
                </a:lnTo>
                <a:lnTo>
                  <a:pt x="1174013" y="13093"/>
                </a:lnTo>
                <a:lnTo>
                  <a:pt x="1171790" y="9194"/>
                </a:lnTo>
                <a:lnTo>
                  <a:pt x="1169568" y="5295"/>
                </a:lnTo>
                <a:lnTo>
                  <a:pt x="1164208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21" y="0"/>
                </a:lnTo>
                <a:lnTo>
                  <a:pt x="1133906" y="3060"/>
                </a:lnTo>
                <a:lnTo>
                  <a:pt x="1123441" y="5575"/>
                </a:lnTo>
                <a:lnTo>
                  <a:pt x="1112951" y="8077"/>
                </a:lnTo>
                <a:lnTo>
                  <a:pt x="1112075" y="18122"/>
                </a:lnTo>
                <a:lnTo>
                  <a:pt x="1106728" y="21196"/>
                </a:lnTo>
                <a:lnTo>
                  <a:pt x="1101369" y="24269"/>
                </a:lnTo>
                <a:lnTo>
                  <a:pt x="1092022" y="36525"/>
                </a:lnTo>
                <a:lnTo>
                  <a:pt x="1096479" y="37642"/>
                </a:lnTo>
                <a:lnTo>
                  <a:pt x="1100937" y="38760"/>
                </a:lnTo>
                <a:lnTo>
                  <a:pt x="1098702" y="42113"/>
                </a:lnTo>
                <a:lnTo>
                  <a:pt x="1099362" y="45732"/>
                </a:lnTo>
                <a:lnTo>
                  <a:pt x="1100048" y="49352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86" y="47967"/>
                </a:lnTo>
                <a:lnTo>
                  <a:pt x="1067727" y="48247"/>
                </a:lnTo>
                <a:lnTo>
                  <a:pt x="1067955" y="52984"/>
                </a:lnTo>
                <a:lnTo>
                  <a:pt x="1068171" y="57734"/>
                </a:lnTo>
                <a:lnTo>
                  <a:pt x="1078433" y="59956"/>
                </a:lnTo>
                <a:lnTo>
                  <a:pt x="1077760" y="62458"/>
                </a:lnTo>
                <a:lnTo>
                  <a:pt x="1077086" y="64973"/>
                </a:lnTo>
                <a:lnTo>
                  <a:pt x="1069962" y="62191"/>
                </a:lnTo>
                <a:lnTo>
                  <a:pt x="1066393" y="59677"/>
                </a:lnTo>
                <a:lnTo>
                  <a:pt x="1062837" y="57175"/>
                </a:lnTo>
                <a:lnTo>
                  <a:pt x="1054798" y="58559"/>
                </a:lnTo>
                <a:lnTo>
                  <a:pt x="1053249" y="63309"/>
                </a:lnTo>
                <a:lnTo>
                  <a:pt x="1051686" y="68046"/>
                </a:lnTo>
                <a:lnTo>
                  <a:pt x="1045451" y="66928"/>
                </a:lnTo>
                <a:lnTo>
                  <a:pt x="1043444" y="65811"/>
                </a:lnTo>
                <a:lnTo>
                  <a:pt x="1041438" y="64706"/>
                </a:lnTo>
                <a:lnTo>
                  <a:pt x="1036980" y="68046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84"/>
                </a:lnTo>
                <a:lnTo>
                  <a:pt x="1024724" y="55778"/>
                </a:lnTo>
                <a:lnTo>
                  <a:pt x="1023619" y="60794"/>
                </a:lnTo>
                <a:lnTo>
                  <a:pt x="1022489" y="65811"/>
                </a:lnTo>
                <a:lnTo>
                  <a:pt x="1016038" y="57175"/>
                </a:lnTo>
                <a:lnTo>
                  <a:pt x="1013586" y="58839"/>
                </a:lnTo>
                <a:lnTo>
                  <a:pt x="1011135" y="60515"/>
                </a:lnTo>
                <a:lnTo>
                  <a:pt x="1008468" y="62458"/>
                </a:lnTo>
                <a:lnTo>
                  <a:pt x="1003782" y="64973"/>
                </a:lnTo>
                <a:lnTo>
                  <a:pt x="999108" y="67487"/>
                </a:lnTo>
                <a:lnTo>
                  <a:pt x="991095" y="62191"/>
                </a:lnTo>
                <a:lnTo>
                  <a:pt x="989304" y="66649"/>
                </a:lnTo>
                <a:lnTo>
                  <a:pt x="987526" y="71107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4" y="82283"/>
                </a:lnTo>
                <a:lnTo>
                  <a:pt x="954531" y="82549"/>
                </a:lnTo>
                <a:lnTo>
                  <a:pt x="944511" y="82842"/>
                </a:lnTo>
                <a:lnTo>
                  <a:pt x="948524" y="88963"/>
                </a:lnTo>
                <a:lnTo>
                  <a:pt x="940485" y="90906"/>
                </a:lnTo>
                <a:lnTo>
                  <a:pt x="932484" y="92875"/>
                </a:lnTo>
                <a:lnTo>
                  <a:pt x="928916" y="93141"/>
                </a:lnTo>
                <a:lnTo>
                  <a:pt x="926236" y="98170"/>
                </a:lnTo>
                <a:lnTo>
                  <a:pt x="923569" y="103187"/>
                </a:lnTo>
                <a:lnTo>
                  <a:pt x="917320" y="104038"/>
                </a:lnTo>
                <a:lnTo>
                  <a:pt x="914653" y="100114"/>
                </a:lnTo>
                <a:lnTo>
                  <a:pt x="911974" y="96215"/>
                </a:lnTo>
                <a:lnTo>
                  <a:pt x="904620" y="102057"/>
                </a:lnTo>
                <a:lnTo>
                  <a:pt x="908646" y="102628"/>
                </a:lnTo>
                <a:lnTo>
                  <a:pt x="912647" y="103187"/>
                </a:lnTo>
                <a:lnTo>
                  <a:pt x="908862" y="108216"/>
                </a:lnTo>
                <a:lnTo>
                  <a:pt x="906411" y="107086"/>
                </a:lnTo>
                <a:lnTo>
                  <a:pt x="903947" y="105981"/>
                </a:lnTo>
                <a:lnTo>
                  <a:pt x="896835" y="112394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55" y="121589"/>
                </a:lnTo>
                <a:lnTo>
                  <a:pt x="894156" y="114909"/>
                </a:lnTo>
                <a:lnTo>
                  <a:pt x="891920" y="117690"/>
                </a:lnTo>
                <a:lnTo>
                  <a:pt x="889698" y="120497"/>
                </a:lnTo>
                <a:lnTo>
                  <a:pt x="896162" y="124104"/>
                </a:lnTo>
                <a:lnTo>
                  <a:pt x="900175" y="123545"/>
                </a:lnTo>
                <a:lnTo>
                  <a:pt x="904189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797"/>
                </a:lnTo>
                <a:lnTo>
                  <a:pt x="893483" y="133857"/>
                </a:lnTo>
                <a:lnTo>
                  <a:pt x="897051" y="135267"/>
                </a:lnTo>
                <a:lnTo>
                  <a:pt x="901280" y="135826"/>
                </a:lnTo>
                <a:lnTo>
                  <a:pt x="905522" y="136385"/>
                </a:lnTo>
                <a:lnTo>
                  <a:pt x="902398" y="138341"/>
                </a:lnTo>
                <a:lnTo>
                  <a:pt x="906183" y="142519"/>
                </a:lnTo>
                <a:lnTo>
                  <a:pt x="906487" y="142836"/>
                </a:lnTo>
                <a:lnTo>
                  <a:pt x="906716" y="143154"/>
                </a:lnTo>
                <a:lnTo>
                  <a:pt x="906919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38" y="155066"/>
                </a:lnTo>
                <a:lnTo>
                  <a:pt x="901064" y="156451"/>
                </a:lnTo>
                <a:lnTo>
                  <a:pt x="901064" y="153111"/>
                </a:lnTo>
                <a:lnTo>
                  <a:pt x="901064" y="149758"/>
                </a:lnTo>
                <a:lnTo>
                  <a:pt x="889253" y="148640"/>
                </a:lnTo>
                <a:lnTo>
                  <a:pt x="886815" y="152272"/>
                </a:lnTo>
                <a:lnTo>
                  <a:pt x="884351" y="155905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82" y="151993"/>
                </a:lnTo>
                <a:lnTo>
                  <a:pt x="868311" y="156171"/>
                </a:lnTo>
                <a:lnTo>
                  <a:pt x="829347" y="158748"/>
                </a:lnTo>
                <a:lnTo>
                  <a:pt x="808151" y="173189"/>
                </a:lnTo>
                <a:lnTo>
                  <a:pt x="813269" y="179603"/>
                </a:lnTo>
                <a:lnTo>
                  <a:pt x="818400" y="186029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71" y="205816"/>
                </a:lnTo>
                <a:lnTo>
                  <a:pt x="833996" y="206654"/>
                </a:lnTo>
                <a:lnTo>
                  <a:pt x="841120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4" y="227030"/>
                </a:lnTo>
                <a:lnTo>
                  <a:pt x="824700" y="221323"/>
                </a:lnTo>
                <a:lnTo>
                  <a:pt x="810973" y="211468"/>
                </a:lnTo>
                <a:lnTo>
                  <a:pt x="797734" y="205915"/>
                </a:lnTo>
                <a:lnTo>
                  <a:pt x="787051" y="203708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58" y="196900"/>
                </a:lnTo>
                <a:lnTo>
                  <a:pt x="756462" y="206108"/>
                </a:lnTo>
                <a:lnTo>
                  <a:pt x="762025" y="206108"/>
                </a:lnTo>
                <a:lnTo>
                  <a:pt x="767587" y="206108"/>
                </a:lnTo>
                <a:lnTo>
                  <a:pt x="771156" y="205549"/>
                </a:lnTo>
                <a:lnTo>
                  <a:pt x="768273" y="208889"/>
                </a:lnTo>
                <a:lnTo>
                  <a:pt x="765365" y="212229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8" y="219494"/>
                </a:lnTo>
                <a:lnTo>
                  <a:pt x="767267" y="219714"/>
                </a:lnTo>
                <a:lnTo>
                  <a:pt x="754846" y="216175"/>
                </a:lnTo>
                <a:lnTo>
                  <a:pt x="748020" y="221507"/>
                </a:lnTo>
                <a:lnTo>
                  <a:pt x="750597" y="230118"/>
                </a:lnTo>
                <a:lnTo>
                  <a:pt x="761118" y="239160"/>
                </a:lnTo>
                <a:lnTo>
                  <a:pt x="774990" y="244778"/>
                </a:lnTo>
                <a:lnTo>
                  <a:pt x="779237" y="249526"/>
                </a:lnTo>
                <a:lnTo>
                  <a:pt x="786980" y="253504"/>
                </a:lnTo>
                <a:lnTo>
                  <a:pt x="782980" y="256311"/>
                </a:lnTo>
                <a:lnTo>
                  <a:pt x="779183" y="256578"/>
                </a:lnTo>
                <a:lnTo>
                  <a:pt x="775385" y="256870"/>
                </a:lnTo>
                <a:lnTo>
                  <a:pt x="767829" y="249326"/>
                </a:lnTo>
                <a:lnTo>
                  <a:pt x="761796" y="245427"/>
                </a:lnTo>
                <a:lnTo>
                  <a:pt x="750021" y="244111"/>
                </a:lnTo>
                <a:lnTo>
                  <a:pt x="738070" y="243904"/>
                </a:lnTo>
                <a:lnTo>
                  <a:pt x="732840" y="238175"/>
                </a:lnTo>
                <a:lnTo>
                  <a:pt x="738403" y="233718"/>
                </a:lnTo>
                <a:lnTo>
                  <a:pt x="735279" y="230377"/>
                </a:lnTo>
                <a:lnTo>
                  <a:pt x="732167" y="227025"/>
                </a:lnTo>
                <a:lnTo>
                  <a:pt x="734847" y="219481"/>
                </a:lnTo>
                <a:lnTo>
                  <a:pt x="738860" y="211670"/>
                </a:lnTo>
                <a:lnTo>
                  <a:pt x="739611" y="198954"/>
                </a:lnTo>
                <a:lnTo>
                  <a:pt x="733724" y="188964"/>
                </a:lnTo>
                <a:lnTo>
                  <a:pt x="726605" y="186029"/>
                </a:lnTo>
                <a:lnTo>
                  <a:pt x="727049" y="193547"/>
                </a:lnTo>
                <a:lnTo>
                  <a:pt x="728383" y="195770"/>
                </a:lnTo>
                <a:lnTo>
                  <a:pt x="729716" y="198018"/>
                </a:lnTo>
                <a:lnTo>
                  <a:pt x="729056" y="208610"/>
                </a:lnTo>
                <a:lnTo>
                  <a:pt x="724585" y="215582"/>
                </a:lnTo>
                <a:lnTo>
                  <a:pt x="720140" y="222554"/>
                </a:lnTo>
                <a:lnTo>
                  <a:pt x="706551" y="222554"/>
                </a:lnTo>
                <a:lnTo>
                  <a:pt x="706551" y="227304"/>
                </a:lnTo>
                <a:lnTo>
                  <a:pt x="706551" y="232041"/>
                </a:lnTo>
                <a:lnTo>
                  <a:pt x="697420" y="235661"/>
                </a:lnTo>
                <a:lnTo>
                  <a:pt x="700531" y="239013"/>
                </a:lnTo>
                <a:lnTo>
                  <a:pt x="707590" y="248322"/>
                </a:lnTo>
                <a:lnTo>
                  <a:pt x="715774" y="260993"/>
                </a:lnTo>
                <a:lnTo>
                  <a:pt x="715352" y="271544"/>
                </a:lnTo>
                <a:lnTo>
                  <a:pt x="710987" y="283841"/>
                </a:lnTo>
                <a:lnTo>
                  <a:pt x="708564" y="295147"/>
                </a:lnTo>
                <a:lnTo>
                  <a:pt x="710780" y="306514"/>
                </a:lnTo>
                <a:lnTo>
                  <a:pt x="706996" y="310972"/>
                </a:lnTo>
                <a:lnTo>
                  <a:pt x="709434" y="315721"/>
                </a:lnTo>
                <a:lnTo>
                  <a:pt x="711885" y="320471"/>
                </a:lnTo>
                <a:lnTo>
                  <a:pt x="717461" y="316268"/>
                </a:lnTo>
                <a:lnTo>
                  <a:pt x="721029" y="318223"/>
                </a:lnTo>
                <a:lnTo>
                  <a:pt x="724585" y="320179"/>
                </a:lnTo>
                <a:lnTo>
                  <a:pt x="730376" y="315429"/>
                </a:lnTo>
                <a:lnTo>
                  <a:pt x="738631" y="313486"/>
                </a:lnTo>
                <a:lnTo>
                  <a:pt x="750208" y="315750"/>
                </a:lnTo>
                <a:lnTo>
                  <a:pt x="762314" y="322437"/>
                </a:lnTo>
                <a:lnTo>
                  <a:pt x="773175" y="329095"/>
                </a:lnTo>
                <a:lnTo>
                  <a:pt x="770267" y="334670"/>
                </a:lnTo>
                <a:lnTo>
                  <a:pt x="773175" y="340245"/>
                </a:lnTo>
                <a:lnTo>
                  <a:pt x="776058" y="345846"/>
                </a:lnTo>
                <a:lnTo>
                  <a:pt x="766483" y="345846"/>
                </a:lnTo>
                <a:lnTo>
                  <a:pt x="766254" y="354215"/>
                </a:lnTo>
                <a:lnTo>
                  <a:pt x="766038" y="362572"/>
                </a:lnTo>
                <a:lnTo>
                  <a:pt x="782967" y="366191"/>
                </a:lnTo>
                <a:lnTo>
                  <a:pt x="783640" y="368706"/>
                </a:lnTo>
                <a:lnTo>
                  <a:pt x="784313" y="371208"/>
                </a:lnTo>
                <a:lnTo>
                  <a:pt x="771601" y="369252"/>
                </a:lnTo>
                <a:lnTo>
                  <a:pt x="766698" y="367029"/>
                </a:lnTo>
                <a:lnTo>
                  <a:pt x="761796" y="364807"/>
                </a:lnTo>
                <a:lnTo>
                  <a:pt x="761352" y="356704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55" y="346671"/>
                </a:lnTo>
                <a:lnTo>
                  <a:pt x="763574" y="341375"/>
                </a:lnTo>
                <a:lnTo>
                  <a:pt x="764031" y="336067"/>
                </a:lnTo>
                <a:lnTo>
                  <a:pt x="758012" y="332993"/>
                </a:lnTo>
                <a:lnTo>
                  <a:pt x="756018" y="329374"/>
                </a:lnTo>
                <a:lnTo>
                  <a:pt x="753998" y="325767"/>
                </a:lnTo>
                <a:lnTo>
                  <a:pt x="750442" y="320459"/>
                </a:lnTo>
                <a:lnTo>
                  <a:pt x="746429" y="321576"/>
                </a:lnTo>
                <a:lnTo>
                  <a:pt x="742429" y="322681"/>
                </a:lnTo>
                <a:lnTo>
                  <a:pt x="727722" y="324357"/>
                </a:lnTo>
                <a:lnTo>
                  <a:pt x="723252" y="329374"/>
                </a:lnTo>
                <a:lnTo>
                  <a:pt x="721887" y="339945"/>
                </a:lnTo>
                <a:lnTo>
                  <a:pt x="725401" y="352798"/>
                </a:lnTo>
                <a:lnTo>
                  <a:pt x="722675" y="364290"/>
                </a:lnTo>
                <a:lnTo>
                  <a:pt x="715208" y="374149"/>
                </a:lnTo>
                <a:lnTo>
                  <a:pt x="714349" y="383501"/>
                </a:lnTo>
                <a:lnTo>
                  <a:pt x="709206" y="386003"/>
                </a:lnTo>
                <a:lnTo>
                  <a:pt x="702525" y="390448"/>
                </a:lnTo>
                <a:lnTo>
                  <a:pt x="695845" y="394906"/>
                </a:lnTo>
                <a:lnTo>
                  <a:pt x="688505" y="398259"/>
                </a:lnTo>
                <a:lnTo>
                  <a:pt x="688708" y="405523"/>
                </a:lnTo>
                <a:lnTo>
                  <a:pt x="688949" y="412762"/>
                </a:lnTo>
                <a:lnTo>
                  <a:pt x="679805" y="408876"/>
                </a:lnTo>
                <a:lnTo>
                  <a:pt x="675131" y="405523"/>
                </a:lnTo>
                <a:lnTo>
                  <a:pt x="670458" y="402170"/>
                </a:lnTo>
                <a:lnTo>
                  <a:pt x="664425" y="407466"/>
                </a:lnTo>
                <a:lnTo>
                  <a:pt x="657745" y="407187"/>
                </a:lnTo>
                <a:lnTo>
                  <a:pt x="651052" y="406907"/>
                </a:lnTo>
                <a:lnTo>
                  <a:pt x="651052" y="399935"/>
                </a:lnTo>
                <a:lnTo>
                  <a:pt x="645706" y="402450"/>
                </a:lnTo>
                <a:lnTo>
                  <a:pt x="640384" y="404952"/>
                </a:lnTo>
                <a:lnTo>
                  <a:pt x="636803" y="399389"/>
                </a:lnTo>
                <a:lnTo>
                  <a:pt x="638352" y="394360"/>
                </a:lnTo>
                <a:lnTo>
                  <a:pt x="639914" y="389343"/>
                </a:lnTo>
                <a:lnTo>
                  <a:pt x="645934" y="393242"/>
                </a:lnTo>
                <a:lnTo>
                  <a:pt x="646379" y="396874"/>
                </a:lnTo>
                <a:lnTo>
                  <a:pt x="646836" y="400481"/>
                </a:lnTo>
                <a:lnTo>
                  <a:pt x="650608" y="398830"/>
                </a:lnTo>
                <a:lnTo>
                  <a:pt x="655078" y="395744"/>
                </a:lnTo>
                <a:lnTo>
                  <a:pt x="659523" y="392696"/>
                </a:lnTo>
                <a:lnTo>
                  <a:pt x="657313" y="399668"/>
                </a:lnTo>
                <a:lnTo>
                  <a:pt x="663765" y="400215"/>
                </a:lnTo>
                <a:lnTo>
                  <a:pt x="670229" y="400786"/>
                </a:lnTo>
                <a:lnTo>
                  <a:pt x="666661" y="396036"/>
                </a:lnTo>
                <a:lnTo>
                  <a:pt x="671575" y="396595"/>
                </a:lnTo>
                <a:lnTo>
                  <a:pt x="676452" y="397154"/>
                </a:lnTo>
                <a:lnTo>
                  <a:pt x="676681" y="395198"/>
                </a:lnTo>
                <a:lnTo>
                  <a:pt x="675131" y="392125"/>
                </a:lnTo>
                <a:lnTo>
                  <a:pt x="673569" y="389051"/>
                </a:lnTo>
                <a:lnTo>
                  <a:pt x="678687" y="386841"/>
                </a:lnTo>
                <a:lnTo>
                  <a:pt x="681812" y="385152"/>
                </a:lnTo>
                <a:lnTo>
                  <a:pt x="685317" y="383273"/>
                </a:lnTo>
                <a:lnTo>
                  <a:pt x="683602" y="377075"/>
                </a:lnTo>
                <a:lnTo>
                  <a:pt x="686485" y="375119"/>
                </a:lnTo>
                <a:lnTo>
                  <a:pt x="689381" y="373176"/>
                </a:lnTo>
                <a:lnTo>
                  <a:pt x="687374" y="369252"/>
                </a:lnTo>
                <a:lnTo>
                  <a:pt x="690498" y="368985"/>
                </a:lnTo>
                <a:lnTo>
                  <a:pt x="693635" y="368706"/>
                </a:lnTo>
                <a:lnTo>
                  <a:pt x="694956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22" y="356984"/>
                </a:lnTo>
                <a:lnTo>
                  <a:pt x="700531" y="353910"/>
                </a:lnTo>
                <a:lnTo>
                  <a:pt x="698741" y="350850"/>
                </a:lnTo>
                <a:lnTo>
                  <a:pt x="701649" y="342493"/>
                </a:lnTo>
                <a:lnTo>
                  <a:pt x="704532" y="341375"/>
                </a:lnTo>
                <a:lnTo>
                  <a:pt x="707428" y="340245"/>
                </a:lnTo>
                <a:lnTo>
                  <a:pt x="707656" y="336918"/>
                </a:lnTo>
                <a:lnTo>
                  <a:pt x="704989" y="334390"/>
                </a:lnTo>
                <a:lnTo>
                  <a:pt x="702322" y="331889"/>
                </a:lnTo>
                <a:lnTo>
                  <a:pt x="692505" y="323519"/>
                </a:lnTo>
                <a:lnTo>
                  <a:pt x="693178" y="318223"/>
                </a:lnTo>
                <a:lnTo>
                  <a:pt x="693851" y="312927"/>
                </a:lnTo>
                <a:lnTo>
                  <a:pt x="691387" y="303161"/>
                </a:lnTo>
                <a:lnTo>
                  <a:pt x="692721" y="298983"/>
                </a:lnTo>
                <a:lnTo>
                  <a:pt x="694054" y="294792"/>
                </a:lnTo>
                <a:lnTo>
                  <a:pt x="692950" y="286156"/>
                </a:lnTo>
                <a:lnTo>
                  <a:pt x="692505" y="281127"/>
                </a:lnTo>
                <a:lnTo>
                  <a:pt x="692061" y="276097"/>
                </a:lnTo>
                <a:lnTo>
                  <a:pt x="694956" y="270535"/>
                </a:lnTo>
                <a:lnTo>
                  <a:pt x="696302" y="261327"/>
                </a:lnTo>
                <a:lnTo>
                  <a:pt x="692566" y="248412"/>
                </a:lnTo>
                <a:lnTo>
                  <a:pt x="684435" y="240080"/>
                </a:lnTo>
                <a:lnTo>
                  <a:pt x="679576" y="237337"/>
                </a:lnTo>
                <a:lnTo>
                  <a:pt x="682485" y="232308"/>
                </a:lnTo>
                <a:lnTo>
                  <a:pt x="688949" y="225628"/>
                </a:lnTo>
                <a:lnTo>
                  <a:pt x="694035" y="213286"/>
                </a:lnTo>
                <a:lnTo>
                  <a:pt x="695513" y="198810"/>
                </a:lnTo>
                <a:lnTo>
                  <a:pt x="694956" y="189090"/>
                </a:lnTo>
                <a:lnTo>
                  <a:pt x="681812" y="185178"/>
                </a:lnTo>
                <a:lnTo>
                  <a:pt x="676694" y="185737"/>
                </a:lnTo>
                <a:lnTo>
                  <a:pt x="664311" y="185644"/>
                </a:lnTo>
                <a:lnTo>
                  <a:pt x="650213" y="184462"/>
                </a:lnTo>
                <a:lnTo>
                  <a:pt x="643267" y="182956"/>
                </a:lnTo>
                <a:lnTo>
                  <a:pt x="641705" y="189090"/>
                </a:lnTo>
                <a:lnTo>
                  <a:pt x="639470" y="194665"/>
                </a:lnTo>
                <a:lnTo>
                  <a:pt x="635338" y="203990"/>
                </a:lnTo>
                <a:lnTo>
                  <a:pt x="630493" y="217382"/>
                </a:lnTo>
                <a:lnTo>
                  <a:pt x="622813" y="232059"/>
                </a:lnTo>
                <a:lnTo>
                  <a:pt x="613086" y="238875"/>
                </a:lnTo>
                <a:lnTo>
                  <a:pt x="604050" y="243484"/>
                </a:lnTo>
                <a:lnTo>
                  <a:pt x="600722" y="252679"/>
                </a:lnTo>
                <a:lnTo>
                  <a:pt x="603148" y="257136"/>
                </a:lnTo>
                <a:lnTo>
                  <a:pt x="605599" y="261607"/>
                </a:lnTo>
                <a:lnTo>
                  <a:pt x="609180" y="257987"/>
                </a:lnTo>
                <a:lnTo>
                  <a:pt x="611631" y="259664"/>
                </a:lnTo>
                <a:lnTo>
                  <a:pt x="614070" y="261327"/>
                </a:lnTo>
                <a:lnTo>
                  <a:pt x="611403" y="273037"/>
                </a:lnTo>
                <a:lnTo>
                  <a:pt x="609841" y="274713"/>
                </a:lnTo>
                <a:lnTo>
                  <a:pt x="608279" y="276390"/>
                </a:lnTo>
                <a:lnTo>
                  <a:pt x="612736" y="280568"/>
                </a:lnTo>
                <a:lnTo>
                  <a:pt x="608952" y="283629"/>
                </a:lnTo>
                <a:lnTo>
                  <a:pt x="605154" y="286702"/>
                </a:lnTo>
                <a:lnTo>
                  <a:pt x="601598" y="293128"/>
                </a:lnTo>
                <a:lnTo>
                  <a:pt x="603821" y="296468"/>
                </a:lnTo>
                <a:lnTo>
                  <a:pt x="606043" y="299821"/>
                </a:lnTo>
                <a:lnTo>
                  <a:pt x="616978" y="301497"/>
                </a:lnTo>
                <a:lnTo>
                  <a:pt x="621652" y="304838"/>
                </a:lnTo>
                <a:lnTo>
                  <a:pt x="626325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38" y="329653"/>
                </a:lnTo>
                <a:lnTo>
                  <a:pt x="630796" y="344169"/>
                </a:lnTo>
                <a:lnTo>
                  <a:pt x="627887" y="344703"/>
                </a:lnTo>
                <a:lnTo>
                  <a:pt x="619486" y="337649"/>
                </a:lnTo>
                <a:lnTo>
                  <a:pt x="610126" y="327086"/>
                </a:lnTo>
                <a:lnTo>
                  <a:pt x="600249" y="321228"/>
                </a:lnTo>
                <a:lnTo>
                  <a:pt x="587642" y="314864"/>
                </a:lnTo>
                <a:lnTo>
                  <a:pt x="576004" y="309286"/>
                </a:lnTo>
                <a:lnTo>
                  <a:pt x="565610" y="303440"/>
                </a:lnTo>
                <a:lnTo>
                  <a:pt x="555657" y="296848"/>
                </a:lnTo>
                <a:lnTo>
                  <a:pt x="543228" y="294061"/>
                </a:lnTo>
                <a:lnTo>
                  <a:pt x="525228" y="292898"/>
                </a:lnTo>
                <a:lnTo>
                  <a:pt x="514304" y="291040"/>
                </a:lnTo>
                <a:lnTo>
                  <a:pt x="505345" y="291731"/>
                </a:lnTo>
                <a:lnTo>
                  <a:pt x="507123" y="285038"/>
                </a:lnTo>
                <a:lnTo>
                  <a:pt x="498881" y="280568"/>
                </a:lnTo>
                <a:lnTo>
                  <a:pt x="490639" y="276097"/>
                </a:lnTo>
                <a:lnTo>
                  <a:pt x="485292" y="269976"/>
                </a:lnTo>
                <a:lnTo>
                  <a:pt x="480593" y="273037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47" y="288658"/>
                </a:lnTo>
                <a:lnTo>
                  <a:pt x="491959" y="290055"/>
                </a:lnTo>
                <a:lnTo>
                  <a:pt x="488416" y="294792"/>
                </a:lnTo>
                <a:lnTo>
                  <a:pt x="495985" y="294233"/>
                </a:lnTo>
                <a:lnTo>
                  <a:pt x="503554" y="293687"/>
                </a:lnTo>
                <a:lnTo>
                  <a:pt x="505790" y="297027"/>
                </a:lnTo>
                <a:lnTo>
                  <a:pt x="505561" y="302882"/>
                </a:lnTo>
                <a:lnTo>
                  <a:pt x="505345" y="308736"/>
                </a:lnTo>
                <a:lnTo>
                  <a:pt x="509142" y="314591"/>
                </a:lnTo>
                <a:lnTo>
                  <a:pt x="512470" y="318490"/>
                </a:lnTo>
                <a:lnTo>
                  <a:pt x="515823" y="322414"/>
                </a:lnTo>
                <a:lnTo>
                  <a:pt x="513816" y="328815"/>
                </a:lnTo>
                <a:lnTo>
                  <a:pt x="507796" y="328815"/>
                </a:lnTo>
                <a:lnTo>
                  <a:pt x="501764" y="328815"/>
                </a:lnTo>
                <a:lnTo>
                  <a:pt x="494880" y="329933"/>
                </a:lnTo>
                <a:lnTo>
                  <a:pt x="497547" y="335241"/>
                </a:lnTo>
                <a:lnTo>
                  <a:pt x="500214" y="340537"/>
                </a:lnTo>
                <a:lnTo>
                  <a:pt x="495769" y="341934"/>
                </a:lnTo>
                <a:lnTo>
                  <a:pt x="489750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50" y="327964"/>
                </a:lnTo>
                <a:lnTo>
                  <a:pt x="492201" y="324916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8" y="323754"/>
                </a:lnTo>
                <a:lnTo>
                  <a:pt x="459625" y="332412"/>
                </a:lnTo>
                <a:lnTo>
                  <a:pt x="449702" y="333480"/>
                </a:lnTo>
                <a:lnTo>
                  <a:pt x="437206" y="332833"/>
                </a:lnTo>
                <a:lnTo>
                  <a:pt x="423351" y="341554"/>
                </a:lnTo>
                <a:lnTo>
                  <a:pt x="418323" y="346737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03"/>
                </a:lnTo>
                <a:lnTo>
                  <a:pt x="393268" y="341375"/>
                </a:lnTo>
                <a:lnTo>
                  <a:pt x="396836" y="339420"/>
                </a:lnTo>
                <a:lnTo>
                  <a:pt x="401510" y="339686"/>
                </a:lnTo>
                <a:lnTo>
                  <a:pt x="406196" y="339991"/>
                </a:lnTo>
                <a:lnTo>
                  <a:pt x="407746" y="338023"/>
                </a:lnTo>
                <a:lnTo>
                  <a:pt x="405066" y="334124"/>
                </a:lnTo>
                <a:lnTo>
                  <a:pt x="402386" y="330212"/>
                </a:lnTo>
                <a:lnTo>
                  <a:pt x="408635" y="324078"/>
                </a:lnTo>
                <a:lnTo>
                  <a:pt x="408419" y="321284"/>
                </a:lnTo>
                <a:lnTo>
                  <a:pt x="408190" y="318490"/>
                </a:lnTo>
                <a:lnTo>
                  <a:pt x="390804" y="325767"/>
                </a:lnTo>
                <a:lnTo>
                  <a:pt x="387921" y="328815"/>
                </a:lnTo>
                <a:lnTo>
                  <a:pt x="385025" y="331889"/>
                </a:lnTo>
                <a:lnTo>
                  <a:pt x="388137" y="337477"/>
                </a:lnTo>
                <a:lnTo>
                  <a:pt x="385025" y="339420"/>
                </a:lnTo>
                <a:lnTo>
                  <a:pt x="381901" y="341375"/>
                </a:lnTo>
                <a:lnTo>
                  <a:pt x="381914" y="336067"/>
                </a:lnTo>
                <a:lnTo>
                  <a:pt x="378332" y="334390"/>
                </a:lnTo>
                <a:lnTo>
                  <a:pt x="368894" y="335420"/>
                </a:lnTo>
                <a:lnTo>
                  <a:pt x="354164" y="340415"/>
                </a:lnTo>
                <a:lnTo>
                  <a:pt x="343825" y="347215"/>
                </a:lnTo>
                <a:lnTo>
                  <a:pt x="338886" y="354215"/>
                </a:lnTo>
                <a:lnTo>
                  <a:pt x="329310" y="354482"/>
                </a:lnTo>
                <a:lnTo>
                  <a:pt x="329310" y="358381"/>
                </a:lnTo>
                <a:lnTo>
                  <a:pt x="329310" y="362305"/>
                </a:lnTo>
                <a:lnTo>
                  <a:pt x="317512" y="362000"/>
                </a:lnTo>
                <a:lnTo>
                  <a:pt x="312839" y="364807"/>
                </a:lnTo>
                <a:lnTo>
                  <a:pt x="308140" y="367588"/>
                </a:lnTo>
                <a:lnTo>
                  <a:pt x="311264" y="379018"/>
                </a:lnTo>
                <a:lnTo>
                  <a:pt x="309486" y="384594"/>
                </a:lnTo>
                <a:lnTo>
                  <a:pt x="298897" y="388628"/>
                </a:lnTo>
                <a:lnTo>
                  <a:pt x="284770" y="388756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30" y="374561"/>
                </a:lnTo>
                <a:lnTo>
                  <a:pt x="267373" y="373722"/>
                </a:lnTo>
                <a:lnTo>
                  <a:pt x="270040" y="365925"/>
                </a:lnTo>
                <a:lnTo>
                  <a:pt x="271386" y="362572"/>
                </a:lnTo>
                <a:lnTo>
                  <a:pt x="272719" y="359219"/>
                </a:lnTo>
                <a:lnTo>
                  <a:pt x="276288" y="362000"/>
                </a:lnTo>
                <a:lnTo>
                  <a:pt x="281851" y="357555"/>
                </a:lnTo>
                <a:lnTo>
                  <a:pt x="287426" y="353085"/>
                </a:lnTo>
                <a:lnTo>
                  <a:pt x="293001" y="359765"/>
                </a:lnTo>
                <a:lnTo>
                  <a:pt x="295224" y="356704"/>
                </a:lnTo>
                <a:lnTo>
                  <a:pt x="297459" y="353644"/>
                </a:lnTo>
                <a:lnTo>
                  <a:pt x="286753" y="345541"/>
                </a:lnTo>
                <a:lnTo>
                  <a:pt x="286092" y="338569"/>
                </a:lnTo>
                <a:lnTo>
                  <a:pt x="285419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24"/>
                </a:lnTo>
                <a:lnTo>
                  <a:pt x="252895" y="332168"/>
                </a:lnTo>
                <a:lnTo>
                  <a:pt x="248208" y="329374"/>
                </a:lnTo>
                <a:lnTo>
                  <a:pt x="243535" y="326593"/>
                </a:lnTo>
                <a:lnTo>
                  <a:pt x="243979" y="334390"/>
                </a:lnTo>
                <a:lnTo>
                  <a:pt x="250888" y="336638"/>
                </a:lnTo>
                <a:lnTo>
                  <a:pt x="257797" y="338848"/>
                </a:lnTo>
                <a:lnTo>
                  <a:pt x="254215" y="345541"/>
                </a:lnTo>
                <a:lnTo>
                  <a:pt x="255333" y="349732"/>
                </a:lnTo>
                <a:lnTo>
                  <a:pt x="256463" y="353910"/>
                </a:lnTo>
                <a:lnTo>
                  <a:pt x="253555" y="363410"/>
                </a:lnTo>
                <a:lnTo>
                  <a:pt x="249542" y="370662"/>
                </a:lnTo>
                <a:lnTo>
                  <a:pt x="245529" y="377901"/>
                </a:lnTo>
                <a:lnTo>
                  <a:pt x="248424" y="377634"/>
                </a:lnTo>
                <a:lnTo>
                  <a:pt x="254457" y="377329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80"/>
                </a:lnTo>
                <a:lnTo>
                  <a:pt x="260019" y="401332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31" y="406082"/>
                </a:lnTo>
                <a:lnTo>
                  <a:pt x="248869" y="408317"/>
                </a:lnTo>
                <a:lnTo>
                  <a:pt x="247319" y="410527"/>
                </a:lnTo>
                <a:lnTo>
                  <a:pt x="245313" y="407187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403" y="400773"/>
                </a:lnTo>
                <a:lnTo>
                  <a:pt x="229273" y="399097"/>
                </a:lnTo>
                <a:lnTo>
                  <a:pt x="224142" y="397433"/>
                </a:lnTo>
                <a:lnTo>
                  <a:pt x="222135" y="400215"/>
                </a:lnTo>
                <a:lnTo>
                  <a:pt x="219697" y="404952"/>
                </a:lnTo>
                <a:lnTo>
                  <a:pt x="217233" y="409701"/>
                </a:lnTo>
                <a:lnTo>
                  <a:pt x="210108" y="411645"/>
                </a:lnTo>
                <a:lnTo>
                  <a:pt x="206324" y="412203"/>
                </a:lnTo>
                <a:lnTo>
                  <a:pt x="202120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32" y="428675"/>
                </a:lnTo>
                <a:lnTo>
                  <a:pt x="187159" y="435076"/>
                </a:lnTo>
                <a:lnTo>
                  <a:pt x="192722" y="441769"/>
                </a:lnTo>
                <a:lnTo>
                  <a:pt x="198310" y="448462"/>
                </a:lnTo>
                <a:lnTo>
                  <a:pt x="199402" y="452932"/>
                </a:lnTo>
                <a:lnTo>
                  <a:pt x="198970" y="456552"/>
                </a:lnTo>
                <a:lnTo>
                  <a:pt x="198539" y="460184"/>
                </a:lnTo>
                <a:lnTo>
                  <a:pt x="183362" y="459079"/>
                </a:lnTo>
                <a:lnTo>
                  <a:pt x="180924" y="455155"/>
                </a:lnTo>
                <a:lnTo>
                  <a:pt x="178460" y="451256"/>
                </a:lnTo>
                <a:lnTo>
                  <a:pt x="168655" y="449872"/>
                </a:lnTo>
                <a:lnTo>
                  <a:pt x="165315" y="450697"/>
                </a:lnTo>
                <a:lnTo>
                  <a:pt x="161975" y="451535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88" y="444842"/>
                </a:lnTo>
                <a:lnTo>
                  <a:pt x="139039" y="448462"/>
                </a:lnTo>
                <a:lnTo>
                  <a:pt x="137477" y="452094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19" y="465493"/>
                </a:lnTo>
                <a:lnTo>
                  <a:pt x="153962" y="465759"/>
                </a:lnTo>
                <a:lnTo>
                  <a:pt x="158203" y="465759"/>
                </a:lnTo>
                <a:lnTo>
                  <a:pt x="162432" y="465759"/>
                </a:lnTo>
                <a:lnTo>
                  <a:pt x="160870" y="473849"/>
                </a:lnTo>
                <a:lnTo>
                  <a:pt x="159524" y="477189"/>
                </a:lnTo>
                <a:lnTo>
                  <a:pt x="158203" y="480542"/>
                </a:lnTo>
                <a:lnTo>
                  <a:pt x="150406" y="483044"/>
                </a:lnTo>
                <a:lnTo>
                  <a:pt x="148170" y="479424"/>
                </a:lnTo>
                <a:lnTo>
                  <a:pt x="145948" y="475805"/>
                </a:lnTo>
                <a:lnTo>
                  <a:pt x="136575" y="479424"/>
                </a:lnTo>
                <a:lnTo>
                  <a:pt x="136359" y="474967"/>
                </a:lnTo>
                <a:lnTo>
                  <a:pt x="136131" y="470509"/>
                </a:lnTo>
                <a:lnTo>
                  <a:pt x="129451" y="463816"/>
                </a:lnTo>
                <a:lnTo>
                  <a:pt x="122542" y="465200"/>
                </a:lnTo>
                <a:lnTo>
                  <a:pt x="115633" y="466597"/>
                </a:lnTo>
                <a:lnTo>
                  <a:pt x="114299" y="461009"/>
                </a:lnTo>
                <a:lnTo>
                  <a:pt x="114744" y="454317"/>
                </a:lnTo>
                <a:lnTo>
                  <a:pt x="115201" y="447636"/>
                </a:lnTo>
                <a:lnTo>
                  <a:pt x="110959" y="443738"/>
                </a:lnTo>
                <a:lnTo>
                  <a:pt x="111175" y="440664"/>
                </a:lnTo>
                <a:lnTo>
                  <a:pt x="111391" y="437578"/>
                </a:lnTo>
                <a:lnTo>
                  <a:pt x="108064" y="431457"/>
                </a:lnTo>
                <a:lnTo>
                  <a:pt x="111620" y="428383"/>
                </a:lnTo>
                <a:lnTo>
                  <a:pt x="115188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03"/>
                </a:lnTo>
                <a:lnTo>
                  <a:pt x="106718" y="405790"/>
                </a:lnTo>
                <a:lnTo>
                  <a:pt x="101155" y="405790"/>
                </a:lnTo>
                <a:lnTo>
                  <a:pt x="95580" y="405790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50" y="396036"/>
                </a:lnTo>
                <a:lnTo>
                  <a:pt x="77977" y="386270"/>
                </a:lnTo>
                <a:lnTo>
                  <a:pt x="77317" y="382092"/>
                </a:lnTo>
                <a:lnTo>
                  <a:pt x="76644" y="377901"/>
                </a:lnTo>
                <a:lnTo>
                  <a:pt x="69507" y="377329"/>
                </a:lnTo>
                <a:lnTo>
                  <a:pt x="71970" y="375958"/>
                </a:lnTo>
                <a:lnTo>
                  <a:pt x="74421" y="374561"/>
                </a:lnTo>
                <a:lnTo>
                  <a:pt x="79997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07"/>
                </a:lnTo>
                <a:lnTo>
                  <a:pt x="104927" y="392696"/>
                </a:lnTo>
                <a:lnTo>
                  <a:pt x="116515" y="396911"/>
                </a:lnTo>
                <a:lnTo>
                  <a:pt x="127933" y="402142"/>
                </a:lnTo>
                <a:lnTo>
                  <a:pt x="140451" y="404985"/>
                </a:lnTo>
                <a:lnTo>
                  <a:pt x="151566" y="407387"/>
                </a:lnTo>
                <a:lnTo>
                  <a:pt x="164870" y="409983"/>
                </a:lnTo>
                <a:lnTo>
                  <a:pt x="178021" y="408831"/>
                </a:lnTo>
                <a:lnTo>
                  <a:pt x="190840" y="402711"/>
                </a:lnTo>
                <a:lnTo>
                  <a:pt x="201686" y="394649"/>
                </a:lnTo>
                <a:lnTo>
                  <a:pt x="208922" y="387671"/>
                </a:lnTo>
                <a:lnTo>
                  <a:pt x="211145" y="375341"/>
                </a:lnTo>
                <a:lnTo>
                  <a:pt x="208806" y="364567"/>
                </a:lnTo>
                <a:lnTo>
                  <a:pt x="208775" y="359498"/>
                </a:lnTo>
                <a:lnTo>
                  <a:pt x="201193" y="358940"/>
                </a:lnTo>
                <a:lnTo>
                  <a:pt x="200101" y="355587"/>
                </a:lnTo>
                <a:lnTo>
                  <a:pt x="198970" y="352259"/>
                </a:lnTo>
                <a:lnTo>
                  <a:pt x="194068" y="346113"/>
                </a:lnTo>
                <a:lnTo>
                  <a:pt x="187604" y="346113"/>
                </a:lnTo>
                <a:lnTo>
                  <a:pt x="181140" y="346113"/>
                </a:lnTo>
                <a:lnTo>
                  <a:pt x="180251" y="336918"/>
                </a:lnTo>
                <a:lnTo>
                  <a:pt x="175132" y="337477"/>
                </a:lnTo>
                <a:lnTo>
                  <a:pt x="167648" y="335193"/>
                </a:lnTo>
                <a:lnTo>
                  <a:pt x="154965" y="325110"/>
                </a:lnTo>
                <a:lnTo>
                  <a:pt x="141236" y="315279"/>
                </a:lnTo>
                <a:lnTo>
                  <a:pt x="128598" y="308626"/>
                </a:lnTo>
                <a:lnTo>
                  <a:pt x="119789" y="305953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70" y="305117"/>
                </a:lnTo>
                <a:lnTo>
                  <a:pt x="107848" y="300926"/>
                </a:lnTo>
                <a:lnTo>
                  <a:pt x="102717" y="301497"/>
                </a:lnTo>
                <a:lnTo>
                  <a:pt x="99148" y="304838"/>
                </a:lnTo>
                <a:lnTo>
                  <a:pt x="95580" y="308190"/>
                </a:lnTo>
                <a:lnTo>
                  <a:pt x="92024" y="301764"/>
                </a:lnTo>
                <a:lnTo>
                  <a:pt x="85331" y="303707"/>
                </a:lnTo>
                <a:lnTo>
                  <a:pt x="78651" y="305676"/>
                </a:lnTo>
                <a:lnTo>
                  <a:pt x="75095" y="300088"/>
                </a:lnTo>
                <a:lnTo>
                  <a:pt x="76860" y="297586"/>
                </a:lnTo>
                <a:lnTo>
                  <a:pt x="78651" y="295071"/>
                </a:lnTo>
                <a:lnTo>
                  <a:pt x="88468" y="297306"/>
                </a:lnTo>
                <a:lnTo>
                  <a:pt x="87998" y="293128"/>
                </a:lnTo>
                <a:lnTo>
                  <a:pt x="87566" y="288937"/>
                </a:lnTo>
                <a:lnTo>
                  <a:pt x="83997" y="293128"/>
                </a:lnTo>
                <a:lnTo>
                  <a:pt x="77977" y="288112"/>
                </a:lnTo>
                <a:lnTo>
                  <a:pt x="71970" y="283082"/>
                </a:lnTo>
                <a:lnTo>
                  <a:pt x="68630" y="286435"/>
                </a:lnTo>
                <a:lnTo>
                  <a:pt x="67297" y="290614"/>
                </a:lnTo>
                <a:lnTo>
                  <a:pt x="65951" y="294792"/>
                </a:lnTo>
                <a:lnTo>
                  <a:pt x="61277" y="293662"/>
                </a:lnTo>
                <a:lnTo>
                  <a:pt x="58140" y="290055"/>
                </a:lnTo>
                <a:lnTo>
                  <a:pt x="57861" y="289712"/>
                </a:lnTo>
                <a:lnTo>
                  <a:pt x="57492" y="289432"/>
                </a:lnTo>
                <a:lnTo>
                  <a:pt x="57124" y="289153"/>
                </a:lnTo>
                <a:lnTo>
                  <a:pt x="56108" y="296138"/>
                </a:lnTo>
                <a:lnTo>
                  <a:pt x="52806" y="296837"/>
                </a:lnTo>
                <a:lnTo>
                  <a:pt x="49453" y="295909"/>
                </a:lnTo>
                <a:lnTo>
                  <a:pt x="45440" y="294792"/>
                </a:lnTo>
                <a:lnTo>
                  <a:pt x="41427" y="303161"/>
                </a:lnTo>
                <a:lnTo>
                  <a:pt x="36995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40"/>
                </a:lnTo>
                <a:lnTo>
                  <a:pt x="20942" y="326593"/>
                </a:lnTo>
                <a:lnTo>
                  <a:pt x="18707" y="329933"/>
                </a:lnTo>
                <a:lnTo>
                  <a:pt x="16497" y="333286"/>
                </a:lnTo>
                <a:lnTo>
                  <a:pt x="18707" y="334949"/>
                </a:lnTo>
                <a:lnTo>
                  <a:pt x="20942" y="340537"/>
                </a:lnTo>
                <a:lnTo>
                  <a:pt x="23177" y="346113"/>
                </a:lnTo>
                <a:lnTo>
                  <a:pt x="28079" y="345541"/>
                </a:lnTo>
                <a:lnTo>
                  <a:pt x="30302" y="347230"/>
                </a:lnTo>
                <a:lnTo>
                  <a:pt x="32524" y="348894"/>
                </a:lnTo>
                <a:lnTo>
                  <a:pt x="40995" y="357822"/>
                </a:lnTo>
                <a:lnTo>
                  <a:pt x="40995" y="361175"/>
                </a:lnTo>
                <a:lnTo>
                  <a:pt x="40995" y="364515"/>
                </a:lnTo>
                <a:lnTo>
                  <a:pt x="34315" y="372897"/>
                </a:lnTo>
                <a:lnTo>
                  <a:pt x="31648" y="375119"/>
                </a:lnTo>
                <a:lnTo>
                  <a:pt x="28968" y="377329"/>
                </a:lnTo>
                <a:lnTo>
                  <a:pt x="25399" y="382930"/>
                </a:lnTo>
                <a:lnTo>
                  <a:pt x="27177" y="386270"/>
                </a:lnTo>
                <a:lnTo>
                  <a:pt x="31547" y="394497"/>
                </a:lnTo>
                <a:lnTo>
                  <a:pt x="38211" y="407741"/>
                </a:lnTo>
                <a:lnTo>
                  <a:pt x="42075" y="420217"/>
                </a:lnTo>
                <a:lnTo>
                  <a:pt x="39148" y="423545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85"/>
                </a:lnTo>
                <a:lnTo>
                  <a:pt x="39674" y="443738"/>
                </a:lnTo>
                <a:lnTo>
                  <a:pt x="34759" y="443179"/>
                </a:lnTo>
                <a:lnTo>
                  <a:pt x="35204" y="445960"/>
                </a:lnTo>
                <a:lnTo>
                  <a:pt x="35648" y="448754"/>
                </a:lnTo>
                <a:lnTo>
                  <a:pt x="42329" y="449872"/>
                </a:lnTo>
                <a:lnTo>
                  <a:pt x="42773" y="452094"/>
                </a:lnTo>
                <a:lnTo>
                  <a:pt x="43218" y="454317"/>
                </a:lnTo>
                <a:lnTo>
                  <a:pt x="38315" y="457111"/>
                </a:lnTo>
                <a:lnTo>
                  <a:pt x="40538" y="461581"/>
                </a:lnTo>
                <a:lnTo>
                  <a:pt x="42786" y="466064"/>
                </a:lnTo>
                <a:lnTo>
                  <a:pt x="48120" y="466039"/>
                </a:lnTo>
                <a:lnTo>
                  <a:pt x="48564" y="471614"/>
                </a:lnTo>
                <a:lnTo>
                  <a:pt x="49021" y="477189"/>
                </a:lnTo>
                <a:lnTo>
                  <a:pt x="38747" y="477735"/>
                </a:lnTo>
                <a:lnTo>
                  <a:pt x="39217" y="482231"/>
                </a:lnTo>
                <a:lnTo>
                  <a:pt x="46275" y="489577"/>
                </a:lnTo>
                <a:lnTo>
                  <a:pt x="57577" y="499549"/>
                </a:lnTo>
                <a:lnTo>
                  <a:pt x="64160" y="508990"/>
                </a:lnTo>
                <a:lnTo>
                  <a:pt x="63715" y="511213"/>
                </a:lnTo>
                <a:lnTo>
                  <a:pt x="62395" y="515696"/>
                </a:lnTo>
                <a:lnTo>
                  <a:pt x="55381" y="525197"/>
                </a:lnTo>
                <a:lnTo>
                  <a:pt x="45229" y="534741"/>
                </a:lnTo>
                <a:lnTo>
                  <a:pt x="36416" y="547885"/>
                </a:lnTo>
                <a:lnTo>
                  <a:pt x="26986" y="556752"/>
                </a:lnTo>
                <a:lnTo>
                  <a:pt x="18888" y="563721"/>
                </a:lnTo>
                <a:lnTo>
                  <a:pt x="14389" y="569086"/>
                </a:lnTo>
                <a:lnTo>
                  <a:pt x="11849" y="573379"/>
                </a:lnTo>
                <a:lnTo>
                  <a:pt x="9740" y="577341"/>
                </a:lnTo>
                <a:lnTo>
                  <a:pt x="12382" y="576503"/>
                </a:lnTo>
                <a:lnTo>
                  <a:pt x="14490" y="575500"/>
                </a:lnTo>
                <a:lnTo>
                  <a:pt x="16027" y="574547"/>
                </a:lnTo>
                <a:lnTo>
                  <a:pt x="19608" y="572300"/>
                </a:lnTo>
                <a:lnTo>
                  <a:pt x="22047" y="583171"/>
                </a:lnTo>
                <a:lnTo>
                  <a:pt x="25615" y="586803"/>
                </a:lnTo>
                <a:lnTo>
                  <a:pt x="29184" y="590422"/>
                </a:lnTo>
                <a:lnTo>
                  <a:pt x="36321" y="587082"/>
                </a:lnTo>
                <a:lnTo>
                  <a:pt x="38747" y="590422"/>
                </a:lnTo>
                <a:lnTo>
                  <a:pt x="41224" y="593775"/>
                </a:lnTo>
                <a:lnTo>
                  <a:pt x="36753" y="594055"/>
                </a:lnTo>
                <a:lnTo>
                  <a:pt x="31648" y="592937"/>
                </a:lnTo>
                <a:lnTo>
                  <a:pt x="26517" y="591832"/>
                </a:lnTo>
                <a:lnTo>
                  <a:pt x="25171" y="595718"/>
                </a:lnTo>
                <a:lnTo>
                  <a:pt x="17144" y="599058"/>
                </a:lnTo>
                <a:lnTo>
                  <a:pt x="11175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34" y="613740"/>
                </a:lnTo>
                <a:lnTo>
                  <a:pt x="6680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76" y="628357"/>
                </a:lnTo>
                <a:lnTo>
                  <a:pt x="1333" y="631697"/>
                </a:lnTo>
                <a:lnTo>
                  <a:pt x="2324" y="634212"/>
                </a:lnTo>
                <a:lnTo>
                  <a:pt x="2679" y="639229"/>
                </a:lnTo>
                <a:lnTo>
                  <a:pt x="2997" y="644258"/>
                </a:lnTo>
                <a:lnTo>
                  <a:pt x="3670" y="645083"/>
                </a:lnTo>
                <a:lnTo>
                  <a:pt x="6007" y="649262"/>
                </a:lnTo>
                <a:lnTo>
                  <a:pt x="8356" y="653453"/>
                </a:lnTo>
                <a:lnTo>
                  <a:pt x="4000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33" y="662241"/>
                </a:lnTo>
                <a:lnTo>
                  <a:pt x="4000" y="665581"/>
                </a:lnTo>
                <a:lnTo>
                  <a:pt x="6680" y="668934"/>
                </a:lnTo>
                <a:lnTo>
                  <a:pt x="6680" y="673112"/>
                </a:lnTo>
                <a:lnTo>
                  <a:pt x="5676" y="676046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17"/>
                </a:lnTo>
                <a:lnTo>
                  <a:pt x="12699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70" y="701992"/>
                </a:lnTo>
                <a:lnTo>
                  <a:pt x="18707" y="704075"/>
                </a:lnTo>
                <a:lnTo>
                  <a:pt x="22390" y="702818"/>
                </a:lnTo>
                <a:lnTo>
                  <a:pt x="26060" y="701560"/>
                </a:lnTo>
                <a:lnTo>
                  <a:pt x="28397" y="703668"/>
                </a:lnTo>
                <a:lnTo>
                  <a:pt x="30073" y="707428"/>
                </a:lnTo>
                <a:lnTo>
                  <a:pt x="31749" y="711187"/>
                </a:lnTo>
                <a:lnTo>
                  <a:pt x="34416" y="709510"/>
                </a:lnTo>
                <a:lnTo>
                  <a:pt x="38099" y="707428"/>
                </a:lnTo>
                <a:lnTo>
                  <a:pt x="41770" y="705319"/>
                </a:lnTo>
                <a:lnTo>
                  <a:pt x="50126" y="711187"/>
                </a:lnTo>
                <a:lnTo>
                  <a:pt x="52133" y="712444"/>
                </a:lnTo>
                <a:lnTo>
                  <a:pt x="54140" y="713701"/>
                </a:lnTo>
                <a:lnTo>
                  <a:pt x="53136" y="720801"/>
                </a:lnTo>
                <a:lnTo>
                  <a:pt x="53466" y="725398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797"/>
                </a:lnTo>
                <a:lnTo>
                  <a:pt x="58826" y="741730"/>
                </a:lnTo>
                <a:lnTo>
                  <a:pt x="57810" y="748423"/>
                </a:lnTo>
                <a:lnTo>
                  <a:pt x="62153" y="750519"/>
                </a:lnTo>
                <a:lnTo>
                  <a:pt x="66497" y="752614"/>
                </a:lnTo>
                <a:lnTo>
                  <a:pt x="68173" y="760133"/>
                </a:lnTo>
                <a:lnTo>
                  <a:pt x="70853" y="760971"/>
                </a:lnTo>
                <a:lnTo>
                  <a:pt x="73520" y="761809"/>
                </a:lnTo>
                <a:lnTo>
                  <a:pt x="78536" y="766826"/>
                </a:lnTo>
                <a:lnTo>
                  <a:pt x="79209" y="770597"/>
                </a:lnTo>
                <a:lnTo>
                  <a:pt x="79870" y="774357"/>
                </a:lnTo>
                <a:lnTo>
                  <a:pt x="74523" y="777709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78"/>
                </a:lnTo>
                <a:lnTo>
                  <a:pt x="58826" y="780224"/>
                </a:lnTo>
                <a:lnTo>
                  <a:pt x="61506" y="785660"/>
                </a:lnTo>
                <a:lnTo>
                  <a:pt x="63157" y="794867"/>
                </a:lnTo>
                <a:lnTo>
                  <a:pt x="64833" y="804062"/>
                </a:lnTo>
                <a:lnTo>
                  <a:pt x="66179" y="804900"/>
                </a:lnTo>
                <a:lnTo>
                  <a:pt x="69507" y="804900"/>
                </a:lnTo>
                <a:lnTo>
                  <a:pt x="72859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6" y="798626"/>
                </a:lnTo>
                <a:lnTo>
                  <a:pt x="84226" y="801128"/>
                </a:lnTo>
                <a:lnTo>
                  <a:pt x="86563" y="799884"/>
                </a:lnTo>
                <a:lnTo>
                  <a:pt x="88899" y="798626"/>
                </a:lnTo>
                <a:lnTo>
                  <a:pt x="97256" y="798207"/>
                </a:lnTo>
                <a:lnTo>
                  <a:pt x="98932" y="801560"/>
                </a:lnTo>
                <a:lnTo>
                  <a:pt x="100596" y="804900"/>
                </a:lnTo>
                <a:lnTo>
                  <a:pt x="102260" y="812850"/>
                </a:lnTo>
                <a:lnTo>
                  <a:pt x="100926" y="815784"/>
                </a:lnTo>
                <a:lnTo>
                  <a:pt x="99593" y="818705"/>
                </a:lnTo>
                <a:lnTo>
                  <a:pt x="102603" y="822058"/>
                </a:lnTo>
                <a:lnTo>
                  <a:pt x="104279" y="826236"/>
                </a:lnTo>
                <a:lnTo>
                  <a:pt x="105943" y="830414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40" y="830846"/>
                </a:lnTo>
                <a:lnTo>
                  <a:pt x="122986" y="840041"/>
                </a:lnTo>
                <a:lnTo>
                  <a:pt x="121983" y="844232"/>
                </a:lnTo>
                <a:lnTo>
                  <a:pt x="120980" y="848410"/>
                </a:lnTo>
                <a:lnTo>
                  <a:pt x="125323" y="849236"/>
                </a:lnTo>
                <a:lnTo>
                  <a:pt x="127673" y="847991"/>
                </a:lnTo>
                <a:lnTo>
                  <a:pt x="130009" y="846734"/>
                </a:lnTo>
                <a:lnTo>
                  <a:pt x="132359" y="850087"/>
                </a:lnTo>
                <a:lnTo>
                  <a:pt x="135026" y="852182"/>
                </a:lnTo>
                <a:lnTo>
                  <a:pt x="137693" y="854265"/>
                </a:lnTo>
                <a:lnTo>
                  <a:pt x="140030" y="853427"/>
                </a:lnTo>
                <a:lnTo>
                  <a:pt x="142709" y="851331"/>
                </a:lnTo>
                <a:lnTo>
                  <a:pt x="145376" y="849236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399" y="853427"/>
                </a:lnTo>
                <a:lnTo>
                  <a:pt x="157746" y="858875"/>
                </a:lnTo>
                <a:lnTo>
                  <a:pt x="157746" y="860539"/>
                </a:lnTo>
                <a:lnTo>
                  <a:pt x="157746" y="862215"/>
                </a:lnTo>
                <a:lnTo>
                  <a:pt x="166103" y="860539"/>
                </a:lnTo>
                <a:lnTo>
                  <a:pt x="170103" y="863053"/>
                </a:lnTo>
                <a:lnTo>
                  <a:pt x="174129" y="865568"/>
                </a:lnTo>
                <a:lnTo>
                  <a:pt x="178460" y="864298"/>
                </a:lnTo>
                <a:lnTo>
                  <a:pt x="182816" y="867232"/>
                </a:lnTo>
                <a:lnTo>
                  <a:pt x="187159" y="870165"/>
                </a:lnTo>
                <a:lnTo>
                  <a:pt x="191160" y="870585"/>
                </a:lnTo>
                <a:lnTo>
                  <a:pt x="191503" y="873937"/>
                </a:lnTo>
                <a:lnTo>
                  <a:pt x="191833" y="877265"/>
                </a:lnTo>
                <a:lnTo>
                  <a:pt x="187159" y="880211"/>
                </a:lnTo>
                <a:lnTo>
                  <a:pt x="187159" y="881875"/>
                </a:lnTo>
                <a:lnTo>
                  <a:pt x="187159" y="883564"/>
                </a:lnTo>
                <a:lnTo>
                  <a:pt x="190830" y="884808"/>
                </a:lnTo>
                <a:lnTo>
                  <a:pt x="190830" y="887310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20"/>
                </a:lnTo>
                <a:lnTo>
                  <a:pt x="184810" y="894016"/>
                </a:lnTo>
                <a:lnTo>
                  <a:pt x="188163" y="896937"/>
                </a:lnTo>
                <a:lnTo>
                  <a:pt x="188823" y="899020"/>
                </a:lnTo>
                <a:lnTo>
                  <a:pt x="189509" y="901128"/>
                </a:lnTo>
                <a:lnTo>
                  <a:pt x="186156" y="908240"/>
                </a:lnTo>
                <a:lnTo>
                  <a:pt x="186156" y="910323"/>
                </a:lnTo>
                <a:lnTo>
                  <a:pt x="186156" y="912418"/>
                </a:lnTo>
                <a:lnTo>
                  <a:pt x="176136" y="909904"/>
                </a:lnTo>
                <a:lnTo>
                  <a:pt x="173786" y="909904"/>
                </a:lnTo>
                <a:lnTo>
                  <a:pt x="171449" y="909904"/>
                </a:lnTo>
                <a:lnTo>
                  <a:pt x="164426" y="919543"/>
                </a:lnTo>
                <a:lnTo>
                  <a:pt x="162090" y="919949"/>
                </a:lnTo>
                <a:lnTo>
                  <a:pt x="160096" y="920318"/>
                </a:lnTo>
                <a:lnTo>
                  <a:pt x="161023" y="924940"/>
                </a:lnTo>
                <a:lnTo>
                  <a:pt x="161759" y="928890"/>
                </a:lnTo>
                <a:lnTo>
                  <a:pt x="168960" y="927163"/>
                </a:lnTo>
                <a:lnTo>
                  <a:pt x="176339" y="926452"/>
                </a:lnTo>
                <a:lnTo>
                  <a:pt x="177139" y="928471"/>
                </a:lnTo>
                <a:lnTo>
                  <a:pt x="178460" y="931799"/>
                </a:lnTo>
                <a:lnTo>
                  <a:pt x="161531" y="940739"/>
                </a:lnTo>
                <a:lnTo>
                  <a:pt x="158419" y="942124"/>
                </a:lnTo>
                <a:lnTo>
                  <a:pt x="155295" y="943508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406" y="956919"/>
                </a:lnTo>
                <a:lnTo>
                  <a:pt x="155295" y="963587"/>
                </a:lnTo>
                <a:lnTo>
                  <a:pt x="156197" y="970292"/>
                </a:lnTo>
                <a:lnTo>
                  <a:pt x="152184" y="971702"/>
                </a:lnTo>
                <a:lnTo>
                  <a:pt x="147053" y="971702"/>
                </a:lnTo>
                <a:lnTo>
                  <a:pt x="141935" y="971702"/>
                </a:lnTo>
                <a:lnTo>
                  <a:pt x="140588" y="975601"/>
                </a:lnTo>
                <a:lnTo>
                  <a:pt x="143027" y="976147"/>
                </a:lnTo>
                <a:lnTo>
                  <a:pt x="145503" y="976718"/>
                </a:lnTo>
                <a:lnTo>
                  <a:pt x="145262" y="985088"/>
                </a:lnTo>
                <a:lnTo>
                  <a:pt x="154851" y="988148"/>
                </a:lnTo>
                <a:lnTo>
                  <a:pt x="164620" y="993660"/>
                </a:lnTo>
                <a:lnTo>
                  <a:pt x="174240" y="1002806"/>
                </a:lnTo>
                <a:lnTo>
                  <a:pt x="184086" y="1015085"/>
                </a:lnTo>
                <a:lnTo>
                  <a:pt x="185419" y="1016330"/>
                </a:lnTo>
                <a:lnTo>
                  <a:pt x="186855" y="1017384"/>
                </a:lnTo>
                <a:lnTo>
                  <a:pt x="189242" y="1015593"/>
                </a:lnTo>
                <a:lnTo>
                  <a:pt x="191300" y="1014298"/>
                </a:lnTo>
                <a:lnTo>
                  <a:pt x="192506" y="1014082"/>
                </a:lnTo>
                <a:lnTo>
                  <a:pt x="197192" y="1013244"/>
                </a:lnTo>
                <a:lnTo>
                  <a:pt x="205879" y="1016596"/>
                </a:lnTo>
                <a:lnTo>
                  <a:pt x="210553" y="1020762"/>
                </a:lnTo>
                <a:lnTo>
                  <a:pt x="222599" y="1022378"/>
                </a:lnTo>
                <a:lnTo>
                  <a:pt x="233613" y="1022886"/>
                </a:lnTo>
                <a:lnTo>
                  <a:pt x="235953" y="1026629"/>
                </a:lnTo>
                <a:lnTo>
                  <a:pt x="239966" y="1030808"/>
                </a:lnTo>
                <a:lnTo>
                  <a:pt x="243319" y="1030808"/>
                </a:lnTo>
                <a:lnTo>
                  <a:pt x="246659" y="1030808"/>
                </a:lnTo>
                <a:lnTo>
                  <a:pt x="249999" y="1039177"/>
                </a:lnTo>
                <a:lnTo>
                  <a:pt x="252666" y="1036662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13" y="1034160"/>
                </a:lnTo>
                <a:lnTo>
                  <a:pt x="270713" y="1036662"/>
                </a:lnTo>
                <a:lnTo>
                  <a:pt x="273380" y="1036662"/>
                </a:lnTo>
                <a:lnTo>
                  <a:pt x="276059" y="1036662"/>
                </a:lnTo>
                <a:lnTo>
                  <a:pt x="276059" y="1049210"/>
                </a:lnTo>
                <a:lnTo>
                  <a:pt x="278066" y="1048385"/>
                </a:lnTo>
                <a:lnTo>
                  <a:pt x="280060" y="1047546"/>
                </a:lnTo>
                <a:lnTo>
                  <a:pt x="287426" y="1055916"/>
                </a:lnTo>
                <a:lnTo>
                  <a:pt x="292112" y="1056754"/>
                </a:lnTo>
                <a:lnTo>
                  <a:pt x="296786" y="1057592"/>
                </a:lnTo>
                <a:lnTo>
                  <a:pt x="301459" y="1067625"/>
                </a:lnTo>
                <a:lnTo>
                  <a:pt x="303466" y="1066800"/>
                </a:lnTo>
                <a:lnTo>
                  <a:pt x="305460" y="1065961"/>
                </a:lnTo>
                <a:lnTo>
                  <a:pt x="308813" y="1070965"/>
                </a:lnTo>
                <a:lnTo>
                  <a:pt x="310159" y="1066800"/>
                </a:lnTo>
                <a:lnTo>
                  <a:pt x="311429" y="1062837"/>
                </a:lnTo>
                <a:lnTo>
                  <a:pt x="318033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5" y="1018076"/>
                </a:lnTo>
                <a:lnTo>
                  <a:pt x="302328" y="1007731"/>
                </a:lnTo>
                <a:lnTo>
                  <a:pt x="295244" y="995233"/>
                </a:lnTo>
                <a:lnTo>
                  <a:pt x="295559" y="985943"/>
                </a:lnTo>
                <a:lnTo>
                  <a:pt x="300064" y="978111"/>
                </a:lnTo>
                <a:lnTo>
                  <a:pt x="310147" y="966443"/>
                </a:lnTo>
                <a:lnTo>
                  <a:pt x="320364" y="958894"/>
                </a:lnTo>
                <a:lnTo>
                  <a:pt x="329432" y="952917"/>
                </a:lnTo>
                <a:lnTo>
                  <a:pt x="329476" y="950188"/>
                </a:lnTo>
                <a:lnTo>
                  <a:pt x="327786" y="948867"/>
                </a:lnTo>
                <a:lnTo>
                  <a:pt x="326199" y="947978"/>
                </a:lnTo>
                <a:lnTo>
                  <a:pt x="320179" y="944638"/>
                </a:lnTo>
                <a:lnTo>
                  <a:pt x="318160" y="941273"/>
                </a:lnTo>
                <a:lnTo>
                  <a:pt x="322859" y="939622"/>
                </a:lnTo>
                <a:lnTo>
                  <a:pt x="327532" y="937945"/>
                </a:lnTo>
                <a:lnTo>
                  <a:pt x="325539" y="934593"/>
                </a:lnTo>
                <a:lnTo>
                  <a:pt x="320852" y="927900"/>
                </a:lnTo>
                <a:lnTo>
                  <a:pt x="316166" y="921194"/>
                </a:lnTo>
                <a:lnTo>
                  <a:pt x="314172" y="914501"/>
                </a:lnTo>
                <a:lnTo>
                  <a:pt x="311492" y="914501"/>
                </a:lnTo>
                <a:lnTo>
                  <a:pt x="308813" y="914501"/>
                </a:lnTo>
                <a:lnTo>
                  <a:pt x="304812" y="913688"/>
                </a:lnTo>
                <a:lnTo>
                  <a:pt x="300786" y="915339"/>
                </a:lnTo>
                <a:lnTo>
                  <a:pt x="296786" y="917016"/>
                </a:lnTo>
                <a:lnTo>
                  <a:pt x="297459" y="911161"/>
                </a:lnTo>
                <a:lnTo>
                  <a:pt x="298119" y="905306"/>
                </a:lnTo>
                <a:lnTo>
                  <a:pt x="298792" y="899452"/>
                </a:lnTo>
                <a:lnTo>
                  <a:pt x="290766" y="900290"/>
                </a:lnTo>
                <a:lnTo>
                  <a:pt x="289432" y="897775"/>
                </a:lnTo>
                <a:lnTo>
                  <a:pt x="288099" y="895273"/>
                </a:lnTo>
                <a:lnTo>
                  <a:pt x="291439" y="886904"/>
                </a:lnTo>
                <a:lnTo>
                  <a:pt x="292773" y="886066"/>
                </a:lnTo>
                <a:lnTo>
                  <a:pt x="294106" y="885215"/>
                </a:lnTo>
                <a:lnTo>
                  <a:pt x="298119" y="882713"/>
                </a:lnTo>
                <a:lnTo>
                  <a:pt x="298119" y="880211"/>
                </a:lnTo>
                <a:lnTo>
                  <a:pt x="298119" y="877709"/>
                </a:lnTo>
                <a:lnTo>
                  <a:pt x="290766" y="876846"/>
                </a:lnTo>
                <a:lnTo>
                  <a:pt x="293433" y="870991"/>
                </a:lnTo>
                <a:lnTo>
                  <a:pt x="296113" y="865136"/>
                </a:lnTo>
                <a:lnTo>
                  <a:pt x="301459" y="865136"/>
                </a:lnTo>
                <a:lnTo>
                  <a:pt x="301459" y="859282"/>
                </a:lnTo>
                <a:lnTo>
                  <a:pt x="301459" y="853427"/>
                </a:lnTo>
                <a:lnTo>
                  <a:pt x="305460" y="848410"/>
                </a:lnTo>
                <a:lnTo>
                  <a:pt x="310159" y="852589"/>
                </a:lnTo>
                <a:lnTo>
                  <a:pt x="314832" y="856780"/>
                </a:lnTo>
                <a:lnTo>
                  <a:pt x="316839" y="867663"/>
                </a:lnTo>
                <a:lnTo>
                  <a:pt x="322186" y="865136"/>
                </a:lnTo>
                <a:lnTo>
                  <a:pt x="327532" y="862634"/>
                </a:lnTo>
                <a:lnTo>
                  <a:pt x="324192" y="856780"/>
                </a:lnTo>
                <a:lnTo>
                  <a:pt x="323519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2" y="843381"/>
                </a:lnTo>
                <a:lnTo>
                  <a:pt x="333540" y="841717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2" y="834186"/>
                </a:lnTo>
                <a:lnTo>
                  <a:pt x="348919" y="826655"/>
                </a:lnTo>
                <a:lnTo>
                  <a:pt x="351599" y="824979"/>
                </a:lnTo>
                <a:lnTo>
                  <a:pt x="354279" y="823302"/>
                </a:lnTo>
                <a:lnTo>
                  <a:pt x="360286" y="819124"/>
                </a:lnTo>
                <a:lnTo>
                  <a:pt x="362965" y="820788"/>
                </a:lnTo>
                <a:lnTo>
                  <a:pt x="365645" y="822477"/>
                </a:lnTo>
                <a:lnTo>
                  <a:pt x="368973" y="826655"/>
                </a:lnTo>
                <a:lnTo>
                  <a:pt x="370992" y="820788"/>
                </a:lnTo>
                <a:lnTo>
                  <a:pt x="372986" y="814933"/>
                </a:lnTo>
                <a:lnTo>
                  <a:pt x="381012" y="817448"/>
                </a:lnTo>
                <a:lnTo>
                  <a:pt x="381673" y="820788"/>
                </a:lnTo>
                <a:lnTo>
                  <a:pt x="382346" y="824153"/>
                </a:lnTo>
                <a:lnTo>
                  <a:pt x="395046" y="824153"/>
                </a:lnTo>
                <a:lnTo>
                  <a:pt x="399059" y="827493"/>
                </a:lnTo>
                <a:lnTo>
                  <a:pt x="403072" y="830846"/>
                </a:lnTo>
                <a:lnTo>
                  <a:pt x="411759" y="837526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72" y="849236"/>
                </a:lnTo>
                <a:lnTo>
                  <a:pt x="415772" y="843381"/>
                </a:lnTo>
                <a:lnTo>
                  <a:pt x="415772" y="837526"/>
                </a:lnTo>
                <a:lnTo>
                  <a:pt x="419112" y="839203"/>
                </a:lnTo>
                <a:lnTo>
                  <a:pt x="424459" y="843381"/>
                </a:lnTo>
                <a:lnTo>
                  <a:pt x="429806" y="847585"/>
                </a:lnTo>
                <a:lnTo>
                  <a:pt x="437172" y="845896"/>
                </a:lnTo>
                <a:lnTo>
                  <a:pt x="438492" y="841717"/>
                </a:lnTo>
                <a:lnTo>
                  <a:pt x="439839" y="837526"/>
                </a:lnTo>
                <a:lnTo>
                  <a:pt x="449859" y="832510"/>
                </a:lnTo>
                <a:lnTo>
                  <a:pt x="453199" y="835863"/>
                </a:lnTo>
                <a:lnTo>
                  <a:pt x="456539" y="839203"/>
                </a:lnTo>
                <a:lnTo>
                  <a:pt x="457873" y="841717"/>
                </a:lnTo>
                <a:lnTo>
                  <a:pt x="461898" y="836701"/>
                </a:lnTo>
                <a:lnTo>
                  <a:pt x="465899" y="831672"/>
                </a:lnTo>
                <a:lnTo>
                  <a:pt x="475272" y="832510"/>
                </a:lnTo>
                <a:lnTo>
                  <a:pt x="476605" y="837526"/>
                </a:lnTo>
                <a:lnTo>
                  <a:pt x="477939" y="842556"/>
                </a:lnTo>
                <a:lnTo>
                  <a:pt x="482612" y="843381"/>
                </a:lnTo>
                <a:lnTo>
                  <a:pt x="486625" y="843381"/>
                </a:lnTo>
                <a:lnTo>
                  <a:pt x="490639" y="843381"/>
                </a:lnTo>
                <a:lnTo>
                  <a:pt x="491299" y="850925"/>
                </a:lnTo>
                <a:lnTo>
                  <a:pt x="493966" y="849236"/>
                </a:lnTo>
                <a:lnTo>
                  <a:pt x="496646" y="847585"/>
                </a:lnTo>
                <a:lnTo>
                  <a:pt x="495985" y="839203"/>
                </a:lnTo>
                <a:lnTo>
                  <a:pt x="499325" y="840041"/>
                </a:lnTo>
                <a:lnTo>
                  <a:pt x="502665" y="840879"/>
                </a:lnTo>
                <a:lnTo>
                  <a:pt x="505345" y="845896"/>
                </a:lnTo>
                <a:lnTo>
                  <a:pt x="510692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03"/>
                </a:lnTo>
                <a:lnTo>
                  <a:pt x="520039" y="834186"/>
                </a:lnTo>
                <a:lnTo>
                  <a:pt x="519379" y="825817"/>
                </a:lnTo>
                <a:lnTo>
                  <a:pt x="516039" y="825817"/>
                </a:lnTo>
                <a:lnTo>
                  <a:pt x="512698" y="825817"/>
                </a:lnTo>
                <a:lnTo>
                  <a:pt x="509346" y="821639"/>
                </a:lnTo>
                <a:lnTo>
                  <a:pt x="505345" y="821639"/>
                </a:lnTo>
                <a:lnTo>
                  <a:pt x="501319" y="821639"/>
                </a:lnTo>
                <a:lnTo>
                  <a:pt x="497319" y="813257"/>
                </a:lnTo>
                <a:lnTo>
                  <a:pt x="501319" y="811606"/>
                </a:lnTo>
                <a:lnTo>
                  <a:pt x="505345" y="809929"/>
                </a:lnTo>
                <a:lnTo>
                  <a:pt x="512025" y="805751"/>
                </a:lnTo>
                <a:lnTo>
                  <a:pt x="510692" y="801560"/>
                </a:lnTo>
                <a:lnTo>
                  <a:pt x="509346" y="797369"/>
                </a:lnTo>
                <a:lnTo>
                  <a:pt x="508025" y="789000"/>
                </a:lnTo>
                <a:lnTo>
                  <a:pt x="513359" y="788161"/>
                </a:lnTo>
                <a:lnTo>
                  <a:pt x="518706" y="787323"/>
                </a:lnTo>
                <a:lnTo>
                  <a:pt x="530072" y="787323"/>
                </a:lnTo>
                <a:lnTo>
                  <a:pt x="529399" y="784821"/>
                </a:lnTo>
                <a:lnTo>
                  <a:pt x="528739" y="782307"/>
                </a:lnTo>
                <a:lnTo>
                  <a:pt x="518045" y="780643"/>
                </a:lnTo>
                <a:lnTo>
                  <a:pt x="516039" y="776452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65" y="760552"/>
                </a:lnTo>
                <a:lnTo>
                  <a:pt x="517372" y="758875"/>
                </a:lnTo>
                <a:lnTo>
                  <a:pt x="524052" y="761390"/>
                </a:lnTo>
                <a:lnTo>
                  <a:pt x="528078" y="759726"/>
                </a:lnTo>
                <a:lnTo>
                  <a:pt x="532066" y="758050"/>
                </a:lnTo>
                <a:lnTo>
                  <a:pt x="540778" y="762241"/>
                </a:lnTo>
                <a:lnTo>
                  <a:pt x="546125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52" y="751344"/>
                </a:lnTo>
                <a:lnTo>
                  <a:pt x="579539" y="746328"/>
                </a:lnTo>
                <a:lnTo>
                  <a:pt x="584225" y="745490"/>
                </a:lnTo>
                <a:lnTo>
                  <a:pt x="588898" y="744651"/>
                </a:lnTo>
                <a:lnTo>
                  <a:pt x="602272" y="742149"/>
                </a:lnTo>
                <a:lnTo>
                  <a:pt x="605599" y="740473"/>
                </a:lnTo>
                <a:lnTo>
                  <a:pt x="608952" y="738797"/>
                </a:lnTo>
                <a:lnTo>
                  <a:pt x="626998" y="735457"/>
                </a:lnTo>
                <a:lnTo>
                  <a:pt x="627672" y="731265"/>
                </a:lnTo>
                <a:lnTo>
                  <a:pt x="628332" y="727087"/>
                </a:lnTo>
                <a:lnTo>
                  <a:pt x="642708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5" y="726249"/>
                </a:lnTo>
                <a:lnTo>
                  <a:pt x="668451" y="730846"/>
                </a:lnTo>
                <a:lnTo>
                  <a:pt x="667778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58" y="748830"/>
                </a:lnTo>
                <a:lnTo>
                  <a:pt x="670102" y="752614"/>
                </a:lnTo>
                <a:lnTo>
                  <a:pt x="666775" y="753871"/>
                </a:lnTo>
                <a:lnTo>
                  <a:pt x="668781" y="756793"/>
                </a:lnTo>
                <a:lnTo>
                  <a:pt x="670775" y="759726"/>
                </a:lnTo>
                <a:lnTo>
                  <a:pt x="679805" y="757631"/>
                </a:lnTo>
                <a:lnTo>
                  <a:pt x="682485" y="753871"/>
                </a:lnTo>
                <a:lnTo>
                  <a:pt x="685164" y="750100"/>
                </a:lnTo>
                <a:lnTo>
                  <a:pt x="688162" y="755522"/>
                </a:lnTo>
                <a:lnTo>
                  <a:pt x="688162" y="758469"/>
                </a:lnTo>
                <a:lnTo>
                  <a:pt x="688162" y="761390"/>
                </a:lnTo>
                <a:lnTo>
                  <a:pt x="692505" y="763485"/>
                </a:lnTo>
                <a:lnTo>
                  <a:pt x="692505" y="759726"/>
                </a:lnTo>
                <a:lnTo>
                  <a:pt x="692505" y="755954"/>
                </a:lnTo>
                <a:lnTo>
                  <a:pt x="697852" y="758469"/>
                </a:lnTo>
                <a:lnTo>
                  <a:pt x="699528" y="760971"/>
                </a:lnTo>
                <a:lnTo>
                  <a:pt x="701205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06"/>
                </a:lnTo>
                <a:lnTo>
                  <a:pt x="698182" y="769759"/>
                </a:lnTo>
                <a:lnTo>
                  <a:pt x="702208" y="774357"/>
                </a:lnTo>
                <a:lnTo>
                  <a:pt x="706208" y="778967"/>
                </a:lnTo>
                <a:lnTo>
                  <a:pt x="708545" y="768908"/>
                </a:lnTo>
                <a:lnTo>
                  <a:pt x="713562" y="771004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45" y="762647"/>
                </a:lnTo>
                <a:lnTo>
                  <a:pt x="734618" y="761390"/>
                </a:lnTo>
                <a:lnTo>
                  <a:pt x="739635" y="755954"/>
                </a:lnTo>
                <a:lnTo>
                  <a:pt x="743635" y="753021"/>
                </a:lnTo>
                <a:lnTo>
                  <a:pt x="747661" y="750100"/>
                </a:lnTo>
                <a:lnTo>
                  <a:pt x="756335" y="750938"/>
                </a:lnTo>
                <a:lnTo>
                  <a:pt x="753668" y="754278"/>
                </a:lnTo>
                <a:lnTo>
                  <a:pt x="751001" y="757631"/>
                </a:lnTo>
                <a:lnTo>
                  <a:pt x="747991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81" y="816460"/>
                </a:lnTo>
                <a:lnTo>
                  <a:pt x="794570" y="830901"/>
                </a:lnTo>
                <a:lnTo>
                  <a:pt x="798915" y="840595"/>
                </a:lnTo>
                <a:lnTo>
                  <a:pt x="804811" y="843381"/>
                </a:lnTo>
                <a:lnTo>
                  <a:pt x="805802" y="832510"/>
                </a:lnTo>
                <a:lnTo>
                  <a:pt x="810158" y="831253"/>
                </a:lnTo>
                <a:lnTo>
                  <a:pt x="814501" y="830008"/>
                </a:lnTo>
                <a:lnTo>
                  <a:pt x="817168" y="840460"/>
                </a:lnTo>
                <a:lnTo>
                  <a:pt x="821855" y="841717"/>
                </a:lnTo>
                <a:lnTo>
                  <a:pt x="826528" y="842962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1" y="842962"/>
                </a:lnTo>
                <a:lnTo>
                  <a:pt x="848588" y="837107"/>
                </a:lnTo>
                <a:lnTo>
                  <a:pt x="851585" y="839203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301" y="849236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48" y="858875"/>
                </a:lnTo>
                <a:lnTo>
                  <a:pt x="873315" y="858875"/>
                </a:lnTo>
                <a:lnTo>
                  <a:pt x="873886" y="862634"/>
                </a:lnTo>
                <a:lnTo>
                  <a:pt x="873886" y="865987"/>
                </a:lnTo>
                <a:lnTo>
                  <a:pt x="873886" y="869327"/>
                </a:lnTo>
                <a:lnTo>
                  <a:pt x="878789" y="873798"/>
                </a:lnTo>
                <a:lnTo>
                  <a:pt x="881456" y="873798"/>
                </a:lnTo>
                <a:lnTo>
                  <a:pt x="884123" y="873798"/>
                </a:lnTo>
                <a:lnTo>
                  <a:pt x="891260" y="872667"/>
                </a:lnTo>
                <a:lnTo>
                  <a:pt x="893483" y="870991"/>
                </a:lnTo>
                <a:lnTo>
                  <a:pt x="895705" y="869327"/>
                </a:lnTo>
                <a:lnTo>
                  <a:pt x="898397" y="867676"/>
                </a:lnTo>
                <a:lnTo>
                  <a:pt x="898829" y="871562"/>
                </a:lnTo>
                <a:lnTo>
                  <a:pt x="899286" y="875474"/>
                </a:lnTo>
                <a:lnTo>
                  <a:pt x="903300" y="881595"/>
                </a:lnTo>
                <a:lnTo>
                  <a:pt x="905979" y="881595"/>
                </a:lnTo>
                <a:lnTo>
                  <a:pt x="908659" y="881595"/>
                </a:lnTo>
                <a:lnTo>
                  <a:pt x="913993" y="884402"/>
                </a:lnTo>
                <a:lnTo>
                  <a:pt x="914438" y="881595"/>
                </a:lnTo>
                <a:lnTo>
                  <a:pt x="914882" y="878814"/>
                </a:lnTo>
                <a:lnTo>
                  <a:pt x="922007" y="877150"/>
                </a:lnTo>
                <a:lnTo>
                  <a:pt x="924686" y="876579"/>
                </a:lnTo>
                <a:lnTo>
                  <a:pt x="927353" y="876020"/>
                </a:lnTo>
                <a:lnTo>
                  <a:pt x="936726" y="873798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6" y="860399"/>
                </a:lnTo>
                <a:lnTo>
                  <a:pt x="952309" y="857072"/>
                </a:lnTo>
                <a:lnTo>
                  <a:pt x="958545" y="855395"/>
                </a:lnTo>
                <a:lnTo>
                  <a:pt x="959891" y="852043"/>
                </a:lnTo>
                <a:lnTo>
                  <a:pt x="961224" y="848690"/>
                </a:lnTo>
                <a:lnTo>
                  <a:pt x="969238" y="849261"/>
                </a:lnTo>
                <a:lnTo>
                  <a:pt x="970140" y="846467"/>
                </a:lnTo>
                <a:lnTo>
                  <a:pt x="971029" y="843673"/>
                </a:lnTo>
                <a:lnTo>
                  <a:pt x="977709" y="843114"/>
                </a:lnTo>
                <a:lnTo>
                  <a:pt x="980833" y="844232"/>
                </a:lnTo>
                <a:lnTo>
                  <a:pt x="983945" y="845350"/>
                </a:lnTo>
                <a:lnTo>
                  <a:pt x="999553" y="849236"/>
                </a:lnTo>
                <a:lnTo>
                  <a:pt x="1001775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82"/>
                </a:lnTo>
                <a:lnTo>
                  <a:pt x="1008913" y="859853"/>
                </a:lnTo>
                <a:lnTo>
                  <a:pt x="1016939" y="867663"/>
                </a:lnTo>
                <a:lnTo>
                  <a:pt x="1019162" y="865441"/>
                </a:lnTo>
                <a:lnTo>
                  <a:pt x="1021384" y="863193"/>
                </a:lnTo>
                <a:lnTo>
                  <a:pt x="1026731" y="860958"/>
                </a:lnTo>
                <a:lnTo>
                  <a:pt x="1031201" y="864298"/>
                </a:lnTo>
                <a:lnTo>
                  <a:pt x="1035659" y="867663"/>
                </a:lnTo>
                <a:lnTo>
                  <a:pt x="1040104" y="872121"/>
                </a:lnTo>
                <a:lnTo>
                  <a:pt x="1041882" y="868235"/>
                </a:lnTo>
                <a:lnTo>
                  <a:pt x="1043660" y="864298"/>
                </a:lnTo>
                <a:lnTo>
                  <a:pt x="1053033" y="862634"/>
                </a:lnTo>
                <a:lnTo>
                  <a:pt x="1054366" y="860399"/>
                </a:lnTo>
                <a:lnTo>
                  <a:pt x="1055712" y="858177"/>
                </a:lnTo>
                <a:lnTo>
                  <a:pt x="1057046" y="851484"/>
                </a:lnTo>
                <a:lnTo>
                  <a:pt x="1054798" y="849236"/>
                </a:lnTo>
                <a:lnTo>
                  <a:pt x="1052588" y="847039"/>
                </a:lnTo>
                <a:lnTo>
                  <a:pt x="1050366" y="838085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12" y="824153"/>
                </a:lnTo>
                <a:lnTo>
                  <a:pt x="1056589" y="820254"/>
                </a:lnTo>
                <a:lnTo>
                  <a:pt x="1061948" y="819683"/>
                </a:lnTo>
                <a:lnTo>
                  <a:pt x="1063739" y="817448"/>
                </a:lnTo>
                <a:lnTo>
                  <a:pt x="1065504" y="815225"/>
                </a:lnTo>
                <a:lnTo>
                  <a:pt x="1065949" y="810209"/>
                </a:lnTo>
                <a:lnTo>
                  <a:pt x="1069073" y="811314"/>
                </a:lnTo>
                <a:lnTo>
                  <a:pt x="1072197" y="812444"/>
                </a:lnTo>
                <a:lnTo>
                  <a:pt x="1078877" y="815225"/>
                </a:lnTo>
                <a:lnTo>
                  <a:pt x="1080198" y="816902"/>
                </a:lnTo>
                <a:lnTo>
                  <a:pt x="1081544" y="818578"/>
                </a:lnTo>
                <a:lnTo>
                  <a:pt x="1086459" y="819683"/>
                </a:lnTo>
                <a:lnTo>
                  <a:pt x="1089571" y="819683"/>
                </a:lnTo>
                <a:lnTo>
                  <a:pt x="1092695" y="819683"/>
                </a:lnTo>
                <a:lnTo>
                  <a:pt x="1097597" y="823036"/>
                </a:lnTo>
                <a:lnTo>
                  <a:pt x="1100708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71" y="843673"/>
                </a:lnTo>
                <a:lnTo>
                  <a:pt x="1117193" y="847039"/>
                </a:lnTo>
                <a:lnTo>
                  <a:pt x="1119416" y="850366"/>
                </a:lnTo>
                <a:lnTo>
                  <a:pt x="1124775" y="857618"/>
                </a:lnTo>
                <a:lnTo>
                  <a:pt x="1126566" y="855954"/>
                </a:lnTo>
                <a:lnTo>
                  <a:pt x="1128331" y="854265"/>
                </a:lnTo>
                <a:lnTo>
                  <a:pt x="1136802" y="861517"/>
                </a:lnTo>
                <a:lnTo>
                  <a:pt x="1139939" y="860958"/>
                </a:lnTo>
                <a:lnTo>
                  <a:pt x="1143050" y="860399"/>
                </a:lnTo>
                <a:lnTo>
                  <a:pt x="1147940" y="854265"/>
                </a:lnTo>
                <a:lnTo>
                  <a:pt x="1150619" y="854265"/>
                </a:lnTo>
                <a:lnTo>
                  <a:pt x="1153299" y="854265"/>
                </a:lnTo>
                <a:lnTo>
                  <a:pt x="1161757" y="851484"/>
                </a:lnTo>
                <a:lnTo>
                  <a:pt x="1164437" y="852043"/>
                </a:lnTo>
                <a:lnTo>
                  <a:pt x="1167091" y="852589"/>
                </a:lnTo>
                <a:lnTo>
                  <a:pt x="1176908" y="857072"/>
                </a:lnTo>
                <a:lnTo>
                  <a:pt x="1178255" y="855954"/>
                </a:lnTo>
                <a:lnTo>
                  <a:pt x="1179588" y="854824"/>
                </a:lnTo>
                <a:lnTo>
                  <a:pt x="1188491" y="856513"/>
                </a:lnTo>
                <a:lnTo>
                  <a:pt x="1189837" y="859853"/>
                </a:lnTo>
                <a:lnTo>
                  <a:pt x="1191171" y="863193"/>
                </a:lnTo>
                <a:lnTo>
                  <a:pt x="1202308" y="863193"/>
                </a:lnTo>
                <a:lnTo>
                  <a:pt x="1202308" y="867105"/>
                </a:lnTo>
                <a:lnTo>
                  <a:pt x="1202308" y="870991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19" y="879373"/>
                </a:lnTo>
                <a:lnTo>
                  <a:pt x="1229499" y="882167"/>
                </a:lnTo>
                <a:lnTo>
                  <a:pt x="1232179" y="884961"/>
                </a:lnTo>
                <a:lnTo>
                  <a:pt x="1249108" y="884402"/>
                </a:lnTo>
                <a:lnTo>
                  <a:pt x="1249552" y="882167"/>
                </a:lnTo>
                <a:lnTo>
                  <a:pt x="1249997" y="879932"/>
                </a:lnTo>
                <a:lnTo>
                  <a:pt x="1266037" y="878814"/>
                </a:lnTo>
                <a:lnTo>
                  <a:pt x="1269161" y="876020"/>
                </a:lnTo>
                <a:lnTo>
                  <a:pt x="1272285" y="873239"/>
                </a:lnTo>
                <a:lnTo>
                  <a:pt x="1280731" y="874369"/>
                </a:lnTo>
                <a:lnTo>
                  <a:pt x="1281201" y="870445"/>
                </a:lnTo>
                <a:lnTo>
                  <a:pt x="1281645" y="866546"/>
                </a:lnTo>
                <a:lnTo>
                  <a:pt x="1289659" y="863765"/>
                </a:lnTo>
                <a:lnTo>
                  <a:pt x="1293228" y="860399"/>
                </a:lnTo>
                <a:lnTo>
                  <a:pt x="1296784" y="857072"/>
                </a:lnTo>
                <a:lnTo>
                  <a:pt x="1311046" y="857618"/>
                </a:lnTo>
                <a:lnTo>
                  <a:pt x="1311935" y="861517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63" y="864869"/>
                </a:lnTo>
                <a:lnTo>
                  <a:pt x="1328432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52" y="875474"/>
                </a:lnTo>
                <a:lnTo>
                  <a:pt x="1353832" y="874356"/>
                </a:lnTo>
                <a:lnTo>
                  <a:pt x="1356499" y="873239"/>
                </a:lnTo>
                <a:lnTo>
                  <a:pt x="1364970" y="865441"/>
                </a:lnTo>
                <a:lnTo>
                  <a:pt x="1368082" y="864869"/>
                </a:lnTo>
                <a:lnTo>
                  <a:pt x="1371206" y="864298"/>
                </a:lnTo>
                <a:lnTo>
                  <a:pt x="1375651" y="860399"/>
                </a:lnTo>
                <a:lnTo>
                  <a:pt x="1374774" y="856513"/>
                </a:lnTo>
                <a:lnTo>
                  <a:pt x="1373885" y="852589"/>
                </a:lnTo>
                <a:lnTo>
                  <a:pt x="1381023" y="841451"/>
                </a:lnTo>
                <a:lnTo>
                  <a:pt x="1381912" y="836993"/>
                </a:lnTo>
                <a:lnTo>
                  <a:pt x="1382801" y="832510"/>
                </a:lnTo>
                <a:lnTo>
                  <a:pt x="1389037" y="820254"/>
                </a:lnTo>
                <a:lnTo>
                  <a:pt x="1391272" y="819124"/>
                </a:lnTo>
                <a:lnTo>
                  <a:pt x="1393482" y="818019"/>
                </a:lnTo>
                <a:lnTo>
                  <a:pt x="1398396" y="812990"/>
                </a:lnTo>
                <a:lnTo>
                  <a:pt x="1397952" y="809650"/>
                </a:lnTo>
                <a:lnTo>
                  <a:pt x="1397507" y="806310"/>
                </a:lnTo>
                <a:lnTo>
                  <a:pt x="1396161" y="796264"/>
                </a:lnTo>
                <a:lnTo>
                  <a:pt x="1393482" y="796264"/>
                </a:lnTo>
                <a:lnTo>
                  <a:pt x="1390815" y="796264"/>
                </a:lnTo>
                <a:lnTo>
                  <a:pt x="1385925" y="796823"/>
                </a:lnTo>
                <a:lnTo>
                  <a:pt x="1392161" y="786218"/>
                </a:lnTo>
                <a:lnTo>
                  <a:pt x="1398384" y="775614"/>
                </a:lnTo>
                <a:lnTo>
                  <a:pt x="1409534" y="778408"/>
                </a:lnTo>
                <a:lnTo>
                  <a:pt x="1411325" y="778408"/>
                </a:lnTo>
                <a:lnTo>
                  <a:pt x="1413090" y="778408"/>
                </a:lnTo>
                <a:lnTo>
                  <a:pt x="1427352" y="773950"/>
                </a:lnTo>
                <a:lnTo>
                  <a:pt x="1433601" y="776173"/>
                </a:lnTo>
                <a:lnTo>
                  <a:pt x="1439837" y="778408"/>
                </a:lnTo>
                <a:lnTo>
                  <a:pt x="1443837" y="775080"/>
                </a:lnTo>
                <a:lnTo>
                  <a:pt x="1450530" y="779526"/>
                </a:lnTo>
                <a:lnTo>
                  <a:pt x="1457210" y="783983"/>
                </a:lnTo>
                <a:lnTo>
                  <a:pt x="1466570" y="782307"/>
                </a:lnTo>
                <a:lnTo>
                  <a:pt x="1468805" y="786218"/>
                </a:lnTo>
                <a:lnTo>
                  <a:pt x="1471040" y="790130"/>
                </a:lnTo>
                <a:lnTo>
                  <a:pt x="1479943" y="793483"/>
                </a:lnTo>
                <a:lnTo>
                  <a:pt x="1478610" y="800163"/>
                </a:lnTo>
                <a:lnTo>
                  <a:pt x="1480553" y="805604"/>
                </a:lnTo>
                <a:lnTo>
                  <a:pt x="1485317" y="815144"/>
                </a:lnTo>
                <a:lnTo>
                  <a:pt x="1490279" y="830907"/>
                </a:lnTo>
                <a:lnTo>
                  <a:pt x="1494482" y="839077"/>
                </a:lnTo>
                <a:lnTo>
                  <a:pt x="1499248" y="852164"/>
                </a:lnTo>
                <a:lnTo>
                  <a:pt x="1502232" y="862634"/>
                </a:lnTo>
                <a:lnTo>
                  <a:pt x="1501343" y="866546"/>
                </a:lnTo>
                <a:lnTo>
                  <a:pt x="1500441" y="872667"/>
                </a:lnTo>
                <a:lnTo>
                  <a:pt x="1508010" y="873239"/>
                </a:lnTo>
                <a:lnTo>
                  <a:pt x="1515605" y="873798"/>
                </a:lnTo>
                <a:lnTo>
                  <a:pt x="1520939" y="881037"/>
                </a:lnTo>
                <a:lnTo>
                  <a:pt x="1522729" y="879932"/>
                </a:lnTo>
                <a:lnTo>
                  <a:pt x="1524520" y="878814"/>
                </a:lnTo>
                <a:lnTo>
                  <a:pt x="1533410" y="882713"/>
                </a:lnTo>
                <a:lnTo>
                  <a:pt x="1537881" y="888301"/>
                </a:lnTo>
                <a:lnTo>
                  <a:pt x="1542338" y="893876"/>
                </a:lnTo>
                <a:lnTo>
                  <a:pt x="1549018" y="891095"/>
                </a:lnTo>
                <a:lnTo>
                  <a:pt x="1548574" y="897242"/>
                </a:lnTo>
                <a:lnTo>
                  <a:pt x="1548117" y="903363"/>
                </a:lnTo>
                <a:lnTo>
                  <a:pt x="1552155" y="908380"/>
                </a:lnTo>
                <a:lnTo>
                  <a:pt x="1551685" y="913396"/>
                </a:lnTo>
                <a:lnTo>
                  <a:pt x="1551241" y="918425"/>
                </a:lnTo>
                <a:lnTo>
                  <a:pt x="1560169" y="921765"/>
                </a:lnTo>
                <a:lnTo>
                  <a:pt x="1566405" y="920648"/>
                </a:lnTo>
                <a:lnTo>
                  <a:pt x="1572640" y="919543"/>
                </a:lnTo>
                <a:lnTo>
                  <a:pt x="1577085" y="923442"/>
                </a:lnTo>
                <a:lnTo>
                  <a:pt x="1579765" y="916749"/>
                </a:lnTo>
                <a:lnTo>
                  <a:pt x="1582445" y="910043"/>
                </a:lnTo>
                <a:lnTo>
                  <a:pt x="1591348" y="912837"/>
                </a:lnTo>
                <a:lnTo>
                  <a:pt x="1594472" y="910043"/>
                </a:lnTo>
                <a:lnTo>
                  <a:pt x="1597583" y="907275"/>
                </a:lnTo>
                <a:lnTo>
                  <a:pt x="1606956" y="903909"/>
                </a:lnTo>
                <a:lnTo>
                  <a:pt x="1606511" y="913955"/>
                </a:lnTo>
                <a:lnTo>
                  <a:pt x="1606054" y="924001"/>
                </a:lnTo>
                <a:lnTo>
                  <a:pt x="1611414" y="926223"/>
                </a:lnTo>
                <a:lnTo>
                  <a:pt x="1606943" y="929576"/>
                </a:lnTo>
                <a:lnTo>
                  <a:pt x="1602485" y="932916"/>
                </a:lnTo>
                <a:lnTo>
                  <a:pt x="1600263" y="947432"/>
                </a:lnTo>
                <a:lnTo>
                  <a:pt x="1598929" y="953554"/>
                </a:lnTo>
                <a:lnTo>
                  <a:pt x="1597583" y="959688"/>
                </a:lnTo>
                <a:lnTo>
                  <a:pt x="1590890" y="961364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77" y="975309"/>
                </a:lnTo>
                <a:lnTo>
                  <a:pt x="1582877" y="980338"/>
                </a:lnTo>
                <a:lnTo>
                  <a:pt x="1582877" y="985354"/>
                </a:lnTo>
                <a:lnTo>
                  <a:pt x="1573974" y="984237"/>
                </a:lnTo>
                <a:lnTo>
                  <a:pt x="1569516" y="980338"/>
                </a:lnTo>
                <a:lnTo>
                  <a:pt x="1565059" y="976426"/>
                </a:lnTo>
                <a:lnTo>
                  <a:pt x="1560614" y="987590"/>
                </a:lnTo>
                <a:lnTo>
                  <a:pt x="1557045" y="987590"/>
                </a:lnTo>
                <a:lnTo>
                  <a:pt x="1553463" y="987590"/>
                </a:lnTo>
                <a:lnTo>
                  <a:pt x="1553921" y="997064"/>
                </a:lnTo>
                <a:lnTo>
                  <a:pt x="1554810" y="1000988"/>
                </a:lnTo>
                <a:lnTo>
                  <a:pt x="1555711" y="1004874"/>
                </a:lnTo>
                <a:lnTo>
                  <a:pt x="1553476" y="1009891"/>
                </a:lnTo>
                <a:lnTo>
                  <a:pt x="1555711" y="1016596"/>
                </a:lnTo>
                <a:lnTo>
                  <a:pt x="1556905" y="1020178"/>
                </a:lnTo>
                <a:lnTo>
                  <a:pt x="1556169" y="1027010"/>
                </a:lnTo>
                <a:lnTo>
                  <a:pt x="1556765" y="1034630"/>
                </a:lnTo>
                <a:lnTo>
                  <a:pt x="1562201" y="1029703"/>
                </a:lnTo>
                <a:lnTo>
                  <a:pt x="1567116" y="1026071"/>
                </a:lnTo>
                <a:lnTo>
                  <a:pt x="1569300" y="1026071"/>
                </a:lnTo>
                <a:lnTo>
                  <a:pt x="1574876" y="1026071"/>
                </a:lnTo>
                <a:lnTo>
                  <a:pt x="1580438" y="1038072"/>
                </a:lnTo>
                <a:lnTo>
                  <a:pt x="1619716" y="1013835"/>
                </a:lnTo>
                <a:lnTo>
                  <a:pt x="1624281" y="1005579"/>
                </a:lnTo>
                <a:lnTo>
                  <a:pt x="1632637" y="994124"/>
                </a:lnTo>
                <a:lnTo>
                  <a:pt x="1658063" y="959325"/>
                </a:lnTo>
                <a:lnTo>
                  <a:pt x="1670972" y="934587"/>
                </a:lnTo>
                <a:lnTo>
                  <a:pt x="1678160" y="922730"/>
                </a:lnTo>
                <a:lnTo>
                  <a:pt x="1683389" y="914378"/>
                </a:lnTo>
                <a:lnTo>
                  <a:pt x="1686712" y="907541"/>
                </a:lnTo>
                <a:lnTo>
                  <a:pt x="1688503" y="906983"/>
                </a:lnTo>
                <a:lnTo>
                  <a:pt x="1693417" y="893876"/>
                </a:lnTo>
                <a:lnTo>
                  <a:pt x="1696293" y="880684"/>
                </a:lnTo>
                <a:lnTo>
                  <a:pt x="1697915" y="864518"/>
                </a:lnTo>
                <a:lnTo>
                  <a:pt x="1698916" y="850601"/>
                </a:lnTo>
                <a:lnTo>
                  <a:pt x="1701431" y="841997"/>
                </a:lnTo>
                <a:lnTo>
                  <a:pt x="1700529" y="836142"/>
                </a:lnTo>
                <a:lnTo>
                  <a:pt x="1702765" y="832510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27" y="819124"/>
                </a:lnTo>
                <a:lnTo>
                  <a:pt x="1712798" y="814400"/>
                </a:lnTo>
                <a:lnTo>
                  <a:pt x="1711896" y="810209"/>
                </a:lnTo>
                <a:lnTo>
                  <a:pt x="1710791" y="806576"/>
                </a:lnTo>
                <a:lnTo>
                  <a:pt x="1709673" y="802957"/>
                </a:lnTo>
                <a:lnTo>
                  <a:pt x="1711007" y="794867"/>
                </a:lnTo>
                <a:lnTo>
                  <a:pt x="1709889" y="792352"/>
                </a:lnTo>
                <a:lnTo>
                  <a:pt x="1708784" y="789838"/>
                </a:lnTo>
                <a:lnTo>
                  <a:pt x="1709000" y="788733"/>
                </a:lnTo>
                <a:lnTo>
                  <a:pt x="1711667" y="786777"/>
                </a:lnTo>
                <a:lnTo>
                  <a:pt x="1714347" y="784834"/>
                </a:lnTo>
                <a:lnTo>
                  <a:pt x="1709889" y="779805"/>
                </a:lnTo>
                <a:lnTo>
                  <a:pt x="1706117" y="777570"/>
                </a:lnTo>
                <a:lnTo>
                  <a:pt x="1702320" y="775335"/>
                </a:lnTo>
                <a:lnTo>
                  <a:pt x="1697418" y="773391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50" y="756932"/>
                </a:lnTo>
                <a:lnTo>
                  <a:pt x="1680248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30"/>
                </a:lnTo>
                <a:lnTo>
                  <a:pt x="1669338" y="763904"/>
                </a:lnTo>
                <a:lnTo>
                  <a:pt x="1666900" y="763066"/>
                </a:lnTo>
                <a:lnTo>
                  <a:pt x="1665770" y="765581"/>
                </a:lnTo>
                <a:lnTo>
                  <a:pt x="1662874" y="771156"/>
                </a:lnTo>
                <a:lnTo>
                  <a:pt x="1659991" y="776744"/>
                </a:lnTo>
                <a:lnTo>
                  <a:pt x="1649729" y="777278"/>
                </a:lnTo>
                <a:lnTo>
                  <a:pt x="1654403" y="771982"/>
                </a:lnTo>
                <a:lnTo>
                  <a:pt x="1659077" y="766699"/>
                </a:lnTo>
                <a:lnTo>
                  <a:pt x="1652854" y="766406"/>
                </a:lnTo>
                <a:lnTo>
                  <a:pt x="1653730" y="760831"/>
                </a:lnTo>
                <a:lnTo>
                  <a:pt x="1654644" y="755256"/>
                </a:lnTo>
                <a:lnTo>
                  <a:pt x="1658416" y="749680"/>
                </a:lnTo>
                <a:lnTo>
                  <a:pt x="1653298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38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48" y="747458"/>
                </a:lnTo>
                <a:lnTo>
                  <a:pt x="1643278" y="743280"/>
                </a:lnTo>
                <a:lnTo>
                  <a:pt x="1634350" y="747737"/>
                </a:lnTo>
                <a:lnTo>
                  <a:pt x="1625003" y="746899"/>
                </a:lnTo>
                <a:lnTo>
                  <a:pt x="1615643" y="746061"/>
                </a:lnTo>
                <a:lnTo>
                  <a:pt x="1618094" y="737958"/>
                </a:lnTo>
                <a:lnTo>
                  <a:pt x="1625663" y="732942"/>
                </a:lnTo>
                <a:lnTo>
                  <a:pt x="1633245" y="727925"/>
                </a:lnTo>
                <a:lnTo>
                  <a:pt x="1631911" y="723201"/>
                </a:lnTo>
                <a:lnTo>
                  <a:pt x="1635696" y="721220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18"/>
                </a:lnTo>
                <a:lnTo>
                  <a:pt x="1661985" y="698093"/>
                </a:lnTo>
                <a:lnTo>
                  <a:pt x="1663318" y="693343"/>
                </a:lnTo>
                <a:lnTo>
                  <a:pt x="1669355" y="686426"/>
                </a:lnTo>
                <a:lnTo>
                  <a:pt x="1680742" y="676987"/>
                </a:lnTo>
                <a:lnTo>
                  <a:pt x="1693089" y="664128"/>
                </a:lnTo>
                <a:lnTo>
                  <a:pt x="1699519" y="655716"/>
                </a:lnTo>
                <a:lnTo>
                  <a:pt x="1708955" y="644144"/>
                </a:lnTo>
                <a:lnTo>
                  <a:pt x="1717607" y="635738"/>
                </a:lnTo>
                <a:lnTo>
                  <a:pt x="1723693" y="627840"/>
                </a:lnTo>
                <a:lnTo>
                  <a:pt x="1736276" y="619729"/>
                </a:lnTo>
                <a:lnTo>
                  <a:pt x="1753312" y="616309"/>
                </a:lnTo>
                <a:lnTo>
                  <a:pt x="1767224" y="616466"/>
                </a:lnTo>
                <a:lnTo>
                  <a:pt x="1776524" y="618914"/>
                </a:lnTo>
                <a:lnTo>
                  <a:pt x="1782533" y="625005"/>
                </a:lnTo>
                <a:lnTo>
                  <a:pt x="1784997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25" y="620268"/>
                </a:lnTo>
                <a:lnTo>
                  <a:pt x="1808606" y="621385"/>
                </a:lnTo>
                <a:lnTo>
                  <a:pt x="1810397" y="615797"/>
                </a:lnTo>
                <a:lnTo>
                  <a:pt x="1815503" y="617766"/>
                </a:lnTo>
                <a:lnTo>
                  <a:pt x="1820633" y="619721"/>
                </a:lnTo>
                <a:lnTo>
                  <a:pt x="1824862" y="620826"/>
                </a:lnTo>
                <a:lnTo>
                  <a:pt x="1827974" y="613295"/>
                </a:lnTo>
                <a:lnTo>
                  <a:pt x="1831098" y="605764"/>
                </a:lnTo>
                <a:lnTo>
                  <a:pt x="1845817" y="607161"/>
                </a:lnTo>
                <a:lnTo>
                  <a:pt x="1849145" y="610235"/>
                </a:lnTo>
                <a:lnTo>
                  <a:pt x="1852498" y="613308"/>
                </a:lnTo>
                <a:lnTo>
                  <a:pt x="1855177" y="617474"/>
                </a:lnTo>
                <a:lnTo>
                  <a:pt x="1860524" y="613029"/>
                </a:lnTo>
                <a:lnTo>
                  <a:pt x="1865871" y="608558"/>
                </a:lnTo>
                <a:lnTo>
                  <a:pt x="1865871" y="618883"/>
                </a:lnTo>
                <a:lnTo>
                  <a:pt x="1870976" y="619721"/>
                </a:lnTo>
                <a:lnTo>
                  <a:pt x="1876107" y="620560"/>
                </a:lnTo>
                <a:lnTo>
                  <a:pt x="1872767" y="626122"/>
                </a:lnTo>
                <a:lnTo>
                  <a:pt x="1868309" y="625576"/>
                </a:lnTo>
                <a:lnTo>
                  <a:pt x="1863852" y="625005"/>
                </a:lnTo>
                <a:lnTo>
                  <a:pt x="1858289" y="628357"/>
                </a:lnTo>
                <a:lnTo>
                  <a:pt x="1863407" y="632002"/>
                </a:lnTo>
                <a:lnTo>
                  <a:pt x="1868550" y="635609"/>
                </a:lnTo>
                <a:lnTo>
                  <a:pt x="1874558" y="628637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82" y="625855"/>
                </a:lnTo>
                <a:lnTo>
                  <a:pt x="1899958" y="621385"/>
                </a:lnTo>
                <a:lnTo>
                  <a:pt x="1901507" y="629488"/>
                </a:lnTo>
                <a:lnTo>
                  <a:pt x="1905088" y="625576"/>
                </a:lnTo>
                <a:lnTo>
                  <a:pt x="1908644" y="621652"/>
                </a:lnTo>
                <a:lnTo>
                  <a:pt x="1916671" y="620560"/>
                </a:lnTo>
                <a:lnTo>
                  <a:pt x="1920671" y="620826"/>
                </a:lnTo>
                <a:lnTo>
                  <a:pt x="1924697" y="621118"/>
                </a:lnTo>
                <a:lnTo>
                  <a:pt x="1921357" y="614972"/>
                </a:lnTo>
                <a:lnTo>
                  <a:pt x="1914664" y="614972"/>
                </a:lnTo>
                <a:lnTo>
                  <a:pt x="1907971" y="614972"/>
                </a:lnTo>
                <a:lnTo>
                  <a:pt x="1908200" y="610514"/>
                </a:lnTo>
                <a:lnTo>
                  <a:pt x="1913547" y="599058"/>
                </a:lnTo>
                <a:lnTo>
                  <a:pt x="1921404" y="587871"/>
                </a:lnTo>
                <a:lnTo>
                  <a:pt x="1930656" y="579284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32"/>
                </a:lnTo>
                <a:lnTo>
                  <a:pt x="1946744" y="561974"/>
                </a:lnTo>
                <a:lnTo>
                  <a:pt x="1949856" y="549427"/>
                </a:lnTo>
                <a:lnTo>
                  <a:pt x="1954783" y="549160"/>
                </a:lnTo>
                <a:lnTo>
                  <a:pt x="1965752" y="549638"/>
                </a:lnTo>
                <a:lnTo>
                  <a:pt x="1978882" y="546780"/>
                </a:lnTo>
                <a:lnTo>
                  <a:pt x="1987080" y="541070"/>
                </a:lnTo>
                <a:lnTo>
                  <a:pt x="1986406" y="550265"/>
                </a:lnTo>
                <a:lnTo>
                  <a:pt x="1989531" y="551662"/>
                </a:lnTo>
                <a:lnTo>
                  <a:pt x="1992642" y="553059"/>
                </a:lnTo>
                <a:lnTo>
                  <a:pt x="1996884" y="543572"/>
                </a:lnTo>
                <a:lnTo>
                  <a:pt x="2000440" y="546366"/>
                </a:lnTo>
                <a:lnTo>
                  <a:pt x="2004021" y="549160"/>
                </a:lnTo>
                <a:lnTo>
                  <a:pt x="1995093" y="555853"/>
                </a:lnTo>
                <a:lnTo>
                  <a:pt x="1993087" y="563930"/>
                </a:lnTo>
                <a:lnTo>
                  <a:pt x="1991080" y="572007"/>
                </a:lnTo>
                <a:lnTo>
                  <a:pt x="1997760" y="568960"/>
                </a:lnTo>
                <a:lnTo>
                  <a:pt x="2001558" y="571195"/>
                </a:lnTo>
                <a:lnTo>
                  <a:pt x="2005342" y="573430"/>
                </a:lnTo>
                <a:lnTo>
                  <a:pt x="1996655" y="576770"/>
                </a:lnTo>
                <a:lnTo>
                  <a:pt x="1997557" y="578992"/>
                </a:lnTo>
                <a:lnTo>
                  <a:pt x="1998433" y="581228"/>
                </a:lnTo>
                <a:lnTo>
                  <a:pt x="2006015" y="581228"/>
                </a:lnTo>
                <a:lnTo>
                  <a:pt x="2015820" y="568960"/>
                </a:lnTo>
                <a:lnTo>
                  <a:pt x="2027703" y="557784"/>
                </a:lnTo>
                <a:lnTo>
                  <a:pt x="2037792" y="554102"/>
                </a:lnTo>
                <a:lnTo>
                  <a:pt x="2047011" y="555015"/>
                </a:lnTo>
                <a:lnTo>
                  <a:pt x="2043442" y="547204"/>
                </a:lnTo>
                <a:lnTo>
                  <a:pt x="2043887" y="535774"/>
                </a:lnTo>
                <a:lnTo>
                  <a:pt x="2051450" y="525807"/>
                </a:lnTo>
                <a:lnTo>
                  <a:pt x="2064832" y="523149"/>
                </a:lnTo>
                <a:lnTo>
                  <a:pt x="2075980" y="527672"/>
                </a:lnTo>
                <a:lnTo>
                  <a:pt x="2075522" y="530745"/>
                </a:lnTo>
                <a:lnTo>
                  <a:pt x="2069515" y="528789"/>
                </a:lnTo>
                <a:lnTo>
                  <a:pt x="2063495" y="526846"/>
                </a:lnTo>
                <a:lnTo>
                  <a:pt x="2057933" y="533526"/>
                </a:lnTo>
                <a:lnTo>
                  <a:pt x="2058149" y="543013"/>
                </a:lnTo>
                <a:lnTo>
                  <a:pt x="2058377" y="552500"/>
                </a:lnTo>
                <a:lnTo>
                  <a:pt x="2052789" y="555548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69" y="563664"/>
                </a:lnTo>
                <a:lnTo>
                  <a:pt x="2051240" y="567575"/>
                </a:lnTo>
                <a:lnTo>
                  <a:pt x="2051024" y="571474"/>
                </a:lnTo>
                <a:lnTo>
                  <a:pt x="2051240" y="574547"/>
                </a:lnTo>
                <a:lnTo>
                  <a:pt x="2046795" y="576211"/>
                </a:lnTo>
                <a:lnTo>
                  <a:pt x="2042337" y="577875"/>
                </a:lnTo>
                <a:lnTo>
                  <a:pt x="2027402" y="579843"/>
                </a:lnTo>
                <a:lnTo>
                  <a:pt x="2026958" y="587082"/>
                </a:lnTo>
                <a:lnTo>
                  <a:pt x="2026513" y="594347"/>
                </a:lnTo>
                <a:lnTo>
                  <a:pt x="2018487" y="595172"/>
                </a:lnTo>
                <a:lnTo>
                  <a:pt x="2014689" y="604088"/>
                </a:lnTo>
                <a:lnTo>
                  <a:pt x="2008856" y="611562"/>
                </a:lnTo>
                <a:lnTo>
                  <a:pt x="1999775" y="619678"/>
                </a:lnTo>
                <a:lnTo>
                  <a:pt x="1989956" y="631036"/>
                </a:lnTo>
                <a:lnTo>
                  <a:pt x="1977173" y="647269"/>
                </a:lnTo>
                <a:lnTo>
                  <a:pt x="1966612" y="654109"/>
                </a:lnTo>
                <a:lnTo>
                  <a:pt x="1962125" y="657309"/>
                </a:lnTo>
                <a:lnTo>
                  <a:pt x="1962124" y="660717"/>
                </a:lnTo>
                <a:lnTo>
                  <a:pt x="1951647" y="660438"/>
                </a:lnTo>
                <a:lnTo>
                  <a:pt x="1948078" y="660984"/>
                </a:lnTo>
                <a:lnTo>
                  <a:pt x="1947233" y="666607"/>
                </a:lnTo>
                <a:lnTo>
                  <a:pt x="1945737" y="678977"/>
                </a:lnTo>
                <a:lnTo>
                  <a:pt x="1938398" y="691083"/>
                </a:lnTo>
                <a:lnTo>
                  <a:pt x="1933179" y="703075"/>
                </a:lnTo>
                <a:lnTo>
                  <a:pt x="1930090" y="714991"/>
                </a:lnTo>
                <a:lnTo>
                  <a:pt x="1929140" y="726868"/>
                </a:lnTo>
                <a:lnTo>
                  <a:pt x="1929629" y="738077"/>
                </a:lnTo>
                <a:lnTo>
                  <a:pt x="1934216" y="782730"/>
                </a:lnTo>
                <a:lnTo>
                  <a:pt x="1939311" y="807239"/>
                </a:lnTo>
                <a:lnTo>
                  <a:pt x="1940335" y="821131"/>
                </a:lnTo>
                <a:lnTo>
                  <a:pt x="1945195" y="833069"/>
                </a:lnTo>
                <a:lnTo>
                  <a:pt x="1944077" y="840041"/>
                </a:lnTo>
                <a:lnTo>
                  <a:pt x="1946071" y="842556"/>
                </a:lnTo>
                <a:lnTo>
                  <a:pt x="1952078" y="837906"/>
                </a:lnTo>
                <a:lnTo>
                  <a:pt x="1960790" y="826747"/>
                </a:lnTo>
                <a:lnTo>
                  <a:pt x="1967471" y="819683"/>
                </a:lnTo>
                <a:lnTo>
                  <a:pt x="1965680" y="817740"/>
                </a:lnTo>
                <a:lnTo>
                  <a:pt x="1969477" y="814666"/>
                </a:lnTo>
                <a:lnTo>
                  <a:pt x="1973275" y="811606"/>
                </a:lnTo>
                <a:lnTo>
                  <a:pt x="1971700" y="798766"/>
                </a:lnTo>
                <a:lnTo>
                  <a:pt x="1972830" y="795426"/>
                </a:lnTo>
                <a:lnTo>
                  <a:pt x="1973922" y="792073"/>
                </a:lnTo>
                <a:lnTo>
                  <a:pt x="1980844" y="790409"/>
                </a:lnTo>
                <a:lnTo>
                  <a:pt x="1983054" y="786777"/>
                </a:lnTo>
                <a:lnTo>
                  <a:pt x="1985289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391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22"/>
                </a:lnTo>
                <a:lnTo>
                  <a:pt x="2007349" y="750798"/>
                </a:lnTo>
                <a:lnTo>
                  <a:pt x="2015712" y="749620"/>
                </a:lnTo>
                <a:lnTo>
                  <a:pt x="2024589" y="747745"/>
                </a:lnTo>
                <a:lnTo>
                  <a:pt x="2031415" y="739927"/>
                </a:lnTo>
                <a:lnTo>
                  <a:pt x="2024951" y="731824"/>
                </a:lnTo>
                <a:lnTo>
                  <a:pt x="2022716" y="728205"/>
                </a:lnTo>
                <a:lnTo>
                  <a:pt x="2024968" y="717173"/>
                </a:lnTo>
                <a:lnTo>
                  <a:pt x="2032323" y="705948"/>
                </a:lnTo>
                <a:lnTo>
                  <a:pt x="2038095" y="703668"/>
                </a:lnTo>
                <a:lnTo>
                  <a:pt x="2040559" y="709510"/>
                </a:lnTo>
                <a:lnTo>
                  <a:pt x="2045004" y="704494"/>
                </a:lnTo>
                <a:lnTo>
                  <a:pt x="2049462" y="699465"/>
                </a:lnTo>
                <a:lnTo>
                  <a:pt x="2041004" y="691400"/>
                </a:lnTo>
                <a:lnTo>
                  <a:pt x="2037880" y="691959"/>
                </a:lnTo>
                <a:lnTo>
                  <a:pt x="2034755" y="692505"/>
                </a:lnTo>
                <a:lnTo>
                  <a:pt x="2033650" y="677722"/>
                </a:lnTo>
                <a:lnTo>
                  <a:pt x="2041004" y="670763"/>
                </a:lnTo>
                <a:lnTo>
                  <a:pt x="2048357" y="663790"/>
                </a:lnTo>
                <a:lnTo>
                  <a:pt x="2045449" y="662393"/>
                </a:lnTo>
                <a:lnTo>
                  <a:pt x="2040559" y="660717"/>
                </a:lnTo>
                <a:lnTo>
                  <a:pt x="2035657" y="659053"/>
                </a:lnTo>
                <a:lnTo>
                  <a:pt x="2034755" y="661276"/>
                </a:lnTo>
                <a:lnTo>
                  <a:pt x="2030971" y="661543"/>
                </a:lnTo>
                <a:lnTo>
                  <a:pt x="2027186" y="661835"/>
                </a:lnTo>
                <a:lnTo>
                  <a:pt x="2023389" y="651789"/>
                </a:lnTo>
                <a:lnTo>
                  <a:pt x="2029193" y="642035"/>
                </a:lnTo>
                <a:lnTo>
                  <a:pt x="2034984" y="632256"/>
                </a:lnTo>
                <a:lnTo>
                  <a:pt x="2040559" y="633374"/>
                </a:lnTo>
                <a:lnTo>
                  <a:pt x="2041893" y="625309"/>
                </a:lnTo>
                <a:lnTo>
                  <a:pt x="2047069" y="612432"/>
                </a:lnTo>
                <a:lnTo>
                  <a:pt x="2053030" y="602043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404" y="600748"/>
                </a:lnTo>
                <a:lnTo>
                  <a:pt x="2069515" y="599909"/>
                </a:lnTo>
                <a:lnTo>
                  <a:pt x="2068410" y="608279"/>
                </a:lnTo>
                <a:lnTo>
                  <a:pt x="2072195" y="604088"/>
                </a:lnTo>
                <a:lnTo>
                  <a:pt x="2075980" y="599909"/>
                </a:lnTo>
                <a:lnTo>
                  <a:pt x="2082215" y="585977"/>
                </a:lnTo>
                <a:lnTo>
                  <a:pt x="2087333" y="585977"/>
                </a:lnTo>
                <a:lnTo>
                  <a:pt x="2092464" y="585977"/>
                </a:lnTo>
                <a:lnTo>
                  <a:pt x="2089124" y="596290"/>
                </a:lnTo>
                <a:lnTo>
                  <a:pt x="2090470" y="602424"/>
                </a:lnTo>
                <a:lnTo>
                  <a:pt x="2094081" y="603075"/>
                </a:lnTo>
                <a:lnTo>
                  <a:pt x="2103470" y="593291"/>
                </a:lnTo>
                <a:lnTo>
                  <a:pt x="2115760" y="587382"/>
                </a:lnTo>
                <a:lnTo>
                  <a:pt x="2129594" y="586013"/>
                </a:lnTo>
                <a:lnTo>
                  <a:pt x="2140480" y="587941"/>
                </a:lnTo>
                <a:lnTo>
                  <a:pt x="2148611" y="592670"/>
                </a:lnTo>
                <a:lnTo>
                  <a:pt x="2149729" y="601865"/>
                </a:lnTo>
                <a:lnTo>
                  <a:pt x="2153297" y="600748"/>
                </a:lnTo>
                <a:lnTo>
                  <a:pt x="2158720" y="599058"/>
                </a:lnTo>
                <a:lnTo>
                  <a:pt x="2154186" y="591540"/>
                </a:lnTo>
                <a:lnTo>
                  <a:pt x="2159533" y="589584"/>
                </a:lnTo>
                <a:lnTo>
                  <a:pt x="2169226" y="584000"/>
                </a:lnTo>
                <a:lnTo>
                  <a:pt x="2180330" y="575186"/>
                </a:lnTo>
                <a:lnTo>
                  <a:pt x="2188502" y="567829"/>
                </a:lnTo>
                <a:lnTo>
                  <a:pt x="2186495" y="572579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84"/>
                </a:lnTo>
                <a:lnTo>
                  <a:pt x="2198966" y="559485"/>
                </a:lnTo>
                <a:lnTo>
                  <a:pt x="2205193" y="553346"/>
                </a:lnTo>
                <a:lnTo>
                  <a:pt x="2219183" y="546862"/>
                </a:lnTo>
                <a:lnTo>
                  <a:pt x="2235268" y="540824"/>
                </a:lnTo>
                <a:lnTo>
                  <a:pt x="2248180" y="533754"/>
                </a:lnTo>
                <a:lnTo>
                  <a:pt x="2255238" y="527758"/>
                </a:lnTo>
                <a:lnTo>
                  <a:pt x="2254897" y="522376"/>
                </a:lnTo>
                <a:lnTo>
                  <a:pt x="2261133" y="520699"/>
                </a:lnTo>
                <a:lnTo>
                  <a:pt x="2261806" y="524332"/>
                </a:lnTo>
                <a:lnTo>
                  <a:pt x="2262466" y="527951"/>
                </a:lnTo>
                <a:lnTo>
                  <a:pt x="2267813" y="526567"/>
                </a:lnTo>
                <a:lnTo>
                  <a:pt x="2275179" y="528510"/>
                </a:lnTo>
                <a:lnTo>
                  <a:pt x="2282520" y="530479"/>
                </a:lnTo>
                <a:lnTo>
                  <a:pt x="2285872" y="534098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67"/>
                </a:lnTo>
                <a:lnTo>
                  <a:pt x="2291219" y="511517"/>
                </a:lnTo>
                <a:lnTo>
                  <a:pt x="2291422" y="505917"/>
                </a:lnTo>
                <a:lnTo>
                  <a:pt x="2281186" y="500062"/>
                </a:lnTo>
                <a:lnTo>
                  <a:pt x="2282520" y="494207"/>
                </a:lnTo>
                <a:lnTo>
                  <a:pt x="2279506" y="482758"/>
                </a:lnTo>
                <a:lnTo>
                  <a:pt x="2273087" y="475409"/>
                </a:lnTo>
                <a:lnTo>
                  <a:pt x="2269604" y="478866"/>
                </a:lnTo>
                <a:lnTo>
                  <a:pt x="2263355" y="473290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82" y="462406"/>
                </a:lnTo>
                <a:lnTo>
                  <a:pt x="2254453" y="465759"/>
                </a:lnTo>
                <a:lnTo>
                  <a:pt x="2247328" y="464096"/>
                </a:lnTo>
                <a:lnTo>
                  <a:pt x="2245982" y="459079"/>
                </a:lnTo>
                <a:lnTo>
                  <a:pt x="2244648" y="454050"/>
                </a:lnTo>
                <a:lnTo>
                  <a:pt x="2254237" y="450418"/>
                </a:lnTo>
                <a:lnTo>
                  <a:pt x="2260917" y="453783"/>
                </a:lnTo>
                <a:lnTo>
                  <a:pt x="2267597" y="457111"/>
                </a:lnTo>
                <a:lnTo>
                  <a:pt x="2265591" y="460463"/>
                </a:lnTo>
                <a:lnTo>
                  <a:pt x="2268943" y="462965"/>
                </a:lnTo>
                <a:lnTo>
                  <a:pt x="2272283" y="465493"/>
                </a:lnTo>
                <a:lnTo>
                  <a:pt x="2281402" y="464375"/>
                </a:lnTo>
                <a:lnTo>
                  <a:pt x="2286101" y="461581"/>
                </a:lnTo>
                <a:lnTo>
                  <a:pt x="2290775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77" y="444004"/>
                </a:lnTo>
                <a:lnTo>
                  <a:pt x="2305926" y="441769"/>
                </a:lnTo>
                <a:lnTo>
                  <a:pt x="2310396" y="438988"/>
                </a:lnTo>
                <a:lnTo>
                  <a:pt x="2314841" y="436206"/>
                </a:lnTo>
                <a:lnTo>
                  <a:pt x="2311501" y="430339"/>
                </a:lnTo>
                <a:lnTo>
                  <a:pt x="2307716" y="427837"/>
                </a:lnTo>
                <a:lnTo>
                  <a:pt x="2303919" y="425322"/>
                </a:lnTo>
                <a:lnTo>
                  <a:pt x="2304808" y="418630"/>
                </a:lnTo>
                <a:lnTo>
                  <a:pt x="2308821" y="418630"/>
                </a:lnTo>
                <a:lnTo>
                  <a:pt x="2312822" y="418630"/>
                </a:lnTo>
                <a:lnTo>
                  <a:pt x="2311717" y="412762"/>
                </a:lnTo>
                <a:lnTo>
                  <a:pt x="2314384" y="412495"/>
                </a:lnTo>
                <a:lnTo>
                  <a:pt x="2317076" y="412203"/>
                </a:lnTo>
                <a:lnTo>
                  <a:pt x="2317495" y="414997"/>
                </a:lnTo>
                <a:lnTo>
                  <a:pt x="2322410" y="411937"/>
                </a:lnTo>
                <a:lnTo>
                  <a:pt x="2327313" y="408876"/>
                </a:lnTo>
                <a:lnTo>
                  <a:pt x="2322626" y="416661"/>
                </a:lnTo>
                <a:lnTo>
                  <a:pt x="2320416" y="421982"/>
                </a:lnTo>
                <a:lnTo>
                  <a:pt x="2318181" y="427266"/>
                </a:lnTo>
                <a:lnTo>
                  <a:pt x="2325090" y="431723"/>
                </a:lnTo>
                <a:lnTo>
                  <a:pt x="2325763" y="434809"/>
                </a:lnTo>
                <a:lnTo>
                  <a:pt x="2326424" y="437883"/>
                </a:lnTo>
                <a:lnTo>
                  <a:pt x="2335999" y="438988"/>
                </a:lnTo>
                <a:lnTo>
                  <a:pt x="2341346" y="435368"/>
                </a:lnTo>
                <a:lnTo>
                  <a:pt x="2352787" y="436098"/>
                </a:lnTo>
                <a:lnTo>
                  <a:pt x="2363823" y="442981"/>
                </a:lnTo>
                <a:lnTo>
                  <a:pt x="2366086" y="450418"/>
                </a:lnTo>
                <a:lnTo>
                  <a:pt x="2368549" y="456831"/>
                </a:lnTo>
                <a:lnTo>
                  <a:pt x="2375661" y="461302"/>
                </a:lnTo>
                <a:lnTo>
                  <a:pt x="2382799" y="465759"/>
                </a:lnTo>
                <a:lnTo>
                  <a:pt x="2389276" y="463816"/>
                </a:lnTo>
                <a:lnTo>
                  <a:pt x="2390597" y="467994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23" y="473290"/>
                </a:lnTo>
                <a:lnTo>
                  <a:pt x="2402624" y="472185"/>
                </a:lnTo>
                <a:lnTo>
                  <a:pt x="2404859" y="477735"/>
                </a:lnTo>
                <a:lnTo>
                  <a:pt x="2407754" y="474408"/>
                </a:lnTo>
                <a:lnTo>
                  <a:pt x="2410650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7994"/>
                </a:lnTo>
                <a:lnTo>
                  <a:pt x="2407754" y="465200"/>
                </a:lnTo>
                <a:lnTo>
                  <a:pt x="2409316" y="461848"/>
                </a:lnTo>
                <a:lnTo>
                  <a:pt x="2410879" y="458508"/>
                </a:lnTo>
                <a:lnTo>
                  <a:pt x="2413330" y="464375"/>
                </a:lnTo>
                <a:lnTo>
                  <a:pt x="2416670" y="464096"/>
                </a:lnTo>
                <a:lnTo>
                  <a:pt x="2420010" y="463816"/>
                </a:lnTo>
                <a:lnTo>
                  <a:pt x="2415768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76" y="437324"/>
                </a:lnTo>
                <a:lnTo>
                  <a:pt x="2415997" y="436206"/>
                </a:lnTo>
                <a:lnTo>
                  <a:pt x="2413330" y="435089"/>
                </a:lnTo>
                <a:lnTo>
                  <a:pt x="2415552" y="429221"/>
                </a:lnTo>
                <a:lnTo>
                  <a:pt x="2420670" y="433958"/>
                </a:lnTo>
                <a:lnTo>
                  <a:pt x="2425801" y="438708"/>
                </a:lnTo>
                <a:lnTo>
                  <a:pt x="2433815" y="438429"/>
                </a:lnTo>
                <a:lnTo>
                  <a:pt x="2437599" y="438429"/>
                </a:lnTo>
                <a:lnTo>
                  <a:pt x="2441409" y="438429"/>
                </a:lnTo>
                <a:lnTo>
                  <a:pt x="2437828" y="433958"/>
                </a:lnTo>
                <a:lnTo>
                  <a:pt x="2434056" y="433133"/>
                </a:lnTo>
                <a:lnTo>
                  <a:pt x="2430246" y="432295"/>
                </a:lnTo>
                <a:lnTo>
                  <a:pt x="2434716" y="428383"/>
                </a:lnTo>
                <a:lnTo>
                  <a:pt x="2437396" y="431457"/>
                </a:lnTo>
                <a:lnTo>
                  <a:pt x="2440063" y="434530"/>
                </a:lnTo>
                <a:lnTo>
                  <a:pt x="2445181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50" y="421982"/>
                </a:lnTo>
                <a:lnTo>
                  <a:pt x="2453424" y="422249"/>
                </a:lnTo>
                <a:lnTo>
                  <a:pt x="2458097" y="422528"/>
                </a:lnTo>
                <a:lnTo>
                  <a:pt x="2459672" y="419176"/>
                </a:lnTo>
                <a:lnTo>
                  <a:pt x="2455202" y="41723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6898" y="1375101"/>
            <a:ext cx="2576474" cy="1235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43700" y="1539776"/>
            <a:ext cx="2459990" cy="1071245"/>
          </a:xfrm>
          <a:custGeom>
            <a:avLst/>
            <a:gdLst/>
            <a:ahLst/>
            <a:cxnLst/>
            <a:rect l="l" t="t" r="r" b="b"/>
            <a:pathLst>
              <a:path w="2459990" h="1071245">
                <a:moveTo>
                  <a:pt x="2455202" y="417233"/>
                </a:moveTo>
                <a:lnTo>
                  <a:pt x="2445754" y="410692"/>
                </a:lnTo>
                <a:lnTo>
                  <a:pt x="2435137" y="400558"/>
                </a:lnTo>
                <a:lnTo>
                  <a:pt x="2422891" y="391551"/>
                </a:lnTo>
                <a:lnTo>
                  <a:pt x="2412605" y="390542"/>
                </a:lnTo>
                <a:lnTo>
                  <a:pt x="2412199" y="394627"/>
                </a:lnTo>
                <a:lnTo>
                  <a:pt x="2406637" y="390448"/>
                </a:lnTo>
                <a:lnTo>
                  <a:pt x="2405303" y="386841"/>
                </a:lnTo>
                <a:lnTo>
                  <a:pt x="2403970" y="383222"/>
                </a:lnTo>
                <a:lnTo>
                  <a:pt x="2385923" y="382650"/>
                </a:lnTo>
                <a:lnTo>
                  <a:pt x="2385682" y="386549"/>
                </a:lnTo>
                <a:lnTo>
                  <a:pt x="2385466" y="390448"/>
                </a:lnTo>
                <a:lnTo>
                  <a:pt x="2389924" y="390740"/>
                </a:lnTo>
                <a:lnTo>
                  <a:pt x="2392603" y="395198"/>
                </a:lnTo>
                <a:lnTo>
                  <a:pt x="2395270" y="399668"/>
                </a:lnTo>
                <a:lnTo>
                  <a:pt x="2389035" y="402170"/>
                </a:lnTo>
                <a:lnTo>
                  <a:pt x="2390355" y="407187"/>
                </a:lnTo>
                <a:lnTo>
                  <a:pt x="2391702" y="412203"/>
                </a:lnTo>
                <a:lnTo>
                  <a:pt x="2383675" y="404685"/>
                </a:lnTo>
                <a:lnTo>
                  <a:pt x="2380792" y="401904"/>
                </a:lnTo>
                <a:lnTo>
                  <a:pt x="2377897" y="399122"/>
                </a:lnTo>
                <a:lnTo>
                  <a:pt x="2379243" y="388226"/>
                </a:lnTo>
                <a:lnTo>
                  <a:pt x="2380119" y="382650"/>
                </a:lnTo>
                <a:lnTo>
                  <a:pt x="2381021" y="377075"/>
                </a:lnTo>
                <a:lnTo>
                  <a:pt x="2375001" y="378180"/>
                </a:lnTo>
                <a:lnTo>
                  <a:pt x="2374328" y="372617"/>
                </a:lnTo>
                <a:lnTo>
                  <a:pt x="2367814" y="365139"/>
                </a:lnTo>
                <a:lnTo>
                  <a:pt x="2355018" y="356661"/>
                </a:lnTo>
                <a:lnTo>
                  <a:pt x="2338996" y="348324"/>
                </a:lnTo>
                <a:lnTo>
                  <a:pt x="2328194" y="342356"/>
                </a:lnTo>
                <a:lnTo>
                  <a:pt x="2317184" y="333821"/>
                </a:lnTo>
                <a:lnTo>
                  <a:pt x="2305395" y="328416"/>
                </a:lnTo>
                <a:lnTo>
                  <a:pt x="2295256" y="319869"/>
                </a:lnTo>
                <a:lnTo>
                  <a:pt x="2282945" y="311999"/>
                </a:lnTo>
                <a:lnTo>
                  <a:pt x="2270476" y="305788"/>
                </a:lnTo>
                <a:lnTo>
                  <a:pt x="2259864" y="302214"/>
                </a:lnTo>
                <a:lnTo>
                  <a:pt x="2245994" y="300926"/>
                </a:lnTo>
                <a:lnTo>
                  <a:pt x="2248433" y="293408"/>
                </a:lnTo>
                <a:lnTo>
                  <a:pt x="2243099" y="294512"/>
                </a:lnTo>
                <a:lnTo>
                  <a:pt x="2232184" y="294863"/>
                </a:lnTo>
                <a:lnTo>
                  <a:pt x="2216940" y="293981"/>
                </a:lnTo>
                <a:lnTo>
                  <a:pt x="2201345" y="294733"/>
                </a:lnTo>
                <a:lnTo>
                  <a:pt x="2194149" y="295769"/>
                </a:lnTo>
                <a:lnTo>
                  <a:pt x="2184008" y="291240"/>
                </a:lnTo>
                <a:lnTo>
                  <a:pt x="2169649" y="286016"/>
                </a:lnTo>
                <a:lnTo>
                  <a:pt x="2159662" y="285083"/>
                </a:lnTo>
                <a:lnTo>
                  <a:pt x="2155964" y="290055"/>
                </a:lnTo>
                <a:lnTo>
                  <a:pt x="2157310" y="296468"/>
                </a:lnTo>
                <a:lnTo>
                  <a:pt x="2154186" y="297586"/>
                </a:lnTo>
                <a:lnTo>
                  <a:pt x="2151075" y="298691"/>
                </a:lnTo>
                <a:lnTo>
                  <a:pt x="2154186" y="304279"/>
                </a:lnTo>
                <a:lnTo>
                  <a:pt x="2161539" y="312635"/>
                </a:lnTo>
                <a:lnTo>
                  <a:pt x="2164984" y="323374"/>
                </a:lnTo>
                <a:lnTo>
                  <a:pt x="2158285" y="330759"/>
                </a:lnTo>
                <a:lnTo>
                  <a:pt x="2147093" y="330325"/>
                </a:lnTo>
                <a:lnTo>
                  <a:pt x="2137870" y="322703"/>
                </a:lnTo>
                <a:lnTo>
                  <a:pt x="2133688" y="314883"/>
                </a:lnTo>
                <a:lnTo>
                  <a:pt x="2124557" y="317652"/>
                </a:lnTo>
                <a:lnTo>
                  <a:pt x="2122322" y="309295"/>
                </a:lnTo>
                <a:lnTo>
                  <a:pt x="2120099" y="300926"/>
                </a:lnTo>
                <a:lnTo>
                  <a:pt x="2125002" y="299529"/>
                </a:lnTo>
                <a:lnTo>
                  <a:pt x="2129459" y="304279"/>
                </a:lnTo>
                <a:lnTo>
                  <a:pt x="2133917" y="309016"/>
                </a:lnTo>
                <a:lnTo>
                  <a:pt x="2139937" y="305117"/>
                </a:lnTo>
                <a:lnTo>
                  <a:pt x="2140597" y="298983"/>
                </a:lnTo>
                <a:lnTo>
                  <a:pt x="2141270" y="292849"/>
                </a:lnTo>
                <a:lnTo>
                  <a:pt x="2128558" y="288658"/>
                </a:lnTo>
                <a:lnTo>
                  <a:pt x="2121649" y="289217"/>
                </a:lnTo>
                <a:lnTo>
                  <a:pt x="2114740" y="289775"/>
                </a:lnTo>
                <a:lnTo>
                  <a:pt x="2110955" y="301764"/>
                </a:lnTo>
                <a:lnTo>
                  <a:pt x="2103831" y="306793"/>
                </a:lnTo>
                <a:lnTo>
                  <a:pt x="2092530" y="308461"/>
                </a:lnTo>
                <a:lnTo>
                  <a:pt x="2077502" y="305969"/>
                </a:lnTo>
                <a:lnTo>
                  <a:pt x="2067000" y="302170"/>
                </a:lnTo>
                <a:lnTo>
                  <a:pt x="2057872" y="300382"/>
                </a:lnTo>
                <a:lnTo>
                  <a:pt x="2041760" y="300911"/>
                </a:lnTo>
                <a:lnTo>
                  <a:pt x="2026621" y="302910"/>
                </a:lnTo>
                <a:lnTo>
                  <a:pt x="2016709" y="308190"/>
                </a:lnTo>
                <a:lnTo>
                  <a:pt x="2019604" y="321284"/>
                </a:lnTo>
                <a:lnTo>
                  <a:pt x="2017598" y="322414"/>
                </a:lnTo>
                <a:lnTo>
                  <a:pt x="2015604" y="323519"/>
                </a:lnTo>
                <a:lnTo>
                  <a:pt x="2013597" y="307339"/>
                </a:lnTo>
                <a:lnTo>
                  <a:pt x="2013597" y="304279"/>
                </a:lnTo>
                <a:lnTo>
                  <a:pt x="2013597" y="301205"/>
                </a:lnTo>
                <a:lnTo>
                  <a:pt x="2008911" y="298983"/>
                </a:lnTo>
                <a:lnTo>
                  <a:pt x="2001989" y="298983"/>
                </a:lnTo>
                <a:lnTo>
                  <a:pt x="1995093" y="298983"/>
                </a:lnTo>
                <a:lnTo>
                  <a:pt x="1991080" y="298691"/>
                </a:lnTo>
                <a:lnTo>
                  <a:pt x="1993976" y="295071"/>
                </a:lnTo>
                <a:lnTo>
                  <a:pt x="1996884" y="291439"/>
                </a:lnTo>
                <a:lnTo>
                  <a:pt x="1991309" y="287807"/>
                </a:lnTo>
                <a:lnTo>
                  <a:pt x="1996655" y="283082"/>
                </a:lnTo>
                <a:lnTo>
                  <a:pt x="1996679" y="276922"/>
                </a:lnTo>
                <a:lnTo>
                  <a:pt x="1989539" y="268293"/>
                </a:lnTo>
                <a:lnTo>
                  <a:pt x="1978209" y="259697"/>
                </a:lnTo>
                <a:lnTo>
                  <a:pt x="1965011" y="255074"/>
                </a:lnTo>
                <a:lnTo>
                  <a:pt x="1950584" y="253097"/>
                </a:lnTo>
                <a:lnTo>
                  <a:pt x="1936541" y="253086"/>
                </a:lnTo>
                <a:lnTo>
                  <a:pt x="1924498" y="254362"/>
                </a:lnTo>
                <a:lnTo>
                  <a:pt x="1916067" y="256246"/>
                </a:lnTo>
                <a:lnTo>
                  <a:pt x="1903602" y="258608"/>
                </a:lnTo>
                <a:lnTo>
                  <a:pt x="1889744" y="259051"/>
                </a:lnTo>
                <a:lnTo>
                  <a:pt x="1877333" y="257129"/>
                </a:lnTo>
                <a:lnTo>
                  <a:pt x="1876452" y="251878"/>
                </a:lnTo>
                <a:lnTo>
                  <a:pt x="1866658" y="243353"/>
                </a:lnTo>
                <a:lnTo>
                  <a:pt x="1857139" y="242615"/>
                </a:lnTo>
                <a:lnTo>
                  <a:pt x="1854936" y="247103"/>
                </a:lnTo>
                <a:lnTo>
                  <a:pt x="1851152" y="242925"/>
                </a:lnTo>
                <a:lnTo>
                  <a:pt x="1851152" y="239852"/>
                </a:lnTo>
                <a:lnTo>
                  <a:pt x="1851152" y="236791"/>
                </a:lnTo>
                <a:lnTo>
                  <a:pt x="1837562" y="230644"/>
                </a:lnTo>
                <a:lnTo>
                  <a:pt x="1832216" y="232041"/>
                </a:lnTo>
                <a:lnTo>
                  <a:pt x="1826856" y="233425"/>
                </a:lnTo>
                <a:lnTo>
                  <a:pt x="1824418" y="225894"/>
                </a:lnTo>
                <a:lnTo>
                  <a:pt x="1830654" y="225894"/>
                </a:lnTo>
                <a:lnTo>
                  <a:pt x="1836902" y="225894"/>
                </a:lnTo>
                <a:lnTo>
                  <a:pt x="1847583" y="227571"/>
                </a:lnTo>
                <a:lnTo>
                  <a:pt x="1842909" y="218655"/>
                </a:lnTo>
                <a:lnTo>
                  <a:pt x="1833764" y="213046"/>
                </a:lnTo>
                <a:lnTo>
                  <a:pt x="1818011" y="209616"/>
                </a:lnTo>
                <a:lnTo>
                  <a:pt x="1802544" y="208205"/>
                </a:lnTo>
                <a:lnTo>
                  <a:pt x="1793677" y="212982"/>
                </a:lnTo>
                <a:lnTo>
                  <a:pt x="1788975" y="222030"/>
                </a:lnTo>
                <a:lnTo>
                  <a:pt x="1777400" y="231058"/>
                </a:lnTo>
                <a:lnTo>
                  <a:pt x="1770492" y="229406"/>
                </a:lnTo>
                <a:lnTo>
                  <a:pt x="1770506" y="220332"/>
                </a:lnTo>
                <a:lnTo>
                  <a:pt x="1781187" y="221170"/>
                </a:lnTo>
                <a:lnTo>
                  <a:pt x="1781187" y="216153"/>
                </a:lnTo>
                <a:lnTo>
                  <a:pt x="1781187" y="211124"/>
                </a:lnTo>
                <a:lnTo>
                  <a:pt x="1766481" y="213918"/>
                </a:lnTo>
                <a:lnTo>
                  <a:pt x="1764271" y="209727"/>
                </a:lnTo>
                <a:lnTo>
                  <a:pt x="1762023" y="205549"/>
                </a:lnTo>
                <a:lnTo>
                  <a:pt x="1767370" y="202755"/>
                </a:lnTo>
                <a:lnTo>
                  <a:pt x="1772716" y="204698"/>
                </a:lnTo>
                <a:lnTo>
                  <a:pt x="1778076" y="206667"/>
                </a:lnTo>
                <a:lnTo>
                  <a:pt x="1787436" y="207784"/>
                </a:lnTo>
                <a:lnTo>
                  <a:pt x="1787867" y="204698"/>
                </a:lnTo>
                <a:lnTo>
                  <a:pt x="1788325" y="201650"/>
                </a:lnTo>
                <a:lnTo>
                  <a:pt x="1782317" y="201079"/>
                </a:lnTo>
                <a:lnTo>
                  <a:pt x="1773389" y="199123"/>
                </a:lnTo>
                <a:lnTo>
                  <a:pt x="1762760" y="196548"/>
                </a:lnTo>
                <a:lnTo>
                  <a:pt x="1749033" y="193532"/>
                </a:lnTo>
                <a:lnTo>
                  <a:pt x="1735756" y="191972"/>
                </a:lnTo>
                <a:lnTo>
                  <a:pt x="1720052" y="190415"/>
                </a:lnTo>
                <a:lnTo>
                  <a:pt x="1710722" y="186661"/>
                </a:lnTo>
                <a:lnTo>
                  <a:pt x="1702536" y="185737"/>
                </a:lnTo>
                <a:lnTo>
                  <a:pt x="1702536" y="190474"/>
                </a:lnTo>
                <a:lnTo>
                  <a:pt x="1705432" y="194944"/>
                </a:lnTo>
                <a:lnTo>
                  <a:pt x="1708327" y="199402"/>
                </a:lnTo>
                <a:lnTo>
                  <a:pt x="1699425" y="202196"/>
                </a:lnTo>
                <a:lnTo>
                  <a:pt x="1692071" y="200799"/>
                </a:lnTo>
                <a:lnTo>
                  <a:pt x="1681241" y="203319"/>
                </a:lnTo>
                <a:lnTo>
                  <a:pt x="1677766" y="211609"/>
                </a:lnTo>
                <a:lnTo>
                  <a:pt x="1682470" y="219214"/>
                </a:lnTo>
                <a:lnTo>
                  <a:pt x="1686712" y="210565"/>
                </a:lnTo>
                <a:lnTo>
                  <a:pt x="1690281" y="212801"/>
                </a:lnTo>
                <a:lnTo>
                  <a:pt x="1693837" y="215036"/>
                </a:lnTo>
                <a:lnTo>
                  <a:pt x="1680921" y="219773"/>
                </a:lnTo>
                <a:lnTo>
                  <a:pt x="1686267" y="222834"/>
                </a:lnTo>
                <a:lnTo>
                  <a:pt x="1691627" y="225907"/>
                </a:lnTo>
                <a:lnTo>
                  <a:pt x="1690738" y="232308"/>
                </a:lnTo>
                <a:lnTo>
                  <a:pt x="1690954" y="235661"/>
                </a:lnTo>
                <a:lnTo>
                  <a:pt x="1691170" y="239013"/>
                </a:lnTo>
                <a:lnTo>
                  <a:pt x="1682038" y="240677"/>
                </a:lnTo>
                <a:lnTo>
                  <a:pt x="1678698" y="235661"/>
                </a:lnTo>
                <a:lnTo>
                  <a:pt x="1675358" y="230644"/>
                </a:lnTo>
                <a:lnTo>
                  <a:pt x="1670684" y="235102"/>
                </a:lnTo>
                <a:lnTo>
                  <a:pt x="1664423" y="234556"/>
                </a:lnTo>
                <a:lnTo>
                  <a:pt x="1658200" y="233984"/>
                </a:lnTo>
                <a:lnTo>
                  <a:pt x="1653514" y="237616"/>
                </a:lnTo>
                <a:lnTo>
                  <a:pt x="1660194" y="238734"/>
                </a:lnTo>
                <a:lnTo>
                  <a:pt x="1666900" y="239852"/>
                </a:lnTo>
                <a:lnTo>
                  <a:pt x="1669110" y="245148"/>
                </a:lnTo>
                <a:lnTo>
                  <a:pt x="1660194" y="246265"/>
                </a:lnTo>
                <a:lnTo>
                  <a:pt x="1651292" y="247383"/>
                </a:lnTo>
                <a:lnTo>
                  <a:pt x="1653514" y="235940"/>
                </a:lnTo>
                <a:lnTo>
                  <a:pt x="1648167" y="237337"/>
                </a:lnTo>
                <a:lnTo>
                  <a:pt x="1642821" y="238734"/>
                </a:lnTo>
                <a:lnTo>
                  <a:pt x="1631238" y="232041"/>
                </a:lnTo>
                <a:lnTo>
                  <a:pt x="1625003" y="232308"/>
                </a:lnTo>
                <a:lnTo>
                  <a:pt x="1618754" y="232600"/>
                </a:lnTo>
                <a:lnTo>
                  <a:pt x="1615859" y="238734"/>
                </a:lnTo>
                <a:lnTo>
                  <a:pt x="1607616" y="239585"/>
                </a:lnTo>
                <a:lnTo>
                  <a:pt x="1594681" y="236680"/>
                </a:lnTo>
                <a:lnTo>
                  <a:pt x="1585110" y="229063"/>
                </a:lnTo>
                <a:lnTo>
                  <a:pt x="1581543" y="223126"/>
                </a:lnTo>
                <a:lnTo>
                  <a:pt x="1580438" y="221449"/>
                </a:lnTo>
                <a:lnTo>
                  <a:pt x="1576425" y="227863"/>
                </a:lnTo>
                <a:lnTo>
                  <a:pt x="1572412" y="234289"/>
                </a:lnTo>
                <a:lnTo>
                  <a:pt x="1572196" y="246532"/>
                </a:lnTo>
                <a:lnTo>
                  <a:pt x="1568170" y="247383"/>
                </a:lnTo>
                <a:lnTo>
                  <a:pt x="1564170" y="248221"/>
                </a:lnTo>
                <a:lnTo>
                  <a:pt x="1562607" y="259092"/>
                </a:lnTo>
                <a:lnTo>
                  <a:pt x="1558594" y="261873"/>
                </a:lnTo>
                <a:lnTo>
                  <a:pt x="1554581" y="264680"/>
                </a:lnTo>
                <a:lnTo>
                  <a:pt x="1554365" y="257695"/>
                </a:lnTo>
                <a:lnTo>
                  <a:pt x="1549234" y="258254"/>
                </a:lnTo>
                <a:lnTo>
                  <a:pt x="1540390" y="252302"/>
                </a:lnTo>
                <a:lnTo>
                  <a:pt x="1530328" y="240023"/>
                </a:lnTo>
                <a:lnTo>
                  <a:pt x="1522996" y="225701"/>
                </a:lnTo>
                <a:lnTo>
                  <a:pt x="1515281" y="215926"/>
                </a:lnTo>
                <a:lnTo>
                  <a:pt x="1510258" y="211404"/>
                </a:lnTo>
                <a:lnTo>
                  <a:pt x="1515605" y="210286"/>
                </a:lnTo>
                <a:lnTo>
                  <a:pt x="1518932" y="213918"/>
                </a:lnTo>
                <a:lnTo>
                  <a:pt x="1522285" y="217525"/>
                </a:lnTo>
                <a:lnTo>
                  <a:pt x="1526514" y="217525"/>
                </a:lnTo>
                <a:lnTo>
                  <a:pt x="1529854" y="215303"/>
                </a:lnTo>
                <a:lnTo>
                  <a:pt x="1533194" y="213080"/>
                </a:lnTo>
                <a:lnTo>
                  <a:pt x="1532750" y="202755"/>
                </a:lnTo>
                <a:lnTo>
                  <a:pt x="1526959" y="202476"/>
                </a:lnTo>
                <a:lnTo>
                  <a:pt x="1521155" y="202196"/>
                </a:lnTo>
                <a:lnTo>
                  <a:pt x="1523390" y="196075"/>
                </a:lnTo>
                <a:lnTo>
                  <a:pt x="1526285" y="194944"/>
                </a:lnTo>
                <a:lnTo>
                  <a:pt x="1529194" y="193827"/>
                </a:lnTo>
                <a:lnTo>
                  <a:pt x="1519605" y="182956"/>
                </a:lnTo>
                <a:lnTo>
                  <a:pt x="1523161" y="181851"/>
                </a:lnTo>
                <a:lnTo>
                  <a:pt x="1526730" y="180733"/>
                </a:lnTo>
                <a:lnTo>
                  <a:pt x="1525181" y="175983"/>
                </a:lnTo>
                <a:lnTo>
                  <a:pt x="1520278" y="175145"/>
                </a:lnTo>
                <a:lnTo>
                  <a:pt x="1515376" y="174307"/>
                </a:lnTo>
                <a:lnTo>
                  <a:pt x="1510258" y="169290"/>
                </a:lnTo>
                <a:lnTo>
                  <a:pt x="1510017" y="166217"/>
                </a:lnTo>
                <a:lnTo>
                  <a:pt x="1509801" y="163144"/>
                </a:lnTo>
                <a:lnTo>
                  <a:pt x="1489087" y="162039"/>
                </a:lnTo>
                <a:lnTo>
                  <a:pt x="1489963" y="166496"/>
                </a:lnTo>
                <a:lnTo>
                  <a:pt x="1490865" y="170967"/>
                </a:lnTo>
                <a:lnTo>
                  <a:pt x="1483283" y="169570"/>
                </a:lnTo>
                <a:lnTo>
                  <a:pt x="1484414" y="165950"/>
                </a:lnTo>
                <a:lnTo>
                  <a:pt x="1485506" y="162331"/>
                </a:lnTo>
                <a:lnTo>
                  <a:pt x="1477035" y="163423"/>
                </a:lnTo>
                <a:lnTo>
                  <a:pt x="1467230" y="160096"/>
                </a:lnTo>
                <a:lnTo>
                  <a:pt x="1457439" y="156743"/>
                </a:lnTo>
                <a:lnTo>
                  <a:pt x="1457210" y="148081"/>
                </a:lnTo>
                <a:lnTo>
                  <a:pt x="1453870" y="147535"/>
                </a:lnTo>
                <a:lnTo>
                  <a:pt x="1450530" y="146977"/>
                </a:lnTo>
                <a:lnTo>
                  <a:pt x="1451635" y="159524"/>
                </a:lnTo>
                <a:lnTo>
                  <a:pt x="1446758" y="156743"/>
                </a:lnTo>
                <a:lnTo>
                  <a:pt x="1441843" y="153936"/>
                </a:lnTo>
                <a:lnTo>
                  <a:pt x="1436484" y="159245"/>
                </a:lnTo>
                <a:lnTo>
                  <a:pt x="1439163" y="166496"/>
                </a:lnTo>
                <a:lnTo>
                  <a:pt x="1441830" y="173748"/>
                </a:lnTo>
                <a:lnTo>
                  <a:pt x="1439405" y="174866"/>
                </a:lnTo>
                <a:lnTo>
                  <a:pt x="1438935" y="180720"/>
                </a:lnTo>
                <a:lnTo>
                  <a:pt x="1438490" y="186575"/>
                </a:lnTo>
                <a:lnTo>
                  <a:pt x="1435823" y="184061"/>
                </a:lnTo>
                <a:lnTo>
                  <a:pt x="1430032" y="181546"/>
                </a:lnTo>
                <a:lnTo>
                  <a:pt x="1424228" y="179044"/>
                </a:lnTo>
                <a:lnTo>
                  <a:pt x="1424228" y="187705"/>
                </a:lnTo>
                <a:lnTo>
                  <a:pt x="1411770" y="183794"/>
                </a:lnTo>
                <a:lnTo>
                  <a:pt x="1399285" y="179882"/>
                </a:lnTo>
                <a:lnTo>
                  <a:pt x="1393710" y="184061"/>
                </a:lnTo>
                <a:lnTo>
                  <a:pt x="1391488" y="179044"/>
                </a:lnTo>
                <a:lnTo>
                  <a:pt x="1389252" y="174015"/>
                </a:lnTo>
                <a:lnTo>
                  <a:pt x="1385468" y="173469"/>
                </a:lnTo>
                <a:lnTo>
                  <a:pt x="1385011" y="177660"/>
                </a:lnTo>
                <a:lnTo>
                  <a:pt x="1384579" y="181851"/>
                </a:lnTo>
                <a:lnTo>
                  <a:pt x="1365415" y="180174"/>
                </a:lnTo>
                <a:lnTo>
                  <a:pt x="1363852" y="174015"/>
                </a:lnTo>
                <a:lnTo>
                  <a:pt x="1362303" y="167893"/>
                </a:lnTo>
                <a:lnTo>
                  <a:pt x="1367193" y="166776"/>
                </a:lnTo>
                <a:lnTo>
                  <a:pt x="1370101" y="165112"/>
                </a:lnTo>
                <a:lnTo>
                  <a:pt x="1372984" y="163423"/>
                </a:lnTo>
                <a:lnTo>
                  <a:pt x="1366964" y="160921"/>
                </a:lnTo>
                <a:lnTo>
                  <a:pt x="1356499" y="161772"/>
                </a:lnTo>
                <a:lnTo>
                  <a:pt x="1344463" y="159571"/>
                </a:lnTo>
                <a:lnTo>
                  <a:pt x="1332900" y="156344"/>
                </a:lnTo>
                <a:lnTo>
                  <a:pt x="1317940" y="157977"/>
                </a:lnTo>
                <a:lnTo>
                  <a:pt x="1302909" y="159959"/>
                </a:lnTo>
                <a:lnTo>
                  <a:pt x="1292477" y="161953"/>
                </a:lnTo>
                <a:lnTo>
                  <a:pt x="1287437" y="164541"/>
                </a:lnTo>
                <a:lnTo>
                  <a:pt x="1293901" y="172072"/>
                </a:lnTo>
                <a:lnTo>
                  <a:pt x="1288757" y="172643"/>
                </a:lnTo>
                <a:lnTo>
                  <a:pt x="1283652" y="173189"/>
                </a:lnTo>
                <a:lnTo>
                  <a:pt x="1287208" y="160362"/>
                </a:lnTo>
                <a:lnTo>
                  <a:pt x="1286319" y="154228"/>
                </a:lnTo>
                <a:lnTo>
                  <a:pt x="1285443" y="148081"/>
                </a:lnTo>
                <a:lnTo>
                  <a:pt x="1277632" y="147243"/>
                </a:lnTo>
                <a:lnTo>
                  <a:pt x="1278737" y="151993"/>
                </a:lnTo>
                <a:lnTo>
                  <a:pt x="1279842" y="156743"/>
                </a:lnTo>
                <a:lnTo>
                  <a:pt x="1266482" y="158407"/>
                </a:lnTo>
                <a:lnTo>
                  <a:pt x="1263141" y="154787"/>
                </a:lnTo>
                <a:lnTo>
                  <a:pt x="1259801" y="151155"/>
                </a:lnTo>
                <a:lnTo>
                  <a:pt x="1254455" y="146418"/>
                </a:lnTo>
                <a:lnTo>
                  <a:pt x="1245768" y="143624"/>
                </a:lnTo>
                <a:lnTo>
                  <a:pt x="1234196" y="146592"/>
                </a:lnTo>
                <a:lnTo>
                  <a:pt x="1228480" y="154674"/>
                </a:lnTo>
                <a:lnTo>
                  <a:pt x="1231290" y="159245"/>
                </a:lnTo>
                <a:lnTo>
                  <a:pt x="1237741" y="156743"/>
                </a:lnTo>
                <a:lnTo>
                  <a:pt x="1237957" y="158965"/>
                </a:lnTo>
                <a:lnTo>
                  <a:pt x="1238415" y="163550"/>
                </a:lnTo>
                <a:lnTo>
                  <a:pt x="1219479" y="161772"/>
                </a:lnTo>
                <a:lnTo>
                  <a:pt x="1219479" y="165658"/>
                </a:lnTo>
                <a:lnTo>
                  <a:pt x="1219479" y="169570"/>
                </a:lnTo>
                <a:lnTo>
                  <a:pt x="1201864" y="174866"/>
                </a:lnTo>
                <a:lnTo>
                  <a:pt x="1196530" y="175691"/>
                </a:lnTo>
                <a:lnTo>
                  <a:pt x="1181705" y="178433"/>
                </a:lnTo>
                <a:lnTo>
                  <a:pt x="1172668" y="184276"/>
                </a:lnTo>
                <a:lnTo>
                  <a:pt x="1168755" y="185786"/>
                </a:lnTo>
                <a:lnTo>
                  <a:pt x="1171731" y="178024"/>
                </a:lnTo>
                <a:lnTo>
                  <a:pt x="1182310" y="168041"/>
                </a:lnTo>
                <a:lnTo>
                  <a:pt x="1188913" y="163886"/>
                </a:lnTo>
                <a:lnTo>
                  <a:pt x="1192733" y="157568"/>
                </a:lnTo>
                <a:lnTo>
                  <a:pt x="1197622" y="158127"/>
                </a:lnTo>
                <a:lnTo>
                  <a:pt x="1206106" y="156451"/>
                </a:lnTo>
                <a:lnTo>
                  <a:pt x="1214577" y="154787"/>
                </a:lnTo>
                <a:lnTo>
                  <a:pt x="1214119" y="148640"/>
                </a:lnTo>
                <a:lnTo>
                  <a:pt x="1218145" y="146418"/>
                </a:lnTo>
                <a:lnTo>
                  <a:pt x="1222146" y="144195"/>
                </a:lnTo>
                <a:lnTo>
                  <a:pt x="1231950" y="139445"/>
                </a:lnTo>
                <a:lnTo>
                  <a:pt x="1233728" y="134416"/>
                </a:lnTo>
                <a:lnTo>
                  <a:pt x="1243589" y="126968"/>
                </a:lnTo>
                <a:lnTo>
                  <a:pt x="1257256" y="121623"/>
                </a:lnTo>
                <a:lnTo>
                  <a:pt x="1263586" y="121589"/>
                </a:lnTo>
                <a:lnTo>
                  <a:pt x="1264475" y="111277"/>
                </a:lnTo>
                <a:lnTo>
                  <a:pt x="1266697" y="111277"/>
                </a:lnTo>
                <a:lnTo>
                  <a:pt x="1268945" y="111277"/>
                </a:lnTo>
                <a:lnTo>
                  <a:pt x="1280528" y="104863"/>
                </a:lnTo>
                <a:lnTo>
                  <a:pt x="1284973" y="102349"/>
                </a:lnTo>
                <a:lnTo>
                  <a:pt x="1289443" y="99847"/>
                </a:lnTo>
                <a:lnTo>
                  <a:pt x="1291666" y="94538"/>
                </a:lnTo>
                <a:lnTo>
                  <a:pt x="1291882" y="90906"/>
                </a:lnTo>
                <a:lnTo>
                  <a:pt x="1292123" y="87287"/>
                </a:lnTo>
                <a:lnTo>
                  <a:pt x="1285874" y="87845"/>
                </a:lnTo>
                <a:lnTo>
                  <a:pt x="1285201" y="84505"/>
                </a:lnTo>
                <a:lnTo>
                  <a:pt x="1284528" y="81152"/>
                </a:lnTo>
                <a:lnTo>
                  <a:pt x="1288097" y="83388"/>
                </a:lnTo>
                <a:lnTo>
                  <a:pt x="1292783" y="81152"/>
                </a:lnTo>
                <a:lnTo>
                  <a:pt x="1297457" y="78930"/>
                </a:lnTo>
                <a:lnTo>
                  <a:pt x="1292783" y="71107"/>
                </a:lnTo>
                <a:lnTo>
                  <a:pt x="1288999" y="72504"/>
                </a:lnTo>
                <a:lnTo>
                  <a:pt x="1285201" y="73913"/>
                </a:lnTo>
                <a:lnTo>
                  <a:pt x="1291005" y="68325"/>
                </a:lnTo>
                <a:lnTo>
                  <a:pt x="1287652" y="63309"/>
                </a:lnTo>
                <a:lnTo>
                  <a:pt x="1284312" y="58280"/>
                </a:lnTo>
                <a:lnTo>
                  <a:pt x="1277632" y="66370"/>
                </a:lnTo>
                <a:lnTo>
                  <a:pt x="1277848" y="61074"/>
                </a:lnTo>
                <a:lnTo>
                  <a:pt x="1278077" y="55778"/>
                </a:lnTo>
                <a:lnTo>
                  <a:pt x="1277404" y="49085"/>
                </a:lnTo>
                <a:lnTo>
                  <a:pt x="1274724" y="45732"/>
                </a:lnTo>
                <a:lnTo>
                  <a:pt x="1272057" y="42379"/>
                </a:lnTo>
                <a:lnTo>
                  <a:pt x="1267155" y="51587"/>
                </a:lnTo>
                <a:lnTo>
                  <a:pt x="1261592" y="46291"/>
                </a:lnTo>
                <a:lnTo>
                  <a:pt x="1256017" y="41008"/>
                </a:lnTo>
                <a:lnTo>
                  <a:pt x="1239748" y="37642"/>
                </a:lnTo>
                <a:lnTo>
                  <a:pt x="1239748" y="39877"/>
                </a:lnTo>
                <a:lnTo>
                  <a:pt x="1239748" y="42113"/>
                </a:lnTo>
                <a:lnTo>
                  <a:pt x="1231950" y="36525"/>
                </a:lnTo>
                <a:lnTo>
                  <a:pt x="1230401" y="38760"/>
                </a:lnTo>
                <a:lnTo>
                  <a:pt x="1228839" y="41008"/>
                </a:lnTo>
                <a:lnTo>
                  <a:pt x="1215910" y="40703"/>
                </a:lnTo>
                <a:lnTo>
                  <a:pt x="1211897" y="39319"/>
                </a:lnTo>
                <a:lnTo>
                  <a:pt x="1207884" y="37934"/>
                </a:lnTo>
                <a:lnTo>
                  <a:pt x="1202308" y="41262"/>
                </a:lnTo>
                <a:lnTo>
                  <a:pt x="1202093" y="46291"/>
                </a:lnTo>
                <a:lnTo>
                  <a:pt x="1201864" y="51320"/>
                </a:lnTo>
                <a:lnTo>
                  <a:pt x="1186052" y="49352"/>
                </a:lnTo>
                <a:lnTo>
                  <a:pt x="1183157" y="48526"/>
                </a:lnTo>
                <a:lnTo>
                  <a:pt x="1180261" y="47675"/>
                </a:lnTo>
                <a:lnTo>
                  <a:pt x="1194066" y="33451"/>
                </a:lnTo>
                <a:lnTo>
                  <a:pt x="1194066" y="30949"/>
                </a:lnTo>
                <a:lnTo>
                  <a:pt x="1182684" y="29934"/>
                </a:lnTo>
                <a:lnTo>
                  <a:pt x="1169492" y="28937"/>
                </a:lnTo>
                <a:lnTo>
                  <a:pt x="1168006" y="25933"/>
                </a:lnTo>
                <a:lnTo>
                  <a:pt x="1156652" y="25095"/>
                </a:lnTo>
                <a:lnTo>
                  <a:pt x="1151521" y="25374"/>
                </a:lnTo>
                <a:lnTo>
                  <a:pt x="1146378" y="25653"/>
                </a:lnTo>
                <a:lnTo>
                  <a:pt x="1151293" y="23698"/>
                </a:lnTo>
                <a:lnTo>
                  <a:pt x="1155966" y="23152"/>
                </a:lnTo>
                <a:lnTo>
                  <a:pt x="1160640" y="22580"/>
                </a:lnTo>
                <a:lnTo>
                  <a:pt x="1164882" y="17551"/>
                </a:lnTo>
                <a:lnTo>
                  <a:pt x="1170012" y="16446"/>
                </a:lnTo>
                <a:lnTo>
                  <a:pt x="1175130" y="15328"/>
                </a:lnTo>
                <a:lnTo>
                  <a:pt x="1174013" y="13093"/>
                </a:lnTo>
                <a:lnTo>
                  <a:pt x="1171790" y="9194"/>
                </a:lnTo>
                <a:lnTo>
                  <a:pt x="1169568" y="5295"/>
                </a:lnTo>
                <a:lnTo>
                  <a:pt x="1164208" y="7251"/>
                </a:lnTo>
                <a:lnTo>
                  <a:pt x="1159078" y="5295"/>
                </a:lnTo>
                <a:lnTo>
                  <a:pt x="1153960" y="3352"/>
                </a:lnTo>
                <a:lnTo>
                  <a:pt x="1147724" y="546"/>
                </a:lnTo>
                <a:lnTo>
                  <a:pt x="1143266" y="279"/>
                </a:lnTo>
                <a:lnTo>
                  <a:pt x="1138821" y="0"/>
                </a:lnTo>
                <a:lnTo>
                  <a:pt x="1133906" y="3060"/>
                </a:lnTo>
                <a:lnTo>
                  <a:pt x="1123441" y="5575"/>
                </a:lnTo>
                <a:lnTo>
                  <a:pt x="1112951" y="8077"/>
                </a:lnTo>
                <a:lnTo>
                  <a:pt x="1112075" y="18122"/>
                </a:lnTo>
                <a:lnTo>
                  <a:pt x="1106728" y="21196"/>
                </a:lnTo>
                <a:lnTo>
                  <a:pt x="1101369" y="24269"/>
                </a:lnTo>
                <a:lnTo>
                  <a:pt x="1092022" y="36525"/>
                </a:lnTo>
                <a:lnTo>
                  <a:pt x="1096479" y="37642"/>
                </a:lnTo>
                <a:lnTo>
                  <a:pt x="1100937" y="38760"/>
                </a:lnTo>
                <a:lnTo>
                  <a:pt x="1098702" y="42113"/>
                </a:lnTo>
                <a:lnTo>
                  <a:pt x="1099362" y="45732"/>
                </a:lnTo>
                <a:lnTo>
                  <a:pt x="1100048" y="49352"/>
                </a:lnTo>
                <a:lnTo>
                  <a:pt x="1096022" y="50190"/>
                </a:lnTo>
                <a:lnTo>
                  <a:pt x="1090904" y="49085"/>
                </a:lnTo>
                <a:lnTo>
                  <a:pt x="1085786" y="47967"/>
                </a:lnTo>
                <a:lnTo>
                  <a:pt x="1067727" y="48247"/>
                </a:lnTo>
                <a:lnTo>
                  <a:pt x="1067955" y="52984"/>
                </a:lnTo>
                <a:lnTo>
                  <a:pt x="1068171" y="57734"/>
                </a:lnTo>
                <a:lnTo>
                  <a:pt x="1078433" y="59956"/>
                </a:lnTo>
                <a:lnTo>
                  <a:pt x="1077760" y="62458"/>
                </a:lnTo>
                <a:lnTo>
                  <a:pt x="1077086" y="64973"/>
                </a:lnTo>
                <a:lnTo>
                  <a:pt x="1069962" y="62191"/>
                </a:lnTo>
                <a:lnTo>
                  <a:pt x="1066393" y="59677"/>
                </a:lnTo>
                <a:lnTo>
                  <a:pt x="1062837" y="57175"/>
                </a:lnTo>
                <a:lnTo>
                  <a:pt x="1054798" y="58559"/>
                </a:lnTo>
                <a:lnTo>
                  <a:pt x="1053249" y="63309"/>
                </a:lnTo>
                <a:lnTo>
                  <a:pt x="1051686" y="68046"/>
                </a:lnTo>
                <a:lnTo>
                  <a:pt x="1045451" y="66928"/>
                </a:lnTo>
                <a:lnTo>
                  <a:pt x="1043444" y="65811"/>
                </a:lnTo>
                <a:lnTo>
                  <a:pt x="1041438" y="64706"/>
                </a:lnTo>
                <a:lnTo>
                  <a:pt x="1036980" y="68046"/>
                </a:lnTo>
                <a:lnTo>
                  <a:pt x="1033640" y="66649"/>
                </a:lnTo>
                <a:lnTo>
                  <a:pt x="1030300" y="65252"/>
                </a:lnTo>
                <a:lnTo>
                  <a:pt x="1040333" y="59131"/>
                </a:lnTo>
                <a:lnTo>
                  <a:pt x="1037869" y="56045"/>
                </a:lnTo>
                <a:lnTo>
                  <a:pt x="1035418" y="52984"/>
                </a:lnTo>
                <a:lnTo>
                  <a:pt x="1024724" y="55778"/>
                </a:lnTo>
                <a:lnTo>
                  <a:pt x="1023619" y="60794"/>
                </a:lnTo>
                <a:lnTo>
                  <a:pt x="1022489" y="65811"/>
                </a:lnTo>
                <a:lnTo>
                  <a:pt x="1016038" y="57175"/>
                </a:lnTo>
                <a:lnTo>
                  <a:pt x="1013586" y="58839"/>
                </a:lnTo>
                <a:lnTo>
                  <a:pt x="1011135" y="60515"/>
                </a:lnTo>
                <a:lnTo>
                  <a:pt x="1008468" y="62458"/>
                </a:lnTo>
                <a:lnTo>
                  <a:pt x="1003782" y="64973"/>
                </a:lnTo>
                <a:lnTo>
                  <a:pt x="999108" y="67487"/>
                </a:lnTo>
                <a:lnTo>
                  <a:pt x="991095" y="62191"/>
                </a:lnTo>
                <a:lnTo>
                  <a:pt x="989304" y="66649"/>
                </a:lnTo>
                <a:lnTo>
                  <a:pt x="987526" y="71107"/>
                </a:lnTo>
                <a:lnTo>
                  <a:pt x="998207" y="72504"/>
                </a:lnTo>
                <a:lnTo>
                  <a:pt x="998435" y="74460"/>
                </a:lnTo>
                <a:lnTo>
                  <a:pt x="986682" y="76380"/>
                </a:lnTo>
                <a:lnTo>
                  <a:pt x="973554" y="79019"/>
                </a:lnTo>
                <a:lnTo>
                  <a:pt x="972807" y="82283"/>
                </a:lnTo>
                <a:lnTo>
                  <a:pt x="964564" y="82283"/>
                </a:lnTo>
                <a:lnTo>
                  <a:pt x="954531" y="82549"/>
                </a:lnTo>
                <a:lnTo>
                  <a:pt x="944511" y="82842"/>
                </a:lnTo>
                <a:lnTo>
                  <a:pt x="948524" y="88963"/>
                </a:lnTo>
                <a:lnTo>
                  <a:pt x="940485" y="90906"/>
                </a:lnTo>
                <a:lnTo>
                  <a:pt x="932484" y="92875"/>
                </a:lnTo>
                <a:lnTo>
                  <a:pt x="928916" y="93141"/>
                </a:lnTo>
                <a:lnTo>
                  <a:pt x="926236" y="98170"/>
                </a:lnTo>
                <a:lnTo>
                  <a:pt x="923569" y="103187"/>
                </a:lnTo>
                <a:lnTo>
                  <a:pt x="917320" y="104038"/>
                </a:lnTo>
                <a:lnTo>
                  <a:pt x="914653" y="100114"/>
                </a:lnTo>
                <a:lnTo>
                  <a:pt x="911974" y="96215"/>
                </a:lnTo>
                <a:lnTo>
                  <a:pt x="904620" y="102057"/>
                </a:lnTo>
                <a:lnTo>
                  <a:pt x="908646" y="102628"/>
                </a:lnTo>
                <a:lnTo>
                  <a:pt x="912647" y="103187"/>
                </a:lnTo>
                <a:lnTo>
                  <a:pt x="908862" y="108216"/>
                </a:lnTo>
                <a:lnTo>
                  <a:pt x="906411" y="107086"/>
                </a:lnTo>
                <a:lnTo>
                  <a:pt x="903947" y="105981"/>
                </a:lnTo>
                <a:lnTo>
                  <a:pt x="896835" y="112394"/>
                </a:lnTo>
                <a:lnTo>
                  <a:pt x="900836" y="111836"/>
                </a:lnTo>
                <a:lnTo>
                  <a:pt x="904849" y="111290"/>
                </a:lnTo>
                <a:lnTo>
                  <a:pt x="906856" y="115455"/>
                </a:lnTo>
                <a:lnTo>
                  <a:pt x="904849" y="118529"/>
                </a:lnTo>
                <a:lnTo>
                  <a:pt x="902855" y="121589"/>
                </a:lnTo>
                <a:lnTo>
                  <a:pt x="894156" y="114909"/>
                </a:lnTo>
                <a:lnTo>
                  <a:pt x="891920" y="117690"/>
                </a:lnTo>
                <a:lnTo>
                  <a:pt x="889698" y="120497"/>
                </a:lnTo>
                <a:lnTo>
                  <a:pt x="896162" y="124104"/>
                </a:lnTo>
                <a:lnTo>
                  <a:pt x="900175" y="123545"/>
                </a:lnTo>
                <a:lnTo>
                  <a:pt x="904189" y="122999"/>
                </a:lnTo>
                <a:lnTo>
                  <a:pt x="906411" y="126339"/>
                </a:lnTo>
                <a:lnTo>
                  <a:pt x="906856" y="129971"/>
                </a:lnTo>
                <a:lnTo>
                  <a:pt x="907300" y="133591"/>
                </a:lnTo>
                <a:lnTo>
                  <a:pt x="897496" y="127736"/>
                </a:lnTo>
                <a:lnTo>
                  <a:pt x="895489" y="130797"/>
                </a:lnTo>
                <a:lnTo>
                  <a:pt x="893483" y="133857"/>
                </a:lnTo>
                <a:lnTo>
                  <a:pt x="897051" y="135267"/>
                </a:lnTo>
                <a:lnTo>
                  <a:pt x="901280" y="135826"/>
                </a:lnTo>
                <a:lnTo>
                  <a:pt x="905522" y="136385"/>
                </a:lnTo>
                <a:lnTo>
                  <a:pt x="902398" y="138341"/>
                </a:lnTo>
                <a:lnTo>
                  <a:pt x="906183" y="142519"/>
                </a:lnTo>
                <a:lnTo>
                  <a:pt x="906487" y="142836"/>
                </a:lnTo>
                <a:lnTo>
                  <a:pt x="906716" y="143154"/>
                </a:lnTo>
                <a:lnTo>
                  <a:pt x="906919" y="143433"/>
                </a:lnTo>
                <a:lnTo>
                  <a:pt x="909218" y="146888"/>
                </a:lnTo>
                <a:lnTo>
                  <a:pt x="904887" y="148094"/>
                </a:lnTo>
                <a:lnTo>
                  <a:pt x="905306" y="151434"/>
                </a:lnTo>
                <a:lnTo>
                  <a:pt x="905738" y="155066"/>
                </a:lnTo>
                <a:lnTo>
                  <a:pt x="901064" y="156451"/>
                </a:lnTo>
                <a:lnTo>
                  <a:pt x="901064" y="153111"/>
                </a:lnTo>
                <a:lnTo>
                  <a:pt x="901064" y="149758"/>
                </a:lnTo>
                <a:lnTo>
                  <a:pt x="889253" y="148640"/>
                </a:lnTo>
                <a:lnTo>
                  <a:pt x="886815" y="152272"/>
                </a:lnTo>
                <a:lnTo>
                  <a:pt x="884351" y="155905"/>
                </a:lnTo>
                <a:lnTo>
                  <a:pt x="882573" y="158686"/>
                </a:lnTo>
                <a:lnTo>
                  <a:pt x="879665" y="155346"/>
                </a:lnTo>
                <a:lnTo>
                  <a:pt x="876782" y="151993"/>
                </a:lnTo>
                <a:lnTo>
                  <a:pt x="868311" y="156171"/>
                </a:lnTo>
                <a:lnTo>
                  <a:pt x="829347" y="158748"/>
                </a:lnTo>
                <a:lnTo>
                  <a:pt x="808151" y="173189"/>
                </a:lnTo>
                <a:lnTo>
                  <a:pt x="813269" y="179603"/>
                </a:lnTo>
                <a:lnTo>
                  <a:pt x="818400" y="186029"/>
                </a:lnTo>
                <a:lnTo>
                  <a:pt x="813485" y="188810"/>
                </a:lnTo>
                <a:lnTo>
                  <a:pt x="813485" y="193001"/>
                </a:lnTo>
                <a:lnTo>
                  <a:pt x="813485" y="197180"/>
                </a:lnTo>
                <a:lnTo>
                  <a:pt x="826871" y="205816"/>
                </a:lnTo>
                <a:lnTo>
                  <a:pt x="833996" y="206654"/>
                </a:lnTo>
                <a:lnTo>
                  <a:pt x="841120" y="207492"/>
                </a:lnTo>
                <a:lnTo>
                  <a:pt x="846912" y="218376"/>
                </a:lnTo>
                <a:lnTo>
                  <a:pt x="842683" y="225069"/>
                </a:lnTo>
                <a:lnTo>
                  <a:pt x="835244" y="227030"/>
                </a:lnTo>
                <a:lnTo>
                  <a:pt x="824700" y="221323"/>
                </a:lnTo>
                <a:lnTo>
                  <a:pt x="810973" y="211468"/>
                </a:lnTo>
                <a:lnTo>
                  <a:pt x="797734" y="205915"/>
                </a:lnTo>
                <a:lnTo>
                  <a:pt x="787051" y="203708"/>
                </a:lnTo>
                <a:lnTo>
                  <a:pt x="776058" y="204139"/>
                </a:lnTo>
                <a:lnTo>
                  <a:pt x="779843" y="196341"/>
                </a:lnTo>
                <a:lnTo>
                  <a:pt x="771613" y="196621"/>
                </a:lnTo>
                <a:lnTo>
                  <a:pt x="763358" y="196900"/>
                </a:lnTo>
                <a:lnTo>
                  <a:pt x="756462" y="206108"/>
                </a:lnTo>
                <a:lnTo>
                  <a:pt x="762025" y="206108"/>
                </a:lnTo>
                <a:lnTo>
                  <a:pt x="767587" y="206108"/>
                </a:lnTo>
                <a:lnTo>
                  <a:pt x="771156" y="205549"/>
                </a:lnTo>
                <a:lnTo>
                  <a:pt x="768273" y="208889"/>
                </a:lnTo>
                <a:lnTo>
                  <a:pt x="765365" y="212229"/>
                </a:lnTo>
                <a:lnTo>
                  <a:pt x="769823" y="211404"/>
                </a:lnTo>
                <a:lnTo>
                  <a:pt x="776503" y="215023"/>
                </a:lnTo>
                <a:lnTo>
                  <a:pt x="776588" y="219494"/>
                </a:lnTo>
                <a:lnTo>
                  <a:pt x="767267" y="219714"/>
                </a:lnTo>
                <a:lnTo>
                  <a:pt x="754846" y="216175"/>
                </a:lnTo>
                <a:lnTo>
                  <a:pt x="748020" y="221507"/>
                </a:lnTo>
                <a:lnTo>
                  <a:pt x="750597" y="230118"/>
                </a:lnTo>
                <a:lnTo>
                  <a:pt x="761118" y="239160"/>
                </a:lnTo>
                <a:lnTo>
                  <a:pt x="774990" y="244778"/>
                </a:lnTo>
                <a:lnTo>
                  <a:pt x="779237" y="249526"/>
                </a:lnTo>
                <a:lnTo>
                  <a:pt x="786980" y="253504"/>
                </a:lnTo>
                <a:lnTo>
                  <a:pt x="782980" y="256311"/>
                </a:lnTo>
                <a:lnTo>
                  <a:pt x="779183" y="256578"/>
                </a:lnTo>
                <a:lnTo>
                  <a:pt x="775385" y="256870"/>
                </a:lnTo>
                <a:lnTo>
                  <a:pt x="767829" y="249326"/>
                </a:lnTo>
                <a:lnTo>
                  <a:pt x="761796" y="245427"/>
                </a:lnTo>
                <a:lnTo>
                  <a:pt x="750021" y="244111"/>
                </a:lnTo>
                <a:lnTo>
                  <a:pt x="738070" y="243904"/>
                </a:lnTo>
                <a:lnTo>
                  <a:pt x="732840" y="238175"/>
                </a:lnTo>
                <a:lnTo>
                  <a:pt x="738403" y="233718"/>
                </a:lnTo>
                <a:lnTo>
                  <a:pt x="735279" y="230377"/>
                </a:lnTo>
                <a:lnTo>
                  <a:pt x="732167" y="227025"/>
                </a:lnTo>
                <a:lnTo>
                  <a:pt x="734847" y="219481"/>
                </a:lnTo>
                <a:lnTo>
                  <a:pt x="738860" y="211670"/>
                </a:lnTo>
                <a:lnTo>
                  <a:pt x="739611" y="198954"/>
                </a:lnTo>
                <a:lnTo>
                  <a:pt x="733724" y="188964"/>
                </a:lnTo>
                <a:lnTo>
                  <a:pt x="726605" y="186029"/>
                </a:lnTo>
                <a:lnTo>
                  <a:pt x="727049" y="193547"/>
                </a:lnTo>
                <a:lnTo>
                  <a:pt x="728383" y="195770"/>
                </a:lnTo>
                <a:lnTo>
                  <a:pt x="729716" y="198018"/>
                </a:lnTo>
                <a:lnTo>
                  <a:pt x="729056" y="208610"/>
                </a:lnTo>
                <a:lnTo>
                  <a:pt x="724585" y="215582"/>
                </a:lnTo>
                <a:lnTo>
                  <a:pt x="720140" y="222554"/>
                </a:lnTo>
                <a:lnTo>
                  <a:pt x="706551" y="222554"/>
                </a:lnTo>
                <a:lnTo>
                  <a:pt x="706551" y="227304"/>
                </a:lnTo>
                <a:lnTo>
                  <a:pt x="706551" y="232041"/>
                </a:lnTo>
                <a:lnTo>
                  <a:pt x="697420" y="235661"/>
                </a:lnTo>
                <a:lnTo>
                  <a:pt x="700531" y="239013"/>
                </a:lnTo>
                <a:lnTo>
                  <a:pt x="707590" y="248322"/>
                </a:lnTo>
                <a:lnTo>
                  <a:pt x="715774" y="260993"/>
                </a:lnTo>
                <a:lnTo>
                  <a:pt x="715352" y="271544"/>
                </a:lnTo>
                <a:lnTo>
                  <a:pt x="710987" y="283841"/>
                </a:lnTo>
                <a:lnTo>
                  <a:pt x="708564" y="295147"/>
                </a:lnTo>
                <a:lnTo>
                  <a:pt x="710780" y="306514"/>
                </a:lnTo>
                <a:lnTo>
                  <a:pt x="706996" y="310972"/>
                </a:lnTo>
                <a:lnTo>
                  <a:pt x="709434" y="315721"/>
                </a:lnTo>
                <a:lnTo>
                  <a:pt x="711885" y="320471"/>
                </a:lnTo>
                <a:lnTo>
                  <a:pt x="717461" y="316268"/>
                </a:lnTo>
                <a:lnTo>
                  <a:pt x="721029" y="318223"/>
                </a:lnTo>
                <a:lnTo>
                  <a:pt x="724585" y="320179"/>
                </a:lnTo>
                <a:lnTo>
                  <a:pt x="730376" y="315429"/>
                </a:lnTo>
                <a:lnTo>
                  <a:pt x="738631" y="313486"/>
                </a:lnTo>
                <a:lnTo>
                  <a:pt x="750208" y="315750"/>
                </a:lnTo>
                <a:lnTo>
                  <a:pt x="762314" y="322437"/>
                </a:lnTo>
                <a:lnTo>
                  <a:pt x="773175" y="329095"/>
                </a:lnTo>
                <a:lnTo>
                  <a:pt x="770267" y="334670"/>
                </a:lnTo>
                <a:lnTo>
                  <a:pt x="773175" y="340245"/>
                </a:lnTo>
                <a:lnTo>
                  <a:pt x="776058" y="345846"/>
                </a:lnTo>
                <a:lnTo>
                  <a:pt x="766483" y="345846"/>
                </a:lnTo>
                <a:lnTo>
                  <a:pt x="766254" y="354215"/>
                </a:lnTo>
                <a:lnTo>
                  <a:pt x="766038" y="362572"/>
                </a:lnTo>
                <a:lnTo>
                  <a:pt x="782967" y="366191"/>
                </a:lnTo>
                <a:lnTo>
                  <a:pt x="783640" y="368706"/>
                </a:lnTo>
                <a:lnTo>
                  <a:pt x="784313" y="371208"/>
                </a:lnTo>
                <a:lnTo>
                  <a:pt x="771601" y="369252"/>
                </a:lnTo>
                <a:lnTo>
                  <a:pt x="766698" y="367029"/>
                </a:lnTo>
                <a:lnTo>
                  <a:pt x="761796" y="364807"/>
                </a:lnTo>
                <a:lnTo>
                  <a:pt x="761352" y="356704"/>
                </a:lnTo>
                <a:lnTo>
                  <a:pt x="759802" y="355041"/>
                </a:lnTo>
                <a:lnTo>
                  <a:pt x="758240" y="353364"/>
                </a:lnTo>
                <a:lnTo>
                  <a:pt x="763155" y="346671"/>
                </a:lnTo>
                <a:lnTo>
                  <a:pt x="763574" y="341375"/>
                </a:lnTo>
                <a:lnTo>
                  <a:pt x="764031" y="336067"/>
                </a:lnTo>
                <a:lnTo>
                  <a:pt x="758012" y="332993"/>
                </a:lnTo>
                <a:lnTo>
                  <a:pt x="756018" y="329374"/>
                </a:lnTo>
                <a:lnTo>
                  <a:pt x="753998" y="325767"/>
                </a:lnTo>
                <a:lnTo>
                  <a:pt x="750442" y="320459"/>
                </a:lnTo>
                <a:lnTo>
                  <a:pt x="746429" y="321576"/>
                </a:lnTo>
                <a:lnTo>
                  <a:pt x="742429" y="322681"/>
                </a:lnTo>
                <a:lnTo>
                  <a:pt x="727722" y="324357"/>
                </a:lnTo>
                <a:lnTo>
                  <a:pt x="723252" y="329374"/>
                </a:lnTo>
                <a:lnTo>
                  <a:pt x="721887" y="339945"/>
                </a:lnTo>
                <a:lnTo>
                  <a:pt x="725401" y="352798"/>
                </a:lnTo>
                <a:lnTo>
                  <a:pt x="722675" y="364290"/>
                </a:lnTo>
                <a:lnTo>
                  <a:pt x="715208" y="374149"/>
                </a:lnTo>
                <a:lnTo>
                  <a:pt x="714349" y="383501"/>
                </a:lnTo>
                <a:lnTo>
                  <a:pt x="709206" y="386003"/>
                </a:lnTo>
                <a:lnTo>
                  <a:pt x="702525" y="390448"/>
                </a:lnTo>
                <a:lnTo>
                  <a:pt x="695845" y="394906"/>
                </a:lnTo>
                <a:lnTo>
                  <a:pt x="688505" y="398259"/>
                </a:lnTo>
                <a:lnTo>
                  <a:pt x="688708" y="405523"/>
                </a:lnTo>
                <a:lnTo>
                  <a:pt x="688949" y="412762"/>
                </a:lnTo>
                <a:lnTo>
                  <a:pt x="679805" y="408876"/>
                </a:lnTo>
                <a:lnTo>
                  <a:pt x="675131" y="405523"/>
                </a:lnTo>
                <a:lnTo>
                  <a:pt x="670458" y="402170"/>
                </a:lnTo>
                <a:lnTo>
                  <a:pt x="664425" y="407466"/>
                </a:lnTo>
                <a:lnTo>
                  <a:pt x="657745" y="407187"/>
                </a:lnTo>
                <a:lnTo>
                  <a:pt x="651052" y="406907"/>
                </a:lnTo>
                <a:lnTo>
                  <a:pt x="651052" y="399935"/>
                </a:lnTo>
                <a:lnTo>
                  <a:pt x="645706" y="402450"/>
                </a:lnTo>
                <a:lnTo>
                  <a:pt x="640384" y="404952"/>
                </a:lnTo>
                <a:lnTo>
                  <a:pt x="636803" y="399389"/>
                </a:lnTo>
                <a:lnTo>
                  <a:pt x="638352" y="394360"/>
                </a:lnTo>
                <a:lnTo>
                  <a:pt x="639914" y="389343"/>
                </a:lnTo>
                <a:lnTo>
                  <a:pt x="645934" y="393242"/>
                </a:lnTo>
                <a:lnTo>
                  <a:pt x="646379" y="396874"/>
                </a:lnTo>
                <a:lnTo>
                  <a:pt x="646836" y="400481"/>
                </a:lnTo>
                <a:lnTo>
                  <a:pt x="650608" y="398830"/>
                </a:lnTo>
                <a:lnTo>
                  <a:pt x="655078" y="395744"/>
                </a:lnTo>
                <a:lnTo>
                  <a:pt x="659523" y="392696"/>
                </a:lnTo>
                <a:lnTo>
                  <a:pt x="657313" y="399668"/>
                </a:lnTo>
                <a:lnTo>
                  <a:pt x="663765" y="400215"/>
                </a:lnTo>
                <a:lnTo>
                  <a:pt x="670229" y="400786"/>
                </a:lnTo>
                <a:lnTo>
                  <a:pt x="666661" y="396036"/>
                </a:lnTo>
                <a:lnTo>
                  <a:pt x="671575" y="396595"/>
                </a:lnTo>
                <a:lnTo>
                  <a:pt x="676452" y="397154"/>
                </a:lnTo>
                <a:lnTo>
                  <a:pt x="676681" y="395198"/>
                </a:lnTo>
                <a:lnTo>
                  <a:pt x="675131" y="392125"/>
                </a:lnTo>
                <a:lnTo>
                  <a:pt x="673569" y="389051"/>
                </a:lnTo>
                <a:lnTo>
                  <a:pt x="678687" y="386841"/>
                </a:lnTo>
                <a:lnTo>
                  <a:pt x="681812" y="385152"/>
                </a:lnTo>
                <a:lnTo>
                  <a:pt x="685317" y="383273"/>
                </a:lnTo>
                <a:lnTo>
                  <a:pt x="683602" y="377075"/>
                </a:lnTo>
                <a:lnTo>
                  <a:pt x="686485" y="375119"/>
                </a:lnTo>
                <a:lnTo>
                  <a:pt x="689381" y="373176"/>
                </a:lnTo>
                <a:lnTo>
                  <a:pt x="687374" y="369252"/>
                </a:lnTo>
                <a:lnTo>
                  <a:pt x="690498" y="368985"/>
                </a:lnTo>
                <a:lnTo>
                  <a:pt x="693635" y="368706"/>
                </a:lnTo>
                <a:lnTo>
                  <a:pt x="694956" y="362851"/>
                </a:lnTo>
                <a:lnTo>
                  <a:pt x="697852" y="362851"/>
                </a:lnTo>
                <a:lnTo>
                  <a:pt x="700735" y="362851"/>
                </a:lnTo>
                <a:lnTo>
                  <a:pt x="702322" y="356984"/>
                </a:lnTo>
                <a:lnTo>
                  <a:pt x="700531" y="353910"/>
                </a:lnTo>
                <a:lnTo>
                  <a:pt x="698741" y="350850"/>
                </a:lnTo>
                <a:lnTo>
                  <a:pt x="701649" y="342493"/>
                </a:lnTo>
                <a:lnTo>
                  <a:pt x="704532" y="341375"/>
                </a:lnTo>
                <a:lnTo>
                  <a:pt x="707428" y="340245"/>
                </a:lnTo>
                <a:lnTo>
                  <a:pt x="707656" y="336918"/>
                </a:lnTo>
                <a:lnTo>
                  <a:pt x="704989" y="334390"/>
                </a:lnTo>
                <a:lnTo>
                  <a:pt x="702322" y="331889"/>
                </a:lnTo>
                <a:lnTo>
                  <a:pt x="692505" y="323519"/>
                </a:lnTo>
                <a:lnTo>
                  <a:pt x="693178" y="318223"/>
                </a:lnTo>
                <a:lnTo>
                  <a:pt x="693851" y="312927"/>
                </a:lnTo>
                <a:lnTo>
                  <a:pt x="691387" y="303161"/>
                </a:lnTo>
                <a:lnTo>
                  <a:pt x="692721" y="298983"/>
                </a:lnTo>
                <a:lnTo>
                  <a:pt x="694054" y="294792"/>
                </a:lnTo>
                <a:lnTo>
                  <a:pt x="692950" y="286156"/>
                </a:lnTo>
                <a:lnTo>
                  <a:pt x="692505" y="281127"/>
                </a:lnTo>
                <a:lnTo>
                  <a:pt x="692061" y="276097"/>
                </a:lnTo>
                <a:lnTo>
                  <a:pt x="694956" y="270535"/>
                </a:lnTo>
                <a:lnTo>
                  <a:pt x="696302" y="261327"/>
                </a:lnTo>
                <a:lnTo>
                  <a:pt x="692566" y="248412"/>
                </a:lnTo>
                <a:lnTo>
                  <a:pt x="684435" y="240080"/>
                </a:lnTo>
                <a:lnTo>
                  <a:pt x="679576" y="237337"/>
                </a:lnTo>
                <a:lnTo>
                  <a:pt x="682485" y="232308"/>
                </a:lnTo>
                <a:lnTo>
                  <a:pt x="688949" y="225628"/>
                </a:lnTo>
                <a:lnTo>
                  <a:pt x="694035" y="213286"/>
                </a:lnTo>
                <a:lnTo>
                  <a:pt x="695513" y="198810"/>
                </a:lnTo>
                <a:lnTo>
                  <a:pt x="694956" y="189090"/>
                </a:lnTo>
                <a:lnTo>
                  <a:pt x="681812" y="185178"/>
                </a:lnTo>
                <a:lnTo>
                  <a:pt x="676694" y="185737"/>
                </a:lnTo>
                <a:lnTo>
                  <a:pt x="664311" y="185644"/>
                </a:lnTo>
                <a:lnTo>
                  <a:pt x="650213" y="184462"/>
                </a:lnTo>
                <a:lnTo>
                  <a:pt x="643267" y="182956"/>
                </a:lnTo>
                <a:lnTo>
                  <a:pt x="641705" y="189090"/>
                </a:lnTo>
                <a:lnTo>
                  <a:pt x="639470" y="194665"/>
                </a:lnTo>
                <a:lnTo>
                  <a:pt x="635338" y="203990"/>
                </a:lnTo>
                <a:lnTo>
                  <a:pt x="630493" y="217382"/>
                </a:lnTo>
                <a:lnTo>
                  <a:pt x="622813" y="232059"/>
                </a:lnTo>
                <a:lnTo>
                  <a:pt x="613086" y="238875"/>
                </a:lnTo>
                <a:lnTo>
                  <a:pt x="604050" y="243484"/>
                </a:lnTo>
                <a:lnTo>
                  <a:pt x="600722" y="252679"/>
                </a:lnTo>
                <a:lnTo>
                  <a:pt x="603148" y="257136"/>
                </a:lnTo>
                <a:lnTo>
                  <a:pt x="605599" y="261607"/>
                </a:lnTo>
                <a:lnTo>
                  <a:pt x="609180" y="257987"/>
                </a:lnTo>
                <a:lnTo>
                  <a:pt x="611631" y="259664"/>
                </a:lnTo>
                <a:lnTo>
                  <a:pt x="614070" y="261327"/>
                </a:lnTo>
                <a:lnTo>
                  <a:pt x="611403" y="273037"/>
                </a:lnTo>
                <a:lnTo>
                  <a:pt x="609841" y="274713"/>
                </a:lnTo>
                <a:lnTo>
                  <a:pt x="608279" y="276390"/>
                </a:lnTo>
                <a:lnTo>
                  <a:pt x="612736" y="280568"/>
                </a:lnTo>
                <a:lnTo>
                  <a:pt x="608952" y="283629"/>
                </a:lnTo>
                <a:lnTo>
                  <a:pt x="605154" y="286702"/>
                </a:lnTo>
                <a:lnTo>
                  <a:pt x="601598" y="293128"/>
                </a:lnTo>
                <a:lnTo>
                  <a:pt x="603821" y="296468"/>
                </a:lnTo>
                <a:lnTo>
                  <a:pt x="606043" y="299821"/>
                </a:lnTo>
                <a:lnTo>
                  <a:pt x="616978" y="301497"/>
                </a:lnTo>
                <a:lnTo>
                  <a:pt x="621652" y="304838"/>
                </a:lnTo>
                <a:lnTo>
                  <a:pt x="626325" y="308190"/>
                </a:lnTo>
                <a:lnTo>
                  <a:pt x="624535" y="314312"/>
                </a:lnTo>
                <a:lnTo>
                  <a:pt x="628116" y="320179"/>
                </a:lnTo>
                <a:lnTo>
                  <a:pt x="631672" y="326034"/>
                </a:lnTo>
                <a:lnTo>
                  <a:pt x="635469" y="322414"/>
                </a:lnTo>
                <a:lnTo>
                  <a:pt x="637235" y="326034"/>
                </a:lnTo>
                <a:lnTo>
                  <a:pt x="639038" y="329653"/>
                </a:lnTo>
                <a:lnTo>
                  <a:pt x="630796" y="344169"/>
                </a:lnTo>
                <a:lnTo>
                  <a:pt x="627887" y="344703"/>
                </a:lnTo>
                <a:lnTo>
                  <a:pt x="619486" y="337649"/>
                </a:lnTo>
                <a:lnTo>
                  <a:pt x="610126" y="327086"/>
                </a:lnTo>
                <a:lnTo>
                  <a:pt x="600249" y="321228"/>
                </a:lnTo>
                <a:lnTo>
                  <a:pt x="587642" y="314864"/>
                </a:lnTo>
                <a:lnTo>
                  <a:pt x="576004" y="309286"/>
                </a:lnTo>
                <a:lnTo>
                  <a:pt x="565610" y="303440"/>
                </a:lnTo>
                <a:lnTo>
                  <a:pt x="555657" y="296848"/>
                </a:lnTo>
                <a:lnTo>
                  <a:pt x="543228" y="294061"/>
                </a:lnTo>
                <a:lnTo>
                  <a:pt x="525228" y="292898"/>
                </a:lnTo>
                <a:lnTo>
                  <a:pt x="514304" y="291040"/>
                </a:lnTo>
                <a:lnTo>
                  <a:pt x="505345" y="291731"/>
                </a:lnTo>
                <a:lnTo>
                  <a:pt x="507123" y="285038"/>
                </a:lnTo>
                <a:lnTo>
                  <a:pt x="498881" y="280568"/>
                </a:lnTo>
                <a:lnTo>
                  <a:pt x="490639" y="276097"/>
                </a:lnTo>
                <a:lnTo>
                  <a:pt x="485292" y="269976"/>
                </a:lnTo>
                <a:lnTo>
                  <a:pt x="480593" y="273037"/>
                </a:lnTo>
                <a:lnTo>
                  <a:pt x="475919" y="276097"/>
                </a:lnTo>
                <a:lnTo>
                  <a:pt x="477710" y="287261"/>
                </a:lnTo>
                <a:lnTo>
                  <a:pt x="484847" y="288658"/>
                </a:lnTo>
                <a:lnTo>
                  <a:pt x="491959" y="290055"/>
                </a:lnTo>
                <a:lnTo>
                  <a:pt x="488416" y="294792"/>
                </a:lnTo>
                <a:lnTo>
                  <a:pt x="495985" y="294233"/>
                </a:lnTo>
                <a:lnTo>
                  <a:pt x="503554" y="293687"/>
                </a:lnTo>
                <a:lnTo>
                  <a:pt x="505790" y="297027"/>
                </a:lnTo>
                <a:lnTo>
                  <a:pt x="505561" y="302882"/>
                </a:lnTo>
                <a:lnTo>
                  <a:pt x="505345" y="308736"/>
                </a:lnTo>
                <a:lnTo>
                  <a:pt x="509142" y="314591"/>
                </a:lnTo>
                <a:lnTo>
                  <a:pt x="512470" y="318490"/>
                </a:lnTo>
                <a:lnTo>
                  <a:pt x="515823" y="322414"/>
                </a:lnTo>
                <a:lnTo>
                  <a:pt x="513816" y="328815"/>
                </a:lnTo>
                <a:lnTo>
                  <a:pt x="507796" y="328815"/>
                </a:lnTo>
                <a:lnTo>
                  <a:pt x="501764" y="328815"/>
                </a:lnTo>
                <a:lnTo>
                  <a:pt x="494880" y="329933"/>
                </a:lnTo>
                <a:lnTo>
                  <a:pt x="497547" y="335241"/>
                </a:lnTo>
                <a:lnTo>
                  <a:pt x="500214" y="340537"/>
                </a:lnTo>
                <a:lnTo>
                  <a:pt x="495769" y="341934"/>
                </a:lnTo>
                <a:lnTo>
                  <a:pt x="489750" y="339140"/>
                </a:lnTo>
                <a:lnTo>
                  <a:pt x="483730" y="336346"/>
                </a:lnTo>
                <a:lnTo>
                  <a:pt x="487286" y="331063"/>
                </a:lnTo>
                <a:lnTo>
                  <a:pt x="489750" y="327964"/>
                </a:lnTo>
                <a:lnTo>
                  <a:pt x="492201" y="324916"/>
                </a:lnTo>
                <a:lnTo>
                  <a:pt x="484390" y="321017"/>
                </a:lnTo>
                <a:lnTo>
                  <a:pt x="480593" y="319341"/>
                </a:lnTo>
                <a:lnTo>
                  <a:pt x="471068" y="323754"/>
                </a:lnTo>
                <a:lnTo>
                  <a:pt x="459625" y="332412"/>
                </a:lnTo>
                <a:lnTo>
                  <a:pt x="449702" y="333480"/>
                </a:lnTo>
                <a:lnTo>
                  <a:pt x="437206" y="332833"/>
                </a:lnTo>
                <a:lnTo>
                  <a:pt x="423351" y="341554"/>
                </a:lnTo>
                <a:lnTo>
                  <a:pt x="418323" y="346737"/>
                </a:lnTo>
                <a:lnTo>
                  <a:pt x="413981" y="345566"/>
                </a:lnTo>
                <a:lnTo>
                  <a:pt x="402183" y="348068"/>
                </a:lnTo>
                <a:lnTo>
                  <a:pt x="397713" y="344703"/>
                </a:lnTo>
                <a:lnTo>
                  <a:pt x="393268" y="341375"/>
                </a:lnTo>
                <a:lnTo>
                  <a:pt x="396836" y="339420"/>
                </a:lnTo>
                <a:lnTo>
                  <a:pt x="401510" y="339686"/>
                </a:lnTo>
                <a:lnTo>
                  <a:pt x="406196" y="339991"/>
                </a:lnTo>
                <a:lnTo>
                  <a:pt x="407746" y="338023"/>
                </a:lnTo>
                <a:lnTo>
                  <a:pt x="405066" y="334124"/>
                </a:lnTo>
                <a:lnTo>
                  <a:pt x="402386" y="330212"/>
                </a:lnTo>
                <a:lnTo>
                  <a:pt x="408635" y="324078"/>
                </a:lnTo>
                <a:lnTo>
                  <a:pt x="408419" y="321284"/>
                </a:lnTo>
                <a:lnTo>
                  <a:pt x="408190" y="318490"/>
                </a:lnTo>
                <a:lnTo>
                  <a:pt x="390804" y="325767"/>
                </a:lnTo>
                <a:lnTo>
                  <a:pt x="387921" y="328815"/>
                </a:lnTo>
                <a:lnTo>
                  <a:pt x="385025" y="331889"/>
                </a:lnTo>
                <a:lnTo>
                  <a:pt x="388137" y="337477"/>
                </a:lnTo>
                <a:lnTo>
                  <a:pt x="385025" y="339420"/>
                </a:lnTo>
                <a:lnTo>
                  <a:pt x="381901" y="341375"/>
                </a:lnTo>
                <a:lnTo>
                  <a:pt x="381914" y="336067"/>
                </a:lnTo>
                <a:lnTo>
                  <a:pt x="378332" y="334390"/>
                </a:lnTo>
                <a:lnTo>
                  <a:pt x="368894" y="335420"/>
                </a:lnTo>
                <a:lnTo>
                  <a:pt x="354164" y="340415"/>
                </a:lnTo>
                <a:lnTo>
                  <a:pt x="343825" y="347215"/>
                </a:lnTo>
                <a:lnTo>
                  <a:pt x="338886" y="354215"/>
                </a:lnTo>
                <a:lnTo>
                  <a:pt x="329310" y="354482"/>
                </a:lnTo>
                <a:lnTo>
                  <a:pt x="329310" y="358381"/>
                </a:lnTo>
                <a:lnTo>
                  <a:pt x="329310" y="362305"/>
                </a:lnTo>
                <a:lnTo>
                  <a:pt x="317512" y="362000"/>
                </a:lnTo>
                <a:lnTo>
                  <a:pt x="312839" y="364807"/>
                </a:lnTo>
                <a:lnTo>
                  <a:pt x="308140" y="367588"/>
                </a:lnTo>
                <a:lnTo>
                  <a:pt x="311264" y="379018"/>
                </a:lnTo>
                <a:lnTo>
                  <a:pt x="309486" y="384594"/>
                </a:lnTo>
                <a:lnTo>
                  <a:pt x="298897" y="388628"/>
                </a:lnTo>
                <a:lnTo>
                  <a:pt x="284770" y="388756"/>
                </a:lnTo>
                <a:lnTo>
                  <a:pt x="278295" y="389077"/>
                </a:lnTo>
                <a:lnTo>
                  <a:pt x="276288" y="375399"/>
                </a:lnTo>
                <a:lnTo>
                  <a:pt x="271830" y="374561"/>
                </a:lnTo>
                <a:lnTo>
                  <a:pt x="267373" y="373722"/>
                </a:lnTo>
                <a:lnTo>
                  <a:pt x="270040" y="365925"/>
                </a:lnTo>
                <a:lnTo>
                  <a:pt x="271386" y="362572"/>
                </a:lnTo>
                <a:lnTo>
                  <a:pt x="272719" y="359219"/>
                </a:lnTo>
                <a:lnTo>
                  <a:pt x="276288" y="362000"/>
                </a:lnTo>
                <a:lnTo>
                  <a:pt x="281851" y="357555"/>
                </a:lnTo>
                <a:lnTo>
                  <a:pt x="287426" y="353085"/>
                </a:lnTo>
                <a:lnTo>
                  <a:pt x="293001" y="359765"/>
                </a:lnTo>
                <a:lnTo>
                  <a:pt x="295224" y="356704"/>
                </a:lnTo>
                <a:lnTo>
                  <a:pt x="297459" y="353644"/>
                </a:lnTo>
                <a:lnTo>
                  <a:pt x="286753" y="345541"/>
                </a:lnTo>
                <a:lnTo>
                  <a:pt x="286092" y="338569"/>
                </a:lnTo>
                <a:lnTo>
                  <a:pt x="285419" y="331622"/>
                </a:lnTo>
                <a:lnTo>
                  <a:pt x="273608" y="329653"/>
                </a:lnTo>
                <a:lnTo>
                  <a:pt x="266915" y="331889"/>
                </a:lnTo>
                <a:lnTo>
                  <a:pt x="260235" y="334124"/>
                </a:lnTo>
                <a:lnTo>
                  <a:pt x="252895" y="332168"/>
                </a:lnTo>
                <a:lnTo>
                  <a:pt x="248208" y="329374"/>
                </a:lnTo>
                <a:lnTo>
                  <a:pt x="243535" y="326593"/>
                </a:lnTo>
                <a:lnTo>
                  <a:pt x="243979" y="334390"/>
                </a:lnTo>
                <a:lnTo>
                  <a:pt x="250888" y="336638"/>
                </a:lnTo>
                <a:lnTo>
                  <a:pt x="257797" y="338848"/>
                </a:lnTo>
                <a:lnTo>
                  <a:pt x="254215" y="345541"/>
                </a:lnTo>
                <a:lnTo>
                  <a:pt x="255333" y="349732"/>
                </a:lnTo>
                <a:lnTo>
                  <a:pt x="256463" y="353910"/>
                </a:lnTo>
                <a:lnTo>
                  <a:pt x="253555" y="363410"/>
                </a:lnTo>
                <a:lnTo>
                  <a:pt x="249542" y="370662"/>
                </a:lnTo>
                <a:lnTo>
                  <a:pt x="245529" y="377901"/>
                </a:lnTo>
                <a:lnTo>
                  <a:pt x="248424" y="377634"/>
                </a:lnTo>
                <a:lnTo>
                  <a:pt x="254457" y="377329"/>
                </a:lnTo>
                <a:lnTo>
                  <a:pt x="260464" y="377075"/>
                </a:lnTo>
                <a:lnTo>
                  <a:pt x="260019" y="386841"/>
                </a:lnTo>
                <a:lnTo>
                  <a:pt x="260019" y="394080"/>
                </a:lnTo>
                <a:lnTo>
                  <a:pt x="260019" y="401332"/>
                </a:lnTo>
                <a:lnTo>
                  <a:pt x="255333" y="403288"/>
                </a:lnTo>
                <a:lnTo>
                  <a:pt x="255333" y="408584"/>
                </a:lnTo>
                <a:lnTo>
                  <a:pt x="255333" y="413892"/>
                </a:lnTo>
                <a:lnTo>
                  <a:pt x="250431" y="406082"/>
                </a:lnTo>
                <a:lnTo>
                  <a:pt x="248869" y="408317"/>
                </a:lnTo>
                <a:lnTo>
                  <a:pt x="247319" y="410527"/>
                </a:lnTo>
                <a:lnTo>
                  <a:pt x="245313" y="407187"/>
                </a:lnTo>
                <a:lnTo>
                  <a:pt x="244424" y="402729"/>
                </a:lnTo>
                <a:lnTo>
                  <a:pt x="243535" y="398284"/>
                </a:lnTo>
                <a:lnTo>
                  <a:pt x="234403" y="400773"/>
                </a:lnTo>
                <a:lnTo>
                  <a:pt x="229273" y="399097"/>
                </a:lnTo>
                <a:lnTo>
                  <a:pt x="224142" y="397433"/>
                </a:lnTo>
                <a:lnTo>
                  <a:pt x="222135" y="400215"/>
                </a:lnTo>
                <a:lnTo>
                  <a:pt x="219697" y="404952"/>
                </a:lnTo>
                <a:lnTo>
                  <a:pt x="217233" y="409701"/>
                </a:lnTo>
                <a:lnTo>
                  <a:pt x="210108" y="411645"/>
                </a:lnTo>
                <a:lnTo>
                  <a:pt x="206324" y="412203"/>
                </a:lnTo>
                <a:lnTo>
                  <a:pt x="202120" y="412838"/>
                </a:lnTo>
                <a:lnTo>
                  <a:pt x="195846" y="421982"/>
                </a:lnTo>
                <a:lnTo>
                  <a:pt x="191833" y="425322"/>
                </a:lnTo>
                <a:lnTo>
                  <a:pt x="187832" y="428675"/>
                </a:lnTo>
                <a:lnTo>
                  <a:pt x="187159" y="435076"/>
                </a:lnTo>
                <a:lnTo>
                  <a:pt x="192722" y="441769"/>
                </a:lnTo>
                <a:lnTo>
                  <a:pt x="198310" y="448462"/>
                </a:lnTo>
                <a:lnTo>
                  <a:pt x="199402" y="452932"/>
                </a:lnTo>
                <a:lnTo>
                  <a:pt x="198970" y="456552"/>
                </a:lnTo>
                <a:lnTo>
                  <a:pt x="198539" y="460184"/>
                </a:lnTo>
                <a:lnTo>
                  <a:pt x="183362" y="459079"/>
                </a:lnTo>
                <a:lnTo>
                  <a:pt x="180924" y="455155"/>
                </a:lnTo>
                <a:lnTo>
                  <a:pt x="178460" y="451256"/>
                </a:lnTo>
                <a:lnTo>
                  <a:pt x="168655" y="449872"/>
                </a:lnTo>
                <a:lnTo>
                  <a:pt x="165315" y="450697"/>
                </a:lnTo>
                <a:lnTo>
                  <a:pt x="161975" y="451535"/>
                </a:lnTo>
                <a:lnTo>
                  <a:pt x="152844" y="438149"/>
                </a:lnTo>
                <a:lnTo>
                  <a:pt x="148170" y="437883"/>
                </a:lnTo>
                <a:lnTo>
                  <a:pt x="143497" y="437591"/>
                </a:lnTo>
                <a:lnTo>
                  <a:pt x="140588" y="444842"/>
                </a:lnTo>
                <a:lnTo>
                  <a:pt x="139039" y="448462"/>
                </a:lnTo>
                <a:lnTo>
                  <a:pt x="137477" y="452094"/>
                </a:lnTo>
                <a:lnTo>
                  <a:pt x="141249" y="453224"/>
                </a:lnTo>
                <a:lnTo>
                  <a:pt x="143497" y="459346"/>
                </a:lnTo>
                <a:lnTo>
                  <a:pt x="145719" y="465493"/>
                </a:lnTo>
                <a:lnTo>
                  <a:pt x="153962" y="465759"/>
                </a:lnTo>
                <a:lnTo>
                  <a:pt x="158203" y="465759"/>
                </a:lnTo>
                <a:lnTo>
                  <a:pt x="162432" y="465759"/>
                </a:lnTo>
                <a:lnTo>
                  <a:pt x="160870" y="473849"/>
                </a:lnTo>
                <a:lnTo>
                  <a:pt x="159524" y="477189"/>
                </a:lnTo>
                <a:lnTo>
                  <a:pt x="158203" y="480542"/>
                </a:lnTo>
                <a:lnTo>
                  <a:pt x="150406" y="483044"/>
                </a:lnTo>
                <a:lnTo>
                  <a:pt x="148170" y="479424"/>
                </a:lnTo>
                <a:lnTo>
                  <a:pt x="145948" y="475805"/>
                </a:lnTo>
                <a:lnTo>
                  <a:pt x="136575" y="479424"/>
                </a:lnTo>
                <a:lnTo>
                  <a:pt x="136359" y="474967"/>
                </a:lnTo>
                <a:lnTo>
                  <a:pt x="136131" y="470509"/>
                </a:lnTo>
                <a:lnTo>
                  <a:pt x="129451" y="463816"/>
                </a:lnTo>
                <a:lnTo>
                  <a:pt x="122542" y="465200"/>
                </a:lnTo>
                <a:lnTo>
                  <a:pt x="115633" y="466597"/>
                </a:lnTo>
                <a:lnTo>
                  <a:pt x="114299" y="461009"/>
                </a:lnTo>
                <a:lnTo>
                  <a:pt x="114744" y="454317"/>
                </a:lnTo>
                <a:lnTo>
                  <a:pt x="115201" y="447636"/>
                </a:lnTo>
                <a:lnTo>
                  <a:pt x="110959" y="443738"/>
                </a:lnTo>
                <a:lnTo>
                  <a:pt x="111175" y="440664"/>
                </a:lnTo>
                <a:lnTo>
                  <a:pt x="111391" y="437578"/>
                </a:lnTo>
                <a:lnTo>
                  <a:pt x="108064" y="431457"/>
                </a:lnTo>
                <a:lnTo>
                  <a:pt x="111620" y="428383"/>
                </a:lnTo>
                <a:lnTo>
                  <a:pt x="115188" y="425322"/>
                </a:lnTo>
                <a:lnTo>
                  <a:pt x="112509" y="420585"/>
                </a:lnTo>
                <a:lnTo>
                  <a:pt x="112737" y="416394"/>
                </a:lnTo>
                <a:lnTo>
                  <a:pt x="112953" y="412203"/>
                </a:lnTo>
                <a:lnTo>
                  <a:pt x="106718" y="405790"/>
                </a:lnTo>
                <a:lnTo>
                  <a:pt x="101155" y="405790"/>
                </a:lnTo>
                <a:lnTo>
                  <a:pt x="95580" y="405790"/>
                </a:lnTo>
                <a:lnTo>
                  <a:pt x="96697" y="398830"/>
                </a:lnTo>
                <a:lnTo>
                  <a:pt x="92024" y="397433"/>
                </a:lnTo>
                <a:lnTo>
                  <a:pt x="87350" y="396036"/>
                </a:lnTo>
                <a:lnTo>
                  <a:pt x="77977" y="386270"/>
                </a:lnTo>
                <a:lnTo>
                  <a:pt x="77317" y="382092"/>
                </a:lnTo>
                <a:lnTo>
                  <a:pt x="76644" y="377901"/>
                </a:lnTo>
                <a:lnTo>
                  <a:pt x="69507" y="377329"/>
                </a:lnTo>
                <a:lnTo>
                  <a:pt x="71970" y="375958"/>
                </a:lnTo>
                <a:lnTo>
                  <a:pt x="74421" y="374561"/>
                </a:lnTo>
                <a:lnTo>
                  <a:pt x="79997" y="376516"/>
                </a:lnTo>
                <a:lnTo>
                  <a:pt x="83997" y="381533"/>
                </a:lnTo>
                <a:lnTo>
                  <a:pt x="87998" y="386549"/>
                </a:lnTo>
                <a:lnTo>
                  <a:pt x="94462" y="391007"/>
                </a:lnTo>
                <a:lnTo>
                  <a:pt x="104927" y="392696"/>
                </a:lnTo>
                <a:lnTo>
                  <a:pt x="116515" y="396911"/>
                </a:lnTo>
                <a:lnTo>
                  <a:pt x="127933" y="402142"/>
                </a:lnTo>
                <a:lnTo>
                  <a:pt x="140451" y="404985"/>
                </a:lnTo>
                <a:lnTo>
                  <a:pt x="151566" y="407387"/>
                </a:lnTo>
                <a:lnTo>
                  <a:pt x="164870" y="409983"/>
                </a:lnTo>
                <a:lnTo>
                  <a:pt x="178021" y="408831"/>
                </a:lnTo>
                <a:lnTo>
                  <a:pt x="190840" y="402711"/>
                </a:lnTo>
                <a:lnTo>
                  <a:pt x="201686" y="394649"/>
                </a:lnTo>
                <a:lnTo>
                  <a:pt x="208922" y="387671"/>
                </a:lnTo>
                <a:lnTo>
                  <a:pt x="211145" y="375341"/>
                </a:lnTo>
                <a:lnTo>
                  <a:pt x="208806" y="364567"/>
                </a:lnTo>
                <a:lnTo>
                  <a:pt x="208775" y="359498"/>
                </a:lnTo>
                <a:lnTo>
                  <a:pt x="201193" y="358940"/>
                </a:lnTo>
                <a:lnTo>
                  <a:pt x="200101" y="355587"/>
                </a:lnTo>
                <a:lnTo>
                  <a:pt x="198970" y="352259"/>
                </a:lnTo>
                <a:lnTo>
                  <a:pt x="194068" y="346113"/>
                </a:lnTo>
                <a:lnTo>
                  <a:pt x="187604" y="346113"/>
                </a:lnTo>
                <a:lnTo>
                  <a:pt x="181140" y="346113"/>
                </a:lnTo>
                <a:lnTo>
                  <a:pt x="180251" y="336918"/>
                </a:lnTo>
                <a:lnTo>
                  <a:pt x="175132" y="337477"/>
                </a:lnTo>
                <a:lnTo>
                  <a:pt x="167648" y="335193"/>
                </a:lnTo>
                <a:lnTo>
                  <a:pt x="154965" y="325110"/>
                </a:lnTo>
                <a:lnTo>
                  <a:pt x="141236" y="315279"/>
                </a:lnTo>
                <a:lnTo>
                  <a:pt x="128598" y="308626"/>
                </a:lnTo>
                <a:lnTo>
                  <a:pt x="119789" y="305953"/>
                </a:lnTo>
                <a:lnTo>
                  <a:pt x="114515" y="308190"/>
                </a:lnTo>
                <a:lnTo>
                  <a:pt x="112293" y="309295"/>
                </a:lnTo>
                <a:lnTo>
                  <a:pt x="110070" y="305117"/>
                </a:lnTo>
                <a:lnTo>
                  <a:pt x="107848" y="300926"/>
                </a:lnTo>
                <a:lnTo>
                  <a:pt x="102717" y="301497"/>
                </a:lnTo>
                <a:lnTo>
                  <a:pt x="99148" y="304838"/>
                </a:lnTo>
                <a:lnTo>
                  <a:pt x="95580" y="308190"/>
                </a:lnTo>
                <a:lnTo>
                  <a:pt x="92024" y="301764"/>
                </a:lnTo>
                <a:lnTo>
                  <a:pt x="85331" y="303707"/>
                </a:lnTo>
                <a:lnTo>
                  <a:pt x="78651" y="305676"/>
                </a:lnTo>
                <a:lnTo>
                  <a:pt x="75095" y="300088"/>
                </a:lnTo>
                <a:lnTo>
                  <a:pt x="76860" y="297586"/>
                </a:lnTo>
                <a:lnTo>
                  <a:pt x="78651" y="295071"/>
                </a:lnTo>
                <a:lnTo>
                  <a:pt x="88468" y="297306"/>
                </a:lnTo>
                <a:lnTo>
                  <a:pt x="87998" y="293128"/>
                </a:lnTo>
                <a:lnTo>
                  <a:pt x="87566" y="288937"/>
                </a:lnTo>
                <a:lnTo>
                  <a:pt x="83997" y="293128"/>
                </a:lnTo>
                <a:lnTo>
                  <a:pt x="77977" y="288112"/>
                </a:lnTo>
                <a:lnTo>
                  <a:pt x="71970" y="283082"/>
                </a:lnTo>
                <a:lnTo>
                  <a:pt x="68630" y="286435"/>
                </a:lnTo>
                <a:lnTo>
                  <a:pt x="67297" y="290614"/>
                </a:lnTo>
                <a:lnTo>
                  <a:pt x="65951" y="294792"/>
                </a:lnTo>
                <a:lnTo>
                  <a:pt x="61277" y="293662"/>
                </a:lnTo>
                <a:lnTo>
                  <a:pt x="58140" y="290055"/>
                </a:lnTo>
                <a:lnTo>
                  <a:pt x="57861" y="289712"/>
                </a:lnTo>
                <a:lnTo>
                  <a:pt x="57492" y="289432"/>
                </a:lnTo>
                <a:lnTo>
                  <a:pt x="57124" y="289153"/>
                </a:lnTo>
                <a:lnTo>
                  <a:pt x="56108" y="296138"/>
                </a:lnTo>
                <a:lnTo>
                  <a:pt x="52806" y="296837"/>
                </a:lnTo>
                <a:lnTo>
                  <a:pt x="49453" y="295909"/>
                </a:lnTo>
                <a:lnTo>
                  <a:pt x="45440" y="294792"/>
                </a:lnTo>
                <a:lnTo>
                  <a:pt x="41427" y="303161"/>
                </a:lnTo>
                <a:lnTo>
                  <a:pt x="36995" y="303161"/>
                </a:lnTo>
                <a:lnTo>
                  <a:pt x="32524" y="303161"/>
                </a:lnTo>
                <a:lnTo>
                  <a:pt x="27635" y="309295"/>
                </a:lnTo>
                <a:lnTo>
                  <a:pt x="26720" y="314312"/>
                </a:lnTo>
                <a:lnTo>
                  <a:pt x="25844" y="319341"/>
                </a:lnTo>
                <a:lnTo>
                  <a:pt x="20942" y="316547"/>
                </a:lnTo>
                <a:lnTo>
                  <a:pt x="20942" y="319900"/>
                </a:lnTo>
                <a:lnTo>
                  <a:pt x="20942" y="323240"/>
                </a:lnTo>
                <a:lnTo>
                  <a:pt x="20942" y="326593"/>
                </a:lnTo>
                <a:lnTo>
                  <a:pt x="18707" y="329933"/>
                </a:lnTo>
                <a:lnTo>
                  <a:pt x="16497" y="333286"/>
                </a:lnTo>
                <a:lnTo>
                  <a:pt x="18707" y="334949"/>
                </a:lnTo>
                <a:lnTo>
                  <a:pt x="20942" y="340537"/>
                </a:lnTo>
                <a:lnTo>
                  <a:pt x="23177" y="346113"/>
                </a:lnTo>
                <a:lnTo>
                  <a:pt x="28079" y="345541"/>
                </a:lnTo>
                <a:lnTo>
                  <a:pt x="30302" y="347230"/>
                </a:lnTo>
                <a:lnTo>
                  <a:pt x="32524" y="348894"/>
                </a:lnTo>
                <a:lnTo>
                  <a:pt x="40995" y="357822"/>
                </a:lnTo>
                <a:lnTo>
                  <a:pt x="40995" y="361175"/>
                </a:lnTo>
                <a:lnTo>
                  <a:pt x="40995" y="364515"/>
                </a:lnTo>
                <a:lnTo>
                  <a:pt x="34315" y="372897"/>
                </a:lnTo>
                <a:lnTo>
                  <a:pt x="31648" y="375119"/>
                </a:lnTo>
                <a:lnTo>
                  <a:pt x="28968" y="377329"/>
                </a:lnTo>
                <a:lnTo>
                  <a:pt x="25399" y="382930"/>
                </a:lnTo>
                <a:lnTo>
                  <a:pt x="27177" y="386270"/>
                </a:lnTo>
                <a:lnTo>
                  <a:pt x="31547" y="394497"/>
                </a:lnTo>
                <a:lnTo>
                  <a:pt x="38211" y="407741"/>
                </a:lnTo>
                <a:lnTo>
                  <a:pt x="42075" y="420217"/>
                </a:lnTo>
                <a:lnTo>
                  <a:pt x="39148" y="423545"/>
                </a:lnTo>
                <a:lnTo>
                  <a:pt x="33426" y="430898"/>
                </a:lnTo>
                <a:lnTo>
                  <a:pt x="37871" y="437045"/>
                </a:lnTo>
                <a:lnTo>
                  <a:pt x="38747" y="440385"/>
                </a:lnTo>
                <a:lnTo>
                  <a:pt x="39674" y="443738"/>
                </a:lnTo>
                <a:lnTo>
                  <a:pt x="34759" y="443179"/>
                </a:lnTo>
                <a:lnTo>
                  <a:pt x="35204" y="445960"/>
                </a:lnTo>
                <a:lnTo>
                  <a:pt x="35648" y="448754"/>
                </a:lnTo>
                <a:lnTo>
                  <a:pt x="42329" y="449872"/>
                </a:lnTo>
                <a:lnTo>
                  <a:pt x="42773" y="452094"/>
                </a:lnTo>
                <a:lnTo>
                  <a:pt x="43218" y="454317"/>
                </a:lnTo>
                <a:lnTo>
                  <a:pt x="38315" y="457111"/>
                </a:lnTo>
                <a:lnTo>
                  <a:pt x="40538" y="461581"/>
                </a:lnTo>
                <a:lnTo>
                  <a:pt x="42786" y="466064"/>
                </a:lnTo>
                <a:lnTo>
                  <a:pt x="48120" y="466039"/>
                </a:lnTo>
                <a:lnTo>
                  <a:pt x="48564" y="471614"/>
                </a:lnTo>
                <a:lnTo>
                  <a:pt x="49021" y="477189"/>
                </a:lnTo>
                <a:lnTo>
                  <a:pt x="38747" y="477735"/>
                </a:lnTo>
                <a:lnTo>
                  <a:pt x="39217" y="482231"/>
                </a:lnTo>
                <a:lnTo>
                  <a:pt x="46275" y="489577"/>
                </a:lnTo>
                <a:lnTo>
                  <a:pt x="57577" y="499549"/>
                </a:lnTo>
                <a:lnTo>
                  <a:pt x="64160" y="508990"/>
                </a:lnTo>
                <a:lnTo>
                  <a:pt x="63715" y="511213"/>
                </a:lnTo>
                <a:lnTo>
                  <a:pt x="62395" y="515696"/>
                </a:lnTo>
                <a:lnTo>
                  <a:pt x="55381" y="525197"/>
                </a:lnTo>
                <a:lnTo>
                  <a:pt x="45229" y="534741"/>
                </a:lnTo>
                <a:lnTo>
                  <a:pt x="36416" y="547885"/>
                </a:lnTo>
                <a:lnTo>
                  <a:pt x="26986" y="556752"/>
                </a:lnTo>
                <a:lnTo>
                  <a:pt x="18888" y="563721"/>
                </a:lnTo>
                <a:lnTo>
                  <a:pt x="14389" y="569086"/>
                </a:lnTo>
                <a:lnTo>
                  <a:pt x="11849" y="573379"/>
                </a:lnTo>
                <a:lnTo>
                  <a:pt x="9740" y="577341"/>
                </a:lnTo>
                <a:lnTo>
                  <a:pt x="12382" y="576503"/>
                </a:lnTo>
                <a:lnTo>
                  <a:pt x="14490" y="575500"/>
                </a:lnTo>
                <a:lnTo>
                  <a:pt x="16027" y="574547"/>
                </a:lnTo>
                <a:lnTo>
                  <a:pt x="19608" y="572300"/>
                </a:lnTo>
                <a:lnTo>
                  <a:pt x="22047" y="583171"/>
                </a:lnTo>
                <a:lnTo>
                  <a:pt x="25615" y="586803"/>
                </a:lnTo>
                <a:lnTo>
                  <a:pt x="29184" y="590422"/>
                </a:lnTo>
                <a:lnTo>
                  <a:pt x="36321" y="587082"/>
                </a:lnTo>
                <a:lnTo>
                  <a:pt x="38747" y="590422"/>
                </a:lnTo>
                <a:lnTo>
                  <a:pt x="41224" y="593775"/>
                </a:lnTo>
                <a:lnTo>
                  <a:pt x="36753" y="594055"/>
                </a:lnTo>
                <a:lnTo>
                  <a:pt x="31648" y="592937"/>
                </a:lnTo>
                <a:lnTo>
                  <a:pt x="26517" y="591832"/>
                </a:lnTo>
                <a:lnTo>
                  <a:pt x="25171" y="595718"/>
                </a:lnTo>
                <a:lnTo>
                  <a:pt x="17144" y="599058"/>
                </a:lnTo>
                <a:lnTo>
                  <a:pt x="11175" y="601560"/>
                </a:lnTo>
                <a:lnTo>
                  <a:pt x="11760" y="604227"/>
                </a:lnTo>
                <a:lnTo>
                  <a:pt x="9740" y="606336"/>
                </a:lnTo>
                <a:lnTo>
                  <a:pt x="13347" y="612901"/>
                </a:lnTo>
                <a:lnTo>
                  <a:pt x="8534" y="613740"/>
                </a:lnTo>
                <a:lnTo>
                  <a:pt x="6680" y="618731"/>
                </a:lnTo>
                <a:lnTo>
                  <a:pt x="4673" y="624166"/>
                </a:lnTo>
                <a:lnTo>
                  <a:pt x="1993" y="625005"/>
                </a:lnTo>
                <a:lnTo>
                  <a:pt x="1676" y="628357"/>
                </a:lnTo>
                <a:lnTo>
                  <a:pt x="1333" y="631697"/>
                </a:lnTo>
                <a:lnTo>
                  <a:pt x="2324" y="634212"/>
                </a:lnTo>
                <a:lnTo>
                  <a:pt x="2679" y="639229"/>
                </a:lnTo>
                <a:lnTo>
                  <a:pt x="2997" y="644258"/>
                </a:lnTo>
                <a:lnTo>
                  <a:pt x="3670" y="645083"/>
                </a:lnTo>
                <a:lnTo>
                  <a:pt x="6007" y="649262"/>
                </a:lnTo>
                <a:lnTo>
                  <a:pt x="8356" y="653453"/>
                </a:lnTo>
                <a:lnTo>
                  <a:pt x="4000" y="653453"/>
                </a:lnTo>
                <a:lnTo>
                  <a:pt x="1993" y="655548"/>
                </a:lnTo>
                <a:lnTo>
                  <a:pt x="0" y="657631"/>
                </a:lnTo>
                <a:lnTo>
                  <a:pt x="1333" y="662241"/>
                </a:lnTo>
                <a:lnTo>
                  <a:pt x="4000" y="665581"/>
                </a:lnTo>
                <a:lnTo>
                  <a:pt x="6680" y="668934"/>
                </a:lnTo>
                <a:lnTo>
                  <a:pt x="6680" y="673112"/>
                </a:lnTo>
                <a:lnTo>
                  <a:pt x="5676" y="676046"/>
                </a:lnTo>
                <a:lnTo>
                  <a:pt x="4673" y="678967"/>
                </a:lnTo>
                <a:lnTo>
                  <a:pt x="8013" y="684009"/>
                </a:lnTo>
                <a:lnTo>
                  <a:pt x="10350" y="686917"/>
                </a:lnTo>
                <a:lnTo>
                  <a:pt x="12699" y="689863"/>
                </a:lnTo>
                <a:lnTo>
                  <a:pt x="12357" y="697814"/>
                </a:lnTo>
                <a:lnTo>
                  <a:pt x="14363" y="699896"/>
                </a:lnTo>
                <a:lnTo>
                  <a:pt x="16370" y="701992"/>
                </a:lnTo>
                <a:lnTo>
                  <a:pt x="18707" y="704075"/>
                </a:lnTo>
                <a:lnTo>
                  <a:pt x="22390" y="702818"/>
                </a:lnTo>
                <a:lnTo>
                  <a:pt x="26060" y="701560"/>
                </a:lnTo>
                <a:lnTo>
                  <a:pt x="28397" y="703668"/>
                </a:lnTo>
                <a:lnTo>
                  <a:pt x="30073" y="707428"/>
                </a:lnTo>
                <a:lnTo>
                  <a:pt x="31749" y="711187"/>
                </a:lnTo>
                <a:lnTo>
                  <a:pt x="34416" y="709510"/>
                </a:lnTo>
                <a:lnTo>
                  <a:pt x="38099" y="707428"/>
                </a:lnTo>
                <a:lnTo>
                  <a:pt x="41770" y="705319"/>
                </a:lnTo>
                <a:lnTo>
                  <a:pt x="50126" y="711187"/>
                </a:lnTo>
                <a:lnTo>
                  <a:pt x="52133" y="712444"/>
                </a:lnTo>
                <a:lnTo>
                  <a:pt x="54140" y="713701"/>
                </a:lnTo>
                <a:lnTo>
                  <a:pt x="53136" y="720801"/>
                </a:lnTo>
                <a:lnTo>
                  <a:pt x="53466" y="725398"/>
                </a:lnTo>
                <a:lnTo>
                  <a:pt x="53797" y="730021"/>
                </a:lnTo>
                <a:lnTo>
                  <a:pt x="51460" y="735876"/>
                </a:lnTo>
                <a:lnTo>
                  <a:pt x="55143" y="738797"/>
                </a:lnTo>
                <a:lnTo>
                  <a:pt x="58826" y="741730"/>
                </a:lnTo>
                <a:lnTo>
                  <a:pt x="57810" y="748423"/>
                </a:lnTo>
                <a:lnTo>
                  <a:pt x="62153" y="750519"/>
                </a:lnTo>
                <a:lnTo>
                  <a:pt x="66497" y="752614"/>
                </a:lnTo>
                <a:lnTo>
                  <a:pt x="68173" y="760133"/>
                </a:lnTo>
                <a:lnTo>
                  <a:pt x="70853" y="760971"/>
                </a:lnTo>
                <a:lnTo>
                  <a:pt x="73520" y="761809"/>
                </a:lnTo>
                <a:lnTo>
                  <a:pt x="78536" y="766826"/>
                </a:lnTo>
                <a:lnTo>
                  <a:pt x="79209" y="770597"/>
                </a:lnTo>
                <a:lnTo>
                  <a:pt x="79870" y="774357"/>
                </a:lnTo>
                <a:lnTo>
                  <a:pt x="74523" y="777709"/>
                </a:lnTo>
                <a:lnTo>
                  <a:pt x="71513" y="779373"/>
                </a:lnTo>
                <a:lnTo>
                  <a:pt x="68503" y="781049"/>
                </a:lnTo>
                <a:lnTo>
                  <a:pt x="62826" y="774357"/>
                </a:lnTo>
                <a:lnTo>
                  <a:pt x="60820" y="777278"/>
                </a:lnTo>
                <a:lnTo>
                  <a:pt x="58826" y="780224"/>
                </a:lnTo>
                <a:lnTo>
                  <a:pt x="61506" y="785660"/>
                </a:lnTo>
                <a:lnTo>
                  <a:pt x="63157" y="794867"/>
                </a:lnTo>
                <a:lnTo>
                  <a:pt x="64833" y="804062"/>
                </a:lnTo>
                <a:lnTo>
                  <a:pt x="66179" y="804900"/>
                </a:lnTo>
                <a:lnTo>
                  <a:pt x="69507" y="804900"/>
                </a:lnTo>
                <a:lnTo>
                  <a:pt x="72859" y="804900"/>
                </a:lnTo>
                <a:lnTo>
                  <a:pt x="74193" y="801979"/>
                </a:lnTo>
                <a:lnTo>
                  <a:pt x="76530" y="800303"/>
                </a:lnTo>
                <a:lnTo>
                  <a:pt x="78866" y="798626"/>
                </a:lnTo>
                <a:lnTo>
                  <a:pt x="84226" y="801128"/>
                </a:lnTo>
                <a:lnTo>
                  <a:pt x="86563" y="799884"/>
                </a:lnTo>
                <a:lnTo>
                  <a:pt x="88899" y="798626"/>
                </a:lnTo>
                <a:lnTo>
                  <a:pt x="97256" y="798207"/>
                </a:lnTo>
                <a:lnTo>
                  <a:pt x="98932" y="801560"/>
                </a:lnTo>
                <a:lnTo>
                  <a:pt x="100596" y="804900"/>
                </a:lnTo>
                <a:lnTo>
                  <a:pt x="102260" y="812850"/>
                </a:lnTo>
                <a:lnTo>
                  <a:pt x="100926" y="815784"/>
                </a:lnTo>
                <a:lnTo>
                  <a:pt x="99593" y="818705"/>
                </a:lnTo>
                <a:lnTo>
                  <a:pt x="102603" y="822058"/>
                </a:lnTo>
                <a:lnTo>
                  <a:pt x="104279" y="826236"/>
                </a:lnTo>
                <a:lnTo>
                  <a:pt x="105943" y="830414"/>
                </a:lnTo>
                <a:lnTo>
                  <a:pt x="112953" y="828332"/>
                </a:lnTo>
                <a:lnTo>
                  <a:pt x="115303" y="829602"/>
                </a:lnTo>
                <a:lnTo>
                  <a:pt x="117640" y="830846"/>
                </a:lnTo>
                <a:lnTo>
                  <a:pt x="122986" y="840041"/>
                </a:lnTo>
                <a:lnTo>
                  <a:pt x="121983" y="844232"/>
                </a:lnTo>
                <a:lnTo>
                  <a:pt x="120980" y="848410"/>
                </a:lnTo>
                <a:lnTo>
                  <a:pt x="125323" y="849236"/>
                </a:lnTo>
                <a:lnTo>
                  <a:pt x="127673" y="847991"/>
                </a:lnTo>
                <a:lnTo>
                  <a:pt x="130009" y="846734"/>
                </a:lnTo>
                <a:lnTo>
                  <a:pt x="132359" y="850087"/>
                </a:lnTo>
                <a:lnTo>
                  <a:pt x="135026" y="852182"/>
                </a:lnTo>
                <a:lnTo>
                  <a:pt x="137693" y="854265"/>
                </a:lnTo>
                <a:lnTo>
                  <a:pt x="140030" y="853427"/>
                </a:lnTo>
                <a:lnTo>
                  <a:pt x="142709" y="851331"/>
                </a:lnTo>
                <a:lnTo>
                  <a:pt x="145376" y="849236"/>
                </a:lnTo>
                <a:lnTo>
                  <a:pt x="149720" y="847585"/>
                </a:lnTo>
                <a:lnTo>
                  <a:pt x="151053" y="850506"/>
                </a:lnTo>
                <a:lnTo>
                  <a:pt x="152399" y="853427"/>
                </a:lnTo>
                <a:lnTo>
                  <a:pt x="157746" y="858875"/>
                </a:lnTo>
                <a:lnTo>
                  <a:pt x="157746" y="860539"/>
                </a:lnTo>
                <a:lnTo>
                  <a:pt x="157746" y="862215"/>
                </a:lnTo>
                <a:lnTo>
                  <a:pt x="166103" y="860539"/>
                </a:lnTo>
                <a:lnTo>
                  <a:pt x="170103" y="863053"/>
                </a:lnTo>
                <a:lnTo>
                  <a:pt x="174129" y="865568"/>
                </a:lnTo>
                <a:lnTo>
                  <a:pt x="178460" y="864298"/>
                </a:lnTo>
                <a:lnTo>
                  <a:pt x="182816" y="867232"/>
                </a:lnTo>
                <a:lnTo>
                  <a:pt x="187159" y="870165"/>
                </a:lnTo>
                <a:lnTo>
                  <a:pt x="191160" y="870585"/>
                </a:lnTo>
                <a:lnTo>
                  <a:pt x="191503" y="873937"/>
                </a:lnTo>
                <a:lnTo>
                  <a:pt x="191833" y="877265"/>
                </a:lnTo>
                <a:lnTo>
                  <a:pt x="187159" y="880211"/>
                </a:lnTo>
                <a:lnTo>
                  <a:pt x="187159" y="881875"/>
                </a:lnTo>
                <a:lnTo>
                  <a:pt x="187159" y="883564"/>
                </a:lnTo>
                <a:lnTo>
                  <a:pt x="190830" y="884808"/>
                </a:lnTo>
                <a:lnTo>
                  <a:pt x="190830" y="887310"/>
                </a:lnTo>
                <a:lnTo>
                  <a:pt x="190830" y="889838"/>
                </a:lnTo>
                <a:lnTo>
                  <a:pt x="186156" y="889838"/>
                </a:lnTo>
                <a:lnTo>
                  <a:pt x="185483" y="891920"/>
                </a:lnTo>
                <a:lnTo>
                  <a:pt x="184810" y="894016"/>
                </a:lnTo>
                <a:lnTo>
                  <a:pt x="188163" y="896937"/>
                </a:lnTo>
                <a:lnTo>
                  <a:pt x="188823" y="899020"/>
                </a:lnTo>
                <a:lnTo>
                  <a:pt x="189509" y="901128"/>
                </a:lnTo>
                <a:lnTo>
                  <a:pt x="186156" y="908240"/>
                </a:lnTo>
                <a:lnTo>
                  <a:pt x="186156" y="910323"/>
                </a:lnTo>
                <a:lnTo>
                  <a:pt x="186156" y="912418"/>
                </a:lnTo>
                <a:lnTo>
                  <a:pt x="176136" y="909904"/>
                </a:lnTo>
                <a:lnTo>
                  <a:pt x="173786" y="909904"/>
                </a:lnTo>
                <a:lnTo>
                  <a:pt x="171449" y="909904"/>
                </a:lnTo>
                <a:lnTo>
                  <a:pt x="164426" y="919543"/>
                </a:lnTo>
                <a:lnTo>
                  <a:pt x="162090" y="919949"/>
                </a:lnTo>
                <a:lnTo>
                  <a:pt x="160096" y="920318"/>
                </a:lnTo>
                <a:lnTo>
                  <a:pt x="161023" y="924940"/>
                </a:lnTo>
                <a:lnTo>
                  <a:pt x="161759" y="928890"/>
                </a:lnTo>
                <a:lnTo>
                  <a:pt x="168960" y="927163"/>
                </a:lnTo>
                <a:lnTo>
                  <a:pt x="176339" y="926452"/>
                </a:lnTo>
                <a:lnTo>
                  <a:pt x="177139" y="928471"/>
                </a:lnTo>
                <a:lnTo>
                  <a:pt x="178460" y="931799"/>
                </a:lnTo>
                <a:lnTo>
                  <a:pt x="161531" y="940739"/>
                </a:lnTo>
                <a:lnTo>
                  <a:pt x="158419" y="942124"/>
                </a:lnTo>
                <a:lnTo>
                  <a:pt x="155295" y="943508"/>
                </a:lnTo>
                <a:lnTo>
                  <a:pt x="164426" y="949375"/>
                </a:lnTo>
                <a:lnTo>
                  <a:pt x="164198" y="952728"/>
                </a:lnTo>
                <a:lnTo>
                  <a:pt x="163995" y="956081"/>
                </a:lnTo>
                <a:lnTo>
                  <a:pt x="154406" y="956919"/>
                </a:lnTo>
                <a:lnTo>
                  <a:pt x="155295" y="963587"/>
                </a:lnTo>
                <a:lnTo>
                  <a:pt x="156197" y="970292"/>
                </a:lnTo>
                <a:lnTo>
                  <a:pt x="152184" y="971702"/>
                </a:lnTo>
                <a:lnTo>
                  <a:pt x="147053" y="971702"/>
                </a:lnTo>
                <a:lnTo>
                  <a:pt x="141935" y="971702"/>
                </a:lnTo>
                <a:lnTo>
                  <a:pt x="140588" y="975601"/>
                </a:lnTo>
                <a:lnTo>
                  <a:pt x="143027" y="976147"/>
                </a:lnTo>
                <a:lnTo>
                  <a:pt x="145503" y="976718"/>
                </a:lnTo>
                <a:lnTo>
                  <a:pt x="145262" y="985088"/>
                </a:lnTo>
                <a:lnTo>
                  <a:pt x="154851" y="988148"/>
                </a:lnTo>
                <a:lnTo>
                  <a:pt x="164620" y="993660"/>
                </a:lnTo>
                <a:lnTo>
                  <a:pt x="174240" y="1002806"/>
                </a:lnTo>
                <a:lnTo>
                  <a:pt x="184086" y="1015085"/>
                </a:lnTo>
                <a:lnTo>
                  <a:pt x="185419" y="1016330"/>
                </a:lnTo>
                <a:lnTo>
                  <a:pt x="186855" y="1017384"/>
                </a:lnTo>
                <a:lnTo>
                  <a:pt x="189242" y="1015593"/>
                </a:lnTo>
                <a:lnTo>
                  <a:pt x="191300" y="1014298"/>
                </a:lnTo>
                <a:lnTo>
                  <a:pt x="192506" y="1014082"/>
                </a:lnTo>
                <a:lnTo>
                  <a:pt x="197192" y="1013244"/>
                </a:lnTo>
                <a:lnTo>
                  <a:pt x="205879" y="1016596"/>
                </a:lnTo>
                <a:lnTo>
                  <a:pt x="210553" y="1020762"/>
                </a:lnTo>
                <a:lnTo>
                  <a:pt x="222599" y="1022378"/>
                </a:lnTo>
                <a:lnTo>
                  <a:pt x="233613" y="1022886"/>
                </a:lnTo>
                <a:lnTo>
                  <a:pt x="235953" y="1026629"/>
                </a:lnTo>
                <a:lnTo>
                  <a:pt x="239966" y="1030808"/>
                </a:lnTo>
                <a:lnTo>
                  <a:pt x="243319" y="1030808"/>
                </a:lnTo>
                <a:lnTo>
                  <a:pt x="246659" y="1030808"/>
                </a:lnTo>
                <a:lnTo>
                  <a:pt x="249999" y="1039177"/>
                </a:lnTo>
                <a:lnTo>
                  <a:pt x="252666" y="1036662"/>
                </a:lnTo>
                <a:lnTo>
                  <a:pt x="255333" y="1034160"/>
                </a:lnTo>
                <a:lnTo>
                  <a:pt x="265353" y="1034160"/>
                </a:lnTo>
                <a:lnTo>
                  <a:pt x="268033" y="1034160"/>
                </a:lnTo>
                <a:lnTo>
                  <a:pt x="270713" y="1034160"/>
                </a:lnTo>
                <a:lnTo>
                  <a:pt x="270713" y="1036662"/>
                </a:lnTo>
                <a:lnTo>
                  <a:pt x="273380" y="1036662"/>
                </a:lnTo>
                <a:lnTo>
                  <a:pt x="276059" y="1036662"/>
                </a:lnTo>
                <a:lnTo>
                  <a:pt x="276059" y="1049210"/>
                </a:lnTo>
                <a:lnTo>
                  <a:pt x="278066" y="1048385"/>
                </a:lnTo>
                <a:lnTo>
                  <a:pt x="280060" y="1047546"/>
                </a:lnTo>
                <a:lnTo>
                  <a:pt x="287426" y="1055916"/>
                </a:lnTo>
                <a:lnTo>
                  <a:pt x="292112" y="1056754"/>
                </a:lnTo>
                <a:lnTo>
                  <a:pt x="296786" y="1057592"/>
                </a:lnTo>
                <a:lnTo>
                  <a:pt x="301459" y="1067625"/>
                </a:lnTo>
                <a:lnTo>
                  <a:pt x="303466" y="1066800"/>
                </a:lnTo>
                <a:lnTo>
                  <a:pt x="305460" y="1065961"/>
                </a:lnTo>
                <a:lnTo>
                  <a:pt x="308813" y="1070965"/>
                </a:lnTo>
                <a:lnTo>
                  <a:pt x="310159" y="1066800"/>
                </a:lnTo>
                <a:lnTo>
                  <a:pt x="311429" y="1062837"/>
                </a:lnTo>
                <a:lnTo>
                  <a:pt x="318033" y="1064767"/>
                </a:lnTo>
                <a:lnTo>
                  <a:pt x="319862" y="1057871"/>
                </a:lnTo>
                <a:lnTo>
                  <a:pt x="311423" y="1044585"/>
                </a:lnTo>
                <a:lnTo>
                  <a:pt x="304889" y="1032718"/>
                </a:lnTo>
                <a:lnTo>
                  <a:pt x="304015" y="1018076"/>
                </a:lnTo>
                <a:lnTo>
                  <a:pt x="302328" y="1007731"/>
                </a:lnTo>
                <a:lnTo>
                  <a:pt x="295244" y="995233"/>
                </a:lnTo>
                <a:lnTo>
                  <a:pt x="295559" y="985943"/>
                </a:lnTo>
                <a:lnTo>
                  <a:pt x="300064" y="978111"/>
                </a:lnTo>
                <a:lnTo>
                  <a:pt x="310147" y="966443"/>
                </a:lnTo>
                <a:lnTo>
                  <a:pt x="320364" y="958894"/>
                </a:lnTo>
                <a:lnTo>
                  <a:pt x="329432" y="952917"/>
                </a:lnTo>
                <a:lnTo>
                  <a:pt x="329476" y="950188"/>
                </a:lnTo>
                <a:lnTo>
                  <a:pt x="327786" y="948867"/>
                </a:lnTo>
                <a:lnTo>
                  <a:pt x="326199" y="947978"/>
                </a:lnTo>
                <a:lnTo>
                  <a:pt x="320179" y="944638"/>
                </a:lnTo>
                <a:lnTo>
                  <a:pt x="318160" y="941273"/>
                </a:lnTo>
                <a:lnTo>
                  <a:pt x="322859" y="939622"/>
                </a:lnTo>
                <a:lnTo>
                  <a:pt x="327532" y="937945"/>
                </a:lnTo>
                <a:lnTo>
                  <a:pt x="325539" y="934593"/>
                </a:lnTo>
                <a:lnTo>
                  <a:pt x="320852" y="927900"/>
                </a:lnTo>
                <a:lnTo>
                  <a:pt x="316166" y="921194"/>
                </a:lnTo>
                <a:lnTo>
                  <a:pt x="314172" y="914501"/>
                </a:lnTo>
                <a:lnTo>
                  <a:pt x="311492" y="914501"/>
                </a:lnTo>
                <a:lnTo>
                  <a:pt x="308813" y="914501"/>
                </a:lnTo>
                <a:lnTo>
                  <a:pt x="304812" y="913688"/>
                </a:lnTo>
                <a:lnTo>
                  <a:pt x="300786" y="915339"/>
                </a:lnTo>
                <a:lnTo>
                  <a:pt x="296786" y="917016"/>
                </a:lnTo>
                <a:lnTo>
                  <a:pt x="297459" y="911161"/>
                </a:lnTo>
                <a:lnTo>
                  <a:pt x="298119" y="905306"/>
                </a:lnTo>
                <a:lnTo>
                  <a:pt x="298792" y="899452"/>
                </a:lnTo>
                <a:lnTo>
                  <a:pt x="290766" y="900290"/>
                </a:lnTo>
                <a:lnTo>
                  <a:pt x="289432" y="897775"/>
                </a:lnTo>
                <a:lnTo>
                  <a:pt x="288099" y="895273"/>
                </a:lnTo>
                <a:lnTo>
                  <a:pt x="291439" y="886904"/>
                </a:lnTo>
                <a:lnTo>
                  <a:pt x="292773" y="886066"/>
                </a:lnTo>
                <a:lnTo>
                  <a:pt x="294106" y="885215"/>
                </a:lnTo>
                <a:lnTo>
                  <a:pt x="298119" y="882713"/>
                </a:lnTo>
                <a:lnTo>
                  <a:pt x="298119" y="880211"/>
                </a:lnTo>
                <a:lnTo>
                  <a:pt x="298119" y="877709"/>
                </a:lnTo>
                <a:lnTo>
                  <a:pt x="290766" y="876846"/>
                </a:lnTo>
                <a:lnTo>
                  <a:pt x="293433" y="870991"/>
                </a:lnTo>
                <a:lnTo>
                  <a:pt x="296113" y="865136"/>
                </a:lnTo>
                <a:lnTo>
                  <a:pt x="301459" y="865136"/>
                </a:lnTo>
                <a:lnTo>
                  <a:pt x="301459" y="859282"/>
                </a:lnTo>
                <a:lnTo>
                  <a:pt x="301459" y="853427"/>
                </a:lnTo>
                <a:lnTo>
                  <a:pt x="305460" y="848410"/>
                </a:lnTo>
                <a:lnTo>
                  <a:pt x="310159" y="852589"/>
                </a:lnTo>
                <a:lnTo>
                  <a:pt x="314832" y="856780"/>
                </a:lnTo>
                <a:lnTo>
                  <a:pt x="316839" y="867663"/>
                </a:lnTo>
                <a:lnTo>
                  <a:pt x="322186" y="865136"/>
                </a:lnTo>
                <a:lnTo>
                  <a:pt x="327532" y="862634"/>
                </a:lnTo>
                <a:lnTo>
                  <a:pt x="324192" y="856780"/>
                </a:lnTo>
                <a:lnTo>
                  <a:pt x="323519" y="853427"/>
                </a:lnTo>
                <a:lnTo>
                  <a:pt x="322859" y="850087"/>
                </a:lnTo>
                <a:lnTo>
                  <a:pt x="321513" y="845070"/>
                </a:lnTo>
                <a:lnTo>
                  <a:pt x="327532" y="843381"/>
                </a:lnTo>
                <a:lnTo>
                  <a:pt x="333540" y="841717"/>
                </a:lnTo>
                <a:lnTo>
                  <a:pt x="330873" y="834186"/>
                </a:lnTo>
                <a:lnTo>
                  <a:pt x="335559" y="834186"/>
                </a:lnTo>
                <a:lnTo>
                  <a:pt x="340232" y="834186"/>
                </a:lnTo>
                <a:lnTo>
                  <a:pt x="348919" y="826655"/>
                </a:lnTo>
                <a:lnTo>
                  <a:pt x="351599" y="824979"/>
                </a:lnTo>
                <a:lnTo>
                  <a:pt x="354279" y="823302"/>
                </a:lnTo>
                <a:lnTo>
                  <a:pt x="360286" y="819124"/>
                </a:lnTo>
                <a:lnTo>
                  <a:pt x="362965" y="820788"/>
                </a:lnTo>
                <a:lnTo>
                  <a:pt x="365645" y="822477"/>
                </a:lnTo>
                <a:lnTo>
                  <a:pt x="368973" y="826655"/>
                </a:lnTo>
                <a:lnTo>
                  <a:pt x="370992" y="820788"/>
                </a:lnTo>
                <a:lnTo>
                  <a:pt x="372986" y="814933"/>
                </a:lnTo>
                <a:lnTo>
                  <a:pt x="381012" y="817448"/>
                </a:lnTo>
                <a:lnTo>
                  <a:pt x="381673" y="820788"/>
                </a:lnTo>
                <a:lnTo>
                  <a:pt x="382346" y="824153"/>
                </a:lnTo>
                <a:lnTo>
                  <a:pt x="395046" y="824153"/>
                </a:lnTo>
                <a:lnTo>
                  <a:pt x="399059" y="827493"/>
                </a:lnTo>
                <a:lnTo>
                  <a:pt x="403072" y="830846"/>
                </a:lnTo>
                <a:lnTo>
                  <a:pt x="411759" y="837526"/>
                </a:lnTo>
                <a:lnTo>
                  <a:pt x="411759" y="840879"/>
                </a:lnTo>
                <a:lnTo>
                  <a:pt x="411759" y="844232"/>
                </a:lnTo>
                <a:lnTo>
                  <a:pt x="415772" y="849236"/>
                </a:lnTo>
                <a:lnTo>
                  <a:pt x="415772" y="843381"/>
                </a:lnTo>
                <a:lnTo>
                  <a:pt x="415772" y="837526"/>
                </a:lnTo>
                <a:lnTo>
                  <a:pt x="419112" y="839203"/>
                </a:lnTo>
                <a:lnTo>
                  <a:pt x="424459" y="843381"/>
                </a:lnTo>
                <a:lnTo>
                  <a:pt x="429806" y="847585"/>
                </a:lnTo>
                <a:lnTo>
                  <a:pt x="437172" y="845896"/>
                </a:lnTo>
                <a:lnTo>
                  <a:pt x="438492" y="841717"/>
                </a:lnTo>
                <a:lnTo>
                  <a:pt x="439839" y="837526"/>
                </a:lnTo>
                <a:lnTo>
                  <a:pt x="449859" y="832510"/>
                </a:lnTo>
                <a:lnTo>
                  <a:pt x="453199" y="835863"/>
                </a:lnTo>
                <a:lnTo>
                  <a:pt x="456539" y="839203"/>
                </a:lnTo>
                <a:lnTo>
                  <a:pt x="457873" y="841717"/>
                </a:lnTo>
                <a:lnTo>
                  <a:pt x="461898" y="836701"/>
                </a:lnTo>
                <a:lnTo>
                  <a:pt x="465899" y="831672"/>
                </a:lnTo>
                <a:lnTo>
                  <a:pt x="475272" y="832510"/>
                </a:lnTo>
                <a:lnTo>
                  <a:pt x="476605" y="837526"/>
                </a:lnTo>
                <a:lnTo>
                  <a:pt x="477939" y="842556"/>
                </a:lnTo>
                <a:lnTo>
                  <a:pt x="482612" y="843381"/>
                </a:lnTo>
                <a:lnTo>
                  <a:pt x="486625" y="843381"/>
                </a:lnTo>
                <a:lnTo>
                  <a:pt x="490639" y="843381"/>
                </a:lnTo>
                <a:lnTo>
                  <a:pt x="491299" y="850925"/>
                </a:lnTo>
                <a:lnTo>
                  <a:pt x="493966" y="849236"/>
                </a:lnTo>
                <a:lnTo>
                  <a:pt x="496646" y="847585"/>
                </a:lnTo>
                <a:lnTo>
                  <a:pt x="495985" y="839203"/>
                </a:lnTo>
                <a:lnTo>
                  <a:pt x="499325" y="840041"/>
                </a:lnTo>
                <a:lnTo>
                  <a:pt x="502665" y="840879"/>
                </a:lnTo>
                <a:lnTo>
                  <a:pt x="505345" y="845896"/>
                </a:lnTo>
                <a:lnTo>
                  <a:pt x="510692" y="845896"/>
                </a:lnTo>
                <a:lnTo>
                  <a:pt x="516039" y="845896"/>
                </a:lnTo>
                <a:lnTo>
                  <a:pt x="520039" y="844232"/>
                </a:lnTo>
                <a:lnTo>
                  <a:pt x="520039" y="839203"/>
                </a:lnTo>
                <a:lnTo>
                  <a:pt x="520039" y="834186"/>
                </a:lnTo>
                <a:lnTo>
                  <a:pt x="519379" y="825817"/>
                </a:lnTo>
                <a:lnTo>
                  <a:pt x="516039" y="825817"/>
                </a:lnTo>
                <a:lnTo>
                  <a:pt x="512698" y="825817"/>
                </a:lnTo>
                <a:lnTo>
                  <a:pt x="509346" y="821639"/>
                </a:lnTo>
                <a:lnTo>
                  <a:pt x="505345" y="821639"/>
                </a:lnTo>
                <a:lnTo>
                  <a:pt x="501319" y="821639"/>
                </a:lnTo>
                <a:lnTo>
                  <a:pt x="497319" y="813257"/>
                </a:lnTo>
                <a:lnTo>
                  <a:pt x="501319" y="811606"/>
                </a:lnTo>
                <a:lnTo>
                  <a:pt x="505345" y="809929"/>
                </a:lnTo>
                <a:lnTo>
                  <a:pt x="512025" y="805751"/>
                </a:lnTo>
                <a:lnTo>
                  <a:pt x="510692" y="801560"/>
                </a:lnTo>
                <a:lnTo>
                  <a:pt x="509346" y="797369"/>
                </a:lnTo>
                <a:lnTo>
                  <a:pt x="508025" y="789000"/>
                </a:lnTo>
                <a:lnTo>
                  <a:pt x="513359" y="788161"/>
                </a:lnTo>
                <a:lnTo>
                  <a:pt x="518706" y="787323"/>
                </a:lnTo>
                <a:lnTo>
                  <a:pt x="530072" y="787323"/>
                </a:lnTo>
                <a:lnTo>
                  <a:pt x="529399" y="784821"/>
                </a:lnTo>
                <a:lnTo>
                  <a:pt x="528739" y="782307"/>
                </a:lnTo>
                <a:lnTo>
                  <a:pt x="518045" y="780643"/>
                </a:lnTo>
                <a:lnTo>
                  <a:pt x="516039" y="776452"/>
                </a:lnTo>
                <a:lnTo>
                  <a:pt x="514019" y="772274"/>
                </a:lnTo>
                <a:lnTo>
                  <a:pt x="513359" y="762241"/>
                </a:lnTo>
                <a:lnTo>
                  <a:pt x="515365" y="760552"/>
                </a:lnTo>
                <a:lnTo>
                  <a:pt x="517372" y="758875"/>
                </a:lnTo>
                <a:lnTo>
                  <a:pt x="524052" y="761390"/>
                </a:lnTo>
                <a:lnTo>
                  <a:pt x="528078" y="759726"/>
                </a:lnTo>
                <a:lnTo>
                  <a:pt x="532066" y="758050"/>
                </a:lnTo>
                <a:lnTo>
                  <a:pt x="540778" y="762241"/>
                </a:lnTo>
                <a:lnTo>
                  <a:pt x="546125" y="757199"/>
                </a:lnTo>
                <a:lnTo>
                  <a:pt x="551459" y="752195"/>
                </a:lnTo>
                <a:lnTo>
                  <a:pt x="562825" y="751344"/>
                </a:lnTo>
                <a:lnTo>
                  <a:pt x="568845" y="751344"/>
                </a:lnTo>
                <a:lnTo>
                  <a:pt x="574852" y="751344"/>
                </a:lnTo>
                <a:lnTo>
                  <a:pt x="579539" y="746328"/>
                </a:lnTo>
                <a:lnTo>
                  <a:pt x="584225" y="745490"/>
                </a:lnTo>
                <a:lnTo>
                  <a:pt x="588898" y="744651"/>
                </a:lnTo>
                <a:lnTo>
                  <a:pt x="602272" y="742149"/>
                </a:lnTo>
                <a:lnTo>
                  <a:pt x="605599" y="740473"/>
                </a:lnTo>
                <a:lnTo>
                  <a:pt x="608952" y="738797"/>
                </a:lnTo>
                <a:lnTo>
                  <a:pt x="626998" y="735457"/>
                </a:lnTo>
                <a:lnTo>
                  <a:pt x="627672" y="731265"/>
                </a:lnTo>
                <a:lnTo>
                  <a:pt x="628332" y="727087"/>
                </a:lnTo>
                <a:lnTo>
                  <a:pt x="642708" y="723747"/>
                </a:lnTo>
                <a:lnTo>
                  <a:pt x="646379" y="725843"/>
                </a:lnTo>
                <a:lnTo>
                  <a:pt x="650049" y="727925"/>
                </a:lnTo>
                <a:lnTo>
                  <a:pt x="654735" y="729602"/>
                </a:lnTo>
                <a:lnTo>
                  <a:pt x="658075" y="727925"/>
                </a:lnTo>
                <a:lnTo>
                  <a:pt x="661415" y="726249"/>
                </a:lnTo>
                <a:lnTo>
                  <a:pt x="668451" y="730846"/>
                </a:lnTo>
                <a:lnTo>
                  <a:pt x="667778" y="735457"/>
                </a:lnTo>
                <a:lnTo>
                  <a:pt x="667105" y="740067"/>
                </a:lnTo>
                <a:lnTo>
                  <a:pt x="670775" y="745070"/>
                </a:lnTo>
                <a:lnTo>
                  <a:pt x="670458" y="748830"/>
                </a:lnTo>
                <a:lnTo>
                  <a:pt x="670102" y="752614"/>
                </a:lnTo>
                <a:lnTo>
                  <a:pt x="666775" y="753871"/>
                </a:lnTo>
                <a:lnTo>
                  <a:pt x="668781" y="756793"/>
                </a:lnTo>
                <a:lnTo>
                  <a:pt x="670775" y="759726"/>
                </a:lnTo>
                <a:lnTo>
                  <a:pt x="679805" y="757631"/>
                </a:lnTo>
                <a:lnTo>
                  <a:pt x="682485" y="753871"/>
                </a:lnTo>
                <a:lnTo>
                  <a:pt x="685164" y="750100"/>
                </a:lnTo>
                <a:lnTo>
                  <a:pt x="688162" y="755522"/>
                </a:lnTo>
                <a:lnTo>
                  <a:pt x="688162" y="758469"/>
                </a:lnTo>
                <a:lnTo>
                  <a:pt x="688162" y="761390"/>
                </a:lnTo>
                <a:lnTo>
                  <a:pt x="692505" y="763485"/>
                </a:lnTo>
                <a:lnTo>
                  <a:pt x="692505" y="759726"/>
                </a:lnTo>
                <a:lnTo>
                  <a:pt x="692505" y="755954"/>
                </a:lnTo>
                <a:lnTo>
                  <a:pt x="697852" y="758469"/>
                </a:lnTo>
                <a:lnTo>
                  <a:pt x="699528" y="760971"/>
                </a:lnTo>
                <a:lnTo>
                  <a:pt x="701205" y="763485"/>
                </a:lnTo>
                <a:lnTo>
                  <a:pt x="707555" y="758050"/>
                </a:lnTo>
                <a:lnTo>
                  <a:pt x="707555" y="762241"/>
                </a:lnTo>
                <a:lnTo>
                  <a:pt x="707555" y="766406"/>
                </a:lnTo>
                <a:lnTo>
                  <a:pt x="698182" y="769759"/>
                </a:lnTo>
                <a:lnTo>
                  <a:pt x="702208" y="774357"/>
                </a:lnTo>
                <a:lnTo>
                  <a:pt x="706208" y="778967"/>
                </a:lnTo>
                <a:lnTo>
                  <a:pt x="708545" y="768908"/>
                </a:lnTo>
                <a:lnTo>
                  <a:pt x="713562" y="771004"/>
                </a:lnTo>
                <a:lnTo>
                  <a:pt x="718578" y="773112"/>
                </a:lnTo>
                <a:lnTo>
                  <a:pt x="725258" y="763904"/>
                </a:lnTo>
                <a:lnTo>
                  <a:pt x="729945" y="762647"/>
                </a:lnTo>
                <a:lnTo>
                  <a:pt x="734618" y="761390"/>
                </a:lnTo>
                <a:lnTo>
                  <a:pt x="739635" y="755954"/>
                </a:lnTo>
                <a:lnTo>
                  <a:pt x="743635" y="753021"/>
                </a:lnTo>
                <a:lnTo>
                  <a:pt x="747661" y="750100"/>
                </a:lnTo>
                <a:lnTo>
                  <a:pt x="756335" y="750938"/>
                </a:lnTo>
                <a:lnTo>
                  <a:pt x="753668" y="754278"/>
                </a:lnTo>
                <a:lnTo>
                  <a:pt x="751001" y="757631"/>
                </a:lnTo>
                <a:lnTo>
                  <a:pt x="747991" y="763904"/>
                </a:lnTo>
                <a:lnTo>
                  <a:pt x="758012" y="768502"/>
                </a:lnTo>
                <a:lnTo>
                  <a:pt x="765885" y="775394"/>
                </a:lnTo>
                <a:lnTo>
                  <a:pt x="773646" y="786826"/>
                </a:lnTo>
                <a:lnTo>
                  <a:pt x="780647" y="799578"/>
                </a:lnTo>
                <a:lnTo>
                  <a:pt x="788581" y="816460"/>
                </a:lnTo>
                <a:lnTo>
                  <a:pt x="794570" y="830901"/>
                </a:lnTo>
                <a:lnTo>
                  <a:pt x="798915" y="840595"/>
                </a:lnTo>
                <a:lnTo>
                  <a:pt x="804811" y="843381"/>
                </a:lnTo>
                <a:lnTo>
                  <a:pt x="805802" y="832510"/>
                </a:lnTo>
                <a:lnTo>
                  <a:pt x="810158" y="831253"/>
                </a:lnTo>
                <a:lnTo>
                  <a:pt x="814501" y="830008"/>
                </a:lnTo>
                <a:lnTo>
                  <a:pt x="817168" y="840460"/>
                </a:lnTo>
                <a:lnTo>
                  <a:pt x="821855" y="841717"/>
                </a:lnTo>
                <a:lnTo>
                  <a:pt x="826528" y="842962"/>
                </a:lnTo>
                <a:lnTo>
                  <a:pt x="832878" y="846327"/>
                </a:lnTo>
                <a:lnTo>
                  <a:pt x="836561" y="844638"/>
                </a:lnTo>
                <a:lnTo>
                  <a:pt x="840231" y="842962"/>
                </a:lnTo>
                <a:lnTo>
                  <a:pt x="848588" y="837107"/>
                </a:lnTo>
                <a:lnTo>
                  <a:pt x="851585" y="839203"/>
                </a:lnTo>
                <a:lnTo>
                  <a:pt x="854608" y="841298"/>
                </a:lnTo>
                <a:lnTo>
                  <a:pt x="858608" y="841298"/>
                </a:lnTo>
                <a:lnTo>
                  <a:pt x="861301" y="849236"/>
                </a:lnTo>
                <a:lnTo>
                  <a:pt x="863955" y="857186"/>
                </a:lnTo>
                <a:lnTo>
                  <a:pt x="867968" y="858875"/>
                </a:lnTo>
                <a:lnTo>
                  <a:pt x="870648" y="858875"/>
                </a:lnTo>
                <a:lnTo>
                  <a:pt x="873315" y="858875"/>
                </a:lnTo>
                <a:lnTo>
                  <a:pt x="873886" y="862634"/>
                </a:lnTo>
                <a:lnTo>
                  <a:pt x="873886" y="865987"/>
                </a:lnTo>
                <a:lnTo>
                  <a:pt x="873886" y="869327"/>
                </a:lnTo>
                <a:lnTo>
                  <a:pt x="878789" y="873798"/>
                </a:lnTo>
                <a:lnTo>
                  <a:pt x="881456" y="873798"/>
                </a:lnTo>
                <a:lnTo>
                  <a:pt x="884123" y="873798"/>
                </a:lnTo>
                <a:lnTo>
                  <a:pt x="891260" y="872667"/>
                </a:lnTo>
                <a:lnTo>
                  <a:pt x="893483" y="870991"/>
                </a:lnTo>
                <a:lnTo>
                  <a:pt x="895705" y="869327"/>
                </a:lnTo>
                <a:lnTo>
                  <a:pt x="898397" y="867676"/>
                </a:lnTo>
                <a:lnTo>
                  <a:pt x="898829" y="871562"/>
                </a:lnTo>
                <a:lnTo>
                  <a:pt x="899286" y="875474"/>
                </a:lnTo>
                <a:lnTo>
                  <a:pt x="903300" y="881595"/>
                </a:lnTo>
                <a:lnTo>
                  <a:pt x="905979" y="881595"/>
                </a:lnTo>
                <a:lnTo>
                  <a:pt x="908659" y="881595"/>
                </a:lnTo>
                <a:lnTo>
                  <a:pt x="913993" y="884402"/>
                </a:lnTo>
                <a:lnTo>
                  <a:pt x="914438" y="881595"/>
                </a:lnTo>
                <a:lnTo>
                  <a:pt x="914882" y="878814"/>
                </a:lnTo>
                <a:lnTo>
                  <a:pt x="922007" y="877150"/>
                </a:lnTo>
                <a:lnTo>
                  <a:pt x="924686" y="876579"/>
                </a:lnTo>
                <a:lnTo>
                  <a:pt x="927353" y="876020"/>
                </a:lnTo>
                <a:lnTo>
                  <a:pt x="936726" y="873798"/>
                </a:lnTo>
                <a:lnTo>
                  <a:pt x="938491" y="868768"/>
                </a:lnTo>
                <a:lnTo>
                  <a:pt x="940282" y="863765"/>
                </a:lnTo>
                <a:lnTo>
                  <a:pt x="947851" y="863765"/>
                </a:lnTo>
                <a:lnTo>
                  <a:pt x="950086" y="860399"/>
                </a:lnTo>
                <a:lnTo>
                  <a:pt x="952309" y="857072"/>
                </a:lnTo>
                <a:lnTo>
                  <a:pt x="958545" y="855395"/>
                </a:lnTo>
                <a:lnTo>
                  <a:pt x="959891" y="852043"/>
                </a:lnTo>
                <a:lnTo>
                  <a:pt x="961224" y="848690"/>
                </a:lnTo>
                <a:lnTo>
                  <a:pt x="969238" y="849261"/>
                </a:lnTo>
                <a:lnTo>
                  <a:pt x="970140" y="846467"/>
                </a:lnTo>
                <a:lnTo>
                  <a:pt x="971029" y="843673"/>
                </a:lnTo>
                <a:lnTo>
                  <a:pt x="977709" y="843114"/>
                </a:lnTo>
                <a:lnTo>
                  <a:pt x="980833" y="844232"/>
                </a:lnTo>
                <a:lnTo>
                  <a:pt x="983945" y="845350"/>
                </a:lnTo>
                <a:lnTo>
                  <a:pt x="999553" y="849236"/>
                </a:lnTo>
                <a:lnTo>
                  <a:pt x="1001775" y="848690"/>
                </a:lnTo>
                <a:lnTo>
                  <a:pt x="1003998" y="848131"/>
                </a:lnTo>
                <a:lnTo>
                  <a:pt x="1004455" y="858735"/>
                </a:lnTo>
                <a:lnTo>
                  <a:pt x="1006665" y="859282"/>
                </a:lnTo>
                <a:lnTo>
                  <a:pt x="1008913" y="859853"/>
                </a:lnTo>
                <a:lnTo>
                  <a:pt x="1016939" y="867663"/>
                </a:lnTo>
                <a:lnTo>
                  <a:pt x="1019162" y="865441"/>
                </a:lnTo>
                <a:lnTo>
                  <a:pt x="1021384" y="863193"/>
                </a:lnTo>
                <a:lnTo>
                  <a:pt x="1026731" y="860958"/>
                </a:lnTo>
                <a:lnTo>
                  <a:pt x="1031201" y="864298"/>
                </a:lnTo>
                <a:lnTo>
                  <a:pt x="1035659" y="867663"/>
                </a:lnTo>
                <a:lnTo>
                  <a:pt x="1040104" y="872121"/>
                </a:lnTo>
                <a:lnTo>
                  <a:pt x="1041882" y="868235"/>
                </a:lnTo>
                <a:lnTo>
                  <a:pt x="1043660" y="864298"/>
                </a:lnTo>
                <a:lnTo>
                  <a:pt x="1053033" y="862634"/>
                </a:lnTo>
                <a:lnTo>
                  <a:pt x="1054366" y="860399"/>
                </a:lnTo>
                <a:lnTo>
                  <a:pt x="1055712" y="858177"/>
                </a:lnTo>
                <a:lnTo>
                  <a:pt x="1057046" y="851484"/>
                </a:lnTo>
                <a:lnTo>
                  <a:pt x="1054798" y="849236"/>
                </a:lnTo>
                <a:lnTo>
                  <a:pt x="1052588" y="847039"/>
                </a:lnTo>
                <a:lnTo>
                  <a:pt x="1050366" y="838085"/>
                </a:lnTo>
                <a:lnTo>
                  <a:pt x="1049451" y="833640"/>
                </a:lnTo>
                <a:lnTo>
                  <a:pt x="1048562" y="829157"/>
                </a:lnTo>
                <a:lnTo>
                  <a:pt x="1054798" y="828052"/>
                </a:lnTo>
                <a:lnTo>
                  <a:pt x="1055712" y="824153"/>
                </a:lnTo>
                <a:lnTo>
                  <a:pt x="1056589" y="820254"/>
                </a:lnTo>
                <a:lnTo>
                  <a:pt x="1061948" y="819683"/>
                </a:lnTo>
                <a:lnTo>
                  <a:pt x="1063739" y="817448"/>
                </a:lnTo>
                <a:lnTo>
                  <a:pt x="1065504" y="815225"/>
                </a:lnTo>
                <a:lnTo>
                  <a:pt x="1065949" y="810209"/>
                </a:lnTo>
                <a:lnTo>
                  <a:pt x="1069073" y="811314"/>
                </a:lnTo>
                <a:lnTo>
                  <a:pt x="1072197" y="812444"/>
                </a:lnTo>
                <a:lnTo>
                  <a:pt x="1078877" y="815225"/>
                </a:lnTo>
                <a:lnTo>
                  <a:pt x="1080198" y="816902"/>
                </a:lnTo>
                <a:lnTo>
                  <a:pt x="1081544" y="818578"/>
                </a:lnTo>
                <a:lnTo>
                  <a:pt x="1086459" y="819683"/>
                </a:lnTo>
                <a:lnTo>
                  <a:pt x="1089571" y="819683"/>
                </a:lnTo>
                <a:lnTo>
                  <a:pt x="1092695" y="819683"/>
                </a:lnTo>
                <a:lnTo>
                  <a:pt x="1097597" y="823036"/>
                </a:lnTo>
                <a:lnTo>
                  <a:pt x="1100708" y="825271"/>
                </a:lnTo>
                <a:lnTo>
                  <a:pt x="1103833" y="827493"/>
                </a:lnTo>
                <a:lnTo>
                  <a:pt x="1113637" y="827493"/>
                </a:lnTo>
                <a:lnTo>
                  <a:pt x="1115415" y="830846"/>
                </a:lnTo>
                <a:lnTo>
                  <a:pt x="1117193" y="834186"/>
                </a:lnTo>
                <a:lnTo>
                  <a:pt x="1114971" y="843673"/>
                </a:lnTo>
                <a:lnTo>
                  <a:pt x="1117193" y="847039"/>
                </a:lnTo>
                <a:lnTo>
                  <a:pt x="1119416" y="850366"/>
                </a:lnTo>
                <a:lnTo>
                  <a:pt x="1124775" y="857618"/>
                </a:lnTo>
                <a:lnTo>
                  <a:pt x="1126566" y="855954"/>
                </a:lnTo>
                <a:lnTo>
                  <a:pt x="1128331" y="854265"/>
                </a:lnTo>
                <a:lnTo>
                  <a:pt x="1136802" y="861517"/>
                </a:lnTo>
                <a:lnTo>
                  <a:pt x="1139939" y="860958"/>
                </a:lnTo>
                <a:lnTo>
                  <a:pt x="1143050" y="860399"/>
                </a:lnTo>
                <a:lnTo>
                  <a:pt x="1147940" y="854265"/>
                </a:lnTo>
                <a:lnTo>
                  <a:pt x="1150619" y="854265"/>
                </a:lnTo>
                <a:lnTo>
                  <a:pt x="1153299" y="854265"/>
                </a:lnTo>
                <a:lnTo>
                  <a:pt x="1161757" y="851484"/>
                </a:lnTo>
                <a:lnTo>
                  <a:pt x="1164437" y="852043"/>
                </a:lnTo>
                <a:lnTo>
                  <a:pt x="1167091" y="852589"/>
                </a:lnTo>
                <a:lnTo>
                  <a:pt x="1176908" y="857072"/>
                </a:lnTo>
                <a:lnTo>
                  <a:pt x="1178255" y="855954"/>
                </a:lnTo>
                <a:lnTo>
                  <a:pt x="1179588" y="854824"/>
                </a:lnTo>
                <a:lnTo>
                  <a:pt x="1188491" y="856513"/>
                </a:lnTo>
                <a:lnTo>
                  <a:pt x="1189837" y="859853"/>
                </a:lnTo>
                <a:lnTo>
                  <a:pt x="1191171" y="863193"/>
                </a:lnTo>
                <a:lnTo>
                  <a:pt x="1202308" y="863193"/>
                </a:lnTo>
                <a:lnTo>
                  <a:pt x="1202308" y="867105"/>
                </a:lnTo>
                <a:lnTo>
                  <a:pt x="1202308" y="870991"/>
                </a:lnTo>
                <a:lnTo>
                  <a:pt x="1208544" y="873239"/>
                </a:lnTo>
                <a:lnTo>
                  <a:pt x="1210322" y="877709"/>
                </a:lnTo>
                <a:lnTo>
                  <a:pt x="1212113" y="882167"/>
                </a:lnTo>
                <a:lnTo>
                  <a:pt x="1226819" y="879373"/>
                </a:lnTo>
                <a:lnTo>
                  <a:pt x="1229499" y="882167"/>
                </a:lnTo>
                <a:lnTo>
                  <a:pt x="1232179" y="884961"/>
                </a:lnTo>
                <a:lnTo>
                  <a:pt x="1249108" y="884402"/>
                </a:lnTo>
                <a:lnTo>
                  <a:pt x="1249552" y="882167"/>
                </a:lnTo>
                <a:lnTo>
                  <a:pt x="1249997" y="879932"/>
                </a:lnTo>
                <a:lnTo>
                  <a:pt x="1266037" y="878814"/>
                </a:lnTo>
                <a:lnTo>
                  <a:pt x="1269161" y="876020"/>
                </a:lnTo>
                <a:lnTo>
                  <a:pt x="1272285" y="873239"/>
                </a:lnTo>
                <a:lnTo>
                  <a:pt x="1280731" y="874369"/>
                </a:lnTo>
                <a:lnTo>
                  <a:pt x="1281201" y="870445"/>
                </a:lnTo>
                <a:lnTo>
                  <a:pt x="1281645" y="866546"/>
                </a:lnTo>
                <a:lnTo>
                  <a:pt x="1289659" y="863765"/>
                </a:lnTo>
                <a:lnTo>
                  <a:pt x="1293228" y="860399"/>
                </a:lnTo>
                <a:lnTo>
                  <a:pt x="1296784" y="857072"/>
                </a:lnTo>
                <a:lnTo>
                  <a:pt x="1311046" y="857618"/>
                </a:lnTo>
                <a:lnTo>
                  <a:pt x="1311935" y="861517"/>
                </a:lnTo>
                <a:lnTo>
                  <a:pt x="1312824" y="865441"/>
                </a:lnTo>
                <a:lnTo>
                  <a:pt x="1321295" y="866546"/>
                </a:lnTo>
                <a:lnTo>
                  <a:pt x="1324863" y="864869"/>
                </a:lnTo>
                <a:lnTo>
                  <a:pt x="1328432" y="863193"/>
                </a:lnTo>
                <a:lnTo>
                  <a:pt x="1337792" y="865441"/>
                </a:lnTo>
                <a:lnTo>
                  <a:pt x="1339126" y="869327"/>
                </a:lnTo>
                <a:lnTo>
                  <a:pt x="1340472" y="873239"/>
                </a:lnTo>
                <a:lnTo>
                  <a:pt x="1351152" y="875474"/>
                </a:lnTo>
                <a:lnTo>
                  <a:pt x="1353832" y="874356"/>
                </a:lnTo>
                <a:lnTo>
                  <a:pt x="1356499" y="873239"/>
                </a:lnTo>
                <a:lnTo>
                  <a:pt x="1364970" y="865441"/>
                </a:lnTo>
                <a:lnTo>
                  <a:pt x="1368082" y="864869"/>
                </a:lnTo>
                <a:lnTo>
                  <a:pt x="1371206" y="864298"/>
                </a:lnTo>
                <a:lnTo>
                  <a:pt x="1375651" y="860399"/>
                </a:lnTo>
                <a:lnTo>
                  <a:pt x="1374774" y="856513"/>
                </a:lnTo>
                <a:lnTo>
                  <a:pt x="1373885" y="852589"/>
                </a:lnTo>
                <a:lnTo>
                  <a:pt x="1381023" y="841451"/>
                </a:lnTo>
                <a:lnTo>
                  <a:pt x="1381912" y="836993"/>
                </a:lnTo>
                <a:lnTo>
                  <a:pt x="1382801" y="832510"/>
                </a:lnTo>
                <a:lnTo>
                  <a:pt x="1389037" y="820254"/>
                </a:lnTo>
                <a:lnTo>
                  <a:pt x="1391272" y="819124"/>
                </a:lnTo>
                <a:lnTo>
                  <a:pt x="1393482" y="818019"/>
                </a:lnTo>
                <a:lnTo>
                  <a:pt x="1398396" y="812990"/>
                </a:lnTo>
                <a:lnTo>
                  <a:pt x="1397952" y="809650"/>
                </a:lnTo>
                <a:lnTo>
                  <a:pt x="1397507" y="806310"/>
                </a:lnTo>
                <a:lnTo>
                  <a:pt x="1396161" y="796264"/>
                </a:lnTo>
                <a:lnTo>
                  <a:pt x="1393482" y="796264"/>
                </a:lnTo>
                <a:lnTo>
                  <a:pt x="1390815" y="796264"/>
                </a:lnTo>
                <a:lnTo>
                  <a:pt x="1385925" y="796823"/>
                </a:lnTo>
                <a:lnTo>
                  <a:pt x="1392161" y="786218"/>
                </a:lnTo>
                <a:lnTo>
                  <a:pt x="1398384" y="775614"/>
                </a:lnTo>
                <a:lnTo>
                  <a:pt x="1409534" y="778408"/>
                </a:lnTo>
                <a:lnTo>
                  <a:pt x="1411325" y="778408"/>
                </a:lnTo>
                <a:lnTo>
                  <a:pt x="1413090" y="778408"/>
                </a:lnTo>
                <a:lnTo>
                  <a:pt x="1427352" y="773950"/>
                </a:lnTo>
                <a:lnTo>
                  <a:pt x="1433601" y="776173"/>
                </a:lnTo>
                <a:lnTo>
                  <a:pt x="1439837" y="778408"/>
                </a:lnTo>
                <a:lnTo>
                  <a:pt x="1443837" y="775080"/>
                </a:lnTo>
                <a:lnTo>
                  <a:pt x="1450530" y="779526"/>
                </a:lnTo>
                <a:lnTo>
                  <a:pt x="1457210" y="783983"/>
                </a:lnTo>
                <a:lnTo>
                  <a:pt x="1466570" y="782307"/>
                </a:lnTo>
                <a:lnTo>
                  <a:pt x="1468805" y="786218"/>
                </a:lnTo>
                <a:lnTo>
                  <a:pt x="1471040" y="790130"/>
                </a:lnTo>
                <a:lnTo>
                  <a:pt x="1479943" y="793483"/>
                </a:lnTo>
                <a:lnTo>
                  <a:pt x="1478610" y="800163"/>
                </a:lnTo>
                <a:lnTo>
                  <a:pt x="1480553" y="805604"/>
                </a:lnTo>
                <a:lnTo>
                  <a:pt x="1485317" y="815144"/>
                </a:lnTo>
                <a:lnTo>
                  <a:pt x="1490279" y="830907"/>
                </a:lnTo>
                <a:lnTo>
                  <a:pt x="1494482" y="839077"/>
                </a:lnTo>
                <a:lnTo>
                  <a:pt x="1499248" y="852164"/>
                </a:lnTo>
                <a:lnTo>
                  <a:pt x="1502232" y="862634"/>
                </a:lnTo>
                <a:lnTo>
                  <a:pt x="1501343" y="866546"/>
                </a:lnTo>
                <a:lnTo>
                  <a:pt x="1500441" y="872667"/>
                </a:lnTo>
                <a:lnTo>
                  <a:pt x="1508010" y="873239"/>
                </a:lnTo>
                <a:lnTo>
                  <a:pt x="1515605" y="873798"/>
                </a:lnTo>
                <a:lnTo>
                  <a:pt x="1520939" y="881037"/>
                </a:lnTo>
                <a:lnTo>
                  <a:pt x="1522729" y="879932"/>
                </a:lnTo>
                <a:lnTo>
                  <a:pt x="1524520" y="878814"/>
                </a:lnTo>
                <a:lnTo>
                  <a:pt x="1533410" y="882713"/>
                </a:lnTo>
                <a:lnTo>
                  <a:pt x="1537881" y="888301"/>
                </a:lnTo>
                <a:lnTo>
                  <a:pt x="1542338" y="893876"/>
                </a:lnTo>
                <a:lnTo>
                  <a:pt x="1549018" y="891095"/>
                </a:lnTo>
                <a:lnTo>
                  <a:pt x="1548574" y="897242"/>
                </a:lnTo>
                <a:lnTo>
                  <a:pt x="1548117" y="903363"/>
                </a:lnTo>
                <a:lnTo>
                  <a:pt x="1552155" y="908380"/>
                </a:lnTo>
                <a:lnTo>
                  <a:pt x="1551685" y="913396"/>
                </a:lnTo>
                <a:lnTo>
                  <a:pt x="1551241" y="918425"/>
                </a:lnTo>
                <a:lnTo>
                  <a:pt x="1560169" y="921765"/>
                </a:lnTo>
                <a:lnTo>
                  <a:pt x="1566405" y="920648"/>
                </a:lnTo>
                <a:lnTo>
                  <a:pt x="1572640" y="919543"/>
                </a:lnTo>
                <a:lnTo>
                  <a:pt x="1577085" y="923442"/>
                </a:lnTo>
                <a:lnTo>
                  <a:pt x="1579765" y="916749"/>
                </a:lnTo>
                <a:lnTo>
                  <a:pt x="1582445" y="910043"/>
                </a:lnTo>
                <a:lnTo>
                  <a:pt x="1591348" y="912837"/>
                </a:lnTo>
                <a:lnTo>
                  <a:pt x="1594472" y="910043"/>
                </a:lnTo>
                <a:lnTo>
                  <a:pt x="1597583" y="907275"/>
                </a:lnTo>
                <a:lnTo>
                  <a:pt x="1606956" y="903909"/>
                </a:lnTo>
                <a:lnTo>
                  <a:pt x="1606511" y="913955"/>
                </a:lnTo>
                <a:lnTo>
                  <a:pt x="1606054" y="924001"/>
                </a:lnTo>
                <a:lnTo>
                  <a:pt x="1611414" y="926223"/>
                </a:lnTo>
                <a:lnTo>
                  <a:pt x="1606943" y="929576"/>
                </a:lnTo>
                <a:lnTo>
                  <a:pt x="1602485" y="932916"/>
                </a:lnTo>
                <a:lnTo>
                  <a:pt x="1600263" y="947432"/>
                </a:lnTo>
                <a:lnTo>
                  <a:pt x="1598929" y="953554"/>
                </a:lnTo>
                <a:lnTo>
                  <a:pt x="1597583" y="959688"/>
                </a:lnTo>
                <a:lnTo>
                  <a:pt x="1590890" y="961364"/>
                </a:lnTo>
                <a:lnTo>
                  <a:pt x="1590014" y="968057"/>
                </a:lnTo>
                <a:lnTo>
                  <a:pt x="1589125" y="974750"/>
                </a:lnTo>
                <a:lnTo>
                  <a:pt x="1582877" y="975309"/>
                </a:lnTo>
                <a:lnTo>
                  <a:pt x="1582877" y="980338"/>
                </a:lnTo>
                <a:lnTo>
                  <a:pt x="1582877" y="985354"/>
                </a:lnTo>
                <a:lnTo>
                  <a:pt x="1573974" y="984237"/>
                </a:lnTo>
                <a:lnTo>
                  <a:pt x="1569516" y="980338"/>
                </a:lnTo>
                <a:lnTo>
                  <a:pt x="1565059" y="976426"/>
                </a:lnTo>
                <a:lnTo>
                  <a:pt x="1560614" y="987590"/>
                </a:lnTo>
                <a:lnTo>
                  <a:pt x="1557045" y="987590"/>
                </a:lnTo>
                <a:lnTo>
                  <a:pt x="1553463" y="987590"/>
                </a:lnTo>
                <a:lnTo>
                  <a:pt x="1553921" y="997064"/>
                </a:lnTo>
                <a:lnTo>
                  <a:pt x="1554810" y="1000988"/>
                </a:lnTo>
                <a:lnTo>
                  <a:pt x="1555711" y="1004874"/>
                </a:lnTo>
                <a:lnTo>
                  <a:pt x="1553476" y="1009891"/>
                </a:lnTo>
                <a:lnTo>
                  <a:pt x="1555711" y="1016596"/>
                </a:lnTo>
                <a:lnTo>
                  <a:pt x="1556905" y="1020178"/>
                </a:lnTo>
                <a:lnTo>
                  <a:pt x="1556169" y="1027010"/>
                </a:lnTo>
                <a:lnTo>
                  <a:pt x="1556765" y="1034630"/>
                </a:lnTo>
                <a:lnTo>
                  <a:pt x="1562201" y="1029703"/>
                </a:lnTo>
                <a:lnTo>
                  <a:pt x="1567116" y="1026071"/>
                </a:lnTo>
                <a:lnTo>
                  <a:pt x="1569300" y="1026071"/>
                </a:lnTo>
                <a:lnTo>
                  <a:pt x="1574876" y="1026071"/>
                </a:lnTo>
                <a:lnTo>
                  <a:pt x="1580438" y="1038072"/>
                </a:lnTo>
                <a:lnTo>
                  <a:pt x="1619716" y="1013835"/>
                </a:lnTo>
                <a:lnTo>
                  <a:pt x="1624281" y="1005579"/>
                </a:lnTo>
                <a:lnTo>
                  <a:pt x="1632637" y="994124"/>
                </a:lnTo>
                <a:lnTo>
                  <a:pt x="1658063" y="959325"/>
                </a:lnTo>
                <a:lnTo>
                  <a:pt x="1670972" y="934587"/>
                </a:lnTo>
                <a:lnTo>
                  <a:pt x="1678160" y="922730"/>
                </a:lnTo>
                <a:lnTo>
                  <a:pt x="1683389" y="914378"/>
                </a:lnTo>
                <a:lnTo>
                  <a:pt x="1686712" y="907541"/>
                </a:lnTo>
                <a:lnTo>
                  <a:pt x="1688503" y="906983"/>
                </a:lnTo>
                <a:lnTo>
                  <a:pt x="1693417" y="893876"/>
                </a:lnTo>
                <a:lnTo>
                  <a:pt x="1696293" y="880684"/>
                </a:lnTo>
                <a:lnTo>
                  <a:pt x="1697915" y="864518"/>
                </a:lnTo>
                <a:lnTo>
                  <a:pt x="1698916" y="850601"/>
                </a:lnTo>
                <a:lnTo>
                  <a:pt x="1701431" y="841997"/>
                </a:lnTo>
                <a:lnTo>
                  <a:pt x="1700529" y="836142"/>
                </a:lnTo>
                <a:lnTo>
                  <a:pt x="1702765" y="832510"/>
                </a:lnTo>
                <a:lnTo>
                  <a:pt x="1704987" y="828903"/>
                </a:lnTo>
                <a:lnTo>
                  <a:pt x="1703870" y="823874"/>
                </a:lnTo>
                <a:lnTo>
                  <a:pt x="1708327" y="819124"/>
                </a:lnTo>
                <a:lnTo>
                  <a:pt x="1712798" y="814400"/>
                </a:lnTo>
                <a:lnTo>
                  <a:pt x="1711896" y="810209"/>
                </a:lnTo>
                <a:lnTo>
                  <a:pt x="1710791" y="806576"/>
                </a:lnTo>
                <a:lnTo>
                  <a:pt x="1709673" y="802957"/>
                </a:lnTo>
                <a:lnTo>
                  <a:pt x="1711007" y="794867"/>
                </a:lnTo>
                <a:lnTo>
                  <a:pt x="1709889" y="792352"/>
                </a:lnTo>
                <a:lnTo>
                  <a:pt x="1708784" y="789838"/>
                </a:lnTo>
                <a:lnTo>
                  <a:pt x="1709000" y="788733"/>
                </a:lnTo>
                <a:lnTo>
                  <a:pt x="1711667" y="786777"/>
                </a:lnTo>
                <a:lnTo>
                  <a:pt x="1714347" y="784834"/>
                </a:lnTo>
                <a:lnTo>
                  <a:pt x="1709889" y="779805"/>
                </a:lnTo>
                <a:lnTo>
                  <a:pt x="1706117" y="777570"/>
                </a:lnTo>
                <a:lnTo>
                  <a:pt x="1702320" y="775335"/>
                </a:lnTo>
                <a:lnTo>
                  <a:pt x="1697418" y="773391"/>
                </a:lnTo>
                <a:lnTo>
                  <a:pt x="1696961" y="768096"/>
                </a:lnTo>
                <a:lnTo>
                  <a:pt x="1696516" y="762787"/>
                </a:lnTo>
                <a:lnTo>
                  <a:pt x="1690065" y="756386"/>
                </a:lnTo>
                <a:lnTo>
                  <a:pt x="1685150" y="756932"/>
                </a:lnTo>
                <a:lnTo>
                  <a:pt x="1680248" y="757504"/>
                </a:lnTo>
                <a:lnTo>
                  <a:pt x="1671116" y="753592"/>
                </a:lnTo>
                <a:lnTo>
                  <a:pt x="1672234" y="757504"/>
                </a:lnTo>
                <a:lnTo>
                  <a:pt x="1673339" y="761403"/>
                </a:lnTo>
                <a:lnTo>
                  <a:pt x="1671777" y="764730"/>
                </a:lnTo>
                <a:lnTo>
                  <a:pt x="1669338" y="763904"/>
                </a:lnTo>
                <a:lnTo>
                  <a:pt x="1666900" y="763066"/>
                </a:lnTo>
                <a:lnTo>
                  <a:pt x="1665770" y="765581"/>
                </a:lnTo>
                <a:lnTo>
                  <a:pt x="1662874" y="771156"/>
                </a:lnTo>
                <a:lnTo>
                  <a:pt x="1659991" y="776744"/>
                </a:lnTo>
                <a:lnTo>
                  <a:pt x="1649729" y="777278"/>
                </a:lnTo>
                <a:lnTo>
                  <a:pt x="1654403" y="771982"/>
                </a:lnTo>
                <a:lnTo>
                  <a:pt x="1659077" y="766699"/>
                </a:lnTo>
                <a:lnTo>
                  <a:pt x="1652854" y="766406"/>
                </a:lnTo>
                <a:lnTo>
                  <a:pt x="1653730" y="760831"/>
                </a:lnTo>
                <a:lnTo>
                  <a:pt x="1654644" y="755256"/>
                </a:lnTo>
                <a:lnTo>
                  <a:pt x="1658416" y="749680"/>
                </a:lnTo>
                <a:lnTo>
                  <a:pt x="1653298" y="753313"/>
                </a:lnTo>
                <a:lnTo>
                  <a:pt x="1648167" y="756932"/>
                </a:lnTo>
                <a:lnTo>
                  <a:pt x="1648167" y="765581"/>
                </a:lnTo>
                <a:lnTo>
                  <a:pt x="1643938" y="766699"/>
                </a:lnTo>
                <a:lnTo>
                  <a:pt x="1639709" y="767816"/>
                </a:lnTo>
                <a:lnTo>
                  <a:pt x="1641043" y="751649"/>
                </a:lnTo>
                <a:lnTo>
                  <a:pt x="1642148" y="747458"/>
                </a:lnTo>
                <a:lnTo>
                  <a:pt x="1643278" y="743280"/>
                </a:lnTo>
                <a:lnTo>
                  <a:pt x="1634350" y="747737"/>
                </a:lnTo>
                <a:lnTo>
                  <a:pt x="1625003" y="746899"/>
                </a:lnTo>
                <a:lnTo>
                  <a:pt x="1615643" y="746061"/>
                </a:lnTo>
                <a:lnTo>
                  <a:pt x="1618094" y="737958"/>
                </a:lnTo>
                <a:lnTo>
                  <a:pt x="1625663" y="732942"/>
                </a:lnTo>
                <a:lnTo>
                  <a:pt x="1633245" y="727925"/>
                </a:lnTo>
                <a:lnTo>
                  <a:pt x="1631911" y="723201"/>
                </a:lnTo>
                <a:lnTo>
                  <a:pt x="1635696" y="721220"/>
                </a:lnTo>
                <a:lnTo>
                  <a:pt x="1639481" y="719277"/>
                </a:lnTo>
                <a:lnTo>
                  <a:pt x="1649285" y="711187"/>
                </a:lnTo>
                <a:lnTo>
                  <a:pt x="1655076" y="706996"/>
                </a:lnTo>
                <a:lnTo>
                  <a:pt x="1660867" y="702818"/>
                </a:lnTo>
                <a:lnTo>
                  <a:pt x="1661985" y="698093"/>
                </a:lnTo>
                <a:lnTo>
                  <a:pt x="1663318" y="693343"/>
                </a:lnTo>
                <a:lnTo>
                  <a:pt x="1669355" y="686426"/>
                </a:lnTo>
                <a:lnTo>
                  <a:pt x="1680742" y="676987"/>
                </a:lnTo>
                <a:lnTo>
                  <a:pt x="1693089" y="664128"/>
                </a:lnTo>
                <a:lnTo>
                  <a:pt x="1699519" y="655716"/>
                </a:lnTo>
                <a:lnTo>
                  <a:pt x="1708955" y="644144"/>
                </a:lnTo>
                <a:lnTo>
                  <a:pt x="1717607" y="635738"/>
                </a:lnTo>
                <a:lnTo>
                  <a:pt x="1723693" y="627840"/>
                </a:lnTo>
                <a:lnTo>
                  <a:pt x="1736276" y="619729"/>
                </a:lnTo>
                <a:lnTo>
                  <a:pt x="1753312" y="616309"/>
                </a:lnTo>
                <a:lnTo>
                  <a:pt x="1767224" y="616466"/>
                </a:lnTo>
                <a:lnTo>
                  <a:pt x="1776524" y="618914"/>
                </a:lnTo>
                <a:lnTo>
                  <a:pt x="1782533" y="625005"/>
                </a:lnTo>
                <a:lnTo>
                  <a:pt x="1784997" y="623341"/>
                </a:lnTo>
                <a:lnTo>
                  <a:pt x="1786991" y="620560"/>
                </a:lnTo>
                <a:lnTo>
                  <a:pt x="1788998" y="617766"/>
                </a:lnTo>
                <a:lnTo>
                  <a:pt x="1793443" y="619150"/>
                </a:lnTo>
                <a:lnTo>
                  <a:pt x="1801025" y="620268"/>
                </a:lnTo>
                <a:lnTo>
                  <a:pt x="1808606" y="621385"/>
                </a:lnTo>
                <a:lnTo>
                  <a:pt x="1810397" y="615797"/>
                </a:lnTo>
                <a:lnTo>
                  <a:pt x="1815503" y="617766"/>
                </a:lnTo>
                <a:lnTo>
                  <a:pt x="1820633" y="619721"/>
                </a:lnTo>
                <a:lnTo>
                  <a:pt x="1824862" y="620826"/>
                </a:lnTo>
                <a:lnTo>
                  <a:pt x="1827974" y="613295"/>
                </a:lnTo>
                <a:lnTo>
                  <a:pt x="1831098" y="605764"/>
                </a:lnTo>
                <a:lnTo>
                  <a:pt x="1845817" y="607161"/>
                </a:lnTo>
                <a:lnTo>
                  <a:pt x="1849145" y="610235"/>
                </a:lnTo>
                <a:lnTo>
                  <a:pt x="1852498" y="613308"/>
                </a:lnTo>
                <a:lnTo>
                  <a:pt x="1855177" y="617474"/>
                </a:lnTo>
                <a:lnTo>
                  <a:pt x="1860524" y="613029"/>
                </a:lnTo>
                <a:lnTo>
                  <a:pt x="1865871" y="608558"/>
                </a:lnTo>
                <a:lnTo>
                  <a:pt x="1865871" y="618883"/>
                </a:lnTo>
                <a:lnTo>
                  <a:pt x="1870976" y="619721"/>
                </a:lnTo>
                <a:lnTo>
                  <a:pt x="1876107" y="620560"/>
                </a:lnTo>
                <a:lnTo>
                  <a:pt x="1872767" y="626122"/>
                </a:lnTo>
                <a:lnTo>
                  <a:pt x="1868309" y="625576"/>
                </a:lnTo>
                <a:lnTo>
                  <a:pt x="1863852" y="625005"/>
                </a:lnTo>
                <a:lnTo>
                  <a:pt x="1858289" y="628357"/>
                </a:lnTo>
                <a:lnTo>
                  <a:pt x="1863407" y="632002"/>
                </a:lnTo>
                <a:lnTo>
                  <a:pt x="1868550" y="635609"/>
                </a:lnTo>
                <a:lnTo>
                  <a:pt x="1874558" y="628637"/>
                </a:lnTo>
                <a:lnTo>
                  <a:pt x="1878571" y="629196"/>
                </a:lnTo>
                <a:lnTo>
                  <a:pt x="1882571" y="629754"/>
                </a:lnTo>
                <a:lnTo>
                  <a:pt x="1888807" y="630313"/>
                </a:lnTo>
                <a:lnTo>
                  <a:pt x="1894382" y="625855"/>
                </a:lnTo>
                <a:lnTo>
                  <a:pt x="1899958" y="621385"/>
                </a:lnTo>
                <a:lnTo>
                  <a:pt x="1901507" y="629488"/>
                </a:lnTo>
                <a:lnTo>
                  <a:pt x="1905088" y="625576"/>
                </a:lnTo>
                <a:lnTo>
                  <a:pt x="1908644" y="621652"/>
                </a:lnTo>
                <a:lnTo>
                  <a:pt x="1916671" y="620560"/>
                </a:lnTo>
                <a:lnTo>
                  <a:pt x="1920671" y="620826"/>
                </a:lnTo>
                <a:lnTo>
                  <a:pt x="1924697" y="621118"/>
                </a:lnTo>
                <a:lnTo>
                  <a:pt x="1921357" y="614972"/>
                </a:lnTo>
                <a:lnTo>
                  <a:pt x="1914664" y="614972"/>
                </a:lnTo>
                <a:lnTo>
                  <a:pt x="1907971" y="614972"/>
                </a:lnTo>
                <a:lnTo>
                  <a:pt x="1908200" y="610514"/>
                </a:lnTo>
                <a:lnTo>
                  <a:pt x="1913547" y="599058"/>
                </a:lnTo>
                <a:lnTo>
                  <a:pt x="1921404" y="587871"/>
                </a:lnTo>
                <a:lnTo>
                  <a:pt x="1930656" y="579284"/>
                </a:lnTo>
                <a:lnTo>
                  <a:pt x="1942071" y="567575"/>
                </a:lnTo>
                <a:lnTo>
                  <a:pt x="1946744" y="570915"/>
                </a:lnTo>
                <a:lnTo>
                  <a:pt x="1946744" y="566432"/>
                </a:lnTo>
                <a:lnTo>
                  <a:pt x="1946744" y="561974"/>
                </a:lnTo>
                <a:lnTo>
                  <a:pt x="1949856" y="549427"/>
                </a:lnTo>
                <a:lnTo>
                  <a:pt x="1954783" y="549160"/>
                </a:lnTo>
                <a:lnTo>
                  <a:pt x="1965752" y="549638"/>
                </a:lnTo>
                <a:lnTo>
                  <a:pt x="1978882" y="546780"/>
                </a:lnTo>
                <a:lnTo>
                  <a:pt x="1987080" y="541070"/>
                </a:lnTo>
                <a:lnTo>
                  <a:pt x="1986406" y="550265"/>
                </a:lnTo>
                <a:lnTo>
                  <a:pt x="1989531" y="551662"/>
                </a:lnTo>
                <a:lnTo>
                  <a:pt x="1992642" y="553059"/>
                </a:lnTo>
                <a:lnTo>
                  <a:pt x="1996884" y="543572"/>
                </a:lnTo>
                <a:lnTo>
                  <a:pt x="2000440" y="546366"/>
                </a:lnTo>
                <a:lnTo>
                  <a:pt x="2004021" y="549160"/>
                </a:lnTo>
                <a:lnTo>
                  <a:pt x="1995093" y="555853"/>
                </a:lnTo>
                <a:lnTo>
                  <a:pt x="1993087" y="563930"/>
                </a:lnTo>
                <a:lnTo>
                  <a:pt x="1991080" y="572007"/>
                </a:lnTo>
                <a:lnTo>
                  <a:pt x="1997760" y="568960"/>
                </a:lnTo>
                <a:lnTo>
                  <a:pt x="2001558" y="571195"/>
                </a:lnTo>
                <a:lnTo>
                  <a:pt x="2005342" y="573430"/>
                </a:lnTo>
                <a:lnTo>
                  <a:pt x="1996655" y="576770"/>
                </a:lnTo>
                <a:lnTo>
                  <a:pt x="1997557" y="578992"/>
                </a:lnTo>
                <a:lnTo>
                  <a:pt x="1998433" y="581228"/>
                </a:lnTo>
                <a:lnTo>
                  <a:pt x="2006015" y="581228"/>
                </a:lnTo>
                <a:lnTo>
                  <a:pt x="2015820" y="568960"/>
                </a:lnTo>
                <a:lnTo>
                  <a:pt x="2027703" y="557784"/>
                </a:lnTo>
                <a:lnTo>
                  <a:pt x="2037792" y="554102"/>
                </a:lnTo>
                <a:lnTo>
                  <a:pt x="2047011" y="555015"/>
                </a:lnTo>
                <a:lnTo>
                  <a:pt x="2043442" y="547204"/>
                </a:lnTo>
                <a:lnTo>
                  <a:pt x="2043887" y="535774"/>
                </a:lnTo>
                <a:lnTo>
                  <a:pt x="2051450" y="525807"/>
                </a:lnTo>
                <a:lnTo>
                  <a:pt x="2064832" y="523149"/>
                </a:lnTo>
                <a:lnTo>
                  <a:pt x="2075980" y="527672"/>
                </a:lnTo>
                <a:lnTo>
                  <a:pt x="2075522" y="530745"/>
                </a:lnTo>
                <a:lnTo>
                  <a:pt x="2069515" y="528789"/>
                </a:lnTo>
                <a:lnTo>
                  <a:pt x="2063495" y="526846"/>
                </a:lnTo>
                <a:lnTo>
                  <a:pt x="2057933" y="533526"/>
                </a:lnTo>
                <a:lnTo>
                  <a:pt x="2058149" y="543013"/>
                </a:lnTo>
                <a:lnTo>
                  <a:pt x="2058377" y="552500"/>
                </a:lnTo>
                <a:lnTo>
                  <a:pt x="2052789" y="555548"/>
                </a:lnTo>
                <a:lnTo>
                  <a:pt x="2055710" y="559206"/>
                </a:lnTo>
                <a:lnTo>
                  <a:pt x="2058593" y="562825"/>
                </a:lnTo>
                <a:lnTo>
                  <a:pt x="2051469" y="563664"/>
                </a:lnTo>
                <a:lnTo>
                  <a:pt x="2051240" y="567575"/>
                </a:lnTo>
                <a:lnTo>
                  <a:pt x="2051024" y="571474"/>
                </a:lnTo>
                <a:lnTo>
                  <a:pt x="2051240" y="574547"/>
                </a:lnTo>
                <a:lnTo>
                  <a:pt x="2046795" y="576211"/>
                </a:lnTo>
                <a:lnTo>
                  <a:pt x="2042337" y="577875"/>
                </a:lnTo>
                <a:lnTo>
                  <a:pt x="2027402" y="579843"/>
                </a:lnTo>
                <a:lnTo>
                  <a:pt x="2026958" y="587082"/>
                </a:lnTo>
                <a:lnTo>
                  <a:pt x="2026513" y="594347"/>
                </a:lnTo>
                <a:lnTo>
                  <a:pt x="2018487" y="595172"/>
                </a:lnTo>
                <a:lnTo>
                  <a:pt x="2014689" y="604088"/>
                </a:lnTo>
                <a:lnTo>
                  <a:pt x="2008856" y="611562"/>
                </a:lnTo>
                <a:lnTo>
                  <a:pt x="1999775" y="619678"/>
                </a:lnTo>
                <a:lnTo>
                  <a:pt x="1989956" y="631036"/>
                </a:lnTo>
                <a:lnTo>
                  <a:pt x="1977173" y="647269"/>
                </a:lnTo>
                <a:lnTo>
                  <a:pt x="1966612" y="654109"/>
                </a:lnTo>
                <a:lnTo>
                  <a:pt x="1962125" y="657309"/>
                </a:lnTo>
                <a:lnTo>
                  <a:pt x="1962124" y="660717"/>
                </a:lnTo>
                <a:lnTo>
                  <a:pt x="1951647" y="660438"/>
                </a:lnTo>
                <a:lnTo>
                  <a:pt x="1948078" y="660984"/>
                </a:lnTo>
                <a:lnTo>
                  <a:pt x="1947233" y="666607"/>
                </a:lnTo>
                <a:lnTo>
                  <a:pt x="1945737" y="678977"/>
                </a:lnTo>
                <a:lnTo>
                  <a:pt x="1938398" y="691083"/>
                </a:lnTo>
                <a:lnTo>
                  <a:pt x="1933179" y="703075"/>
                </a:lnTo>
                <a:lnTo>
                  <a:pt x="1930090" y="714991"/>
                </a:lnTo>
                <a:lnTo>
                  <a:pt x="1929140" y="726868"/>
                </a:lnTo>
                <a:lnTo>
                  <a:pt x="1929629" y="738077"/>
                </a:lnTo>
                <a:lnTo>
                  <a:pt x="1934216" y="782730"/>
                </a:lnTo>
                <a:lnTo>
                  <a:pt x="1939311" y="807239"/>
                </a:lnTo>
                <a:lnTo>
                  <a:pt x="1940335" y="821131"/>
                </a:lnTo>
                <a:lnTo>
                  <a:pt x="1945195" y="833069"/>
                </a:lnTo>
                <a:lnTo>
                  <a:pt x="1944077" y="840041"/>
                </a:lnTo>
                <a:lnTo>
                  <a:pt x="1946071" y="842556"/>
                </a:lnTo>
                <a:lnTo>
                  <a:pt x="1952078" y="837906"/>
                </a:lnTo>
                <a:lnTo>
                  <a:pt x="1960790" y="826747"/>
                </a:lnTo>
                <a:lnTo>
                  <a:pt x="1967471" y="819683"/>
                </a:lnTo>
                <a:lnTo>
                  <a:pt x="1965680" y="817740"/>
                </a:lnTo>
                <a:lnTo>
                  <a:pt x="1969477" y="814666"/>
                </a:lnTo>
                <a:lnTo>
                  <a:pt x="1973275" y="811606"/>
                </a:lnTo>
                <a:lnTo>
                  <a:pt x="1971700" y="798766"/>
                </a:lnTo>
                <a:lnTo>
                  <a:pt x="1972830" y="795426"/>
                </a:lnTo>
                <a:lnTo>
                  <a:pt x="1973922" y="792073"/>
                </a:lnTo>
                <a:lnTo>
                  <a:pt x="1980844" y="790409"/>
                </a:lnTo>
                <a:lnTo>
                  <a:pt x="1983054" y="786777"/>
                </a:lnTo>
                <a:lnTo>
                  <a:pt x="1985289" y="783158"/>
                </a:lnTo>
                <a:lnTo>
                  <a:pt x="1991080" y="785393"/>
                </a:lnTo>
                <a:lnTo>
                  <a:pt x="1994204" y="783983"/>
                </a:lnTo>
                <a:lnTo>
                  <a:pt x="1997316" y="782599"/>
                </a:lnTo>
                <a:lnTo>
                  <a:pt x="1993976" y="773391"/>
                </a:lnTo>
                <a:lnTo>
                  <a:pt x="1992871" y="768096"/>
                </a:lnTo>
                <a:lnTo>
                  <a:pt x="1991753" y="762787"/>
                </a:lnTo>
                <a:lnTo>
                  <a:pt x="2001989" y="755522"/>
                </a:lnTo>
                <a:lnTo>
                  <a:pt x="2007349" y="750798"/>
                </a:lnTo>
                <a:lnTo>
                  <a:pt x="2015712" y="749620"/>
                </a:lnTo>
                <a:lnTo>
                  <a:pt x="2024589" y="747745"/>
                </a:lnTo>
                <a:lnTo>
                  <a:pt x="2031415" y="739927"/>
                </a:lnTo>
                <a:lnTo>
                  <a:pt x="2024951" y="731824"/>
                </a:lnTo>
                <a:lnTo>
                  <a:pt x="2022716" y="728205"/>
                </a:lnTo>
                <a:lnTo>
                  <a:pt x="2024968" y="717173"/>
                </a:lnTo>
                <a:lnTo>
                  <a:pt x="2032323" y="705948"/>
                </a:lnTo>
                <a:lnTo>
                  <a:pt x="2038095" y="703668"/>
                </a:lnTo>
                <a:lnTo>
                  <a:pt x="2040559" y="709510"/>
                </a:lnTo>
                <a:lnTo>
                  <a:pt x="2045004" y="704494"/>
                </a:lnTo>
                <a:lnTo>
                  <a:pt x="2049462" y="699465"/>
                </a:lnTo>
                <a:lnTo>
                  <a:pt x="2041004" y="691400"/>
                </a:lnTo>
                <a:lnTo>
                  <a:pt x="2037880" y="691959"/>
                </a:lnTo>
                <a:lnTo>
                  <a:pt x="2034755" y="692505"/>
                </a:lnTo>
                <a:lnTo>
                  <a:pt x="2033650" y="677722"/>
                </a:lnTo>
                <a:lnTo>
                  <a:pt x="2041004" y="670763"/>
                </a:lnTo>
                <a:lnTo>
                  <a:pt x="2048357" y="663790"/>
                </a:lnTo>
                <a:lnTo>
                  <a:pt x="2045449" y="662393"/>
                </a:lnTo>
                <a:lnTo>
                  <a:pt x="2040559" y="660717"/>
                </a:lnTo>
                <a:lnTo>
                  <a:pt x="2035657" y="659053"/>
                </a:lnTo>
                <a:lnTo>
                  <a:pt x="2034755" y="661276"/>
                </a:lnTo>
                <a:lnTo>
                  <a:pt x="2030971" y="661543"/>
                </a:lnTo>
                <a:lnTo>
                  <a:pt x="2027186" y="661835"/>
                </a:lnTo>
                <a:lnTo>
                  <a:pt x="2023389" y="651789"/>
                </a:lnTo>
                <a:lnTo>
                  <a:pt x="2029193" y="642035"/>
                </a:lnTo>
                <a:lnTo>
                  <a:pt x="2034984" y="632256"/>
                </a:lnTo>
                <a:lnTo>
                  <a:pt x="2040559" y="633374"/>
                </a:lnTo>
                <a:lnTo>
                  <a:pt x="2041893" y="625309"/>
                </a:lnTo>
                <a:lnTo>
                  <a:pt x="2047069" y="612432"/>
                </a:lnTo>
                <a:lnTo>
                  <a:pt x="2053030" y="602043"/>
                </a:lnTo>
                <a:lnTo>
                  <a:pt x="2055253" y="597395"/>
                </a:lnTo>
                <a:lnTo>
                  <a:pt x="2063280" y="601586"/>
                </a:lnTo>
                <a:lnTo>
                  <a:pt x="2066404" y="600748"/>
                </a:lnTo>
                <a:lnTo>
                  <a:pt x="2069515" y="599909"/>
                </a:lnTo>
                <a:lnTo>
                  <a:pt x="2068410" y="608279"/>
                </a:lnTo>
                <a:lnTo>
                  <a:pt x="2072195" y="604088"/>
                </a:lnTo>
                <a:lnTo>
                  <a:pt x="2075980" y="599909"/>
                </a:lnTo>
                <a:lnTo>
                  <a:pt x="2082215" y="585977"/>
                </a:lnTo>
                <a:lnTo>
                  <a:pt x="2087333" y="585977"/>
                </a:lnTo>
                <a:lnTo>
                  <a:pt x="2092464" y="585977"/>
                </a:lnTo>
                <a:lnTo>
                  <a:pt x="2089124" y="596290"/>
                </a:lnTo>
                <a:lnTo>
                  <a:pt x="2090470" y="602424"/>
                </a:lnTo>
                <a:lnTo>
                  <a:pt x="2094081" y="603075"/>
                </a:lnTo>
                <a:lnTo>
                  <a:pt x="2103470" y="593291"/>
                </a:lnTo>
                <a:lnTo>
                  <a:pt x="2115760" y="587382"/>
                </a:lnTo>
                <a:lnTo>
                  <a:pt x="2129594" y="586013"/>
                </a:lnTo>
                <a:lnTo>
                  <a:pt x="2140480" y="587941"/>
                </a:lnTo>
                <a:lnTo>
                  <a:pt x="2148611" y="592670"/>
                </a:lnTo>
                <a:lnTo>
                  <a:pt x="2149729" y="601865"/>
                </a:lnTo>
                <a:lnTo>
                  <a:pt x="2153297" y="600748"/>
                </a:lnTo>
                <a:lnTo>
                  <a:pt x="2158720" y="599058"/>
                </a:lnTo>
                <a:lnTo>
                  <a:pt x="2154186" y="591540"/>
                </a:lnTo>
                <a:lnTo>
                  <a:pt x="2159533" y="589584"/>
                </a:lnTo>
                <a:lnTo>
                  <a:pt x="2169226" y="584000"/>
                </a:lnTo>
                <a:lnTo>
                  <a:pt x="2180330" y="575186"/>
                </a:lnTo>
                <a:lnTo>
                  <a:pt x="2188502" y="567829"/>
                </a:lnTo>
                <a:lnTo>
                  <a:pt x="2186495" y="572579"/>
                </a:lnTo>
                <a:lnTo>
                  <a:pt x="2190280" y="566724"/>
                </a:lnTo>
                <a:lnTo>
                  <a:pt x="2194064" y="560870"/>
                </a:lnTo>
                <a:lnTo>
                  <a:pt x="2197849" y="563384"/>
                </a:lnTo>
                <a:lnTo>
                  <a:pt x="2198966" y="559485"/>
                </a:lnTo>
                <a:lnTo>
                  <a:pt x="2205193" y="553346"/>
                </a:lnTo>
                <a:lnTo>
                  <a:pt x="2219183" y="546862"/>
                </a:lnTo>
                <a:lnTo>
                  <a:pt x="2235268" y="540824"/>
                </a:lnTo>
                <a:lnTo>
                  <a:pt x="2248180" y="533754"/>
                </a:lnTo>
                <a:lnTo>
                  <a:pt x="2255238" y="527758"/>
                </a:lnTo>
                <a:lnTo>
                  <a:pt x="2254897" y="522376"/>
                </a:lnTo>
                <a:lnTo>
                  <a:pt x="2261133" y="520699"/>
                </a:lnTo>
                <a:lnTo>
                  <a:pt x="2261806" y="524332"/>
                </a:lnTo>
                <a:lnTo>
                  <a:pt x="2262466" y="527951"/>
                </a:lnTo>
                <a:lnTo>
                  <a:pt x="2267813" y="526567"/>
                </a:lnTo>
                <a:lnTo>
                  <a:pt x="2275179" y="528510"/>
                </a:lnTo>
                <a:lnTo>
                  <a:pt x="2282520" y="530479"/>
                </a:lnTo>
                <a:lnTo>
                  <a:pt x="2285872" y="534098"/>
                </a:lnTo>
                <a:lnTo>
                  <a:pt x="2291664" y="526846"/>
                </a:lnTo>
                <a:lnTo>
                  <a:pt x="2297455" y="519582"/>
                </a:lnTo>
                <a:lnTo>
                  <a:pt x="2290991" y="517067"/>
                </a:lnTo>
                <a:lnTo>
                  <a:pt x="2291219" y="511517"/>
                </a:lnTo>
                <a:lnTo>
                  <a:pt x="2291422" y="505917"/>
                </a:lnTo>
                <a:lnTo>
                  <a:pt x="2281186" y="500062"/>
                </a:lnTo>
                <a:lnTo>
                  <a:pt x="2282520" y="494207"/>
                </a:lnTo>
                <a:lnTo>
                  <a:pt x="2279506" y="482758"/>
                </a:lnTo>
                <a:lnTo>
                  <a:pt x="2273087" y="475409"/>
                </a:lnTo>
                <a:lnTo>
                  <a:pt x="2269604" y="478866"/>
                </a:lnTo>
                <a:lnTo>
                  <a:pt x="2263355" y="473290"/>
                </a:lnTo>
                <a:lnTo>
                  <a:pt x="2263355" y="468833"/>
                </a:lnTo>
                <a:lnTo>
                  <a:pt x="2263355" y="464375"/>
                </a:lnTo>
                <a:lnTo>
                  <a:pt x="2262911" y="459079"/>
                </a:lnTo>
                <a:lnTo>
                  <a:pt x="2258682" y="462406"/>
                </a:lnTo>
                <a:lnTo>
                  <a:pt x="2254453" y="465759"/>
                </a:lnTo>
                <a:lnTo>
                  <a:pt x="2247328" y="464096"/>
                </a:lnTo>
                <a:lnTo>
                  <a:pt x="2245982" y="459079"/>
                </a:lnTo>
                <a:lnTo>
                  <a:pt x="2244648" y="454050"/>
                </a:lnTo>
                <a:lnTo>
                  <a:pt x="2254237" y="450418"/>
                </a:lnTo>
                <a:lnTo>
                  <a:pt x="2260917" y="453783"/>
                </a:lnTo>
                <a:lnTo>
                  <a:pt x="2267597" y="457111"/>
                </a:lnTo>
                <a:lnTo>
                  <a:pt x="2265591" y="460463"/>
                </a:lnTo>
                <a:lnTo>
                  <a:pt x="2268943" y="462965"/>
                </a:lnTo>
                <a:lnTo>
                  <a:pt x="2272283" y="465493"/>
                </a:lnTo>
                <a:lnTo>
                  <a:pt x="2281402" y="464375"/>
                </a:lnTo>
                <a:lnTo>
                  <a:pt x="2286101" y="461581"/>
                </a:lnTo>
                <a:lnTo>
                  <a:pt x="2290775" y="458787"/>
                </a:lnTo>
                <a:lnTo>
                  <a:pt x="2303919" y="453491"/>
                </a:lnTo>
                <a:lnTo>
                  <a:pt x="2306142" y="448754"/>
                </a:lnTo>
                <a:lnTo>
                  <a:pt x="2308377" y="444004"/>
                </a:lnTo>
                <a:lnTo>
                  <a:pt x="2305926" y="441769"/>
                </a:lnTo>
                <a:lnTo>
                  <a:pt x="2310396" y="438988"/>
                </a:lnTo>
                <a:lnTo>
                  <a:pt x="2314841" y="436206"/>
                </a:lnTo>
                <a:lnTo>
                  <a:pt x="2311501" y="430339"/>
                </a:lnTo>
                <a:lnTo>
                  <a:pt x="2307716" y="427837"/>
                </a:lnTo>
                <a:lnTo>
                  <a:pt x="2303919" y="425322"/>
                </a:lnTo>
                <a:lnTo>
                  <a:pt x="2304808" y="418630"/>
                </a:lnTo>
                <a:lnTo>
                  <a:pt x="2308821" y="418630"/>
                </a:lnTo>
                <a:lnTo>
                  <a:pt x="2312822" y="418630"/>
                </a:lnTo>
                <a:lnTo>
                  <a:pt x="2311717" y="412762"/>
                </a:lnTo>
                <a:lnTo>
                  <a:pt x="2314384" y="412495"/>
                </a:lnTo>
                <a:lnTo>
                  <a:pt x="2317076" y="412203"/>
                </a:lnTo>
                <a:lnTo>
                  <a:pt x="2317495" y="414997"/>
                </a:lnTo>
                <a:lnTo>
                  <a:pt x="2322410" y="411937"/>
                </a:lnTo>
                <a:lnTo>
                  <a:pt x="2327313" y="408876"/>
                </a:lnTo>
                <a:lnTo>
                  <a:pt x="2322626" y="416661"/>
                </a:lnTo>
                <a:lnTo>
                  <a:pt x="2320416" y="421982"/>
                </a:lnTo>
                <a:lnTo>
                  <a:pt x="2318181" y="427266"/>
                </a:lnTo>
                <a:lnTo>
                  <a:pt x="2325090" y="431723"/>
                </a:lnTo>
                <a:lnTo>
                  <a:pt x="2325763" y="434809"/>
                </a:lnTo>
                <a:lnTo>
                  <a:pt x="2326424" y="437883"/>
                </a:lnTo>
                <a:lnTo>
                  <a:pt x="2335999" y="438988"/>
                </a:lnTo>
                <a:lnTo>
                  <a:pt x="2341346" y="435368"/>
                </a:lnTo>
                <a:lnTo>
                  <a:pt x="2352787" y="436098"/>
                </a:lnTo>
                <a:lnTo>
                  <a:pt x="2363823" y="442981"/>
                </a:lnTo>
                <a:lnTo>
                  <a:pt x="2366086" y="450418"/>
                </a:lnTo>
                <a:lnTo>
                  <a:pt x="2368549" y="456831"/>
                </a:lnTo>
                <a:lnTo>
                  <a:pt x="2375661" y="461302"/>
                </a:lnTo>
                <a:lnTo>
                  <a:pt x="2382799" y="465759"/>
                </a:lnTo>
                <a:lnTo>
                  <a:pt x="2389276" y="463816"/>
                </a:lnTo>
                <a:lnTo>
                  <a:pt x="2390597" y="467994"/>
                </a:lnTo>
                <a:lnTo>
                  <a:pt x="2391930" y="472185"/>
                </a:lnTo>
                <a:lnTo>
                  <a:pt x="2394597" y="474408"/>
                </a:lnTo>
                <a:lnTo>
                  <a:pt x="2398623" y="473290"/>
                </a:lnTo>
                <a:lnTo>
                  <a:pt x="2402624" y="472185"/>
                </a:lnTo>
                <a:lnTo>
                  <a:pt x="2404859" y="477735"/>
                </a:lnTo>
                <a:lnTo>
                  <a:pt x="2407754" y="474408"/>
                </a:lnTo>
                <a:lnTo>
                  <a:pt x="2410650" y="471055"/>
                </a:lnTo>
                <a:lnTo>
                  <a:pt x="2412199" y="476364"/>
                </a:lnTo>
                <a:lnTo>
                  <a:pt x="2415997" y="472185"/>
                </a:lnTo>
                <a:lnTo>
                  <a:pt x="2419781" y="467994"/>
                </a:lnTo>
                <a:lnTo>
                  <a:pt x="2407754" y="465200"/>
                </a:lnTo>
                <a:lnTo>
                  <a:pt x="2409316" y="461848"/>
                </a:lnTo>
                <a:lnTo>
                  <a:pt x="2410879" y="458508"/>
                </a:lnTo>
                <a:lnTo>
                  <a:pt x="2413330" y="464375"/>
                </a:lnTo>
                <a:lnTo>
                  <a:pt x="2416670" y="464096"/>
                </a:lnTo>
                <a:lnTo>
                  <a:pt x="2420010" y="463816"/>
                </a:lnTo>
                <a:lnTo>
                  <a:pt x="2415768" y="455726"/>
                </a:lnTo>
                <a:lnTo>
                  <a:pt x="2418232" y="454888"/>
                </a:lnTo>
                <a:lnTo>
                  <a:pt x="2420670" y="454050"/>
                </a:lnTo>
                <a:lnTo>
                  <a:pt x="2418676" y="437324"/>
                </a:lnTo>
                <a:lnTo>
                  <a:pt x="2415997" y="436206"/>
                </a:lnTo>
                <a:lnTo>
                  <a:pt x="2413330" y="435089"/>
                </a:lnTo>
                <a:lnTo>
                  <a:pt x="2415552" y="429221"/>
                </a:lnTo>
                <a:lnTo>
                  <a:pt x="2420670" y="433958"/>
                </a:lnTo>
                <a:lnTo>
                  <a:pt x="2425801" y="438708"/>
                </a:lnTo>
                <a:lnTo>
                  <a:pt x="2433815" y="438429"/>
                </a:lnTo>
                <a:lnTo>
                  <a:pt x="2437599" y="438429"/>
                </a:lnTo>
                <a:lnTo>
                  <a:pt x="2441409" y="438429"/>
                </a:lnTo>
                <a:lnTo>
                  <a:pt x="2437828" y="433958"/>
                </a:lnTo>
                <a:lnTo>
                  <a:pt x="2434056" y="433133"/>
                </a:lnTo>
                <a:lnTo>
                  <a:pt x="2430246" y="432295"/>
                </a:lnTo>
                <a:lnTo>
                  <a:pt x="2434716" y="428383"/>
                </a:lnTo>
                <a:lnTo>
                  <a:pt x="2437396" y="431457"/>
                </a:lnTo>
                <a:lnTo>
                  <a:pt x="2440063" y="434530"/>
                </a:lnTo>
                <a:lnTo>
                  <a:pt x="2445181" y="435914"/>
                </a:lnTo>
                <a:lnTo>
                  <a:pt x="2445626" y="432574"/>
                </a:lnTo>
                <a:lnTo>
                  <a:pt x="2446070" y="429221"/>
                </a:lnTo>
                <a:lnTo>
                  <a:pt x="2448750" y="421982"/>
                </a:lnTo>
                <a:lnTo>
                  <a:pt x="2453424" y="422249"/>
                </a:lnTo>
                <a:lnTo>
                  <a:pt x="2458097" y="422528"/>
                </a:lnTo>
                <a:lnTo>
                  <a:pt x="2459672" y="419176"/>
                </a:lnTo>
                <a:lnTo>
                  <a:pt x="2455202" y="41723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1235" y="1843613"/>
            <a:ext cx="31115" cy="23495"/>
          </a:xfrm>
          <a:custGeom>
            <a:avLst/>
            <a:gdLst/>
            <a:ahLst/>
            <a:cxnLst/>
            <a:rect l="l" t="t" r="r" b="b"/>
            <a:pathLst>
              <a:path w="31114" h="23494">
                <a:moveTo>
                  <a:pt x="2861" y="18284"/>
                </a:moveTo>
                <a:lnTo>
                  <a:pt x="12573" y="23152"/>
                </a:lnTo>
                <a:lnTo>
                  <a:pt x="21067" y="18898"/>
                </a:lnTo>
                <a:lnTo>
                  <a:pt x="27978" y="12689"/>
                </a:lnTo>
                <a:lnTo>
                  <a:pt x="30867" y="7449"/>
                </a:lnTo>
                <a:lnTo>
                  <a:pt x="22895" y="1038"/>
                </a:lnTo>
                <a:lnTo>
                  <a:pt x="11462" y="0"/>
                </a:lnTo>
                <a:lnTo>
                  <a:pt x="2998" y="4364"/>
                </a:lnTo>
                <a:lnTo>
                  <a:pt x="0" y="11890"/>
                </a:lnTo>
                <a:lnTo>
                  <a:pt x="2861" y="1828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48620" y="1400265"/>
            <a:ext cx="64135" cy="35560"/>
          </a:xfrm>
          <a:custGeom>
            <a:avLst/>
            <a:gdLst/>
            <a:ahLst/>
            <a:cxnLst/>
            <a:rect l="l" t="t" r="r" b="b"/>
            <a:pathLst>
              <a:path w="64135" h="35559">
                <a:moveTo>
                  <a:pt x="34639" y="10922"/>
                </a:moveTo>
                <a:lnTo>
                  <a:pt x="32148" y="14808"/>
                </a:lnTo>
                <a:lnTo>
                  <a:pt x="20552" y="17097"/>
                </a:lnTo>
                <a:lnTo>
                  <a:pt x="8208" y="23848"/>
                </a:lnTo>
                <a:lnTo>
                  <a:pt x="0" y="27600"/>
                </a:lnTo>
                <a:lnTo>
                  <a:pt x="10980" y="35173"/>
                </a:lnTo>
                <a:lnTo>
                  <a:pt x="23713" y="34044"/>
                </a:lnTo>
                <a:lnTo>
                  <a:pt x="24835" y="26543"/>
                </a:lnTo>
                <a:lnTo>
                  <a:pt x="36430" y="31560"/>
                </a:lnTo>
                <a:lnTo>
                  <a:pt x="36875" y="26543"/>
                </a:lnTo>
                <a:lnTo>
                  <a:pt x="37319" y="21514"/>
                </a:lnTo>
                <a:lnTo>
                  <a:pt x="42221" y="15964"/>
                </a:lnTo>
                <a:lnTo>
                  <a:pt x="54693" y="14834"/>
                </a:lnTo>
                <a:lnTo>
                  <a:pt x="64094" y="10779"/>
                </a:lnTo>
                <a:lnTo>
                  <a:pt x="58108" y="3007"/>
                </a:lnTo>
                <a:lnTo>
                  <a:pt x="45942" y="0"/>
                </a:lnTo>
                <a:lnTo>
                  <a:pt x="36504" y="3080"/>
                </a:lnTo>
                <a:lnTo>
                  <a:pt x="33284" y="8673"/>
                </a:lnTo>
                <a:lnTo>
                  <a:pt x="34639" y="1092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1627" y="2280826"/>
            <a:ext cx="1664788" cy="1586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16816" y="1405463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24559" y="10766"/>
                </a:moveTo>
                <a:lnTo>
                  <a:pt x="35299" y="5202"/>
                </a:lnTo>
                <a:lnTo>
                  <a:pt x="44844" y="6080"/>
                </a:lnTo>
                <a:lnTo>
                  <a:pt x="49941" y="4623"/>
                </a:lnTo>
                <a:lnTo>
                  <a:pt x="43861" y="53"/>
                </a:lnTo>
                <a:lnTo>
                  <a:pt x="29895" y="0"/>
                </a:lnTo>
                <a:lnTo>
                  <a:pt x="15464" y="4380"/>
                </a:lnTo>
                <a:lnTo>
                  <a:pt x="3812" y="5976"/>
                </a:lnTo>
                <a:lnTo>
                  <a:pt x="0" y="9484"/>
                </a:lnTo>
                <a:lnTo>
                  <a:pt x="5432" y="14627"/>
                </a:lnTo>
                <a:lnTo>
                  <a:pt x="15928" y="16243"/>
                </a:lnTo>
                <a:lnTo>
                  <a:pt x="24559" y="107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9429" y="1630117"/>
            <a:ext cx="73660" cy="27940"/>
          </a:xfrm>
          <a:custGeom>
            <a:avLst/>
            <a:gdLst/>
            <a:ahLst/>
            <a:cxnLst/>
            <a:rect l="l" t="t" r="r" b="b"/>
            <a:pathLst>
              <a:path w="73660" h="27939">
                <a:moveTo>
                  <a:pt x="817" y="12566"/>
                </a:moveTo>
                <a:lnTo>
                  <a:pt x="10101" y="16485"/>
                </a:lnTo>
                <a:lnTo>
                  <a:pt x="20122" y="23095"/>
                </a:lnTo>
                <a:lnTo>
                  <a:pt x="34897" y="27925"/>
                </a:lnTo>
                <a:lnTo>
                  <a:pt x="53970" y="27889"/>
                </a:lnTo>
                <a:lnTo>
                  <a:pt x="67163" y="24943"/>
                </a:lnTo>
                <a:lnTo>
                  <a:pt x="73211" y="20257"/>
                </a:lnTo>
                <a:lnTo>
                  <a:pt x="66777" y="12531"/>
                </a:lnTo>
                <a:lnTo>
                  <a:pt x="54050" y="8526"/>
                </a:lnTo>
                <a:lnTo>
                  <a:pt x="43052" y="8870"/>
                </a:lnTo>
                <a:lnTo>
                  <a:pt x="34819" y="4959"/>
                </a:lnTo>
                <a:lnTo>
                  <a:pt x="20857" y="6525"/>
                </a:lnTo>
                <a:lnTo>
                  <a:pt x="11485" y="594"/>
                </a:lnTo>
                <a:lnTo>
                  <a:pt x="5425" y="0"/>
                </a:lnTo>
                <a:lnTo>
                  <a:pt x="0" y="8111"/>
                </a:lnTo>
                <a:lnTo>
                  <a:pt x="817" y="125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6535" y="1674917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16165" y="2894"/>
                </a:moveTo>
                <a:lnTo>
                  <a:pt x="11097" y="0"/>
                </a:lnTo>
                <a:lnTo>
                  <a:pt x="2436" y="3505"/>
                </a:lnTo>
                <a:lnTo>
                  <a:pt x="0" y="8875"/>
                </a:lnTo>
                <a:lnTo>
                  <a:pt x="7250" y="12394"/>
                </a:lnTo>
                <a:lnTo>
                  <a:pt x="16165" y="11276"/>
                </a:lnTo>
                <a:lnTo>
                  <a:pt x="16165" y="289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3677" y="1692607"/>
            <a:ext cx="46990" cy="22860"/>
          </a:xfrm>
          <a:custGeom>
            <a:avLst/>
            <a:gdLst/>
            <a:ahLst/>
            <a:cxnLst/>
            <a:rect l="l" t="t" r="r" b="b"/>
            <a:pathLst>
              <a:path w="46989" h="22860">
                <a:moveTo>
                  <a:pt x="44673" y="22035"/>
                </a:moveTo>
                <a:lnTo>
                  <a:pt x="46610" y="16586"/>
                </a:lnTo>
                <a:lnTo>
                  <a:pt x="40393" y="7563"/>
                </a:lnTo>
                <a:lnTo>
                  <a:pt x="29477" y="0"/>
                </a:lnTo>
                <a:lnTo>
                  <a:pt x="13765" y="721"/>
                </a:lnTo>
                <a:lnTo>
                  <a:pt x="3317" y="7010"/>
                </a:lnTo>
                <a:lnTo>
                  <a:pt x="0" y="12835"/>
                </a:lnTo>
                <a:lnTo>
                  <a:pt x="8595" y="18124"/>
                </a:lnTo>
                <a:lnTo>
                  <a:pt x="23408" y="21500"/>
                </a:lnTo>
                <a:lnTo>
                  <a:pt x="38062" y="22661"/>
                </a:lnTo>
                <a:lnTo>
                  <a:pt x="44673" y="2203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1264" y="1600328"/>
            <a:ext cx="120650" cy="55880"/>
          </a:xfrm>
          <a:custGeom>
            <a:avLst/>
            <a:gdLst/>
            <a:ahLst/>
            <a:cxnLst/>
            <a:rect l="l" t="t" r="r" b="b"/>
            <a:pathLst>
              <a:path w="120650" h="55880">
                <a:moveTo>
                  <a:pt x="3956" y="42914"/>
                </a:moveTo>
                <a:lnTo>
                  <a:pt x="10192" y="46825"/>
                </a:lnTo>
                <a:lnTo>
                  <a:pt x="12427" y="50724"/>
                </a:lnTo>
                <a:lnTo>
                  <a:pt x="15970" y="55194"/>
                </a:lnTo>
                <a:lnTo>
                  <a:pt x="26147" y="55557"/>
                </a:lnTo>
                <a:lnTo>
                  <a:pt x="37885" y="50882"/>
                </a:lnTo>
                <a:lnTo>
                  <a:pt x="44070" y="53976"/>
                </a:lnTo>
                <a:lnTo>
                  <a:pt x="52051" y="54423"/>
                </a:lnTo>
                <a:lnTo>
                  <a:pt x="63623" y="49993"/>
                </a:lnTo>
                <a:lnTo>
                  <a:pt x="75554" y="50588"/>
                </a:lnTo>
                <a:lnTo>
                  <a:pt x="82126" y="45514"/>
                </a:lnTo>
                <a:lnTo>
                  <a:pt x="79225" y="35055"/>
                </a:lnTo>
                <a:lnTo>
                  <a:pt x="83065" y="26793"/>
                </a:lnTo>
                <a:lnTo>
                  <a:pt x="86531" y="31008"/>
                </a:lnTo>
                <a:lnTo>
                  <a:pt x="86900" y="40075"/>
                </a:lnTo>
                <a:lnTo>
                  <a:pt x="95639" y="47991"/>
                </a:lnTo>
                <a:lnTo>
                  <a:pt x="108989" y="46034"/>
                </a:lnTo>
                <a:lnTo>
                  <a:pt x="112732" y="41043"/>
                </a:lnTo>
                <a:lnTo>
                  <a:pt x="114076" y="35606"/>
                </a:lnTo>
                <a:lnTo>
                  <a:pt x="120527" y="27724"/>
                </a:lnTo>
                <a:lnTo>
                  <a:pt x="114412" y="18973"/>
                </a:lnTo>
                <a:lnTo>
                  <a:pt x="102417" y="13501"/>
                </a:lnTo>
                <a:lnTo>
                  <a:pt x="90897" y="12119"/>
                </a:lnTo>
                <a:lnTo>
                  <a:pt x="80899" y="10049"/>
                </a:lnTo>
                <a:lnTo>
                  <a:pt x="67470" y="6077"/>
                </a:lnTo>
                <a:lnTo>
                  <a:pt x="59010" y="11985"/>
                </a:lnTo>
                <a:lnTo>
                  <a:pt x="55706" y="17419"/>
                </a:lnTo>
                <a:lnTo>
                  <a:pt x="48710" y="14043"/>
                </a:lnTo>
                <a:lnTo>
                  <a:pt x="40007" y="6642"/>
                </a:lnTo>
                <a:lnTo>
                  <a:pt x="31583" y="0"/>
                </a:lnTo>
                <a:lnTo>
                  <a:pt x="24513" y="700"/>
                </a:lnTo>
                <a:lnTo>
                  <a:pt x="16174" y="6475"/>
                </a:lnTo>
                <a:lnTo>
                  <a:pt x="8212" y="15421"/>
                </a:lnTo>
                <a:lnTo>
                  <a:pt x="2272" y="25635"/>
                </a:lnTo>
                <a:lnTo>
                  <a:pt x="0" y="35214"/>
                </a:lnTo>
                <a:lnTo>
                  <a:pt x="3039" y="42255"/>
                </a:lnTo>
                <a:lnTo>
                  <a:pt x="3956" y="4291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19217" y="1466580"/>
            <a:ext cx="90170" cy="62865"/>
          </a:xfrm>
          <a:custGeom>
            <a:avLst/>
            <a:gdLst/>
            <a:ahLst/>
            <a:cxnLst/>
            <a:rect l="l" t="t" r="r" b="b"/>
            <a:pathLst>
              <a:path w="90170" h="62865">
                <a:moveTo>
                  <a:pt x="1125" y="61753"/>
                </a:moveTo>
                <a:lnTo>
                  <a:pt x="9895" y="62530"/>
                </a:lnTo>
                <a:lnTo>
                  <a:pt x="22788" y="59552"/>
                </a:lnTo>
                <a:lnTo>
                  <a:pt x="36510" y="56857"/>
                </a:lnTo>
                <a:lnTo>
                  <a:pt x="49635" y="55490"/>
                </a:lnTo>
                <a:lnTo>
                  <a:pt x="64885" y="51507"/>
                </a:lnTo>
                <a:lnTo>
                  <a:pt x="79212" y="45905"/>
                </a:lnTo>
                <a:lnTo>
                  <a:pt x="89566" y="39682"/>
                </a:lnTo>
                <a:lnTo>
                  <a:pt x="87994" y="29125"/>
                </a:lnTo>
                <a:lnTo>
                  <a:pt x="78907" y="23409"/>
                </a:lnTo>
                <a:lnTo>
                  <a:pt x="67305" y="16633"/>
                </a:lnTo>
                <a:lnTo>
                  <a:pt x="57260" y="18504"/>
                </a:lnTo>
                <a:lnTo>
                  <a:pt x="50134" y="25445"/>
                </a:lnTo>
                <a:lnTo>
                  <a:pt x="48747" y="22177"/>
                </a:lnTo>
                <a:lnTo>
                  <a:pt x="53647" y="9140"/>
                </a:lnTo>
                <a:lnTo>
                  <a:pt x="50547" y="1527"/>
                </a:lnTo>
                <a:lnTo>
                  <a:pt x="45618" y="0"/>
                </a:lnTo>
                <a:lnTo>
                  <a:pt x="36959" y="5569"/>
                </a:lnTo>
                <a:lnTo>
                  <a:pt x="28436" y="8458"/>
                </a:lnTo>
                <a:lnTo>
                  <a:pt x="28316" y="15448"/>
                </a:lnTo>
                <a:lnTo>
                  <a:pt x="22525" y="18242"/>
                </a:lnTo>
                <a:lnTo>
                  <a:pt x="22969" y="24389"/>
                </a:lnTo>
                <a:lnTo>
                  <a:pt x="19390" y="26747"/>
                </a:lnTo>
                <a:lnTo>
                  <a:pt x="13241" y="29051"/>
                </a:lnTo>
                <a:lnTo>
                  <a:pt x="8401" y="44293"/>
                </a:lnTo>
                <a:lnTo>
                  <a:pt x="1758" y="54326"/>
                </a:lnTo>
                <a:lnTo>
                  <a:pt x="0" y="60592"/>
                </a:lnTo>
                <a:lnTo>
                  <a:pt x="1125" y="6175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5636" y="1780321"/>
            <a:ext cx="58419" cy="19685"/>
          </a:xfrm>
          <a:custGeom>
            <a:avLst/>
            <a:gdLst/>
            <a:ahLst/>
            <a:cxnLst/>
            <a:rect l="l" t="t" r="r" b="b"/>
            <a:pathLst>
              <a:path w="58420" h="19685">
                <a:moveTo>
                  <a:pt x="1930" y="18547"/>
                </a:moveTo>
                <a:lnTo>
                  <a:pt x="11149" y="19041"/>
                </a:lnTo>
                <a:lnTo>
                  <a:pt x="19014" y="16224"/>
                </a:lnTo>
                <a:lnTo>
                  <a:pt x="31050" y="19441"/>
                </a:lnTo>
                <a:lnTo>
                  <a:pt x="43592" y="17171"/>
                </a:lnTo>
                <a:lnTo>
                  <a:pt x="53629" y="13890"/>
                </a:lnTo>
                <a:lnTo>
                  <a:pt x="57899" y="9087"/>
                </a:lnTo>
                <a:lnTo>
                  <a:pt x="52061" y="1937"/>
                </a:lnTo>
                <a:lnTo>
                  <a:pt x="36066" y="0"/>
                </a:lnTo>
                <a:lnTo>
                  <a:pt x="22092" y="1367"/>
                </a:lnTo>
                <a:lnTo>
                  <a:pt x="10908" y="4968"/>
                </a:lnTo>
                <a:lnTo>
                  <a:pt x="3288" y="9734"/>
                </a:lnTo>
                <a:lnTo>
                  <a:pt x="0" y="14592"/>
                </a:lnTo>
                <a:lnTo>
                  <a:pt x="1815" y="1847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4743" y="1390044"/>
            <a:ext cx="21590" cy="10160"/>
          </a:xfrm>
          <a:custGeom>
            <a:avLst/>
            <a:gdLst/>
            <a:ahLst/>
            <a:cxnLst/>
            <a:rect l="l" t="t" r="r" b="b"/>
            <a:pathLst>
              <a:path w="21589" h="10159">
                <a:moveTo>
                  <a:pt x="21320" y="4430"/>
                </a:moveTo>
                <a:lnTo>
                  <a:pt x="16673" y="0"/>
                </a:lnTo>
                <a:lnTo>
                  <a:pt x="6253" y="486"/>
                </a:lnTo>
                <a:lnTo>
                  <a:pt x="0" y="4796"/>
                </a:lnTo>
                <a:lnTo>
                  <a:pt x="10715" y="9852"/>
                </a:lnTo>
                <a:lnTo>
                  <a:pt x="20909" y="5705"/>
                </a:lnTo>
                <a:lnTo>
                  <a:pt x="21320" y="443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27616" y="1718480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69">
                <a:moveTo>
                  <a:pt x="842" y="9001"/>
                </a:moveTo>
                <a:lnTo>
                  <a:pt x="7966" y="13459"/>
                </a:lnTo>
                <a:lnTo>
                  <a:pt x="13313" y="11770"/>
                </a:lnTo>
                <a:lnTo>
                  <a:pt x="12424" y="2842"/>
                </a:lnTo>
                <a:lnTo>
                  <a:pt x="6701" y="0"/>
                </a:lnTo>
                <a:lnTo>
                  <a:pt x="0" y="5557"/>
                </a:lnTo>
                <a:lnTo>
                  <a:pt x="842" y="9001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6929" y="1438391"/>
            <a:ext cx="88900" cy="55244"/>
          </a:xfrm>
          <a:custGeom>
            <a:avLst/>
            <a:gdLst/>
            <a:ahLst/>
            <a:cxnLst/>
            <a:rect l="l" t="t" r="r" b="b"/>
            <a:pathLst>
              <a:path w="88900" h="55244">
                <a:moveTo>
                  <a:pt x="14350" y="11303"/>
                </a:moveTo>
                <a:lnTo>
                  <a:pt x="14350" y="17424"/>
                </a:lnTo>
                <a:lnTo>
                  <a:pt x="0" y="23533"/>
                </a:lnTo>
                <a:lnTo>
                  <a:pt x="4089" y="28029"/>
                </a:lnTo>
                <a:lnTo>
                  <a:pt x="7658" y="31940"/>
                </a:lnTo>
                <a:lnTo>
                  <a:pt x="10769" y="30823"/>
                </a:lnTo>
                <a:lnTo>
                  <a:pt x="15239" y="31927"/>
                </a:lnTo>
                <a:lnTo>
                  <a:pt x="19697" y="33045"/>
                </a:lnTo>
                <a:lnTo>
                  <a:pt x="21920" y="46990"/>
                </a:lnTo>
                <a:lnTo>
                  <a:pt x="29933" y="44767"/>
                </a:lnTo>
                <a:lnTo>
                  <a:pt x="39381" y="45904"/>
                </a:lnTo>
                <a:lnTo>
                  <a:pt x="52309" y="50558"/>
                </a:lnTo>
                <a:lnTo>
                  <a:pt x="65764" y="54957"/>
                </a:lnTo>
                <a:lnTo>
                  <a:pt x="82244" y="50315"/>
                </a:lnTo>
                <a:lnTo>
                  <a:pt x="84246" y="42800"/>
                </a:lnTo>
                <a:lnTo>
                  <a:pt x="82099" y="36800"/>
                </a:lnTo>
                <a:lnTo>
                  <a:pt x="88287" y="23252"/>
                </a:lnTo>
                <a:lnTo>
                  <a:pt x="88665" y="13196"/>
                </a:lnTo>
                <a:lnTo>
                  <a:pt x="81262" y="6496"/>
                </a:lnTo>
                <a:lnTo>
                  <a:pt x="72144" y="4388"/>
                </a:lnTo>
                <a:lnTo>
                  <a:pt x="67376" y="8105"/>
                </a:lnTo>
                <a:lnTo>
                  <a:pt x="64071" y="11473"/>
                </a:lnTo>
                <a:lnTo>
                  <a:pt x="58134" y="3848"/>
                </a:lnTo>
                <a:lnTo>
                  <a:pt x="49543" y="0"/>
                </a:lnTo>
                <a:lnTo>
                  <a:pt x="34964" y="1473"/>
                </a:lnTo>
                <a:lnTo>
                  <a:pt x="21030" y="5931"/>
                </a:lnTo>
                <a:lnTo>
                  <a:pt x="14374" y="11040"/>
                </a:lnTo>
                <a:lnTo>
                  <a:pt x="14350" y="1130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07516" y="1387244"/>
            <a:ext cx="87630" cy="72390"/>
          </a:xfrm>
          <a:custGeom>
            <a:avLst/>
            <a:gdLst/>
            <a:ahLst/>
            <a:cxnLst/>
            <a:rect l="l" t="t" r="r" b="b"/>
            <a:pathLst>
              <a:path w="87629" h="72390">
                <a:moveTo>
                  <a:pt x="20129" y="46816"/>
                </a:moveTo>
                <a:lnTo>
                  <a:pt x="28600" y="51274"/>
                </a:lnTo>
                <a:lnTo>
                  <a:pt x="25488" y="54068"/>
                </a:lnTo>
                <a:lnTo>
                  <a:pt x="16573" y="54068"/>
                </a:lnTo>
                <a:lnTo>
                  <a:pt x="7670" y="54068"/>
                </a:lnTo>
                <a:lnTo>
                  <a:pt x="0" y="57827"/>
                </a:lnTo>
                <a:lnTo>
                  <a:pt x="5880" y="60773"/>
                </a:lnTo>
                <a:lnTo>
                  <a:pt x="10337" y="62996"/>
                </a:lnTo>
                <a:lnTo>
                  <a:pt x="9893" y="69142"/>
                </a:lnTo>
                <a:lnTo>
                  <a:pt x="19253" y="71924"/>
                </a:lnTo>
                <a:lnTo>
                  <a:pt x="31288" y="69347"/>
                </a:lnTo>
                <a:lnTo>
                  <a:pt x="37113" y="59939"/>
                </a:lnTo>
                <a:lnTo>
                  <a:pt x="42825" y="53777"/>
                </a:lnTo>
                <a:lnTo>
                  <a:pt x="56718" y="48658"/>
                </a:lnTo>
                <a:lnTo>
                  <a:pt x="71610" y="44749"/>
                </a:lnTo>
                <a:lnTo>
                  <a:pt x="79003" y="39395"/>
                </a:lnTo>
                <a:lnTo>
                  <a:pt x="79071" y="33044"/>
                </a:lnTo>
                <a:lnTo>
                  <a:pt x="79784" y="28262"/>
                </a:lnTo>
                <a:lnTo>
                  <a:pt x="87465" y="24312"/>
                </a:lnTo>
                <a:lnTo>
                  <a:pt x="81440" y="19687"/>
                </a:lnTo>
                <a:lnTo>
                  <a:pt x="69713" y="12583"/>
                </a:lnTo>
                <a:lnTo>
                  <a:pt x="66925" y="3258"/>
                </a:lnTo>
                <a:lnTo>
                  <a:pt x="60829" y="0"/>
                </a:lnTo>
                <a:lnTo>
                  <a:pt x="52048" y="5021"/>
                </a:lnTo>
                <a:lnTo>
                  <a:pt x="34309" y="11068"/>
                </a:lnTo>
                <a:lnTo>
                  <a:pt x="25508" y="16065"/>
                </a:lnTo>
                <a:lnTo>
                  <a:pt x="25138" y="20197"/>
                </a:lnTo>
                <a:lnTo>
                  <a:pt x="32626" y="25061"/>
                </a:lnTo>
                <a:lnTo>
                  <a:pt x="26377" y="34535"/>
                </a:lnTo>
                <a:lnTo>
                  <a:pt x="19697" y="33989"/>
                </a:lnTo>
                <a:lnTo>
                  <a:pt x="13017" y="33430"/>
                </a:lnTo>
                <a:lnTo>
                  <a:pt x="11671" y="42358"/>
                </a:lnTo>
                <a:lnTo>
                  <a:pt x="20129" y="4681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93305" y="1704050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10">
                <a:moveTo>
                  <a:pt x="5029" y="15049"/>
                </a:moveTo>
                <a:lnTo>
                  <a:pt x="10820" y="16167"/>
                </a:lnTo>
                <a:lnTo>
                  <a:pt x="26403" y="12268"/>
                </a:lnTo>
                <a:lnTo>
                  <a:pt x="28193" y="8369"/>
                </a:lnTo>
                <a:lnTo>
                  <a:pt x="29971" y="4444"/>
                </a:lnTo>
                <a:lnTo>
                  <a:pt x="21970" y="0"/>
                </a:lnTo>
                <a:lnTo>
                  <a:pt x="11709" y="0"/>
                </a:lnTo>
                <a:lnTo>
                  <a:pt x="1447" y="0"/>
                </a:lnTo>
                <a:lnTo>
                  <a:pt x="0" y="14084"/>
                </a:lnTo>
                <a:lnTo>
                  <a:pt x="5029" y="1504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7029" y="1390551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19">
                <a:moveTo>
                  <a:pt x="25301" y="18402"/>
                </a:moveTo>
                <a:lnTo>
                  <a:pt x="37985" y="12144"/>
                </a:lnTo>
                <a:lnTo>
                  <a:pt x="36722" y="4177"/>
                </a:lnTo>
                <a:lnTo>
                  <a:pt x="23967" y="0"/>
                </a:lnTo>
                <a:lnTo>
                  <a:pt x="22621" y="8928"/>
                </a:lnTo>
                <a:lnTo>
                  <a:pt x="18163" y="8369"/>
                </a:lnTo>
                <a:lnTo>
                  <a:pt x="6830" y="10336"/>
                </a:lnTo>
                <a:lnTo>
                  <a:pt x="0" y="16129"/>
                </a:lnTo>
                <a:lnTo>
                  <a:pt x="10153" y="20004"/>
                </a:lnTo>
                <a:lnTo>
                  <a:pt x="23532" y="18648"/>
                </a:lnTo>
                <a:lnTo>
                  <a:pt x="25301" y="18402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28486" y="2261580"/>
            <a:ext cx="47625" cy="26034"/>
          </a:xfrm>
          <a:custGeom>
            <a:avLst/>
            <a:gdLst/>
            <a:ahLst/>
            <a:cxnLst/>
            <a:rect l="l" t="t" r="r" b="b"/>
            <a:pathLst>
              <a:path w="47625" h="26035">
                <a:moveTo>
                  <a:pt x="39014" y="6540"/>
                </a:moveTo>
                <a:lnTo>
                  <a:pt x="37007" y="7797"/>
                </a:lnTo>
                <a:lnTo>
                  <a:pt x="31648" y="5283"/>
                </a:lnTo>
                <a:lnTo>
                  <a:pt x="29984" y="2362"/>
                </a:lnTo>
                <a:lnTo>
                  <a:pt x="28638" y="0"/>
                </a:lnTo>
                <a:lnTo>
                  <a:pt x="24485" y="901"/>
                </a:lnTo>
                <a:lnTo>
                  <a:pt x="20828" y="1320"/>
                </a:lnTo>
                <a:lnTo>
                  <a:pt x="21666" y="1955"/>
                </a:lnTo>
                <a:lnTo>
                  <a:pt x="22542" y="2755"/>
                </a:lnTo>
                <a:lnTo>
                  <a:pt x="23190" y="4165"/>
                </a:lnTo>
                <a:lnTo>
                  <a:pt x="25184" y="8648"/>
                </a:lnTo>
                <a:lnTo>
                  <a:pt x="15163" y="9194"/>
                </a:lnTo>
                <a:lnTo>
                  <a:pt x="18288" y="14490"/>
                </a:lnTo>
                <a:lnTo>
                  <a:pt x="21399" y="19799"/>
                </a:lnTo>
                <a:lnTo>
                  <a:pt x="11150" y="20066"/>
                </a:lnTo>
                <a:lnTo>
                  <a:pt x="11150" y="14490"/>
                </a:lnTo>
                <a:lnTo>
                  <a:pt x="11150" y="8915"/>
                </a:lnTo>
                <a:lnTo>
                  <a:pt x="457" y="11696"/>
                </a:lnTo>
                <a:lnTo>
                  <a:pt x="901" y="15316"/>
                </a:lnTo>
                <a:lnTo>
                  <a:pt x="1066" y="16637"/>
                </a:lnTo>
                <a:lnTo>
                  <a:pt x="736" y="18237"/>
                </a:lnTo>
                <a:lnTo>
                  <a:pt x="0" y="19786"/>
                </a:lnTo>
                <a:lnTo>
                  <a:pt x="2921" y="21082"/>
                </a:lnTo>
                <a:lnTo>
                  <a:pt x="6299" y="22606"/>
                </a:lnTo>
                <a:lnTo>
                  <a:pt x="7620" y="23266"/>
                </a:lnTo>
                <a:lnTo>
                  <a:pt x="15774" y="24714"/>
                </a:lnTo>
                <a:lnTo>
                  <a:pt x="31032" y="26043"/>
                </a:lnTo>
                <a:lnTo>
                  <a:pt x="45389" y="25613"/>
                </a:lnTo>
                <a:lnTo>
                  <a:pt x="46240" y="22885"/>
                </a:lnTo>
                <a:lnTo>
                  <a:pt x="47358" y="15595"/>
                </a:lnTo>
                <a:lnTo>
                  <a:pt x="47358" y="12814"/>
                </a:lnTo>
                <a:lnTo>
                  <a:pt x="47358" y="9461"/>
                </a:lnTo>
                <a:lnTo>
                  <a:pt x="41008" y="5283"/>
                </a:lnTo>
                <a:lnTo>
                  <a:pt x="39014" y="654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7951" y="3331108"/>
            <a:ext cx="423637" cy="6337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8058" y="3840054"/>
            <a:ext cx="43815" cy="38100"/>
          </a:xfrm>
          <a:custGeom>
            <a:avLst/>
            <a:gdLst/>
            <a:ahLst/>
            <a:cxnLst/>
            <a:rect l="l" t="t" r="r" b="b"/>
            <a:pathLst>
              <a:path w="43814" h="38100">
                <a:moveTo>
                  <a:pt x="0" y="0"/>
                </a:moveTo>
                <a:lnTo>
                  <a:pt x="26497" y="28616"/>
                </a:lnTo>
                <a:lnTo>
                  <a:pt x="43725" y="37865"/>
                </a:lnTo>
                <a:lnTo>
                  <a:pt x="42149" y="32959"/>
                </a:lnTo>
                <a:lnTo>
                  <a:pt x="12036" y="5697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5715" y="294677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5" h="34925">
                <a:moveTo>
                  <a:pt x="2451" y="0"/>
                </a:moveTo>
                <a:lnTo>
                  <a:pt x="0" y="4508"/>
                </a:lnTo>
                <a:lnTo>
                  <a:pt x="0" y="19646"/>
                </a:lnTo>
                <a:lnTo>
                  <a:pt x="5016" y="20459"/>
                </a:lnTo>
                <a:lnTo>
                  <a:pt x="5270" y="29146"/>
                </a:lnTo>
                <a:lnTo>
                  <a:pt x="10236" y="34836"/>
                </a:lnTo>
                <a:lnTo>
                  <a:pt x="12877" y="28016"/>
                </a:lnTo>
                <a:lnTo>
                  <a:pt x="7594" y="23990"/>
                </a:lnTo>
                <a:lnTo>
                  <a:pt x="6565" y="17551"/>
                </a:lnTo>
                <a:lnTo>
                  <a:pt x="8623" y="13195"/>
                </a:lnTo>
                <a:lnTo>
                  <a:pt x="2451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5715" y="2946773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5" h="34925">
                <a:moveTo>
                  <a:pt x="11188" y="32359"/>
                </a:moveTo>
                <a:lnTo>
                  <a:pt x="10236" y="34836"/>
                </a:lnTo>
                <a:lnTo>
                  <a:pt x="5270" y="29146"/>
                </a:lnTo>
                <a:lnTo>
                  <a:pt x="5143" y="24790"/>
                </a:lnTo>
                <a:lnTo>
                  <a:pt x="5016" y="20459"/>
                </a:lnTo>
                <a:lnTo>
                  <a:pt x="0" y="19646"/>
                </a:lnTo>
                <a:lnTo>
                  <a:pt x="0" y="12077"/>
                </a:lnTo>
                <a:lnTo>
                  <a:pt x="0" y="4508"/>
                </a:lnTo>
                <a:lnTo>
                  <a:pt x="2451" y="0"/>
                </a:lnTo>
                <a:lnTo>
                  <a:pt x="5537" y="6604"/>
                </a:lnTo>
                <a:lnTo>
                  <a:pt x="8623" y="13195"/>
                </a:lnTo>
                <a:lnTo>
                  <a:pt x="6565" y="17551"/>
                </a:lnTo>
                <a:lnTo>
                  <a:pt x="7073" y="20777"/>
                </a:lnTo>
                <a:lnTo>
                  <a:pt x="7594" y="23990"/>
                </a:lnTo>
                <a:lnTo>
                  <a:pt x="12877" y="28016"/>
                </a:lnTo>
                <a:lnTo>
                  <a:pt x="11188" y="3235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3962" y="323271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10934" y="0"/>
                </a:moveTo>
                <a:lnTo>
                  <a:pt x="0" y="5638"/>
                </a:lnTo>
                <a:lnTo>
                  <a:pt x="6692" y="9512"/>
                </a:lnTo>
                <a:lnTo>
                  <a:pt x="1727" y="14096"/>
                </a:lnTo>
                <a:lnTo>
                  <a:pt x="5537" y="18529"/>
                </a:lnTo>
                <a:lnTo>
                  <a:pt x="12090" y="16281"/>
                </a:lnTo>
                <a:lnTo>
                  <a:pt x="18288" y="13042"/>
                </a:lnTo>
                <a:lnTo>
                  <a:pt x="17894" y="7416"/>
                </a:lnTo>
                <a:lnTo>
                  <a:pt x="10934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93962" y="3232710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3733" y="16446"/>
                </a:moveTo>
                <a:lnTo>
                  <a:pt x="1727" y="14096"/>
                </a:lnTo>
                <a:lnTo>
                  <a:pt x="6692" y="9512"/>
                </a:lnTo>
                <a:lnTo>
                  <a:pt x="3352" y="7581"/>
                </a:lnTo>
                <a:lnTo>
                  <a:pt x="0" y="5638"/>
                </a:lnTo>
                <a:lnTo>
                  <a:pt x="10934" y="0"/>
                </a:lnTo>
                <a:lnTo>
                  <a:pt x="14414" y="3695"/>
                </a:lnTo>
                <a:lnTo>
                  <a:pt x="17894" y="7416"/>
                </a:lnTo>
                <a:lnTo>
                  <a:pt x="18288" y="13042"/>
                </a:lnTo>
                <a:lnTo>
                  <a:pt x="15189" y="14668"/>
                </a:lnTo>
                <a:lnTo>
                  <a:pt x="12090" y="16281"/>
                </a:lnTo>
                <a:lnTo>
                  <a:pt x="5537" y="18529"/>
                </a:lnTo>
                <a:lnTo>
                  <a:pt x="3733" y="1644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35631" y="2469841"/>
            <a:ext cx="243803" cy="2401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07459" y="2798259"/>
            <a:ext cx="303403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5790">
              <a:lnSpc>
                <a:spcPts val="1500"/>
              </a:lnSpc>
            </a:pPr>
            <a:r>
              <a:rPr sz="1300" b="1" spc="-10" dirty="0">
                <a:solidFill>
                  <a:srgbClr val="F15A29"/>
                </a:solidFill>
                <a:latin typeface="Gotham Pro"/>
                <a:cs typeface="Gotham Pro"/>
              </a:rPr>
              <a:t>P</a:t>
            </a:r>
            <a:r>
              <a:rPr sz="1300" b="1" dirty="0">
                <a:solidFill>
                  <a:srgbClr val="F15A29"/>
                </a:solidFill>
                <a:latin typeface="Gotham Pro"/>
                <a:cs typeface="Gotham Pro"/>
              </a:rPr>
              <a:t>opul</a:t>
            </a:r>
            <a:r>
              <a:rPr sz="1300" b="1" spc="-10" dirty="0">
                <a:solidFill>
                  <a:srgbClr val="F15A29"/>
                </a:solidFill>
                <a:latin typeface="Gotham Pro"/>
                <a:cs typeface="Gotham Pro"/>
              </a:rPr>
              <a:t>a</a:t>
            </a:r>
            <a:r>
              <a:rPr sz="1300" b="1" dirty="0">
                <a:solidFill>
                  <a:srgbClr val="F15A29"/>
                </a:solidFill>
                <a:latin typeface="Gotham Pro"/>
                <a:cs typeface="Gotham Pro"/>
              </a:rPr>
              <a:t>tion: Asia = 5 billion 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&gt; Americas (1 billion) +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ts val="1460"/>
              </a:lnSpc>
            </a:pP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Eu</a:t>
            </a:r>
            <a:r>
              <a:rPr sz="13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ope/Middle Ea</a:t>
            </a:r>
            <a:r>
              <a:rPr sz="13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300" spc="-160" dirty="0">
                <a:solidFill>
                  <a:srgbClr val="231F20"/>
                </a:solidFill>
                <a:latin typeface="Gotham Pro"/>
                <a:cs typeface="Gotham Pro"/>
              </a:rPr>
              <a:t>/</a:t>
            </a:r>
            <a:r>
              <a:rPr sz="1300" spc="-3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frica (2 billion)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0"/>
              </a:rPr>
              <a:t>ww</a:t>
            </a:r>
            <a:r>
              <a:rPr spc="-50" dirty="0">
                <a:hlinkClick r:id="rId10"/>
              </a:rPr>
              <a:t>w</a:t>
            </a:r>
            <a:r>
              <a:rPr spc="5" dirty="0">
                <a:hlinkClick r:id="rId10"/>
              </a:rPr>
              <a:t>.i</a:t>
            </a:r>
            <a:r>
              <a:rPr dirty="0">
                <a:hlinkClick r:id="rId10"/>
              </a:rPr>
              <a:t>c</a:t>
            </a:r>
            <a:r>
              <a:rPr spc="10" dirty="0">
                <a:hlinkClick r:id="rId10"/>
              </a:rPr>
              <a:t>ctt</a:t>
            </a:r>
            <a:r>
              <a:rPr spc="-15" dirty="0">
                <a:hlinkClick r:id="rId10"/>
              </a:rPr>
              <a:t>.</a:t>
            </a:r>
            <a:r>
              <a:rPr dirty="0">
                <a:hlinkClick r:id="rId10"/>
              </a:rPr>
              <a:t>c</a:t>
            </a:r>
            <a:r>
              <a:rPr spc="20" dirty="0">
                <a:hlinkClick r:id="rId10"/>
              </a:rPr>
              <a:t>om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813769" y="2808333"/>
            <a:ext cx="127000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The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e a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e mo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e people living inside this ci</a:t>
            </a:r>
            <a:r>
              <a:rPr sz="1000" spc="-20" dirty="0">
                <a:solidFill>
                  <a:srgbClr val="ED1C24"/>
                </a:solidFill>
                <a:latin typeface="Gotham Pro Medium"/>
                <a:cs typeface="Gotham Pro Medium"/>
              </a:rPr>
              <a:t>r</a:t>
            </a:r>
            <a:r>
              <a:rPr sz="1000" dirty="0">
                <a:solidFill>
                  <a:srgbClr val="ED1C24"/>
                </a:solidFill>
                <a:latin typeface="Gotham Pro Medium"/>
                <a:cs typeface="Gotham Pro Medium"/>
              </a:rPr>
              <a:t>cle than outside of it.</a:t>
            </a:r>
            <a:endParaRPr sz="10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948"/>
            <a:ext cx="6517727" cy="108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9000" y="539648"/>
            <a:ext cx="371411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FROM TRAN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TLANTIC 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 EUR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SIAN: THE NEW TRADE 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XIS</a:t>
            </a:r>
            <a:endParaRPr sz="1450" dirty="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7" y="292484"/>
            <a:ext cx="919073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91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91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08770" y="1539738"/>
            <a:ext cx="3328035" cy="292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national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echnology «Ru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sian Magl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» has been elabo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onsidering  the in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ernational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xperien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in c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eating magl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echnologies, it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ombines using elect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omagnets and permanent magnets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c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eation of magnetic 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vitation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em`s p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ow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onsump- tion, optimizing capital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xpenditu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its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ealization and achi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ving high 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onomic efficiency of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ansportation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ompa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n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entional modes of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ansport.</a:t>
            </a:r>
            <a:endParaRPr sz="9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7785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omponent base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tands on 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national elabo</a:t>
            </a:r>
            <a:r>
              <a:rPr sz="900" spc="-25" dirty="0">
                <a:solidFill>
                  <a:srgbClr val="BE1E2D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ations, the location of p</a:t>
            </a:r>
            <a:r>
              <a:rPr sz="900" spc="-20" dirty="0">
                <a:solidFill>
                  <a:srgbClr val="BE1E2D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oduction – Ru</a:t>
            </a:r>
            <a:r>
              <a:rPr sz="900" spc="-10" dirty="0">
                <a:solidFill>
                  <a:srgbClr val="BE1E2D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sia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, the p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oduction is based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35" dirty="0">
                <a:solidFill>
                  <a:srgbClr val="231F20"/>
                </a:solidFill>
                <a:latin typeface="Gotham Pro"/>
                <a:cs typeface="Gotham Pro"/>
              </a:rPr>
              <a:t>x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clusi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ely on national ma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erials and aсa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sories</a:t>
            </a:r>
            <a:endParaRPr sz="9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188595">
              <a:lnSpc>
                <a:spcPct val="100000"/>
              </a:lnSpc>
            </a:pP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he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eal </a:t>
            </a:r>
            <a:r>
              <a:rPr sz="900" spc="-3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xport p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oducts, 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the North-South and the Ea</a:t>
            </a:r>
            <a:r>
              <a:rPr sz="900" spc="-10" dirty="0">
                <a:solidFill>
                  <a:srgbClr val="BE1E2D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t</a:t>
            </a:r>
            <a:r>
              <a:rPr sz="900" spc="-35" dirty="0">
                <a:solidFill>
                  <a:srgbClr val="BE1E2D"/>
                </a:solidFill>
                <a:latin typeface="Gotham Pro"/>
                <a:cs typeface="Gotham Pro"/>
              </a:rPr>
              <a:t>-</a:t>
            </a:r>
            <a:r>
              <a:rPr sz="900" spc="-60" dirty="0">
                <a:solidFill>
                  <a:srgbClr val="BE1E2D"/>
                </a:solidFill>
                <a:latin typeface="Gotham Pro"/>
                <a:cs typeface="Gotham Pro"/>
              </a:rPr>
              <a:t>W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e</a:t>
            </a:r>
            <a:r>
              <a:rPr sz="900" spc="-10" dirty="0">
                <a:solidFill>
                  <a:srgbClr val="BE1E2D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BE1E2D"/>
                </a:solidFill>
                <a:latin typeface="Gotham Pro"/>
                <a:cs typeface="Gotham Pro"/>
              </a:rPr>
              <a:t>t 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orridors 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or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ansit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ansportation th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ough Ru</a:t>
            </a: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sia, can be 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eali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z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ed only on the basis of</a:t>
            </a:r>
            <a:endParaRPr sz="9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«magl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v 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echnolog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»</a:t>
            </a:r>
            <a:endParaRPr sz="9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222885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onomic 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es a</a:t>
            </a:r>
            <a:r>
              <a:rPr sz="900" spc="-2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e significantly higher in quantity and quality then those of other modes of t</a:t>
            </a:r>
            <a:r>
              <a:rPr sz="9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00" dirty="0">
                <a:solidFill>
                  <a:srgbClr val="231F20"/>
                </a:solidFill>
                <a:latin typeface="Gotham Pro"/>
                <a:cs typeface="Gotham Pro"/>
              </a:rPr>
              <a:t>ansport</a:t>
            </a:r>
            <a:endParaRPr sz="900">
              <a:latin typeface="Gotham Pro"/>
              <a:cs typeface="Gotham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7111" y="1583944"/>
            <a:ext cx="2044355" cy="998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0440" y="1562982"/>
            <a:ext cx="2044317" cy="1019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7873" y="3321001"/>
            <a:ext cx="917371" cy="9173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7845" y="3804942"/>
            <a:ext cx="917384" cy="717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7845" y="2715898"/>
            <a:ext cx="917384" cy="917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11"/>
              </a:rPr>
              <a:t>ww</a:t>
            </a:r>
            <a:r>
              <a:rPr spc="-50" dirty="0">
                <a:hlinkClick r:id="rId11"/>
              </a:rPr>
              <a:t>w</a:t>
            </a:r>
            <a:r>
              <a:rPr spc="5" dirty="0">
                <a:hlinkClick r:id="rId11"/>
              </a:rPr>
              <a:t>.i</a:t>
            </a:r>
            <a:r>
              <a:rPr dirty="0">
                <a:hlinkClick r:id="rId11"/>
              </a:rPr>
              <a:t>c</a:t>
            </a:r>
            <a:r>
              <a:rPr spc="10" dirty="0">
                <a:hlinkClick r:id="rId11"/>
              </a:rPr>
              <a:t>ctt</a:t>
            </a:r>
            <a:r>
              <a:rPr spc="-15" dirty="0">
                <a:hlinkClick r:id="rId11"/>
              </a:rPr>
              <a:t>.</a:t>
            </a:r>
            <a:r>
              <a:rPr dirty="0">
                <a:hlinkClick r:id="rId11"/>
              </a:rPr>
              <a:t>c</a:t>
            </a:r>
            <a:r>
              <a:rPr spc="20" dirty="0">
                <a:hlinkClick r:id="rId11"/>
              </a:rPr>
              <a:t>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/>
          <p:cNvSpPr/>
          <p:nvPr/>
        </p:nvSpPr>
        <p:spPr>
          <a:xfrm>
            <a:off x="2815163" y="461213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 rot="10800000">
            <a:off x="0" y="385317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242535" y="2346325"/>
            <a:ext cx="8658928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Gotham Pro Medium"/>
                <a:ea typeface="+mj-ea"/>
                <a:cs typeface="Gotham Pro Medium"/>
              </a:defRPr>
            </a:lvl1pPr>
          </a:lstStyle>
          <a:p>
            <a:pPr marL="3199130" marR="5080"/>
            <a:r>
              <a:rPr lang="en-US" b="1" kern="0" dirty="0">
                <a:solidFill>
                  <a:schemeClr val="tx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12109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8993" y="539648"/>
            <a:ext cx="473011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CTT’S ROLE IN DEVE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OPING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OMPETITIVENE</a:t>
            </a:r>
            <a:r>
              <a:rPr sz="145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 OF TRANS-SIBERIAN RAI</a:t>
            </a:r>
            <a:r>
              <a:rPr sz="1450" spc="-15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933" y="292484"/>
            <a:ext cx="919086" cy="92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4624" y="2215701"/>
            <a:ext cx="282257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CRE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TING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ONDITIONS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FOR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INTEGR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TING RAI</a:t>
            </a:r>
            <a:r>
              <a:rPr sz="950" b="1" spc="-8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b="1" spc="-6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b="1" spc="-9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-1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THE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B</a:t>
            </a:r>
            <a:r>
              <a:rPr sz="950" b="1" spc="1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SIS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OF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JOINT INFORM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TION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TECHNO</a:t>
            </a:r>
            <a:r>
              <a:rPr sz="950" b="1" spc="-2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b="1" spc="-1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GE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624" y="2813478"/>
            <a:ext cx="242824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IMPLEMENTING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OM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SY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TEM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SCHEDULING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TIONAL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AINER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24" y="3409994"/>
            <a:ext cx="242824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IMPLEMENTING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OM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5" dirty="0">
                <a:solidFill>
                  <a:srgbClr val="231F20"/>
                </a:solidFill>
                <a:latin typeface="Gotham Pro"/>
                <a:cs typeface="Gotham Pro"/>
              </a:rPr>
              <a:t>SY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TEM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SCHEDULING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TIONAL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AINER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6041" y="2220805"/>
            <a:ext cx="183070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PR</a:t>
            </a:r>
            <a:r>
              <a:rPr sz="950" b="1" spc="-1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JECT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IMPLEMEN</a:t>
            </a:r>
            <a:r>
              <a:rPr sz="950" b="1" spc="-70" dirty="0">
                <a:solidFill>
                  <a:srgbClr val="231F20"/>
                </a:solidFill>
                <a:latin typeface="Gotham Pro"/>
                <a:cs typeface="Gotham Pro"/>
              </a:rPr>
              <a:t>TA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TION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5466" y="2215701"/>
            <a:ext cx="201676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40"/>
              </a:lnSpc>
            </a:pP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ABLISHING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NEW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BUSINE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b="1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b="1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b="1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20" dirty="0">
                <a:solidFill>
                  <a:srgbClr val="231F20"/>
                </a:solidFill>
                <a:latin typeface="Gotham Pro"/>
                <a:cs typeface="Gotham Pro"/>
              </a:rPr>
              <a:t>WITH</a:t>
            </a:r>
            <a:r>
              <a:rPr sz="950" b="1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b="1" spc="15" dirty="0">
                <a:solidFill>
                  <a:srgbClr val="231F20"/>
                </a:solidFill>
                <a:latin typeface="Gotham Pro"/>
                <a:cs typeface="Gotham Pro"/>
              </a:rPr>
              <a:t>CARRIERS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5466" y="2813478"/>
            <a:ext cx="21189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7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TIONAL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ONFERENCES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5466" y="3191155"/>
            <a:ext cx="104711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ROUND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ABLES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5466" y="3568957"/>
            <a:ext cx="126111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BUSINE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ORUMS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36041" y="2813478"/>
            <a:ext cx="13055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ELECTRONIC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6041" y="3191155"/>
            <a:ext cx="111188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SECURITY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TRAIN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6041" y="3568957"/>
            <a:ext cx="1788795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U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ARANTEED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TRANSPORT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6041" y="3700534"/>
            <a:ext cx="1635760" cy="15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OGI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TIC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PRODUCT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6041" y="3981240"/>
            <a:ext cx="232537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0"/>
              </a:lnSpc>
            </a:pP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SHIPPING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PO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7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AL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ITEMS</a:t>
            </a:r>
            <a:endParaRPr sz="950">
              <a:latin typeface="Gotham Pro"/>
              <a:cs typeface="Gotham Pro"/>
            </a:endParaRPr>
          </a:p>
          <a:p>
            <a:pPr marL="12700">
              <a:lnSpc>
                <a:spcPts val="1090"/>
              </a:lnSpc>
            </a:pP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E-</a:t>
            </a:r>
            <a:r>
              <a:rPr sz="95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OMMERCE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GOO</a:t>
            </a:r>
            <a:r>
              <a:rPr sz="950" spc="10" dirty="0">
                <a:solidFill>
                  <a:srgbClr val="231F20"/>
                </a:solidFill>
                <a:latin typeface="Gotham Pro"/>
                <a:cs typeface="Gotham Pro"/>
              </a:rPr>
              <a:t>D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B</a:t>
            </a:r>
            <a:r>
              <a:rPr sz="950" spc="2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15" dirty="0">
                <a:solidFill>
                  <a:srgbClr val="231F20"/>
                </a:solidFill>
                <a:latin typeface="Gotham Pro"/>
                <a:cs typeface="Gotham Pro"/>
              </a:rPr>
              <a:t>RAIL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6296" y="1886994"/>
            <a:ext cx="3291840" cy="1605915"/>
          </a:xfrm>
          <a:custGeom>
            <a:avLst/>
            <a:gdLst/>
            <a:ahLst/>
            <a:cxnLst/>
            <a:rect l="l" t="t" r="r" b="b"/>
            <a:pathLst>
              <a:path w="3291840" h="1605914">
                <a:moveTo>
                  <a:pt x="0" y="1605305"/>
                </a:moveTo>
                <a:lnTo>
                  <a:pt x="0" y="0"/>
                </a:lnTo>
                <a:lnTo>
                  <a:pt x="3291319" y="0"/>
                </a:lnTo>
              </a:path>
            </a:pathLst>
          </a:custGeom>
          <a:ln w="12700">
            <a:solidFill>
              <a:srgbClr val="BE1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409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185889" y="0"/>
                </a:moveTo>
                <a:lnTo>
                  <a:pt x="141217" y="5402"/>
                </a:lnTo>
                <a:lnTo>
                  <a:pt x="100461" y="20748"/>
                </a:lnTo>
                <a:lnTo>
                  <a:pt x="64913" y="44746"/>
                </a:lnTo>
                <a:lnTo>
                  <a:pt x="35865" y="76104"/>
                </a:lnTo>
                <a:lnTo>
                  <a:pt x="14607" y="113532"/>
                </a:lnTo>
                <a:lnTo>
                  <a:pt x="2432" y="155736"/>
                </a:lnTo>
                <a:lnTo>
                  <a:pt x="0" y="185889"/>
                </a:lnTo>
                <a:lnTo>
                  <a:pt x="616" y="201136"/>
                </a:lnTo>
                <a:lnTo>
                  <a:pt x="9476" y="244647"/>
                </a:lnTo>
                <a:lnTo>
                  <a:pt x="27849" y="283813"/>
                </a:lnTo>
                <a:lnTo>
                  <a:pt x="54444" y="317341"/>
                </a:lnTo>
                <a:lnTo>
                  <a:pt x="87969" y="343938"/>
                </a:lnTo>
                <a:lnTo>
                  <a:pt x="127133" y="362314"/>
                </a:lnTo>
                <a:lnTo>
                  <a:pt x="170643" y="371176"/>
                </a:lnTo>
                <a:lnTo>
                  <a:pt x="185889" y="371792"/>
                </a:lnTo>
                <a:lnTo>
                  <a:pt x="201136" y="371176"/>
                </a:lnTo>
                <a:lnTo>
                  <a:pt x="244646" y="362314"/>
                </a:lnTo>
                <a:lnTo>
                  <a:pt x="283809" y="343938"/>
                </a:lnTo>
                <a:lnTo>
                  <a:pt x="317334" y="317341"/>
                </a:lnTo>
                <a:lnTo>
                  <a:pt x="343929" y="283813"/>
                </a:lnTo>
                <a:lnTo>
                  <a:pt x="362303" y="244647"/>
                </a:lnTo>
                <a:lnTo>
                  <a:pt x="371163" y="201136"/>
                </a:lnTo>
                <a:lnTo>
                  <a:pt x="371779" y="185889"/>
                </a:lnTo>
                <a:lnTo>
                  <a:pt x="371163" y="170643"/>
                </a:lnTo>
                <a:lnTo>
                  <a:pt x="362303" y="127133"/>
                </a:lnTo>
                <a:lnTo>
                  <a:pt x="343929" y="87969"/>
                </a:lnTo>
                <a:lnTo>
                  <a:pt x="317334" y="54444"/>
                </a:lnTo>
                <a:lnTo>
                  <a:pt x="283809" y="27849"/>
                </a:lnTo>
                <a:lnTo>
                  <a:pt x="244646" y="9476"/>
                </a:lnTo>
                <a:lnTo>
                  <a:pt x="201136" y="616"/>
                </a:lnTo>
                <a:lnTo>
                  <a:pt x="185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0409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1779" y="185889"/>
                </a:moveTo>
                <a:lnTo>
                  <a:pt x="366377" y="230563"/>
                </a:lnTo>
                <a:lnTo>
                  <a:pt x="351031" y="271320"/>
                </a:lnTo>
                <a:lnTo>
                  <a:pt x="327033" y="306871"/>
                </a:lnTo>
                <a:lnTo>
                  <a:pt x="295675" y="335922"/>
                </a:lnTo>
                <a:lnTo>
                  <a:pt x="258247" y="357182"/>
                </a:lnTo>
                <a:lnTo>
                  <a:pt x="216042" y="369359"/>
                </a:lnTo>
                <a:lnTo>
                  <a:pt x="185889" y="371792"/>
                </a:lnTo>
                <a:lnTo>
                  <a:pt x="170643" y="371176"/>
                </a:lnTo>
                <a:lnTo>
                  <a:pt x="127133" y="362314"/>
                </a:lnTo>
                <a:lnTo>
                  <a:pt x="87969" y="343938"/>
                </a:lnTo>
                <a:lnTo>
                  <a:pt x="54444" y="317341"/>
                </a:lnTo>
                <a:lnTo>
                  <a:pt x="27849" y="283813"/>
                </a:lnTo>
                <a:lnTo>
                  <a:pt x="9476" y="244647"/>
                </a:lnTo>
                <a:lnTo>
                  <a:pt x="616" y="201136"/>
                </a:lnTo>
                <a:lnTo>
                  <a:pt x="0" y="185889"/>
                </a:lnTo>
                <a:lnTo>
                  <a:pt x="616" y="170643"/>
                </a:lnTo>
                <a:lnTo>
                  <a:pt x="9476" y="127133"/>
                </a:lnTo>
                <a:lnTo>
                  <a:pt x="27849" y="87969"/>
                </a:lnTo>
                <a:lnTo>
                  <a:pt x="54444" y="54444"/>
                </a:lnTo>
                <a:lnTo>
                  <a:pt x="87969" y="27849"/>
                </a:lnTo>
                <a:lnTo>
                  <a:pt x="127133" y="9476"/>
                </a:lnTo>
                <a:lnTo>
                  <a:pt x="170643" y="616"/>
                </a:lnTo>
                <a:lnTo>
                  <a:pt x="185889" y="0"/>
                </a:lnTo>
                <a:lnTo>
                  <a:pt x="201136" y="616"/>
                </a:lnTo>
                <a:lnTo>
                  <a:pt x="244646" y="9476"/>
                </a:lnTo>
                <a:lnTo>
                  <a:pt x="283809" y="27849"/>
                </a:lnTo>
                <a:lnTo>
                  <a:pt x="317334" y="54444"/>
                </a:lnTo>
                <a:lnTo>
                  <a:pt x="343929" y="87969"/>
                </a:lnTo>
                <a:lnTo>
                  <a:pt x="362303" y="127133"/>
                </a:lnTo>
                <a:lnTo>
                  <a:pt x="371163" y="170643"/>
                </a:lnTo>
                <a:lnTo>
                  <a:pt x="371779" y="185889"/>
                </a:lnTo>
                <a:close/>
              </a:path>
            </a:pathLst>
          </a:custGeom>
          <a:ln w="12700">
            <a:solidFill>
              <a:srgbClr val="BE1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043" y="283111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041" y="342819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97" y="0"/>
                </a:moveTo>
                <a:lnTo>
                  <a:pt x="21420" y="16467"/>
                </a:lnTo>
                <a:lnTo>
                  <a:pt x="1451" y="53163"/>
                </a:lnTo>
                <a:lnTo>
                  <a:pt x="0" y="68701"/>
                </a:lnTo>
                <a:lnTo>
                  <a:pt x="2531" y="82538"/>
                </a:lnTo>
                <a:lnTo>
                  <a:pt x="25945" y="115480"/>
                </a:lnTo>
                <a:lnTo>
                  <a:pt x="66802" y="128453"/>
                </a:lnTo>
                <a:lnTo>
                  <a:pt x="81057" y="126288"/>
                </a:lnTo>
                <a:lnTo>
                  <a:pt x="115146" y="103583"/>
                </a:lnTo>
                <a:lnTo>
                  <a:pt x="128666" y="64100"/>
                </a:lnTo>
                <a:lnTo>
                  <a:pt x="128222" y="56512"/>
                </a:lnTo>
                <a:lnTo>
                  <a:pt x="111212" y="20750"/>
                </a:lnTo>
                <a:lnTo>
                  <a:pt x="73908" y="1363"/>
                </a:lnTo>
                <a:lnTo>
                  <a:pt x="57997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07618" y="1886983"/>
            <a:ext cx="2753360" cy="2149475"/>
          </a:xfrm>
          <a:custGeom>
            <a:avLst/>
            <a:gdLst/>
            <a:ahLst/>
            <a:cxnLst/>
            <a:rect l="l" t="t" r="r" b="b"/>
            <a:pathLst>
              <a:path w="2753359" h="2149475">
                <a:moveTo>
                  <a:pt x="0" y="2149195"/>
                </a:moveTo>
                <a:lnTo>
                  <a:pt x="0" y="0"/>
                </a:lnTo>
                <a:lnTo>
                  <a:pt x="2753258" y="0"/>
                </a:lnTo>
              </a:path>
            </a:pathLst>
          </a:custGeom>
          <a:ln w="12699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731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185889" y="0"/>
                </a:moveTo>
                <a:lnTo>
                  <a:pt x="141217" y="5402"/>
                </a:lnTo>
                <a:lnTo>
                  <a:pt x="100461" y="20748"/>
                </a:lnTo>
                <a:lnTo>
                  <a:pt x="64913" y="44746"/>
                </a:lnTo>
                <a:lnTo>
                  <a:pt x="35865" y="76104"/>
                </a:lnTo>
                <a:lnTo>
                  <a:pt x="14607" y="113532"/>
                </a:lnTo>
                <a:lnTo>
                  <a:pt x="2432" y="155736"/>
                </a:lnTo>
                <a:lnTo>
                  <a:pt x="0" y="185889"/>
                </a:lnTo>
                <a:lnTo>
                  <a:pt x="616" y="201136"/>
                </a:lnTo>
                <a:lnTo>
                  <a:pt x="9476" y="244647"/>
                </a:lnTo>
                <a:lnTo>
                  <a:pt x="27849" y="283813"/>
                </a:lnTo>
                <a:lnTo>
                  <a:pt x="54444" y="317341"/>
                </a:lnTo>
                <a:lnTo>
                  <a:pt x="87969" y="343938"/>
                </a:lnTo>
                <a:lnTo>
                  <a:pt x="127133" y="362314"/>
                </a:lnTo>
                <a:lnTo>
                  <a:pt x="170643" y="371176"/>
                </a:lnTo>
                <a:lnTo>
                  <a:pt x="185889" y="371792"/>
                </a:lnTo>
                <a:lnTo>
                  <a:pt x="201136" y="371176"/>
                </a:lnTo>
                <a:lnTo>
                  <a:pt x="244646" y="362314"/>
                </a:lnTo>
                <a:lnTo>
                  <a:pt x="283809" y="343938"/>
                </a:lnTo>
                <a:lnTo>
                  <a:pt x="317334" y="317341"/>
                </a:lnTo>
                <a:lnTo>
                  <a:pt x="343929" y="283813"/>
                </a:lnTo>
                <a:lnTo>
                  <a:pt x="362303" y="244647"/>
                </a:lnTo>
                <a:lnTo>
                  <a:pt x="371163" y="201136"/>
                </a:lnTo>
                <a:lnTo>
                  <a:pt x="371779" y="185889"/>
                </a:lnTo>
                <a:lnTo>
                  <a:pt x="371163" y="170643"/>
                </a:lnTo>
                <a:lnTo>
                  <a:pt x="362303" y="127133"/>
                </a:lnTo>
                <a:lnTo>
                  <a:pt x="343929" y="87969"/>
                </a:lnTo>
                <a:lnTo>
                  <a:pt x="317334" y="54444"/>
                </a:lnTo>
                <a:lnTo>
                  <a:pt x="283809" y="27849"/>
                </a:lnTo>
                <a:lnTo>
                  <a:pt x="244646" y="9476"/>
                </a:lnTo>
                <a:lnTo>
                  <a:pt x="201136" y="616"/>
                </a:lnTo>
                <a:lnTo>
                  <a:pt x="185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1731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10" h="372110">
                <a:moveTo>
                  <a:pt x="371779" y="185889"/>
                </a:moveTo>
                <a:lnTo>
                  <a:pt x="366377" y="230563"/>
                </a:lnTo>
                <a:lnTo>
                  <a:pt x="351031" y="271320"/>
                </a:lnTo>
                <a:lnTo>
                  <a:pt x="327033" y="306871"/>
                </a:lnTo>
                <a:lnTo>
                  <a:pt x="295675" y="335922"/>
                </a:lnTo>
                <a:lnTo>
                  <a:pt x="258247" y="357182"/>
                </a:lnTo>
                <a:lnTo>
                  <a:pt x="216042" y="369359"/>
                </a:lnTo>
                <a:lnTo>
                  <a:pt x="185889" y="371792"/>
                </a:lnTo>
                <a:lnTo>
                  <a:pt x="170643" y="371176"/>
                </a:lnTo>
                <a:lnTo>
                  <a:pt x="127133" y="362314"/>
                </a:lnTo>
                <a:lnTo>
                  <a:pt x="87969" y="343938"/>
                </a:lnTo>
                <a:lnTo>
                  <a:pt x="54444" y="317341"/>
                </a:lnTo>
                <a:lnTo>
                  <a:pt x="27849" y="283813"/>
                </a:lnTo>
                <a:lnTo>
                  <a:pt x="9476" y="244647"/>
                </a:lnTo>
                <a:lnTo>
                  <a:pt x="616" y="201136"/>
                </a:lnTo>
                <a:lnTo>
                  <a:pt x="0" y="185889"/>
                </a:lnTo>
                <a:lnTo>
                  <a:pt x="616" y="170643"/>
                </a:lnTo>
                <a:lnTo>
                  <a:pt x="9476" y="127133"/>
                </a:lnTo>
                <a:lnTo>
                  <a:pt x="27849" y="87969"/>
                </a:lnTo>
                <a:lnTo>
                  <a:pt x="54444" y="54444"/>
                </a:lnTo>
                <a:lnTo>
                  <a:pt x="87969" y="27849"/>
                </a:lnTo>
                <a:lnTo>
                  <a:pt x="127133" y="9476"/>
                </a:lnTo>
                <a:lnTo>
                  <a:pt x="170643" y="616"/>
                </a:lnTo>
                <a:lnTo>
                  <a:pt x="185889" y="0"/>
                </a:lnTo>
                <a:lnTo>
                  <a:pt x="201136" y="616"/>
                </a:lnTo>
                <a:lnTo>
                  <a:pt x="244646" y="9476"/>
                </a:lnTo>
                <a:lnTo>
                  <a:pt x="283809" y="27849"/>
                </a:lnTo>
                <a:lnTo>
                  <a:pt x="317334" y="54444"/>
                </a:lnTo>
                <a:lnTo>
                  <a:pt x="343929" y="87969"/>
                </a:lnTo>
                <a:lnTo>
                  <a:pt x="362303" y="127133"/>
                </a:lnTo>
                <a:lnTo>
                  <a:pt x="371163" y="170643"/>
                </a:lnTo>
                <a:lnTo>
                  <a:pt x="371779" y="185889"/>
                </a:lnTo>
                <a:close/>
              </a:path>
            </a:pathLst>
          </a:custGeom>
          <a:ln w="127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3364" y="283111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43364" y="319657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3364" y="356203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3363" y="3980896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7" y="0"/>
                </a:moveTo>
                <a:lnTo>
                  <a:pt x="21416" y="16471"/>
                </a:lnTo>
                <a:lnTo>
                  <a:pt x="1451" y="53171"/>
                </a:lnTo>
                <a:lnTo>
                  <a:pt x="0" y="68713"/>
                </a:lnTo>
                <a:lnTo>
                  <a:pt x="2531" y="82550"/>
                </a:lnTo>
                <a:lnTo>
                  <a:pt x="25945" y="115491"/>
                </a:lnTo>
                <a:lnTo>
                  <a:pt x="66802" y="128464"/>
                </a:lnTo>
                <a:lnTo>
                  <a:pt x="81057" y="126300"/>
                </a:lnTo>
                <a:lnTo>
                  <a:pt x="115146" y="103595"/>
                </a:lnTo>
                <a:lnTo>
                  <a:pt x="128666" y="64112"/>
                </a:lnTo>
                <a:lnTo>
                  <a:pt x="128220" y="56505"/>
                </a:lnTo>
                <a:lnTo>
                  <a:pt x="111205" y="20744"/>
                </a:lnTo>
                <a:lnTo>
                  <a:pt x="73899" y="1362"/>
                </a:lnTo>
                <a:lnTo>
                  <a:pt x="57987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60877" y="1886995"/>
            <a:ext cx="0" cy="1739264"/>
          </a:xfrm>
          <a:custGeom>
            <a:avLst/>
            <a:gdLst/>
            <a:ahLst/>
            <a:cxnLst/>
            <a:rect l="l" t="t" r="r" b="b"/>
            <a:pathLst>
              <a:path h="1739264">
                <a:moveTo>
                  <a:pt x="0" y="1739138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74996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185877" y="0"/>
                </a:moveTo>
                <a:lnTo>
                  <a:pt x="141205" y="5402"/>
                </a:lnTo>
                <a:lnTo>
                  <a:pt x="100451" y="20748"/>
                </a:lnTo>
                <a:lnTo>
                  <a:pt x="64906" y="44746"/>
                </a:lnTo>
                <a:lnTo>
                  <a:pt x="35860" y="76104"/>
                </a:lnTo>
                <a:lnTo>
                  <a:pt x="14605" y="113532"/>
                </a:lnTo>
                <a:lnTo>
                  <a:pt x="2432" y="155736"/>
                </a:lnTo>
                <a:lnTo>
                  <a:pt x="0" y="185889"/>
                </a:lnTo>
                <a:lnTo>
                  <a:pt x="616" y="201136"/>
                </a:lnTo>
                <a:lnTo>
                  <a:pt x="9475" y="244647"/>
                </a:lnTo>
                <a:lnTo>
                  <a:pt x="27846" y="283813"/>
                </a:lnTo>
                <a:lnTo>
                  <a:pt x="54438" y="317341"/>
                </a:lnTo>
                <a:lnTo>
                  <a:pt x="87960" y="343938"/>
                </a:lnTo>
                <a:lnTo>
                  <a:pt x="127121" y="362314"/>
                </a:lnTo>
                <a:lnTo>
                  <a:pt x="170631" y="371176"/>
                </a:lnTo>
                <a:lnTo>
                  <a:pt x="185877" y="371792"/>
                </a:lnTo>
                <a:lnTo>
                  <a:pt x="201123" y="371176"/>
                </a:lnTo>
                <a:lnTo>
                  <a:pt x="244635" y="362314"/>
                </a:lnTo>
                <a:lnTo>
                  <a:pt x="283800" y="343938"/>
                </a:lnTo>
                <a:lnTo>
                  <a:pt x="317328" y="317341"/>
                </a:lnTo>
                <a:lnTo>
                  <a:pt x="343926" y="283813"/>
                </a:lnTo>
                <a:lnTo>
                  <a:pt x="362301" y="244647"/>
                </a:lnTo>
                <a:lnTo>
                  <a:pt x="371163" y="201136"/>
                </a:lnTo>
                <a:lnTo>
                  <a:pt x="371779" y="185889"/>
                </a:lnTo>
                <a:lnTo>
                  <a:pt x="371163" y="170643"/>
                </a:lnTo>
                <a:lnTo>
                  <a:pt x="362301" y="127133"/>
                </a:lnTo>
                <a:lnTo>
                  <a:pt x="343926" y="87969"/>
                </a:lnTo>
                <a:lnTo>
                  <a:pt x="317328" y="54444"/>
                </a:lnTo>
                <a:lnTo>
                  <a:pt x="283800" y="27849"/>
                </a:lnTo>
                <a:lnTo>
                  <a:pt x="244635" y="9476"/>
                </a:lnTo>
                <a:lnTo>
                  <a:pt x="201123" y="616"/>
                </a:lnTo>
                <a:lnTo>
                  <a:pt x="18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74996" y="1674745"/>
            <a:ext cx="372110" cy="372110"/>
          </a:xfrm>
          <a:custGeom>
            <a:avLst/>
            <a:gdLst/>
            <a:ahLst/>
            <a:cxnLst/>
            <a:rect l="l" t="t" r="r" b="b"/>
            <a:pathLst>
              <a:path w="372109" h="372110">
                <a:moveTo>
                  <a:pt x="371779" y="185889"/>
                </a:moveTo>
                <a:lnTo>
                  <a:pt x="366376" y="230563"/>
                </a:lnTo>
                <a:lnTo>
                  <a:pt x="351028" y="271320"/>
                </a:lnTo>
                <a:lnTo>
                  <a:pt x="327028" y="306871"/>
                </a:lnTo>
                <a:lnTo>
                  <a:pt x="295666" y="335922"/>
                </a:lnTo>
                <a:lnTo>
                  <a:pt x="258237" y="357182"/>
                </a:lnTo>
                <a:lnTo>
                  <a:pt x="216030" y="369359"/>
                </a:lnTo>
                <a:lnTo>
                  <a:pt x="185877" y="371792"/>
                </a:lnTo>
                <a:lnTo>
                  <a:pt x="170631" y="371176"/>
                </a:lnTo>
                <a:lnTo>
                  <a:pt x="127121" y="362314"/>
                </a:lnTo>
                <a:lnTo>
                  <a:pt x="87960" y="343938"/>
                </a:lnTo>
                <a:lnTo>
                  <a:pt x="54438" y="317341"/>
                </a:lnTo>
                <a:lnTo>
                  <a:pt x="27846" y="283813"/>
                </a:lnTo>
                <a:lnTo>
                  <a:pt x="9475" y="244647"/>
                </a:lnTo>
                <a:lnTo>
                  <a:pt x="616" y="201136"/>
                </a:lnTo>
                <a:lnTo>
                  <a:pt x="0" y="185889"/>
                </a:lnTo>
                <a:lnTo>
                  <a:pt x="616" y="170643"/>
                </a:lnTo>
                <a:lnTo>
                  <a:pt x="9475" y="127133"/>
                </a:lnTo>
                <a:lnTo>
                  <a:pt x="27846" y="87969"/>
                </a:lnTo>
                <a:lnTo>
                  <a:pt x="54438" y="54444"/>
                </a:lnTo>
                <a:lnTo>
                  <a:pt x="87960" y="27849"/>
                </a:lnTo>
                <a:lnTo>
                  <a:pt x="127121" y="9476"/>
                </a:lnTo>
                <a:lnTo>
                  <a:pt x="170631" y="616"/>
                </a:lnTo>
                <a:lnTo>
                  <a:pt x="185877" y="0"/>
                </a:lnTo>
                <a:lnTo>
                  <a:pt x="201123" y="616"/>
                </a:lnTo>
                <a:lnTo>
                  <a:pt x="244635" y="9476"/>
                </a:lnTo>
                <a:lnTo>
                  <a:pt x="283800" y="27849"/>
                </a:lnTo>
                <a:lnTo>
                  <a:pt x="317328" y="54444"/>
                </a:lnTo>
                <a:lnTo>
                  <a:pt x="343926" y="87969"/>
                </a:lnTo>
                <a:lnTo>
                  <a:pt x="362301" y="127133"/>
                </a:lnTo>
                <a:lnTo>
                  <a:pt x="371163" y="170643"/>
                </a:lnTo>
                <a:lnTo>
                  <a:pt x="371779" y="185889"/>
                </a:lnTo>
                <a:close/>
              </a:path>
            </a:pathLst>
          </a:custGeom>
          <a:ln w="1270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96629" y="2831114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96629" y="319657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96629" y="356203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57981" y="0"/>
                </a:moveTo>
                <a:lnTo>
                  <a:pt x="21413" y="16473"/>
                </a:lnTo>
                <a:lnTo>
                  <a:pt x="1451" y="53175"/>
                </a:lnTo>
                <a:lnTo>
                  <a:pt x="0" y="68718"/>
                </a:lnTo>
                <a:lnTo>
                  <a:pt x="2534" y="82552"/>
                </a:lnTo>
                <a:lnTo>
                  <a:pt x="25952" y="115491"/>
                </a:lnTo>
                <a:lnTo>
                  <a:pt x="66811" y="128464"/>
                </a:lnTo>
                <a:lnTo>
                  <a:pt x="81064" y="126297"/>
                </a:lnTo>
                <a:lnTo>
                  <a:pt x="115147" y="103583"/>
                </a:lnTo>
                <a:lnTo>
                  <a:pt x="128665" y="64099"/>
                </a:lnTo>
                <a:lnTo>
                  <a:pt x="128219" y="56499"/>
                </a:lnTo>
                <a:lnTo>
                  <a:pt x="111205" y="20744"/>
                </a:lnTo>
                <a:lnTo>
                  <a:pt x="73895" y="1362"/>
                </a:lnTo>
                <a:lnTo>
                  <a:pt x="57981" y="0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8096" y="1732526"/>
            <a:ext cx="12763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BE1E2D"/>
                </a:solidFill>
                <a:latin typeface="Gotham Pro"/>
                <a:cs typeface="Gotham Pro"/>
              </a:rPr>
              <a:t>1</a:t>
            </a:r>
            <a:endParaRPr sz="1900">
              <a:latin typeface="Gotham Pro"/>
              <a:cs typeface="Gotham Pro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5"/>
              </a:rPr>
              <a:t>ww</a:t>
            </a:r>
            <a:r>
              <a:rPr spc="-50" dirty="0">
                <a:hlinkClick r:id="rId5"/>
              </a:rPr>
              <a:t>w</a:t>
            </a:r>
            <a:r>
              <a:rPr spc="5" dirty="0">
                <a:hlinkClick r:id="rId5"/>
              </a:rPr>
              <a:t>.i</a:t>
            </a:r>
            <a:r>
              <a:rPr dirty="0">
                <a:hlinkClick r:id="rId5"/>
              </a:rPr>
              <a:t>c</a:t>
            </a:r>
            <a:r>
              <a:rPr spc="10" dirty="0">
                <a:hlinkClick r:id="rId5"/>
              </a:rPr>
              <a:t>ctt</a:t>
            </a:r>
            <a:r>
              <a:rPr spc="-15" dirty="0">
                <a:hlinkClick r:id="rId5"/>
              </a:rPr>
              <a:t>.</a:t>
            </a:r>
            <a:r>
              <a:rPr dirty="0">
                <a:hlinkClick r:id="rId5"/>
              </a:rPr>
              <a:t>c</a:t>
            </a:r>
            <a:r>
              <a:rPr spc="20" dirty="0">
                <a:hlinkClick r:id="rId5"/>
              </a:rPr>
              <a:t>om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714451" y="1732526"/>
            <a:ext cx="176530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A650"/>
                </a:solidFill>
                <a:latin typeface="Gotham Pro"/>
                <a:cs typeface="Gotham Pro"/>
              </a:rPr>
              <a:t>2</a:t>
            </a:r>
            <a:endParaRPr sz="1900">
              <a:latin typeface="Gotham Pro"/>
              <a:cs typeface="Gotham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74491" y="1732526"/>
            <a:ext cx="17589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F15A29"/>
                </a:solidFill>
                <a:latin typeface="Gotham Pro"/>
                <a:cs typeface="Gotham Pro"/>
              </a:rPr>
              <a:t>3</a:t>
            </a:r>
            <a:endParaRPr sz="1900">
              <a:latin typeface="Gotham Pro"/>
              <a:cs typeface="Gotham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9130" marR="5080">
              <a:lnSpc>
                <a:spcPct val="100000"/>
              </a:lnSpc>
            </a:pPr>
            <a:r>
              <a:rPr spc="-65" dirty="0"/>
              <a:t>A</a:t>
            </a:r>
            <a:r>
              <a:rPr dirty="0"/>
              <a:t>CTION PLAN </a:t>
            </a:r>
            <a:r>
              <a:rPr spc="-60" dirty="0"/>
              <a:t>T</a:t>
            </a:r>
            <a:r>
              <a:rPr dirty="0"/>
              <a:t>O </a:t>
            </a:r>
            <a:r>
              <a:rPr spc="-120" dirty="0"/>
              <a:t>F</a:t>
            </a:r>
            <a:r>
              <a:rPr spc="-65" dirty="0"/>
              <a:t>A</a:t>
            </a:r>
            <a:r>
              <a:rPr dirty="0"/>
              <a:t>CILI</a:t>
            </a:r>
            <a:r>
              <a:rPr spc="-135" dirty="0"/>
              <a:t>TA</a:t>
            </a:r>
            <a:r>
              <a:rPr dirty="0"/>
              <a:t>TE GR</a:t>
            </a:r>
            <a:r>
              <a:rPr spc="-60" dirty="0"/>
              <a:t>O</a:t>
            </a:r>
            <a:r>
              <a:rPr dirty="0"/>
              <a:t>WTH OF TRANSIT SHIPPING A</a:t>
            </a:r>
            <a:r>
              <a:rPr spc="-60" dirty="0"/>
              <a:t>L</a:t>
            </a:r>
            <a:r>
              <a:rPr dirty="0"/>
              <a:t>ONG TRANS-SIBERIAN RAI</a:t>
            </a:r>
            <a:r>
              <a:rPr spc="-150" dirty="0"/>
              <a:t>L</a:t>
            </a:r>
            <a:r>
              <a:rPr spc="-135" dirty="0"/>
              <a:t>W</a:t>
            </a:r>
            <a:r>
              <a:rPr spc="-160" dirty="0"/>
              <a:t>A</a:t>
            </a:r>
            <a:r>
              <a:rPr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371933" y="292484"/>
            <a:ext cx="919086" cy="920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92995" y="2708385"/>
            <a:ext cx="162687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</a:pP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INCRE</a:t>
            </a:r>
            <a:r>
              <a:rPr sz="1100" b="1" spc="-1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SING TRANSIT SHIPMEN</a:t>
            </a:r>
            <a:r>
              <a:rPr sz="1100" b="1" spc="-2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S A</a:t>
            </a:r>
            <a:r>
              <a:rPr sz="1100" b="1" spc="-45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ONG TRANS-SIBERIAN RAI</a:t>
            </a:r>
            <a:r>
              <a:rPr sz="1100" b="1" spc="-110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1100" b="1" spc="-100" dirty="0">
                <a:solidFill>
                  <a:srgbClr val="ED1C24"/>
                </a:solidFill>
                <a:latin typeface="Gotham Pro"/>
                <a:cs typeface="Gotham Pro"/>
              </a:rPr>
              <a:t>W</a:t>
            </a:r>
            <a:r>
              <a:rPr sz="1100" b="1" spc="-12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1100" b="1" dirty="0">
                <a:solidFill>
                  <a:srgbClr val="ED1C24"/>
                </a:solidFill>
                <a:latin typeface="Gotham Pro"/>
                <a:cs typeface="Gotham Pro"/>
              </a:rPr>
              <a:t>Y</a:t>
            </a:r>
            <a:endParaRPr sz="110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059" y="1895505"/>
            <a:ext cx="220726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0"/>
              </a:lnSpc>
            </a:pP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SUBSIDIZING</a:t>
            </a:r>
            <a:endParaRPr sz="950">
              <a:latin typeface="Gotham Pro"/>
              <a:cs typeface="Gotham Pro"/>
            </a:endParaRPr>
          </a:p>
          <a:p>
            <a:pPr marL="12700">
              <a:lnSpc>
                <a:spcPts val="1070"/>
              </a:lnSpc>
            </a:pPr>
            <a:r>
              <a:rPr sz="950" spc="-30" dirty="0">
                <a:solidFill>
                  <a:srgbClr val="231F20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AINER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SHIPPMEN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CHINA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059" y="2276487"/>
            <a:ext cx="239966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EXPEDITED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SCHEDULED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ON</a:t>
            </a:r>
            <a:r>
              <a:rPr sz="950" spc="-10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AINER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SE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VICES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059" y="2657469"/>
            <a:ext cx="207772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DIGITIZING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RAILR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INDU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059" y="2911458"/>
            <a:ext cx="223329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RAPID</a:t>
            </a:r>
            <a:r>
              <a:rPr sz="950" spc="-135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TRANSPORT INFR</a:t>
            </a:r>
            <a:r>
              <a:rPr sz="950" spc="-2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SCTRUCTURE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059" y="3292440"/>
            <a:ext cx="221551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0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C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CE</a:t>
            </a:r>
            <a:r>
              <a:rPr sz="950" spc="-20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6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POR</a:t>
            </a:r>
            <a:r>
              <a:rPr sz="950" spc="-25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NORTH</a:t>
            </a: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TERN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SOUTHERN RU</a:t>
            </a:r>
            <a:r>
              <a:rPr sz="9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SIA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059" y="3800416"/>
            <a:ext cx="221043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ED1C24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I</a:t>
            </a:r>
            <a:r>
              <a:rPr sz="950" spc="-6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C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PRIMORIYE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1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AND PRIMO</a:t>
            </a:r>
            <a:r>
              <a:rPr sz="95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YE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2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90961" y="3800416"/>
            <a:ext cx="30797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640" algn="l"/>
              </a:tabLst>
            </a:pP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	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7721" y="2013368"/>
            <a:ext cx="263906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 marR="5080" indent="-473075">
              <a:lnSpc>
                <a:spcPts val="1000"/>
              </a:lnSpc>
              <a:tabLst>
                <a:tab pos="294640" algn="l"/>
                <a:tab pos="485140" algn="l"/>
              </a:tabLst>
            </a:pPr>
            <a:r>
              <a:rPr sz="950" u="dash" spc="-5" dirty="0">
                <a:solidFill>
                  <a:srgbClr val="231F20"/>
                </a:solidFill>
                <a:latin typeface="Gotham Pro"/>
                <a:cs typeface="Gotham Pro"/>
              </a:rPr>
              <a:t> 	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	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CRE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EUR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SIAN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HIGH-SPEED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RAI</a:t>
            </a:r>
            <a:r>
              <a:rPr sz="950" spc="-105" dirty="0">
                <a:solidFill>
                  <a:srgbClr val="ED1C24"/>
                </a:solidFill>
                <a:latin typeface="Gotham Pro"/>
                <a:cs typeface="Gotham Pro"/>
              </a:rPr>
              <a:t>LW</a:t>
            </a:r>
            <a:r>
              <a:rPr sz="950" spc="-114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Y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REGION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0638" y="2394350"/>
            <a:ext cx="217360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DEVE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OPING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HE</a:t>
            </a:r>
            <a:r>
              <a:rPr sz="950" spc="-10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30" dirty="0">
                <a:solidFill>
                  <a:srgbClr val="ED1C24"/>
                </a:solidFill>
                <a:latin typeface="Gotham Pro"/>
                <a:cs typeface="Gotham Pro"/>
              </a:rPr>
              <a:t>V</a:t>
            </a:r>
            <a:r>
              <a:rPr sz="950" spc="-90" dirty="0">
                <a:solidFill>
                  <a:srgbClr val="ED1C24"/>
                </a:solidFill>
                <a:latin typeface="Gotham Pro"/>
                <a:cs typeface="Gotham Pro"/>
              </a:rPr>
              <a:t>Y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-H</a:t>
            </a:r>
            <a:r>
              <a:rPr sz="950" spc="-3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UL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LINE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,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 USING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GONS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WITH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INCRE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SED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LO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AD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CA</a:t>
            </a:r>
            <a:r>
              <a:rPr sz="950" spc="-80" dirty="0">
                <a:solidFill>
                  <a:srgbClr val="231F20"/>
                </a:solidFill>
                <a:latin typeface="Gotham Pro"/>
                <a:cs typeface="Gotham Pro"/>
              </a:rPr>
              <a:t>P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CITY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0638" y="2902327"/>
            <a:ext cx="238696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ABLISHING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9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950" spc="-105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OURABLE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ТARIFFS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0638" y="3156315"/>
            <a:ext cx="1948814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EFFICIENT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INTER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CTION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WITH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CU</a:t>
            </a:r>
            <a:r>
              <a:rPr sz="950" spc="-25" dirty="0">
                <a:solidFill>
                  <a:srgbClr val="ED1C24"/>
                </a:solidFill>
                <a:latin typeface="Gotham Pro"/>
                <a:cs typeface="Gotham Pro"/>
              </a:rPr>
              <a:t>S</a:t>
            </a:r>
            <a:r>
              <a:rPr sz="950" spc="-60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OMS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35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UTHORITIES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721" y="3537297"/>
            <a:ext cx="282067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>
              <a:lnSpc>
                <a:spcPts val="1070"/>
              </a:lnSpc>
            </a:pP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45" dirty="0">
                <a:solidFill>
                  <a:srgbClr val="231F20"/>
                </a:solidFill>
                <a:latin typeface="Gotham Pro"/>
                <a:cs typeface="Gotham Pro"/>
              </a:rPr>
              <a:t>Y</a:t>
            </a:r>
            <a:r>
              <a:rPr sz="950" spc="-2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TEM</a:t>
            </a:r>
            <a:r>
              <a:rPr sz="950" spc="-40" dirty="0">
                <a:solidFill>
                  <a:srgbClr val="231F20"/>
                </a:solidFill>
                <a:latin typeface="Gotham Pro"/>
                <a:cs typeface="Gotham Pro"/>
              </a:rPr>
              <a:t>-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WIDE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ORK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LEGAL</a:t>
            </a:r>
            <a:endParaRPr sz="950">
              <a:latin typeface="Gotham Pro"/>
              <a:cs typeface="Gotham Pro"/>
            </a:endParaRPr>
          </a:p>
          <a:p>
            <a:pPr marL="485140" marR="5080" indent="-473075">
              <a:lnSpc>
                <a:spcPts val="1000"/>
              </a:lnSpc>
              <a:spcBef>
                <a:spcPts val="80"/>
              </a:spcBef>
              <a:tabLst>
                <a:tab pos="485140" algn="l"/>
              </a:tabLst>
            </a:pP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	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HARMONIZ</a:t>
            </a:r>
            <a:r>
              <a:rPr sz="950" spc="-100" dirty="0">
                <a:solidFill>
                  <a:srgbClr val="ED1C24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ED1C24"/>
                </a:solidFill>
                <a:latin typeface="Gotham Pro"/>
                <a:cs typeface="Gotham Pro"/>
              </a:rPr>
              <a:t>TION</a:t>
            </a:r>
            <a:r>
              <a:rPr sz="950" spc="-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</a:t>
            </a:r>
            <a:r>
              <a:rPr sz="9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INTERN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TIONAL ORGANIZ</a:t>
            </a:r>
            <a:r>
              <a:rPr sz="950" spc="-100" dirty="0">
                <a:solidFill>
                  <a:srgbClr val="231F20"/>
                </a:solidFill>
                <a:latin typeface="Gotham Pro"/>
                <a:cs typeface="Gotham Pro"/>
              </a:rPr>
              <a:t>A</a:t>
            </a:r>
            <a:r>
              <a:rPr sz="950" spc="-10" dirty="0">
                <a:solidFill>
                  <a:srgbClr val="231F20"/>
                </a:solidFill>
                <a:latin typeface="Gotham Pro"/>
                <a:cs typeface="Gotham Pro"/>
              </a:rPr>
              <a:t>TIONS</a:t>
            </a:r>
            <a:endParaRPr sz="950">
              <a:latin typeface="Gotham Pro"/>
              <a:cs typeface="Gotham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83024" y="200416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6199" y="2035742"/>
            <a:ext cx="0" cy="1804670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0"/>
                </a:moveTo>
                <a:lnTo>
                  <a:pt x="0" y="1804441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3024" y="38591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7246" y="212216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0421" y="2153652"/>
            <a:ext cx="0" cy="1546225"/>
          </a:xfrm>
          <a:custGeom>
            <a:avLst/>
            <a:gdLst/>
            <a:ahLst/>
            <a:cxnLst/>
            <a:rect l="l" t="t" r="r" b="b"/>
            <a:pathLst>
              <a:path h="1546225">
                <a:moveTo>
                  <a:pt x="0" y="0"/>
                </a:moveTo>
                <a:lnTo>
                  <a:pt x="0" y="1545882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7246" y="371845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0646" y="1997820"/>
            <a:ext cx="1868170" cy="1868170"/>
          </a:xfrm>
          <a:custGeom>
            <a:avLst/>
            <a:gdLst/>
            <a:ahLst/>
            <a:cxnLst/>
            <a:rect l="l" t="t" r="r" b="b"/>
            <a:pathLst>
              <a:path w="1868170" h="1868170">
                <a:moveTo>
                  <a:pt x="1867687" y="933831"/>
                </a:moveTo>
                <a:lnTo>
                  <a:pt x="1864591" y="1010420"/>
                </a:lnTo>
                <a:lnTo>
                  <a:pt x="1855464" y="1085305"/>
                </a:lnTo>
                <a:lnTo>
                  <a:pt x="1840547" y="1158244"/>
                </a:lnTo>
                <a:lnTo>
                  <a:pt x="1820079" y="1228997"/>
                </a:lnTo>
                <a:lnTo>
                  <a:pt x="1794301" y="1297324"/>
                </a:lnTo>
                <a:lnTo>
                  <a:pt x="1763453" y="1362985"/>
                </a:lnTo>
                <a:lnTo>
                  <a:pt x="1727776" y="1425739"/>
                </a:lnTo>
                <a:lnTo>
                  <a:pt x="1687509" y="1485346"/>
                </a:lnTo>
                <a:lnTo>
                  <a:pt x="1642894" y="1541566"/>
                </a:lnTo>
                <a:lnTo>
                  <a:pt x="1594170" y="1594157"/>
                </a:lnTo>
                <a:lnTo>
                  <a:pt x="1541578" y="1642881"/>
                </a:lnTo>
                <a:lnTo>
                  <a:pt x="1485359" y="1687496"/>
                </a:lnTo>
                <a:lnTo>
                  <a:pt x="1425752" y="1727763"/>
                </a:lnTo>
                <a:lnTo>
                  <a:pt x="1362998" y="1763440"/>
                </a:lnTo>
                <a:lnTo>
                  <a:pt x="1297337" y="1794288"/>
                </a:lnTo>
                <a:lnTo>
                  <a:pt x="1229010" y="1820066"/>
                </a:lnTo>
                <a:lnTo>
                  <a:pt x="1158256" y="1840534"/>
                </a:lnTo>
                <a:lnTo>
                  <a:pt x="1085317" y="1855452"/>
                </a:lnTo>
                <a:lnTo>
                  <a:pt x="1010433" y="1864579"/>
                </a:lnTo>
                <a:lnTo>
                  <a:pt x="933843" y="1867674"/>
                </a:lnTo>
                <a:lnTo>
                  <a:pt x="857252" y="1864579"/>
                </a:lnTo>
                <a:lnTo>
                  <a:pt x="782366" y="1855452"/>
                </a:lnTo>
                <a:lnTo>
                  <a:pt x="709426" y="1840534"/>
                </a:lnTo>
                <a:lnTo>
                  <a:pt x="638672" y="1820066"/>
                </a:lnTo>
                <a:lnTo>
                  <a:pt x="570344" y="1794288"/>
                </a:lnTo>
                <a:lnTo>
                  <a:pt x="504683" y="1763440"/>
                </a:lnTo>
                <a:lnTo>
                  <a:pt x="441929" y="1727763"/>
                </a:lnTo>
                <a:lnTo>
                  <a:pt x="382322" y="1687496"/>
                </a:lnTo>
                <a:lnTo>
                  <a:pt x="326103" y="1642881"/>
                </a:lnTo>
                <a:lnTo>
                  <a:pt x="273511" y="1594157"/>
                </a:lnTo>
                <a:lnTo>
                  <a:pt x="224788" y="1541566"/>
                </a:lnTo>
                <a:lnTo>
                  <a:pt x="180174" y="1485346"/>
                </a:lnTo>
                <a:lnTo>
                  <a:pt x="139908" y="1425739"/>
                </a:lnTo>
                <a:lnTo>
                  <a:pt x="104231" y="1362985"/>
                </a:lnTo>
                <a:lnTo>
                  <a:pt x="73384" y="1297324"/>
                </a:lnTo>
                <a:lnTo>
                  <a:pt x="47606" y="1228997"/>
                </a:lnTo>
                <a:lnTo>
                  <a:pt x="27139" y="1158244"/>
                </a:lnTo>
                <a:lnTo>
                  <a:pt x="12222" y="1085305"/>
                </a:lnTo>
                <a:lnTo>
                  <a:pt x="3095" y="1010420"/>
                </a:lnTo>
                <a:lnTo>
                  <a:pt x="0" y="933831"/>
                </a:lnTo>
                <a:lnTo>
                  <a:pt x="3095" y="857243"/>
                </a:lnTo>
                <a:lnTo>
                  <a:pt x="12222" y="782360"/>
                </a:lnTo>
                <a:lnTo>
                  <a:pt x="27139" y="709422"/>
                </a:lnTo>
                <a:lnTo>
                  <a:pt x="47606" y="638670"/>
                </a:lnTo>
                <a:lnTo>
                  <a:pt x="73384" y="570344"/>
                </a:lnTo>
                <a:lnTo>
                  <a:pt x="104231" y="504684"/>
                </a:lnTo>
                <a:lnTo>
                  <a:pt x="139908" y="441931"/>
                </a:lnTo>
                <a:lnTo>
                  <a:pt x="180174" y="382325"/>
                </a:lnTo>
                <a:lnTo>
                  <a:pt x="224788" y="326106"/>
                </a:lnTo>
                <a:lnTo>
                  <a:pt x="273511" y="273515"/>
                </a:lnTo>
                <a:lnTo>
                  <a:pt x="326103" y="224791"/>
                </a:lnTo>
                <a:lnTo>
                  <a:pt x="382322" y="180177"/>
                </a:lnTo>
                <a:lnTo>
                  <a:pt x="441929" y="139910"/>
                </a:lnTo>
                <a:lnTo>
                  <a:pt x="504683" y="104233"/>
                </a:lnTo>
                <a:lnTo>
                  <a:pt x="570344" y="73385"/>
                </a:lnTo>
                <a:lnTo>
                  <a:pt x="638672" y="47607"/>
                </a:lnTo>
                <a:lnTo>
                  <a:pt x="709426" y="27139"/>
                </a:lnTo>
                <a:lnTo>
                  <a:pt x="782366" y="12222"/>
                </a:lnTo>
                <a:lnTo>
                  <a:pt x="857252" y="3095"/>
                </a:lnTo>
                <a:lnTo>
                  <a:pt x="933843" y="0"/>
                </a:lnTo>
                <a:lnTo>
                  <a:pt x="1010433" y="3095"/>
                </a:lnTo>
                <a:lnTo>
                  <a:pt x="1085317" y="12222"/>
                </a:lnTo>
                <a:lnTo>
                  <a:pt x="1158256" y="27139"/>
                </a:lnTo>
                <a:lnTo>
                  <a:pt x="1229010" y="47607"/>
                </a:lnTo>
                <a:lnTo>
                  <a:pt x="1297337" y="73385"/>
                </a:lnTo>
                <a:lnTo>
                  <a:pt x="1362998" y="104233"/>
                </a:lnTo>
                <a:lnTo>
                  <a:pt x="1425752" y="139910"/>
                </a:lnTo>
                <a:lnTo>
                  <a:pt x="1485359" y="180177"/>
                </a:lnTo>
                <a:lnTo>
                  <a:pt x="1541578" y="224791"/>
                </a:lnTo>
                <a:lnTo>
                  <a:pt x="1594170" y="273515"/>
                </a:lnTo>
                <a:lnTo>
                  <a:pt x="1642894" y="326106"/>
                </a:lnTo>
                <a:lnTo>
                  <a:pt x="1687509" y="382325"/>
                </a:lnTo>
                <a:lnTo>
                  <a:pt x="1727776" y="441931"/>
                </a:lnTo>
                <a:lnTo>
                  <a:pt x="1763453" y="504684"/>
                </a:lnTo>
                <a:lnTo>
                  <a:pt x="1794301" y="570344"/>
                </a:lnTo>
                <a:lnTo>
                  <a:pt x="1820079" y="638670"/>
                </a:lnTo>
                <a:lnTo>
                  <a:pt x="1840547" y="709422"/>
                </a:lnTo>
                <a:lnTo>
                  <a:pt x="1855464" y="782360"/>
                </a:lnTo>
                <a:lnTo>
                  <a:pt x="1864591" y="857243"/>
                </a:lnTo>
                <a:lnTo>
                  <a:pt x="1867687" y="933831"/>
                </a:lnTo>
                <a:close/>
              </a:path>
            </a:pathLst>
          </a:custGeom>
          <a:ln w="635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3661" y="1997816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0421" y="259026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0421" y="2971264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0421" y="328453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50421" y="372480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3661" y="2391826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3661" y="2717797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03661" y="3022597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03661" y="3426355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3661" y="3867147"/>
            <a:ext cx="282575" cy="0"/>
          </a:xfrm>
          <a:custGeom>
            <a:avLst/>
            <a:gdLst/>
            <a:ahLst/>
            <a:cxnLst/>
            <a:rect l="l" t="t" r="r" b="b"/>
            <a:pathLst>
              <a:path w="282575">
                <a:moveTo>
                  <a:pt x="0" y="0"/>
                </a:moveTo>
                <a:lnTo>
                  <a:pt x="282536" y="0"/>
                </a:lnTo>
              </a:path>
            </a:pathLst>
          </a:custGeom>
          <a:ln w="6350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6137" y="1976115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4562" y="209411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0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24562" y="2568569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24562" y="2949569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24562" y="3262840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83"/>
                </a:lnTo>
                <a:lnTo>
                  <a:pt x="49745" y="20205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24562" y="3703099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0" y="0"/>
                </a:moveTo>
                <a:lnTo>
                  <a:pt x="0" y="43395"/>
                </a:lnTo>
                <a:lnTo>
                  <a:pt x="49745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66137" y="2370137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66137" y="269610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83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6137" y="3000375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66137" y="3404654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95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66137" y="3845458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4" h="43814">
                <a:moveTo>
                  <a:pt x="49745" y="0"/>
                </a:moveTo>
                <a:lnTo>
                  <a:pt x="0" y="23177"/>
                </a:lnTo>
                <a:lnTo>
                  <a:pt x="49745" y="43383"/>
                </a:lnTo>
                <a:lnTo>
                  <a:pt x="4974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5"/>
              </a:rPr>
              <a:t>ww</a:t>
            </a:r>
            <a:r>
              <a:rPr spc="-50" dirty="0">
                <a:hlinkClick r:id="rId5"/>
              </a:rPr>
              <a:t>w</a:t>
            </a:r>
            <a:r>
              <a:rPr spc="5" dirty="0">
                <a:hlinkClick r:id="rId5"/>
              </a:rPr>
              <a:t>.i</a:t>
            </a:r>
            <a:r>
              <a:rPr dirty="0">
                <a:hlinkClick r:id="rId5"/>
              </a:rPr>
              <a:t>c</a:t>
            </a:r>
            <a:r>
              <a:rPr spc="10" dirty="0">
                <a:hlinkClick r:id="rId5"/>
              </a:rPr>
              <a:t>ctt</a:t>
            </a:r>
            <a:r>
              <a:rPr spc="-15" dirty="0">
                <a:hlinkClick r:id="rId5"/>
              </a:rPr>
              <a:t>.</a:t>
            </a:r>
            <a:r>
              <a:rPr dirty="0">
                <a:hlinkClick r:id="rId5"/>
              </a:rPr>
              <a:t>c</a:t>
            </a:r>
            <a:r>
              <a:rPr spc="20"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432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28993" y="539648"/>
            <a:ext cx="443166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CTT 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K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 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 INCRE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SE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OMPETITIVENE</a:t>
            </a:r>
            <a:r>
              <a:rPr sz="145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 OF TRANS-SIBERIAN RAI</a:t>
            </a:r>
            <a:r>
              <a:rPr sz="1450" spc="-15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6"/>
              </a:rPr>
              <a:t>ww</a:t>
            </a:r>
            <a:r>
              <a:rPr spc="-50" dirty="0">
                <a:hlinkClick r:id="rId6"/>
              </a:rPr>
              <a:t>w</a:t>
            </a:r>
            <a:r>
              <a:rPr spc="5" dirty="0">
                <a:hlinkClick r:id="rId6"/>
              </a:rPr>
              <a:t>.i</a:t>
            </a:r>
            <a:r>
              <a:rPr dirty="0">
                <a:hlinkClick r:id="rId6"/>
              </a:rPr>
              <a:t>c</a:t>
            </a:r>
            <a:r>
              <a:rPr spc="10" dirty="0">
                <a:hlinkClick r:id="rId6"/>
              </a:rPr>
              <a:t>ctt</a:t>
            </a:r>
            <a:r>
              <a:rPr spc="-15" dirty="0">
                <a:hlinkClick r:id="rId6"/>
              </a:rPr>
              <a:t>.</a:t>
            </a:r>
            <a:r>
              <a:rPr dirty="0">
                <a:hlinkClick r:id="rId6"/>
              </a:rPr>
              <a:t>c</a:t>
            </a:r>
            <a:r>
              <a:rPr spc="20" dirty="0">
                <a:hlinkClick r:id="rId6"/>
              </a:rPr>
              <a:t>om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015" marR="1699895">
              <a:lnSpc>
                <a:spcPct val="102800"/>
              </a:lnSpc>
            </a:pPr>
            <a:r>
              <a:rPr spc="-10" dirty="0"/>
              <a:t>C</a:t>
            </a:r>
            <a:r>
              <a:rPr spc="15" dirty="0"/>
              <a:t>OORDIN</a:t>
            </a:r>
            <a:r>
              <a:rPr spc="-85" dirty="0"/>
              <a:t>A</a:t>
            </a:r>
            <a:r>
              <a:rPr spc="10" dirty="0"/>
              <a:t>TE</a:t>
            </a:r>
            <a:r>
              <a:rPr spc="5" dirty="0"/>
              <a:t> </a:t>
            </a:r>
            <a:r>
              <a:rPr spc="10" dirty="0"/>
              <a:t>THE</a:t>
            </a:r>
            <a:r>
              <a:rPr spc="5" dirty="0"/>
              <a:t> </a:t>
            </a:r>
            <a:r>
              <a:rPr spc="-30" dirty="0"/>
              <a:t>A</a:t>
            </a:r>
            <a:r>
              <a:rPr spc="10" dirty="0"/>
              <a:t>CTIVITIES</a:t>
            </a:r>
            <a:r>
              <a:rPr spc="5" dirty="0"/>
              <a:t> </a:t>
            </a:r>
            <a:r>
              <a:rPr spc="15" dirty="0"/>
              <a:t>OF</a:t>
            </a:r>
            <a:r>
              <a:rPr spc="5" dirty="0"/>
              <a:t> </a:t>
            </a:r>
            <a:r>
              <a:rPr spc="15" dirty="0"/>
              <a:t>MARKET</a:t>
            </a:r>
            <a:r>
              <a:rPr spc="5" dirty="0"/>
              <a:t> </a:t>
            </a:r>
            <a:r>
              <a:rPr spc="-70" dirty="0"/>
              <a:t>P</a:t>
            </a:r>
            <a:r>
              <a:rPr spc="10" dirty="0"/>
              <a:t>ARTICI</a:t>
            </a:r>
            <a:r>
              <a:rPr spc="-70" dirty="0"/>
              <a:t>P</a:t>
            </a:r>
            <a:r>
              <a:rPr spc="15" dirty="0"/>
              <a:t>AN</a:t>
            </a:r>
            <a:r>
              <a:rPr spc="-10" dirty="0"/>
              <a:t>T</a:t>
            </a:r>
            <a:r>
              <a:rPr spc="10" dirty="0"/>
              <a:t>S</a:t>
            </a:r>
            <a:r>
              <a:rPr spc="5" dirty="0"/>
              <a:t> </a:t>
            </a:r>
            <a:r>
              <a:rPr spc="10" dirty="0">
                <a:solidFill>
                  <a:srgbClr val="231F20"/>
                </a:solidFill>
              </a:rPr>
              <a:t>DURING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CRE</a:t>
            </a:r>
            <a:r>
              <a:rPr spc="-8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TION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TRANSPORT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PRODUC</a:t>
            </a:r>
            <a:r>
              <a:rPr spc="-10" dirty="0">
                <a:solidFill>
                  <a:srgbClr val="231F20"/>
                </a:solidFill>
              </a:rPr>
              <a:t>T</a:t>
            </a:r>
            <a:r>
              <a:rPr spc="10" dirty="0">
                <a:solidFill>
                  <a:srgbClr val="231F20"/>
                </a:solidFill>
              </a:rPr>
              <a:t>S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5080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IMPLEMENT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/>
              <a:t>UNIFIED</a:t>
            </a:r>
            <a:r>
              <a:rPr spc="5" dirty="0"/>
              <a:t> </a:t>
            </a:r>
            <a:r>
              <a:rPr spc="10" dirty="0"/>
              <a:t>IN</a:t>
            </a:r>
            <a:r>
              <a:rPr spc="-10" dirty="0"/>
              <a:t>F</a:t>
            </a:r>
            <a:r>
              <a:rPr spc="15" dirty="0"/>
              <a:t>ORM</a:t>
            </a:r>
            <a:r>
              <a:rPr spc="-85" dirty="0"/>
              <a:t>A</a:t>
            </a:r>
            <a:r>
              <a:rPr spc="10" dirty="0"/>
              <a:t>TION</a:t>
            </a:r>
            <a:r>
              <a:rPr spc="5" dirty="0"/>
              <a:t> </a:t>
            </a:r>
            <a:r>
              <a:rPr spc="15" dirty="0"/>
              <a:t>TECHNO</a:t>
            </a:r>
            <a:r>
              <a:rPr spc="-35" dirty="0"/>
              <a:t>L</a:t>
            </a:r>
            <a:r>
              <a:rPr spc="15" dirty="0"/>
              <a:t>O</a:t>
            </a:r>
            <a:r>
              <a:rPr spc="-20" dirty="0"/>
              <a:t>G</a:t>
            </a:r>
            <a:r>
              <a:rPr spc="15" dirty="0"/>
              <a:t>Y</a:t>
            </a:r>
            <a:r>
              <a:rPr spc="5" dirty="0"/>
              <a:t> </a:t>
            </a:r>
            <a:r>
              <a:rPr spc="15" dirty="0">
                <a:solidFill>
                  <a:srgbClr val="231F20"/>
                </a:solidFill>
              </a:rPr>
              <a:t>AND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/>
              <a:t>ELECTRONIC</a:t>
            </a:r>
            <a:r>
              <a:rPr spc="5" dirty="0"/>
              <a:t> </a:t>
            </a:r>
            <a:r>
              <a:rPr spc="15" dirty="0"/>
              <a:t>DOCUMENT</a:t>
            </a:r>
            <a:r>
              <a:rPr spc="5" dirty="0"/>
              <a:t> </a:t>
            </a:r>
            <a:r>
              <a:rPr spc="-20" dirty="0"/>
              <a:t>W</a:t>
            </a:r>
            <a:r>
              <a:rPr spc="15" dirty="0"/>
              <a:t>ORKF</a:t>
            </a:r>
            <a:r>
              <a:rPr spc="-35" dirty="0"/>
              <a:t>L</a:t>
            </a:r>
            <a:r>
              <a:rPr spc="-25" dirty="0"/>
              <a:t>O</a:t>
            </a:r>
            <a:r>
              <a:rPr spc="20" dirty="0"/>
              <a:t>W</a:t>
            </a:r>
            <a:r>
              <a:rPr spc="5" dirty="0"/>
              <a:t> </a:t>
            </a:r>
            <a:r>
              <a:rPr spc="10" dirty="0">
                <a:solidFill>
                  <a:srgbClr val="231F20"/>
                </a:solidFill>
              </a:rPr>
              <a:t>IN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C</a:t>
            </a:r>
            <a:r>
              <a:rPr spc="15" dirty="0">
                <a:solidFill>
                  <a:srgbClr val="231F20"/>
                </a:solidFill>
              </a:rPr>
              <a:t>OOPER</a:t>
            </a:r>
            <a:r>
              <a:rPr spc="-8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TION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WITH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BORDER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AND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CU</a:t>
            </a:r>
            <a:r>
              <a:rPr spc="-10" dirty="0">
                <a:solidFill>
                  <a:srgbClr val="231F20"/>
                </a:solidFill>
              </a:rPr>
              <a:t>S</a:t>
            </a:r>
            <a:r>
              <a:rPr spc="-45" dirty="0">
                <a:solidFill>
                  <a:srgbClr val="231F20"/>
                </a:solidFill>
              </a:rPr>
              <a:t>T</a:t>
            </a:r>
            <a:r>
              <a:rPr spc="15" dirty="0">
                <a:solidFill>
                  <a:srgbClr val="231F20"/>
                </a:solidFill>
              </a:rPr>
              <a:t>OMS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UTHORITIES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951865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KEEP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C</a:t>
            </a:r>
            <a:r>
              <a:rPr spc="10" dirty="0">
                <a:solidFill>
                  <a:srgbClr val="231F20"/>
                </a:solidFill>
              </a:rPr>
              <a:t>CTT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MEMBERS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UP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45" dirty="0">
                <a:solidFill>
                  <a:srgbClr val="231F20"/>
                </a:solidFill>
              </a:rPr>
              <a:t>T</a:t>
            </a:r>
            <a:r>
              <a:rPr spc="15" dirty="0">
                <a:solidFill>
                  <a:srgbClr val="231F20"/>
                </a:solidFill>
              </a:rPr>
              <a:t>O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35" dirty="0">
                <a:solidFill>
                  <a:srgbClr val="231F20"/>
                </a:solidFill>
              </a:rPr>
              <a:t>D</a:t>
            </a:r>
            <a:r>
              <a:rPr spc="-85" dirty="0">
                <a:solidFill>
                  <a:srgbClr val="231F20"/>
                </a:solidFill>
              </a:rPr>
              <a:t>A</a:t>
            </a:r>
            <a:r>
              <a:rPr spc="10" dirty="0">
                <a:solidFill>
                  <a:srgbClr val="231F20"/>
                </a:solidFill>
              </a:rPr>
              <a:t>TE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THE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INTRODUCTION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NEW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/>
              <a:t>NORM</a:t>
            </a:r>
            <a:r>
              <a:rPr spc="-85" dirty="0"/>
              <a:t>A</a:t>
            </a:r>
            <a:r>
              <a:rPr spc="10" dirty="0"/>
              <a:t>TIVE</a:t>
            </a:r>
            <a:r>
              <a:rPr spc="5" dirty="0"/>
              <a:t> </a:t>
            </a:r>
            <a:r>
              <a:rPr spc="10" dirty="0"/>
              <a:t>LEGISL</a:t>
            </a:r>
            <a:r>
              <a:rPr spc="-85" dirty="0"/>
              <a:t>A</a:t>
            </a:r>
            <a:r>
              <a:rPr spc="10" dirty="0"/>
              <a:t>TIVE</a:t>
            </a:r>
            <a:r>
              <a:rPr spc="5" dirty="0"/>
              <a:t> </a:t>
            </a:r>
            <a:r>
              <a:rPr spc="15" dirty="0"/>
              <a:t>DOCUMEN</a:t>
            </a:r>
            <a:r>
              <a:rPr spc="-10" dirty="0"/>
              <a:t>T</a:t>
            </a:r>
            <a:r>
              <a:rPr spc="10" dirty="0"/>
              <a:t>S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721360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PR</a:t>
            </a:r>
            <a:r>
              <a:rPr spc="-30" dirty="0">
                <a:solidFill>
                  <a:srgbClr val="231F20"/>
                </a:solidFill>
              </a:rPr>
              <a:t>O</a:t>
            </a:r>
            <a:r>
              <a:rPr spc="10" dirty="0">
                <a:solidFill>
                  <a:srgbClr val="231F20"/>
                </a:solidFill>
              </a:rPr>
              <a:t>VIDE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EFFECTIVE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BE1E2D"/>
                </a:solidFill>
              </a:rPr>
              <a:t>TECHNO</a:t>
            </a:r>
            <a:r>
              <a:rPr spc="-35" dirty="0">
                <a:solidFill>
                  <a:srgbClr val="BE1E2D"/>
                </a:solidFill>
              </a:rPr>
              <a:t>L</a:t>
            </a:r>
            <a:r>
              <a:rPr spc="10" dirty="0">
                <a:solidFill>
                  <a:srgbClr val="BE1E2D"/>
                </a:solidFill>
              </a:rPr>
              <a:t>OGICAL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BE1E2D"/>
                </a:solidFill>
              </a:rPr>
              <a:t>C</a:t>
            </a:r>
            <a:r>
              <a:rPr spc="15" dirty="0">
                <a:solidFill>
                  <a:srgbClr val="BE1E2D"/>
                </a:solidFill>
              </a:rPr>
              <a:t>OOPER</a:t>
            </a:r>
            <a:r>
              <a:rPr spc="-85" dirty="0">
                <a:solidFill>
                  <a:srgbClr val="BE1E2D"/>
                </a:solidFill>
              </a:rPr>
              <a:t>A</a:t>
            </a:r>
            <a:r>
              <a:rPr spc="10" dirty="0">
                <a:solidFill>
                  <a:srgbClr val="BE1E2D"/>
                </a:solidFill>
              </a:rPr>
              <a:t>TION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F</a:t>
            </a:r>
            <a:r>
              <a:rPr spc="15" dirty="0">
                <a:solidFill>
                  <a:srgbClr val="231F20"/>
                </a:solidFill>
              </a:rPr>
              <a:t>OR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DIFFERENT TYPES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TRANSPORT</a:t>
            </a:r>
          </a:p>
          <a:p>
            <a:pPr marL="1250315"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50315">
              <a:lnSpc>
                <a:spcPct val="100000"/>
              </a:lnSpc>
              <a:spcBef>
                <a:spcPts val="34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63015" marR="896619">
              <a:lnSpc>
                <a:spcPct val="102800"/>
              </a:lnSpc>
            </a:pPr>
            <a:r>
              <a:rPr spc="10" dirty="0">
                <a:solidFill>
                  <a:srgbClr val="231F20"/>
                </a:solidFill>
              </a:rPr>
              <a:t>ENSURE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C</a:t>
            </a:r>
            <a:r>
              <a:rPr spc="15" dirty="0">
                <a:solidFill>
                  <a:srgbClr val="231F20"/>
                </a:solidFill>
              </a:rPr>
              <a:t>ON</a:t>
            </a:r>
            <a:r>
              <a:rPr spc="-10" dirty="0">
                <a:solidFill>
                  <a:srgbClr val="231F20"/>
                </a:solidFill>
              </a:rPr>
              <a:t>F</a:t>
            </a:r>
            <a:r>
              <a:rPr spc="10" dirty="0">
                <a:solidFill>
                  <a:srgbClr val="231F20"/>
                </a:solidFill>
              </a:rPr>
              <a:t>ORMITY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OF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RAI</a:t>
            </a:r>
            <a:r>
              <a:rPr spc="-100" dirty="0">
                <a:solidFill>
                  <a:srgbClr val="231F20"/>
                </a:solidFill>
              </a:rPr>
              <a:t>L</a:t>
            </a:r>
            <a:r>
              <a:rPr spc="-80" dirty="0">
                <a:solidFill>
                  <a:srgbClr val="231F20"/>
                </a:solidFill>
              </a:rPr>
              <a:t>W</a:t>
            </a:r>
            <a:r>
              <a:rPr spc="-105" dirty="0">
                <a:solidFill>
                  <a:srgbClr val="231F20"/>
                </a:solidFill>
              </a:rPr>
              <a:t>A</a:t>
            </a:r>
            <a:r>
              <a:rPr spc="15" dirty="0">
                <a:solidFill>
                  <a:srgbClr val="231F20"/>
                </a:solidFill>
              </a:rPr>
              <a:t>Y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AND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INTERMO</a:t>
            </a:r>
            <a:r>
              <a:rPr spc="-35" dirty="0">
                <a:solidFill>
                  <a:srgbClr val="231F20"/>
                </a:solidFill>
              </a:rPr>
              <a:t>D</a:t>
            </a:r>
            <a:r>
              <a:rPr spc="10" dirty="0">
                <a:solidFill>
                  <a:srgbClr val="231F20"/>
                </a:solidFill>
              </a:rPr>
              <a:t>AL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TRANSPORT</a:t>
            </a:r>
            <a:r>
              <a:rPr spc="10" dirty="0">
                <a:solidFill>
                  <a:srgbClr val="231F20"/>
                </a:solidFill>
              </a:rPr>
              <a:t> PRODUC</a:t>
            </a:r>
            <a:r>
              <a:rPr spc="-10" dirty="0">
                <a:solidFill>
                  <a:srgbClr val="231F20"/>
                </a:solidFill>
              </a:rPr>
              <a:t>T</a:t>
            </a:r>
            <a:r>
              <a:rPr spc="10" dirty="0">
                <a:solidFill>
                  <a:srgbClr val="231F20"/>
                </a:solidFill>
              </a:rPr>
              <a:t>S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231F20"/>
                </a:solidFill>
              </a:rPr>
              <a:t>WITH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0" dirty="0">
                <a:solidFill>
                  <a:srgbClr val="BE1E2D"/>
                </a:solidFill>
              </a:rPr>
              <a:t>INTERN</a:t>
            </a:r>
            <a:r>
              <a:rPr spc="-85" dirty="0">
                <a:solidFill>
                  <a:srgbClr val="BE1E2D"/>
                </a:solidFill>
              </a:rPr>
              <a:t>A</a:t>
            </a:r>
            <a:r>
              <a:rPr spc="10" dirty="0">
                <a:solidFill>
                  <a:srgbClr val="BE1E2D"/>
                </a:solidFill>
              </a:rPr>
              <a:t>TIONAL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BE1E2D"/>
                </a:solidFill>
              </a:rPr>
              <a:t>S</a:t>
            </a:r>
            <a:r>
              <a:rPr spc="-90" dirty="0">
                <a:solidFill>
                  <a:srgbClr val="BE1E2D"/>
                </a:solidFill>
              </a:rPr>
              <a:t>T</a:t>
            </a:r>
            <a:r>
              <a:rPr spc="15" dirty="0">
                <a:solidFill>
                  <a:srgbClr val="BE1E2D"/>
                </a:solidFill>
              </a:rPr>
              <a:t>AN</a:t>
            </a:r>
            <a:r>
              <a:rPr spc="-35" dirty="0">
                <a:solidFill>
                  <a:srgbClr val="BE1E2D"/>
                </a:solidFill>
              </a:rPr>
              <a:t>D</a:t>
            </a:r>
            <a:r>
              <a:rPr spc="15" dirty="0">
                <a:solidFill>
                  <a:srgbClr val="BE1E2D"/>
                </a:solidFill>
              </a:rPr>
              <a:t>AR</a:t>
            </a:r>
            <a:r>
              <a:rPr dirty="0">
                <a:solidFill>
                  <a:srgbClr val="BE1E2D"/>
                </a:solidFill>
              </a:rPr>
              <a:t>D</a:t>
            </a:r>
            <a:r>
              <a:rPr spc="10" dirty="0">
                <a:solidFill>
                  <a:srgbClr val="BE1E2D"/>
                </a:solidFill>
              </a:rPr>
              <a:t>S</a:t>
            </a:r>
            <a:r>
              <a:rPr spc="5" dirty="0">
                <a:solidFill>
                  <a:srgbClr val="BE1E2D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F</a:t>
            </a:r>
            <a:r>
              <a:rPr spc="15" dirty="0">
                <a:solidFill>
                  <a:srgbClr val="231F20"/>
                </a:solidFill>
              </a:rPr>
              <a:t>OR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15" dirty="0">
                <a:solidFill>
                  <a:srgbClr val="231F20"/>
                </a:solidFill>
              </a:rPr>
              <a:t>CARGO</a:t>
            </a:r>
            <a:r>
              <a:rPr spc="5" dirty="0">
                <a:solidFill>
                  <a:srgbClr val="231F20"/>
                </a:solidFill>
              </a:rPr>
              <a:t> </a:t>
            </a:r>
            <a:r>
              <a:rPr spc="-10" dirty="0">
                <a:solidFill>
                  <a:srgbClr val="231F20"/>
                </a:solidFill>
              </a:rPr>
              <a:t>S</a:t>
            </a:r>
            <a:r>
              <a:rPr spc="10" dirty="0">
                <a:solidFill>
                  <a:srgbClr val="231F20"/>
                </a:solidFill>
              </a:rPr>
              <a:t>AFETY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297C517-8E0F-4B04-90E6-8E58035BA55E}"/>
              </a:ext>
            </a:extLst>
          </p:cNvPr>
          <p:cNvSpPr/>
          <p:nvPr/>
        </p:nvSpPr>
        <p:spPr>
          <a:xfrm>
            <a:off x="1024401" y="1462836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1BC04F9-6A3C-4258-9332-7F387278D089}"/>
              </a:ext>
            </a:extLst>
          </p:cNvPr>
          <p:cNvSpPr/>
          <p:nvPr/>
        </p:nvSpPr>
        <p:spPr>
          <a:xfrm>
            <a:off x="1027946" y="2072442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B285C13A-8D51-42B8-B853-8942A55C2A73}"/>
              </a:ext>
            </a:extLst>
          </p:cNvPr>
          <p:cNvSpPr/>
          <p:nvPr/>
        </p:nvSpPr>
        <p:spPr>
          <a:xfrm>
            <a:off x="1020856" y="2660779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7B899A31-D49D-4691-A43B-EE10D53812EB}"/>
              </a:ext>
            </a:extLst>
          </p:cNvPr>
          <p:cNvSpPr/>
          <p:nvPr/>
        </p:nvSpPr>
        <p:spPr>
          <a:xfrm>
            <a:off x="1003133" y="3238479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0BA63877-8741-4FB6-9C15-17B4EE7D1AC5}"/>
              </a:ext>
            </a:extLst>
          </p:cNvPr>
          <p:cNvSpPr/>
          <p:nvPr/>
        </p:nvSpPr>
        <p:spPr>
          <a:xfrm>
            <a:off x="985413" y="3837447"/>
            <a:ext cx="918781" cy="484632"/>
          </a:xfrm>
          <a:prstGeom prst="rightArrow">
            <a:avLst/>
          </a:prstGeom>
          <a:solidFill>
            <a:srgbClr val="F1544A"/>
          </a:solidFill>
          <a:ln>
            <a:solidFill>
              <a:srgbClr val="194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00" y="1104892"/>
            <a:ext cx="5503545" cy="3644900"/>
          </a:xfrm>
          <a:custGeom>
            <a:avLst/>
            <a:gdLst/>
            <a:ahLst/>
            <a:cxnLst/>
            <a:rect l="l" t="t" r="r" b="b"/>
            <a:pathLst>
              <a:path w="5503545" h="3644900">
                <a:moveTo>
                  <a:pt x="0" y="0"/>
                </a:moveTo>
                <a:lnTo>
                  <a:pt x="0" y="3644900"/>
                </a:lnTo>
                <a:lnTo>
                  <a:pt x="5503329" y="3644900"/>
                </a:lnTo>
                <a:lnTo>
                  <a:pt x="0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9550" y="1104887"/>
            <a:ext cx="5503545" cy="3630929"/>
          </a:xfrm>
          <a:custGeom>
            <a:avLst/>
            <a:gdLst/>
            <a:ahLst/>
            <a:cxnLst/>
            <a:rect l="l" t="t" r="r" b="b"/>
            <a:pathLst>
              <a:path w="5503545" h="3630929">
                <a:moveTo>
                  <a:pt x="5503341" y="0"/>
                </a:moveTo>
                <a:lnTo>
                  <a:pt x="0" y="0"/>
                </a:lnTo>
                <a:lnTo>
                  <a:pt x="5503341" y="3630383"/>
                </a:lnTo>
                <a:lnTo>
                  <a:pt x="5503341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411" y="292256"/>
            <a:ext cx="871410" cy="873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61749"/>
            <a:ext cx="76864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0" y="4749792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099"/>
                </a:lnTo>
                <a:lnTo>
                  <a:pt x="7310970" y="165099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28993" y="539648"/>
            <a:ext cx="243967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SCHEME OF RAI</a:t>
            </a:r>
            <a:r>
              <a:rPr sz="1450" spc="-145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 TRANSPORT 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ORRIDORS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7067" y="1115175"/>
            <a:ext cx="5843015" cy="3666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2909" y="1269809"/>
            <a:ext cx="5458460" cy="3282950"/>
          </a:xfrm>
          <a:custGeom>
            <a:avLst/>
            <a:gdLst/>
            <a:ahLst/>
            <a:cxnLst/>
            <a:rect l="l" t="t" r="r" b="b"/>
            <a:pathLst>
              <a:path w="5458459" h="3282950">
                <a:moveTo>
                  <a:pt x="5458193" y="3282911"/>
                </a:moveTo>
                <a:lnTo>
                  <a:pt x="0" y="3282911"/>
                </a:lnTo>
                <a:lnTo>
                  <a:pt x="0" y="0"/>
                </a:lnTo>
                <a:lnTo>
                  <a:pt x="5458193" y="0"/>
                </a:lnTo>
                <a:lnTo>
                  <a:pt x="5458193" y="3282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2909" y="1269822"/>
            <a:ext cx="5458189" cy="3281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8"/>
              </a:rPr>
              <a:t>ww</a:t>
            </a:r>
            <a:r>
              <a:rPr spc="-50" dirty="0">
                <a:hlinkClick r:id="rId8"/>
              </a:rPr>
              <a:t>w</a:t>
            </a:r>
            <a:r>
              <a:rPr spc="5" dirty="0">
                <a:hlinkClick r:id="rId8"/>
              </a:rPr>
              <a:t>.i</a:t>
            </a:r>
            <a:r>
              <a:rPr dirty="0">
                <a:hlinkClick r:id="rId8"/>
              </a:rPr>
              <a:t>c</a:t>
            </a:r>
            <a:r>
              <a:rPr spc="10" dirty="0">
                <a:hlinkClick r:id="rId8"/>
              </a:rPr>
              <a:t>ctt</a:t>
            </a:r>
            <a:r>
              <a:rPr spc="-15" dirty="0">
                <a:hlinkClick r:id="rId8"/>
              </a:rPr>
              <a:t>.</a:t>
            </a:r>
            <a:r>
              <a:rPr dirty="0">
                <a:hlinkClick r:id="rId8"/>
              </a:rPr>
              <a:t>c</a:t>
            </a:r>
            <a:r>
              <a:rPr spc="20" dirty="0">
                <a:hlinkClick r:id="rId8"/>
              </a:rPr>
              <a:t>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25" y="1140777"/>
            <a:ext cx="9138473" cy="3609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6272" y="214324"/>
            <a:ext cx="6517727" cy="1088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9000" y="539648"/>
            <a:ext cx="349885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RAI</a:t>
            </a:r>
            <a:r>
              <a:rPr sz="1450" spc="-145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 TRANSIT  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 — EUROPE. MAIN TRANSPORT ROUTES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7"/>
              </a:rPr>
              <a:t>ww</a:t>
            </a:r>
            <a:r>
              <a:rPr spc="-50" dirty="0">
                <a:hlinkClick r:id="rId7"/>
              </a:rPr>
              <a:t>w</a:t>
            </a:r>
            <a:r>
              <a:rPr spc="5" dirty="0">
                <a:hlinkClick r:id="rId7"/>
              </a:rPr>
              <a:t>.i</a:t>
            </a:r>
            <a:r>
              <a:rPr dirty="0">
                <a:hlinkClick r:id="rId7"/>
              </a:rPr>
              <a:t>c</a:t>
            </a:r>
            <a:r>
              <a:rPr spc="10" dirty="0">
                <a:hlinkClick r:id="rId7"/>
              </a:rPr>
              <a:t>ctt</a:t>
            </a:r>
            <a:r>
              <a:rPr spc="-15" dirty="0">
                <a:hlinkClick r:id="rId7"/>
              </a:rPr>
              <a:t>.</a:t>
            </a:r>
            <a:r>
              <a:rPr dirty="0">
                <a:hlinkClick r:id="rId7"/>
              </a:rPr>
              <a:t>c</a:t>
            </a:r>
            <a:r>
              <a:rPr spc="20" dirty="0">
                <a:hlinkClick r:id="rId7"/>
              </a:rPr>
              <a:t>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78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59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41"/>
                </a:lnTo>
                <a:lnTo>
                  <a:pt x="6328836" y="702741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39648"/>
            <a:ext cx="2702560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V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</a:t>
            </a:r>
            <a:r>
              <a:rPr sz="145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UME OF CARGO A</a:t>
            </a:r>
            <a:r>
              <a:rPr sz="1450" spc="-60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ONG TRANS-SIBERIAN RAI</a:t>
            </a:r>
            <a:r>
              <a:rPr sz="1450" spc="-145" dirty="0">
                <a:solidFill>
                  <a:srgbClr val="FFFFFF"/>
                </a:solidFill>
                <a:latin typeface="Gotham Pro Medium"/>
                <a:cs typeface="Gotham Pro Medium"/>
              </a:rPr>
              <a:t>L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W</a:t>
            </a:r>
            <a:r>
              <a:rPr sz="1450" spc="-16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Y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92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788"/>
            <a:ext cx="7478395" cy="165735"/>
          </a:xfrm>
          <a:custGeom>
            <a:avLst/>
            <a:gdLst/>
            <a:ahLst/>
            <a:cxnLst/>
            <a:rect l="l" t="t" r="r" b="b"/>
            <a:pathLst>
              <a:path w="7478395" h="165735">
                <a:moveTo>
                  <a:pt x="7478179" y="0"/>
                </a:moveTo>
                <a:lnTo>
                  <a:pt x="0" y="0"/>
                </a:lnTo>
                <a:lnTo>
                  <a:pt x="0" y="165112"/>
                </a:lnTo>
                <a:lnTo>
                  <a:pt x="7310970" y="165112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87710" y="1811375"/>
            <a:ext cx="1158240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2017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7</a:t>
            </a:r>
            <a:r>
              <a:rPr sz="1300" b="1" spc="-15" dirty="0">
                <a:solidFill>
                  <a:srgbClr val="ED1C24"/>
                </a:solidFill>
                <a:latin typeface="Gotham Pro"/>
                <a:cs typeface="Gotham Pro"/>
              </a:rPr>
              <a:t>70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,900</a:t>
            </a: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(+</a:t>
            </a:r>
            <a:r>
              <a:rPr sz="1300" dirty="0">
                <a:solidFill>
                  <a:srgbClr val="231F20"/>
                </a:solidFill>
                <a:latin typeface="Gotham Pro"/>
                <a:cs typeface="Gotham Pro"/>
              </a:rPr>
              <a:t>4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9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%)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2824" y="3348821"/>
            <a:ext cx="125158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8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months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2018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5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9</a:t>
            </a:r>
            <a:r>
              <a:rPr sz="1300" b="1" spc="-15" dirty="0">
                <a:solidFill>
                  <a:srgbClr val="ED1C24"/>
                </a:solidFill>
                <a:latin typeface="Gotham Pro"/>
                <a:cs typeface="Gotham Pro"/>
              </a:rPr>
              <a:t>0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,900</a:t>
            </a: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TEU</a:t>
            </a:r>
            <a:endParaRPr sz="13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(+22,6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%)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1335" y="3998809"/>
            <a:ext cx="100711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25" dirty="0">
                <a:solidFill>
                  <a:srgbClr val="ED1C24"/>
                </a:solidFill>
                <a:latin typeface="Gotham Pro"/>
                <a:cs typeface="Gotham Pro"/>
              </a:rPr>
              <a:t>T</a:t>
            </a:r>
            <a:r>
              <a:rPr sz="1300" b="1" spc="10" dirty="0">
                <a:solidFill>
                  <a:srgbClr val="ED1C24"/>
                </a:solidFill>
                <a:latin typeface="Gotham Pro"/>
                <a:cs typeface="Gotham Pro"/>
              </a:rPr>
              <a:t>otal:</a:t>
            </a:r>
            <a:r>
              <a:rPr sz="1300" b="1" spc="5" dirty="0">
                <a:solidFill>
                  <a:srgbClr val="ED1C24"/>
                </a:solidFill>
                <a:latin typeface="Gotham Pro"/>
                <a:cs typeface="Gotham Pro"/>
              </a:rPr>
              <a:t> </a:t>
            </a:r>
            <a:r>
              <a:rPr sz="1300" b="1" spc="15" dirty="0">
                <a:solidFill>
                  <a:srgbClr val="ED1C24"/>
                </a:solidFill>
                <a:latin typeface="Gotham Pro"/>
                <a:cs typeface="Gotham Pro"/>
              </a:rPr>
              <a:t>3640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1569" y="1469833"/>
            <a:ext cx="2573020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300" spc="-105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300" spc="-2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ansportation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on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the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RZD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 net</a:t>
            </a:r>
            <a:r>
              <a:rPr sz="1300" spc="-1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ork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or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10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months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of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2018</a:t>
            </a:r>
            <a:r>
              <a:rPr sz="1300" spc="10" dirty="0">
                <a:solidFill>
                  <a:srgbClr val="231F20"/>
                </a:solidFill>
                <a:latin typeface="Gotham Pro"/>
                <a:cs typeface="Gotham Pro"/>
              </a:rPr>
              <a:t> (k,</a:t>
            </a:r>
            <a:r>
              <a:rPr sz="1300" spc="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Gotham Pro"/>
                <a:cs typeface="Gotham Pro"/>
              </a:rPr>
              <a:t>TEU)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237" y="2937153"/>
            <a:ext cx="680085" cy="1275080"/>
          </a:xfrm>
          <a:custGeom>
            <a:avLst/>
            <a:gdLst/>
            <a:ahLst/>
            <a:cxnLst/>
            <a:rect l="l" t="t" r="r" b="b"/>
            <a:pathLst>
              <a:path w="680085" h="1275079">
                <a:moveTo>
                  <a:pt x="679832" y="0"/>
                </a:moveTo>
                <a:lnTo>
                  <a:pt x="604815" y="3814"/>
                </a:lnTo>
                <a:lnTo>
                  <a:pt x="532315" y="15118"/>
                </a:lnTo>
                <a:lnTo>
                  <a:pt x="462683" y="33706"/>
                </a:lnTo>
                <a:lnTo>
                  <a:pt x="396271" y="59369"/>
                </a:lnTo>
                <a:lnTo>
                  <a:pt x="333430" y="91900"/>
                </a:lnTo>
                <a:lnTo>
                  <a:pt x="274514" y="131092"/>
                </a:lnTo>
                <a:lnTo>
                  <a:pt x="219872" y="176736"/>
                </a:lnTo>
                <a:lnTo>
                  <a:pt x="169858" y="228627"/>
                </a:lnTo>
                <a:lnTo>
                  <a:pt x="124822" y="286556"/>
                </a:lnTo>
                <a:lnTo>
                  <a:pt x="85117" y="350316"/>
                </a:lnTo>
                <a:lnTo>
                  <a:pt x="60051" y="400186"/>
                </a:lnTo>
                <a:lnTo>
                  <a:pt x="39428" y="451099"/>
                </a:lnTo>
                <a:lnTo>
                  <a:pt x="23179" y="502817"/>
                </a:lnTo>
                <a:lnTo>
                  <a:pt x="11237" y="555102"/>
                </a:lnTo>
                <a:lnTo>
                  <a:pt x="3533" y="607717"/>
                </a:lnTo>
                <a:lnTo>
                  <a:pt x="0" y="660423"/>
                </a:lnTo>
                <a:lnTo>
                  <a:pt x="567" y="712983"/>
                </a:lnTo>
                <a:lnTo>
                  <a:pt x="5169" y="765158"/>
                </a:lnTo>
                <a:lnTo>
                  <a:pt x="13736" y="816712"/>
                </a:lnTo>
                <a:lnTo>
                  <a:pt x="26200" y="867405"/>
                </a:lnTo>
                <a:lnTo>
                  <a:pt x="42493" y="917000"/>
                </a:lnTo>
                <a:lnTo>
                  <a:pt x="62547" y="965259"/>
                </a:lnTo>
                <a:lnTo>
                  <a:pt x="86293" y="1011945"/>
                </a:lnTo>
                <a:lnTo>
                  <a:pt x="113664" y="1056819"/>
                </a:lnTo>
                <a:lnTo>
                  <a:pt x="144590" y="1099644"/>
                </a:lnTo>
                <a:lnTo>
                  <a:pt x="179005" y="1140181"/>
                </a:lnTo>
                <a:lnTo>
                  <a:pt x="216839" y="1178193"/>
                </a:lnTo>
                <a:lnTo>
                  <a:pt x="258025" y="1213442"/>
                </a:lnTo>
                <a:lnTo>
                  <a:pt x="302494" y="1245690"/>
                </a:lnTo>
                <a:lnTo>
                  <a:pt x="350178" y="1274698"/>
                </a:lnTo>
                <a:lnTo>
                  <a:pt x="679832" y="679983"/>
                </a:lnTo>
                <a:lnTo>
                  <a:pt x="679832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7416" y="3475760"/>
            <a:ext cx="1009650" cy="822960"/>
          </a:xfrm>
          <a:custGeom>
            <a:avLst/>
            <a:gdLst/>
            <a:ahLst/>
            <a:cxnLst/>
            <a:rect l="l" t="t" r="r" b="b"/>
            <a:pathLst>
              <a:path w="1009650" h="822960">
                <a:moveTo>
                  <a:pt x="994778" y="0"/>
                </a:moveTo>
                <a:lnTo>
                  <a:pt x="329653" y="141376"/>
                </a:lnTo>
                <a:lnTo>
                  <a:pt x="0" y="736091"/>
                </a:lnTo>
                <a:lnTo>
                  <a:pt x="22414" y="748045"/>
                </a:lnTo>
                <a:lnTo>
                  <a:pt x="67530" y="769278"/>
                </a:lnTo>
                <a:lnTo>
                  <a:pt x="113056" y="786949"/>
                </a:lnTo>
                <a:lnTo>
                  <a:pt x="159028" y="801065"/>
                </a:lnTo>
                <a:lnTo>
                  <a:pt x="205479" y="811629"/>
                </a:lnTo>
                <a:lnTo>
                  <a:pt x="252443" y="818647"/>
                </a:lnTo>
                <a:lnTo>
                  <a:pt x="299953" y="822125"/>
                </a:lnTo>
                <a:lnTo>
                  <a:pt x="323923" y="822537"/>
                </a:lnTo>
                <a:lnTo>
                  <a:pt x="348043" y="822067"/>
                </a:lnTo>
                <a:lnTo>
                  <a:pt x="396747" y="818478"/>
                </a:lnTo>
                <a:lnTo>
                  <a:pt x="446100" y="811365"/>
                </a:lnTo>
                <a:lnTo>
                  <a:pt x="525111" y="792690"/>
                </a:lnTo>
                <a:lnTo>
                  <a:pt x="577065" y="774854"/>
                </a:lnTo>
                <a:lnTo>
                  <a:pt x="626757" y="753188"/>
                </a:lnTo>
                <a:lnTo>
                  <a:pt x="674052" y="727899"/>
                </a:lnTo>
                <a:lnTo>
                  <a:pt x="718815" y="699196"/>
                </a:lnTo>
                <a:lnTo>
                  <a:pt x="760911" y="667285"/>
                </a:lnTo>
                <a:lnTo>
                  <a:pt x="800206" y="632374"/>
                </a:lnTo>
                <a:lnTo>
                  <a:pt x="836565" y="594671"/>
                </a:lnTo>
                <a:lnTo>
                  <a:pt x="869852" y="554384"/>
                </a:lnTo>
                <a:lnTo>
                  <a:pt x="899934" y="511719"/>
                </a:lnTo>
                <a:lnTo>
                  <a:pt x="926675" y="466885"/>
                </a:lnTo>
                <a:lnTo>
                  <a:pt x="949941" y="420089"/>
                </a:lnTo>
                <a:lnTo>
                  <a:pt x="969597" y="371538"/>
                </a:lnTo>
                <a:lnTo>
                  <a:pt x="985508" y="321441"/>
                </a:lnTo>
                <a:lnTo>
                  <a:pt x="997538" y="270004"/>
                </a:lnTo>
                <a:lnTo>
                  <a:pt x="1005555" y="217436"/>
                </a:lnTo>
                <a:lnTo>
                  <a:pt x="1009422" y="163944"/>
                </a:lnTo>
                <a:lnTo>
                  <a:pt x="1009004" y="109736"/>
                </a:lnTo>
                <a:lnTo>
                  <a:pt x="1004168" y="55018"/>
                </a:lnTo>
                <a:lnTo>
                  <a:pt x="994778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7416" y="3475760"/>
            <a:ext cx="1009650" cy="822960"/>
          </a:xfrm>
          <a:custGeom>
            <a:avLst/>
            <a:gdLst/>
            <a:ahLst/>
            <a:cxnLst/>
            <a:rect l="l" t="t" r="r" b="b"/>
            <a:pathLst>
              <a:path w="1009650" h="822960">
                <a:moveTo>
                  <a:pt x="329653" y="141376"/>
                </a:moveTo>
                <a:lnTo>
                  <a:pt x="994778" y="0"/>
                </a:lnTo>
                <a:lnTo>
                  <a:pt x="1004168" y="55018"/>
                </a:lnTo>
                <a:lnTo>
                  <a:pt x="1009004" y="109736"/>
                </a:lnTo>
                <a:lnTo>
                  <a:pt x="1009422" y="163944"/>
                </a:lnTo>
                <a:lnTo>
                  <a:pt x="1005555" y="217436"/>
                </a:lnTo>
                <a:lnTo>
                  <a:pt x="997538" y="270004"/>
                </a:lnTo>
                <a:lnTo>
                  <a:pt x="985508" y="321441"/>
                </a:lnTo>
                <a:lnTo>
                  <a:pt x="969597" y="371538"/>
                </a:lnTo>
                <a:lnTo>
                  <a:pt x="949941" y="420089"/>
                </a:lnTo>
                <a:lnTo>
                  <a:pt x="926675" y="466885"/>
                </a:lnTo>
                <a:lnTo>
                  <a:pt x="899934" y="511719"/>
                </a:lnTo>
                <a:lnTo>
                  <a:pt x="869852" y="554384"/>
                </a:lnTo>
                <a:lnTo>
                  <a:pt x="836565" y="594671"/>
                </a:lnTo>
                <a:lnTo>
                  <a:pt x="800206" y="632374"/>
                </a:lnTo>
                <a:lnTo>
                  <a:pt x="760911" y="667285"/>
                </a:lnTo>
                <a:lnTo>
                  <a:pt x="718815" y="699196"/>
                </a:lnTo>
                <a:lnTo>
                  <a:pt x="674052" y="727899"/>
                </a:lnTo>
                <a:lnTo>
                  <a:pt x="626757" y="753188"/>
                </a:lnTo>
                <a:lnTo>
                  <a:pt x="577065" y="774854"/>
                </a:lnTo>
                <a:lnTo>
                  <a:pt x="525111" y="792690"/>
                </a:lnTo>
                <a:lnTo>
                  <a:pt x="471030" y="806488"/>
                </a:lnTo>
                <a:lnTo>
                  <a:pt x="421341" y="815362"/>
                </a:lnTo>
                <a:lnTo>
                  <a:pt x="372316" y="820713"/>
                </a:lnTo>
                <a:lnTo>
                  <a:pt x="323923" y="822537"/>
                </a:lnTo>
                <a:lnTo>
                  <a:pt x="299953" y="822125"/>
                </a:lnTo>
                <a:lnTo>
                  <a:pt x="252443" y="818647"/>
                </a:lnTo>
                <a:lnTo>
                  <a:pt x="205479" y="811629"/>
                </a:lnTo>
                <a:lnTo>
                  <a:pt x="159028" y="801065"/>
                </a:lnTo>
                <a:lnTo>
                  <a:pt x="113056" y="786949"/>
                </a:lnTo>
                <a:lnTo>
                  <a:pt x="67530" y="769278"/>
                </a:lnTo>
                <a:lnTo>
                  <a:pt x="22414" y="748045"/>
                </a:lnTo>
                <a:lnTo>
                  <a:pt x="0" y="736091"/>
                </a:lnTo>
                <a:lnTo>
                  <a:pt x="329653" y="14137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7070" y="2937153"/>
            <a:ext cx="665480" cy="680085"/>
          </a:xfrm>
          <a:custGeom>
            <a:avLst/>
            <a:gdLst/>
            <a:ahLst/>
            <a:cxnLst/>
            <a:rect l="l" t="t" r="r" b="b"/>
            <a:pathLst>
              <a:path w="665480" h="680085">
                <a:moveTo>
                  <a:pt x="0" y="0"/>
                </a:moveTo>
                <a:lnTo>
                  <a:pt x="0" y="679983"/>
                </a:lnTo>
                <a:lnTo>
                  <a:pt x="665124" y="538606"/>
                </a:lnTo>
                <a:lnTo>
                  <a:pt x="653441" y="491488"/>
                </a:lnTo>
                <a:lnTo>
                  <a:pt x="638823" y="445956"/>
                </a:lnTo>
                <a:lnTo>
                  <a:pt x="621380" y="402102"/>
                </a:lnTo>
                <a:lnTo>
                  <a:pt x="601224" y="360013"/>
                </a:lnTo>
                <a:lnTo>
                  <a:pt x="578465" y="319781"/>
                </a:lnTo>
                <a:lnTo>
                  <a:pt x="553213" y="281494"/>
                </a:lnTo>
                <a:lnTo>
                  <a:pt x="525580" y="245242"/>
                </a:lnTo>
                <a:lnTo>
                  <a:pt x="495676" y="211116"/>
                </a:lnTo>
                <a:lnTo>
                  <a:pt x="463611" y="179205"/>
                </a:lnTo>
                <a:lnTo>
                  <a:pt x="429498" y="149598"/>
                </a:lnTo>
                <a:lnTo>
                  <a:pt x="393445" y="122385"/>
                </a:lnTo>
                <a:lnTo>
                  <a:pt x="355565" y="97655"/>
                </a:lnTo>
                <a:lnTo>
                  <a:pt x="315967" y="75500"/>
                </a:lnTo>
                <a:lnTo>
                  <a:pt x="274763" y="56007"/>
                </a:lnTo>
                <a:lnTo>
                  <a:pt x="232063" y="39267"/>
                </a:lnTo>
                <a:lnTo>
                  <a:pt x="187977" y="25370"/>
                </a:lnTo>
                <a:lnTo>
                  <a:pt x="142618" y="14405"/>
                </a:lnTo>
                <a:lnTo>
                  <a:pt x="96094" y="6462"/>
                </a:lnTo>
                <a:lnTo>
                  <a:pt x="48518" y="1630"/>
                </a:lnTo>
                <a:lnTo>
                  <a:pt x="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070" y="2937153"/>
            <a:ext cx="665480" cy="680085"/>
          </a:xfrm>
          <a:custGeom>
            <a:avLst/>
            <a:gdLst/>
            <a:ahLst/>
            <a:cxnLst/>
            <a:rect l="l" t="t" r="r" b="b"/>
            <a:pathLst>
              <a:path w="665480" h="680085">
                <a:moveTo>
                  <a:pt x="0" y="679983"/>
                </a:moveTo>
                <a:lnTo>
                  <a:pt x="0" y="0"/>
                </a:lnTo>
                <a:lnTo>
                  <a:pt x="48518" y="1630"/>
                </a:lnTo>
                <a:lnTo>
                  <a:pt x="96094" y="6462"/>
                </a:lnTo>
                <a:lnTo>
                  <a:pt x="142618" y="14405"/>
                </a:lnTo>
                <a:lnTo>
                  <a:pt x="187977" y="25370"/>
                </a:lnTo>
                <a:lnTo>
                  <a:pt x="232063" y="39267"/>
                </a:lnTo>
                <a:lnTo>
                  <a:pt x="274763" y="56007"/>
                </a:lnTo>
                <a:lnTo>
                  <a:pt x="315967" y="75500"/>
                </a:lnTo>
                <a:lnTo>
                  <a:pt x="355565" y="97655"/>
                </a:lnTo>
                <a:lnTo>
                  <a:pt x="393445" y="122385"/>
                </a:lnTo>
                <a:lnTo>
                  <a:pt x="429498" y="149598"/>
                </a:lnTo>
                <a:lnTo>
                  <a:pt x="463611" y="179205"/>
                </a:lnTo>
                <a:lnTo>
                  <a:pt x="495676" y="211116"/>
                </a:lnTo>
                <a:lnTo>
                  <a:pt x="525580" y="245242"/>
                </a:lnTo>
                <a:lnTo>
                  <a:pt x="553213" y="281494"/>
                </a:lnTo>
                <a:lnTo>
                  <a:pt x="578465" y="319781"/>
                </a:lnTo>
                <a:lnTo>
                  <a:pt x="601224" y="360013"/>
                </a:lnTo>
                <a:lnTo>
                  <a:pt x="621380" y="402102"/>
                </a:lnTo>
                <a:lnTo>
                  <a:pt x="638823" y="445956"/>
                </a:lnTo>
                <a:lnTo>
                  <a:pt x="653441" y="491488"/>
                </a:lnTo>
                <a:lnTo>
                  <a:pt x="665124" y="538606"/>
                </a:lnTo>
                <a:lnTo>
                  <a:pt x="0" y="67998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82495" y="3817536"/>
            <a:ext cx="4622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214,8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0402" y="3478862"/>
            <a:ext cx="476884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2</a:t>
            </a:r>
            <a:r>
              <a:rPr sz="1300" spc="-30" dirty="0">
                <a:solidFill>
                  <a:srgbClr val="FFFFFF"/>
                </a:solidFill>
                <a:latin typeface="Gotham Pro Medium"/>
                <a:cs typeface="Gotham Pro Medium"/>
              </a:rPr>
              <a:t>4</a:t>
            </a:r>
            <a:r>
              <a:rPr sz="1300" spc="-120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,6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8849" y="3234012"/>
            <a:ext cx="4527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128,5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2710" y="1456208"/>
            <a:ext cx="689610" cy="1287145"/>
          </a:xfrm>
          <a:custGeom>
            <a:avLst/>
            <a:gdLst/>
            <a:ahLst/>
            <a:cxnLst/>
            <a:rect l="l" t="t" r="r" b="b"/>
            <a:pathLst>
              <a:path w="689610" h="1287145">
                <a:moveTo>
                  <a:pt x="689485" y="0"/>
                </a:moveTo>
                <a:lnTo>
                  <a:pt x="615499" y="3822"/>
                </a:lnTo>
                <a:lnTo>
                  <a:pt x="543530" y="15122"/>
                </a:lnTo>
                <a:lnTo>
                  <a:pt x="474011" y="33653"/>
                </a:lnTo>
                <a:lnTo>
                  <a:pt x="407371" y="59164"/>
                </a:lnTo>
                <a:lnTo>
                  <a:pt x="344043" y="91406"/>
                </a:lnTo>
                <a:lnTo>
                  <a:pt x="284458" y="130131"/>
                </a:lnTo>
                <a:lnTo>
                  <a:pt x="229046" y="175090"/>
                </a:lnTo>
                <a:lnTo>
                  <a:pt x="178239" y="226034"/>
                </a:lnTo>
                <a:lnTo>
                  <a:pt x="132469" y="282714"/>
                </a:lnTo>
                <a:lnTo>
                  <a:pt x="92166" y="344881"/>
                </a:lnTo>
                <a:lnTo>
                  <a:pt x="65862" y="395012"/>
                </a:lnTo>
                <a:lnTo>
                  <a:pt x="44045" y="446281"/>
                </a:lnTo>
                <a:lnTo>
                  <a:pt x="26651" y="498443"/>
                </a:lnTo>
                <a:lnTo>
                  <a:pt x="13615" y="551257"/>
                </a:lnTo>
                <a:lnTo>
                  <a:pt x="4870" y="604481"/>
                </a:lnTo>
                <a:lnTo>
                  <a:pt x="354" y="657871"/>
                </a:lnTo>
                <a:lnTo>
                  <a:pt x="0" y="711186"/>
                </a:lnTo>
                <a:lnTo>
                  <a:pt x="3743" y="764182"/>
                </a:lnTo>
                <a:lnTo>
                  <a:pt x="11519" y="816618"/>
                </a:lnTo>
                <a:lnTo>
                  <a:pt x="23262" y="868251"/>
                </a:lnTo>
                <a:lnTo>
                  <a:pt x="38908" y="918838"/>
                </a:lnTo>
                <a:lnTo>
                  <a:pt x="58392" y="968137"/>
                </a:lnTo>
                <a:lnTo>
                  <a:pt x="81648" y="1015905"/>
                </a:lnTo>
                <a:lnTo>
                  <a:pt x="108612" y="1061900"/>
                </a:lnTo>
                <a:lnTo>
                  <a:pt x="139218" y="1105879"/>
                </a:lnTo>
                <a:lnTo>
                  <a:pt x="173402" y="1147601"/>
                </a:lnTo>
                <a:lnTo>
                  <a:pt x="211099" y="1186822"/>
                </a:lnTo>
                <a:lnTo>
                  <a:pt x="252244" y="1223299"/>
                </a:lnTo>
                <a:lnTo>
                  <a:pt x="296771" y="1256791"/>
                </a:lnTo>
                <a:lnTo>
                  <a:pt x="344616" y="1287056"/>
                </a:lnTo>
                <a:lnTo>
                  <a:pt x="689485" y="689737"/>
                </a:lnTo>
                <a:lnTo>
                  <a:pt x="689485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7327" y="2073847"/>
            <a:ext cx="1035050" cy="762635"/>
          </a:xfrm>
          <a:custGeom>
            <a:avLst/>
            <a:gdLst/>
            <a:ahLst/>
            <a:cxnLst/>
            <a:rect l="l" t="t" r="r" b="b"/>
            <a:pathLst>
              <a:path w="1035050" h="762635">
                <a:moveTo>
                  <a:pt x="1030820" y="0"/>
                </a:moveTo>
                <a:lnTo>
                  <a:pt x="344868" y="72097"/>
                </a:lnTo>
                <a:lnTo>
                  <a:pt x="0" y="669416"/>
                </a:lnTo>
                <a:lnTo>
                  <a:pt x="19850" y="680514"/>
                </a:lnTo>
                <a:lnTo>
                  <a:pt x="59627" y="700554"/>
                </a:lnTo>
                <a:lnTo>
                  <a:pt x="99599" y="717740"/>
                </a:lnTo>
                <a:lnTo>
                  <a:pt x="139880" y="732095"/>
                </a:lnTo>
                <a:lnTo>
                  <a:pt x="180581" y="743643"/>
                </a:lnTo>
                <a:lnTo>
                  <a:pt x="221815" y="752409"/>
                </a:lnTo>
                <a:lnTo>
                  <a:pt x="263693" y="758416"/>
                </a:lnTo>
                <a:lnTo>
                  <a:pt x="306329" y="761689"/>
                </a:lnTo>
                <a:lnTo>
                  <a:pt x="327966" y="762307"/>
                </a:lnTo>
                <a:lnTo>
                  <a:pt x="349834" y="762250"/>
                </a:lnTo>
                <a:lnTo>
                  <a:pt x="394320" y="760125"/>
                </a:lnTo>
                <a:lnTo>
                  <a:pt x="472986" y="749874"/>
                </a:lnTo>
                <a:lnTo>
                  <a:pt x="527287" y="737387"/>
                </a:lnTo>
                <a:lnTo>
                  <a:pt x="579713" y="720797"/>
                </a:lnTo>
                <a:lnTo>
                  <a:pt x="630104" y="700299"/>
                </a:lnTo>
                <a:lnTo>
                  <a:pt x="678303" y="676088"/>
                </a:lnTo>
                <a:lnTo>
                  <a:pt x="724152" y="648358"/>
                </a:lnTo>
                <a:lnTo>
                  <a:pt x="767493" y="617306"/>
                </a:lnTo>
                <a:lnTo>
                  <a:pt x="808169" y="583125"/>
                </a:lnTo>
                <a:lnTo>
                  <a:pt x="846020" y="546012"/>
                </a:lnTo>
                <a:lnTo>
                  <a:pt x="880889" y="506161"/>
                </a:lnTo>
                <a:lnTo>
                  <a:pt x="912618" y="463768"/>
                </a:lnTo>
                <a:lnTo>
                  <a:pt x="941050" y="419027"/>
                </a:lnTo>
                <a:lnTo>
                  <a:pt x="966025" y="372133"/>
                </a:lnTo>
                <a:lnTo>
                  <a:pt x="987387" y="323283"/>
                </a:lnTo>
                <a:lnTo>
                  <a:pt x="1004977" y="272670"/>
                </a:lnTo>
                <a:lnTo>
                  <a:pt x="1018637" y="220490"/>
                </a:lnTo>
                <a:lnTo>
                  <a:pt x="1028209" y="166937"/>
                </a:lnTo>
                <a:lnTo>
                  <a:pt x="1033536" y="112208"/>
                </a:lnTo>
                <a:lnTo>
                  <a:pt x="1034459" y="56497"/>
                </a:lnTo>
                <a:lnTo>
                  <a:pt x="103082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7327" y="2073847"/>
            <a:ext cx="1035050" cy="762635"/>
          </a:xfrm>
          <a:custGeom>
            <a:avLst/>
            <a:gdLst/>
            <a:ahLst/>
            <a:cxnLst/>
            <a:rect l="l" t="t" r="r" b="b"/>
            <a:pathLst>
              <a:path w="1035050" h="762635">
                <a:moveTo>
                  <a:pt x="344868" y="72097"/>
                </a:moveTo>
                <a:lnTo>
                  <a:pt x="1030820" y="0"/>
                </a:lnTo>
                <a:lnTo>
                  <a:pt x="1034459" y="56497"/>
                </a:lnTo>
                <a:lnTo>
                  <a:pt x="1033536" y="112208"/>
                </a:lnTo>
                <a:lnTo>
                  <a:pt x="1028209" y="166937"/>
                </a:lnTo>
                <a:lnTo>
                  <a:pt x="1018637" y="220490"/>
                </a:lnTo>
                <a:lnTo>
                  <a:pt x="1004977" y="272670"/>
                </a:lnTo>
                <a:lnTo>
                  <a:pt x="987387" y="323283"/>
                </a:lnTo>
                <a:lnTo>
                  <a:pt x="966025" y="372133"/>
                </a:lnTo>
                <a:lnTo>
                  <a:pt x="941050" y="419027"/>
                </a:lnTo>
                <a:lnTo>
                  <a:pt x="912618" y="463768"/>
                </a:lnTo>
                <a:lnTo>
                  <a:pt x="880889" y="506161"/>
                </a:lnTo>
                <a:lnTo>
                  <a:pt x="846020" y="546012"/>
                </a:lnTo>
                <a:lnTo>
                  <a:pt x="808169" y="583125"/>
                </a:lnTo>
                <a:lnTo>
                  <a:pt x="767493" y="617306"/>
                </a:lnTo>
                <a:lnTo>
                  <a:pt x="724152" y="648358"/>
                </a:lnTo>
                <a:lnTo>
                  <a:pt x="678303" y="676088"/>
                </a:lnTo>
                <a:lnTo>
                  <a:pt x="630104" y="700299"/>
                </a:lnTo>
                <a:lnTo>
                  <a:pt x="579713" y="720797"/>
                </a:lnTo>
                <a:lnTo>
                  <a:pt x="527287" y="737387"/>
                </a:lnTo>
                <a:lnTo>
                  <a:pt x="472986" y="749874"/>
                </a:lnTo>
                <a:lnTo>
                  <a:pt x="416966" y="758062"/>
                </a:lnTo>
                <a:lnTo>
                  <a:pt x="371947" y="761522"/>
                </a:lnTo>
                <a:lnTo>
                  <a:pt x="327966" y="762307"/>
                </a:lnTo>
                <a:lnTo>
                  <a:pt x="306329" y="761689"/>
                </a:lnTo>
                <a:lnTo>
                  <a:pt x="263693" y="758416"/>
                </a:lnTo>
                <a:lnTo>
                  <a:pt x="221815" y="752409"/>
                </a:lnTo>
                <a:lnTo>
                  <a:pt x="180581" y="743643"/>
                </a:lnTo>
                <a:lnTo>
                  <a:pt x="139880" y="732095"/>
                </a:lnTo>
                <a:lnTo>
                  <a:pt x="99599" y="717740"/>
                </a:lnTo>
                <a:lnTo>
                  <a:pt x="59627" y="700554"/>
                </a:lnTo>
                <a:lnTo>
                  <a:pt x="19850" y="680514"/>
                </a:lnTo>
                <a:lnTo>
                  <a:pt x="0" y="669416"/>
                </a:lnTo>
                <a:lnTo>
                  <a:pt x="344868" y="7209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2195" y="1456208"/>
            <a:ext cx="686435" cy="690245"/>
          </a:xfrm>
          <a:custGeom>
            <a:avLst/>
            <a:gdLst/>
            <a:ahLst/>
            <a:cxnLst/>
            <a:rect l="l" t="t" r="r" b="b"/>
            <a:pathLst>
              <a:path w="686435" h="690244">
                <a:moveTo>
                  <a:pt x="0" y="0"/>
                </a:moveTo>
                <a:lnTo>
                  <a:pt x="0" y="689737"/>
                </a:lnTo>
                <a:lnTo>
                  <a:pt x="685952" y="617639"/>
                </a:lnTo>
                <a:lnTo>
                  <a:pt x="678458" y="564851"/>
                </a:lnTo>
                <a:lnTo>
                  <a:pt x="667321" y="513628"/>
                </a:lnTo>
                <a:lnTo>
                  <a:pt x="652675" y="464094"/>
                </a:lnTo>
                <a:lnTo>
                  <a:pt x="634660" y="416371"/>
                </a:lnTo>
                <a:lnTo>
                  <a:pt x="613412" y="370583"/>
                </a:lnTo>
                <a:lnTo>
                  <a:pt x="589068" y="326854"/>
                </a:lnTo>
                <a:lnTo>
                  <a:pt x="561765" y="285308"/>
                </a:lnTo>
                <a:lnTo>
                  <a:pt x="531641" y="246067"/>
                </a:lnTo>
                <a:lnTo>
                  <a:pt x="498832" y="209256"/>
                </a:lnTo>
                <a:lnTo>
                  <a:pt x="463476" y="174998"/>
                </a:lnTo>
                <a:lnTo>
                  <a:pt x="425711" y="143416"/>
                </a:lnTo>
                <a:lnTo>
                  <a:pt x="385672" y="114634"/>
                </a:lnTo>
                <a:lnTo>
                  <a:pt x="343498" y="88775"/>
                </a:lnTo>
                <a:lnTo>
                  <a:pt x="299325" y="65964"/>
                </a:lnTo>
                <a:lnTo>
                  <a:pt x="253291" y="46323"/>
                </a:lnTo>
                <a:lnTo>
                  <a:pt x="205532" y="29976"/>
                </a:lnTo>
                <a:lnTo>
                  <a:pt x="156187" y="17046"/>
                </a:lnTo>
                <a:lnTo>
                  <a:pt x="105391" y="7658"/>
                </a:lnTo>
                <a:lnTo>
                  <a:pt x="53283" y="1935"/>
                </a:lnTo>
                <a:lnTo>
                  <a:pt x="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2195" y="1456208"/>
            <a:ext cx="686435" cy="690245"/>
          </a:xfrm>
          <a:custGeom>
            <a:avLst/>
            <a:gdLst/>
            <a:ahLst/>
            <a:cxnLst/>
            <a:rect l="l" t="t" r="r" b="b"/>
            <a:pathLst>
              <a:path w="686435" h="690244">
                <a:moveTo>
                  <a:pt x="0" y="689737"/>
                </a:moveTo>
                <a:lnTo>
                  <a:pt x="0" y="0"/>
                </a:lnTo>
                <a:lnTo>
                  <a:pt x="53283" y="1935"/>
                </a:lnTo>
                <a:lnTo>
                  <a:pt x="105391" y="7658"/>
                </a:lnTo>
                <a:lnTo>
                  <a:pt x="156187" y="17046"/>
                </a:lnTo>
                <a:lnTo>
                  <a:pt x="205532" y="29976"/>
                </a:lnTo>
                <a:lnTo>
                  <a:pt x="253291" y="46323"/>
                </a:lnTo>
                <a:lnTo>
                  <a:pt x="299325" y="65964"/>
                </a:lnTo>
                <a:lnTo>
                  <a:pt x="343498" y="88775"/>
                </a:lnTo>
                <a:lnTo>
                  <a:pt x="385672" y="114634"/>
                </a:lnTo>
                <a:lnTo>
                  <a:pt x="425711" y="143416"/>
                </a:lnTo>
                <a:lnTo>
                  <a:pt x="463476" y="174998"/>
                </a:lnTo>
                <a:lnTo>
                  <a:pt x="498832" y="209256"/>
                </a:lnTo>
                <a:lnTo>
                  <a:pt x="531641" y="246067"/>
                </a:lnTo>
                <a:lnTo>
                  <a:pt x="561765" y="285308"/>
                </a:lnTo>
                <a:lnTo>
                  <a:pt x="589068" y="326854"/>
                </a:lnTo>
                <a:lnTo>
                  <a:pt x="613412" y="370583"/>
                </a:lnTo>
                <a:lnTo>
                  <a:pt x="634660" y="416371"/>
                </a:lnTo>
                <a:lnTo>
                  <a:pt x="652675" y="464094"/>
                </a:lnTo>
                <a:lnTo>
                  <a:pt x="667321" y="513628"/>
                </a:lnTo>
                <a:lnTo>
                  <a:pt x="678458" y="564851"/>
                </a:lnTo>
                <a:lnTo>
                  <a:pt x="685952" y="617639"/>
                </a:lnTo>
                <a:lnTo>
                  <a:pt x="0" y="6897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7291" y="2353104"/>
            <a:ext cx="4508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2</a:t>
            </a: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70</a:t>
            </a:r>
            <a:r>
              <a:rPr sz="130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,</a:t>
            </a: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5535" y="2027086"/>
            <a:ext cx="40957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31</a:t>
            </a:r>
            <a:r>
              <a:rPr sz="1300" dirty="0">
                <a:solidFill>
                  <a:srgbClr val="FFFFFF"/>
                </a:solidFill>
                <a:latin typeface="Gotham Pro Medium"/>
                <a:cs typeface="Gotham Pro Medium"/>
              </a:rPr>
              <a:t>9</a:t>
            </a:r>
            <a:r>
              <a:rPr sz="130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,</a:t>
            </a: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01407" y="1769411"/>
            <a:ext cx="41020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181</a:t>
            </a:r>
            <a:r>
              <a:rPr sz="130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,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2502" y="4466773"/>
            <a:ext cx="38417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Import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00401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77653" y="4466773"/>
            <a:ext cx="38481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Export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5561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22817" y="4466773"/>
            <a:ext cx="3778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9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ansit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90721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18539" y="4466785"/>
            <a:ext cx="52705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Dome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tic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93857" y="448934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3720" y="1952498"/>
            <a:ext cx="3410280" cy="24532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03444" y="2158137"/>
            <a:ext cx="2640965" cy="1341120"/>
          </a:xfrm>
          <a:custGeom>
            <a:avLst/>
            <a:gdLst/>
            <a:ahLst/>
            <a:cxnLst/>
            <a:rect l="l" t="t" r="r" b="b"/>
            <a:pathLst>
              <a:path w="2640965" h="1341120">
                <a:moveTo>
                  <a:pt x="2640554" y="317506"/>
                </a:moveTo>
                <a:lnTo>
                  <a:pt x="2639018" y="317631"/>
                </a:lnTo>
                <a:lnTo>
                  <a:pt x="2628655" y="319213"/>
                </a:lnTo>
                <a:lnTo>
                  <a:pt x="2621474" y="321011"/>
                </a:lnTo>
                <a:lnTo>
                  <a:pt x="2609816" y="323300"/>
                </a:lnTo>
                <a:lnTo>
                  <a:pt x="2595864" y="324077"/>
                </a:lnTo>
                <a:lnTo>
                  <a:pt x="2582282" y="324127"/>
                </a:lnTo>
                <a:lnTo>
                  <a:pt x="2569723" y="322533"/>
                </a:lnTo>
                <a:lnTo>
                  <a:pt x="2568448" y="317795"/>
                </a:lnTo>
                <a:lnTo>
                  <a:pt x="2559713" y="307532"/>
                </a:lnTo>
                <a:lnTo>
                  <a:pt x="2547865" y="302445"/>
                </a:lnTo>
                <a:lnTo>
                  <a:pt x="2539034" y="309181"/>
                </a:lnTo>
                <a:lnTo>
                  <a:pt x="2533853" y="303936"/>
                </a:lnTo>
                <a:lnTo>
                  <a:pt x="2533853" y="300088"/>
                </a:lnTo>
                <a:lnTo>
                  <a:pt x="2525707" y="293971"/>
                </a:lnTo>
                <a:lnTo>
                  <a:pt x="2511213" y="290067"/>
                </a:lnTo>
                <a:lnTo>
                  <a:pt x="2500604" y="292049"/>
                </a:lnTo>
                <a:lnTo>
                  <a:pt x="2497251" y="282613"/>
                </a:lnTo>
                <a:lnTo>
                  <a:pt x="2505786" y="282613"/>
                </a:lnTo>
                <a:lnTo>
                  <a:pt x="2517007" y="282654"/>
                </a:lnTo>
                <a:lnTo>
                  <a:pt x="2524039" y="279081"/>
                </a:lnTo>
                <a:lnTo>
                  <a:pt x="2486045" y="262465"/>
                </a:lnTo>
                <a:lnTo>
                  <a:pt x="2459565" y="260484"/>
                </a:lnTo>
                <a:lnTo>
                  <a:pt x="2454000" y="265486"/>
                </a:lnTo>
                <a:lnTo>
                  <a:pt x="2450398" y="274713"/>
                </a:lnTo>
                <a:lnTo>
                  <a:pt x="2437516" y="286368"/>
                </a:lnTo>
                <a:lnTo>
                  <a:pt x="2428075" y="288970"/>
                </a:lnTo>
                <a:lnTo>
                  <a:pt x="2422739" y="286055"/>
                </a:lnTo>
                <a:lnTo>
                  <a:pt x="2423452" y="275628"/>
                </a:lnTo>
                <a:lnTo>
                  <a:pt x="2438082" y="276682"/>
                </a:lnTo>
                <a:lnTo>
                  <a:pt x="2438082" y="270395"/>
                </a:lnTo>
                <a:lnTo>
                  <a:pt x="2428921" y="266120"/>
                </a:lnTo>
                <a:lnTo>
                  <a:pt x="2415948" y="263449"/>
                </a:lnTo>
                <a:lnTo>
                  <a:pt x="2411844" y="257124"/>
                </a:lnTo>
                <a:lnTo>
                  <a:pt x="2419172" y="253631"/>
                </a:lnTo>
                <a:lnTo>
                  <a:pt x="2426487" y="256070"/>
                </a:lnTo>
                <a:lnTo>
                  <a:pt x="2433802" y="258521"/>
                </a:lnTo>
                <a:lnTo>
                  <a:pt x="2446629" y="259918"/>
                </a:lnTo>
                <a:lnTo>
                  <a:pt x="2447226" y="256070"/>
                </a:lnTo>
                <a:lnTo>
                  <a:pt x="2447848" y="252234"/>
                </a:lnTo>
                <a:lnTo>
                  <a:pt x="2439619" y="251536"/>
                </a:lnTo>
                <a:lnTo>
                  <a:pt x="2427401" y="249072"/>
                </a:lnTo>
                <a:lnTo>
                  <a:pt x="2417346" y="246855"/>
                </a:lnTo>
                <a:lnTo>
                  <a:pt x="2404310" y="244000"/>
                </a:lnTo>
                <a:lnTo>
                  <a:pt x="2390211" y="241446"/>
                </a:lnTo>
                <a:lnTo>
                  <a:pt x="2376968" y="240132"/>
                </a:lnTo>
                <a:lnTo>
                  <a:pt x="2359559" y="239424"/>
                </a:lnTo>
                <a:lnTo>
                  <a:pt x="2348327" y="235897"/>
                </a:lnTo>
                <a:lnTo>
                  <a:pt x="2339916" y="233128"/>
                </a:lnTo>
                <a:lnTo>
                  <a:pt x="2330437" y="232308"/>
                </a:lnTo>
                <a:lnTo>
                  <a:pt x="2330424" y="238252"/>
                </a:lnTo>
                <a:lnTo>
                  <a:pt x="2334386" y="243827"/>
                </a:lnTo>
                <a:lnTo>
                  <a:pt x="2331640" y="249805"/>
                </a:lnTo>
                <a:lnTo>
                  <a:pt x="2319308" y="251549"/>
                </a:lnTo>
                <a:lnTo>
                  <a:pt x="2306502" y="252419"/>
                </a:lnTo>
                <a:lnTo>
                  <a:pt x="2297503" y="257804"/>
                </a:lnTo>
                <a:lnTo>
                  <a:pt x="2297024" y="265602"/>
                </a:lnTo>
                <a:lnTo>
                  <a:pt x="2305015" y="268397"/>
                </a:lnTo>
                <a:lnTo>
                  <a:pt x="2312370" y="265762"/>
                </a:lnTo>
                <a:lnTo>
                  <a:pt x="2311787" y="270313"/>
                </a:lnTo>
                <a:lnTo>
                  <a:pt x="2306578" y="275617"/>
                </a:lnTo>
                <a:lnTo>
                  <a:pt x="2315489" y="282625"/>
                </a:lnTo>
                <a:lnTo>
                  <a:pt x="2314257" y="290652"/>
                </a:lnTo>
                <a:lnTo>
                  <a:pt x="2314574" y="294843"/>
                </a:lnTo>
                <a:lnTo>
                  <a:pt x="2314867" y="299034"/>
                </a:lnTo>
                <a:lnTo>
                  <a:pt x="2302370" y="301142"/>
                </a:lnTo>
                <a:lnTo>
                  <a:pt x="2297798" y="294843"/>
                </a:lnTo>
                <a:lnTo>
                  <a:pt x="2293213" y="288569"/>
                </a:lnTo>
                <a:lnTo>
                  <a:pt x="2286812" y="294144"/>
                </a:lnTo>
                <a:lnTo>
                  <a:pt x="2278265" y="293446"/>
                </a:lnTo>
                <a:lnTo>
                  <a:pt x="2269731" y="292747"/>
                </a:lnTo>
                <a:lnTo>
                  <a:pt x="2263330" y="297281"/>
                </a:lnTo>
                <a:lnTo>
                  <a:pt x="2272474" y="298704"/>
                </a:lnTo>
                <a:lnTo>
                  <a:pt x="2280446" y="303235"/>
                </a:lnTo>
                <a:lnTo>
                  <a:pt x="2273475" y="307995"/>
                </a:lnTo>
                <a:lnTo>
                  <a:pt x="2263326" y="303665"/>
                </a:lnTo>
                <a:lnTo>
                  <a:pt x="2258493" y="297036"/>
                </a:lnTo>
                <a:lnTo>
                  <a:pt x="2246355" y="295844"/>
                </a:lnTo>
                <a:lnTo>
                  <a:pt x="2233231" y="292091"/>
                </a:lnTo>
                <a:lnTo>
                  <a:pt x="2218276" y="293721"/>
                </a:lnTo>
                <a:lnTo>
                  <a:pt x="2208105" y="297883"/>
                </a:lnTo>
                <a:lnTo>
                  <a:pt x="2192345" y="297956"/>
                </a:lnTo>
                <a:lnTo>
                  <a:pt x="2179653" y="294161"/>
                </a:lnTo>
                <a:lnTo>
                  <a:pt x="2171152" y="288312"/>
                </a:lnTo>
                <a:lnTo>
                  <a:pt x="2164816" y="279133"/>
                </a:lnTo>
                <a:lnTo>
                  <a:pt x="2163305" y="277025"/>
                </a:lnTo>
                <a:lnTo>
                  <a:pt x="2157806" y="285064"/>
                </a:lnTo>
                <a:lnTo>
                  <a:pt x="2152403" y="299056"/>
                </a:lnTo>
                <a:lnTo>
                  <a:pt x="2147402" y="309199"/>
                </a:lnTo>
                <a:lnTo>
                  <a:pt x="2141029" y="310565"/>
                </a:lnTo>
                <a:lnTo>
                  <a:pt x="2138895" y="324180"/>
                </a:lnTo>
                <a:lnTo>
                  <a:pt x="2133409" y="327685"/>
                </a:lnTo>
                <a:lnTo>
                  <a:pt x="2127897" y="331177"/>
                </a:lnTo>
                <a:lnTo>
                  <a:pt x="2127605" y="322440"/>
                </a:lnTo>
                <a:lnTo>
                  <a:pt x="2120595" y="323138"/>
                </a:lnTo>
                <a:lnTo>
                  <a:pt x="2111839" y="318592"/>
                </a:lnTo>
                <a:lnTo>
                  <a:pt x="2100624" y="307628"/>
                </a:lnTo>
                <a:lnTo>
                  <a:pt x="2091834" y="296017"/>
                </a:lnTo>
                <a:lnTo>
                  <a:pt x="2085181" y="283012"/>
                </a:lnTo>
                <a:lnTo>
                  <a:pt x="2076071" y="272087"/>
                </a:lnTo>
                <a:lnTo>
                  <a:pt x="2067229" y="264452"/>
                </a:lnTo>
                <a:lnTo>
                  <a:pt x="2074532" y="263067"/>
                </a:lnTo>
                <a:lnTo>
                  <a:pt x="2079129" y="267589"/>
                </a:lnTo>
                <a:lnTo>
                  <a:pt x="2083701" y="272135"/>
                </a:lnTo>
                <a:lnTo>
                  <a:pt x="2089480" y="272135"/>
                </a:lnTo>
                <a:lnTo>
                  <a:pt x="2094052" y="269354"/>
                </a:lnTo>
                <a:lnTo>
                  <a:pt x="2098636" y="266547"/>
                </a:lnTo>
                <a:lnTo>
                  <a:pt x="2098027" y="253631"/>
                </a:lnTo>
                <a:lnTo>
                  <a:pt x="2090102" y="253263"/>
                </a:lnTo>
                <a:lnTo>
                  <a:pt x="2082152" y="252920"/>
                </a:lnTo>
                <a:lnTo>
                  <a:pt x="2085212" y="245249"/>
                </a:lnTo>
                <a:lnTo>
                  <a:pt x="2089188" y="243827"/>
                </a:lnTo>
                <a:lnTo>
                  <a:pt x="2087187" y="236461"/>
                </a:lnTo>
                <a:lnTo>
                  <a:pt x="2084118" y="227919"/>
                </a:lnTo>
                <a:lnTo>
                  <a:pt x="2089784" y="226047"/>
                </a:lnTo>
                <a:lnTo>
                  <a:pt x="2087664" y="220090"/>
                </a:lnTo>
                <a:lnTo>
                  <a:pt x="2080945" y="219036"/>
                </a:lnTo>
                <a:lnTo>
                  <a:pt x="2074252" y="217995"/>
                </a:lnTo>
                <a:lnTo>
                  <a:pt x="2067229" y="211709"/>
                </a:lnTo>
                <a:lnTo>
                  <a:pt x="2066912" y="207860"/>
                </a:lnTo>
                <a:lnTo>
                  <a:pt x="2056787" y="204711"/>
                </a:lnTo>
                <a:lnTo>
                  <a:pt x="2041847" y="205644"/>
                </a:lnTo>
                <a:lnTo>
                  <a:pt x="2040686" y="213804"/>
                </a:lnTo>
                <a:lnTo>
                  <a:pt x="2030310" y="212051"/>
                </a:lnTo>
                <a:lnTo>
                  <a:pt x="2031847" y="207518"/>
                </a:lnTo>
                <a:lnTo>
                  <a:pt x="2027037" y="203955"/>
                </a:lnTo>
                <a:lnTo>
                  <a:pt x="2012546" y="201346"/>
                </a:lnTo>
                <a:lnTo>
                  <a:pt x="1997290" y="192172"/>
                </a:lnTo>
                <a:lnTo>
                  <a:pt x="1991282" y="184927"/>
                </a:lnTo>
                <a:lnTo>
                  <a:pt x="1985479" y="183756"/>
                </a:lnTo>
                <a:lnTo>
                  <a:pt x="1987003" y="199478"/>
                </a:lnTo>
                <a:lnTo>
                  <a:pt x="1980310" y="195986"/>
                </a:lnTo>
                <a:lnTo>
                  <a:pt x="1971416" y="197184"/>
                </a:lnTo>
                <a:lnTo>
                  <a:pt x="1969639" y="207442"/>
                </a:lnTo>
                <a:lnTo>
                  <a:pt x="1973579" y="217284"/>
                </a:lnTo>
                <a:lnTo>
                  <a:pt x="1970239" y="218681"/>
                </a:lnTo>
                <a:lnTo>
                  <a:pt x="1969630" y="226021"/>
                </a:lnTo>
                <a:lnTo>
                  <a:pt x="1969007" y="233349"/>
                </a:lnTo>
                <a:lnTo>
                  <a:pt x="1965350" y="230212"/>
                </a:lnTo>
                <a:lnTo>
                  <a:pt x="1957425" y="227063"/>
                </a:lnTo>
                <a:lnTo>
                  <a:pt x="1950027" y="228158"/>
                </a:lnTo>
                <a:lnTo>
                  <a:pt x="1940444" y="231157"/>
                </a:lnTo>
                <a:lnTo>
                  <a:pt x="1921374" y="227988"/>
                </a:lnTo>
                <a:lnTo>
                  <a:pt x="1910424" y="227317"/>
                </a:lnTo>
                <a:lnTo>
                  <a:pt x="1905104" y="224717"/>
                </a:lnTo>
                <a:lnTo>
                  <a:pt x="1901609" y="217639"/>
                </a:lnTo>
                <a:lnTo>
                  <a:pt x="1896427" y="216954"/>
                </a:lnTo>
                <a:lnTo>
                  <a:pt x="1895805" y="222186"/>
                </a:lnTo>
                <a:lnTo>
                  <a:pt x="1886386" y="225071"/>
                </a:lnTo>
                <a:lnTo>
                  <a:pt x="1871264" y="221905"/>
                </a:lnTo>
                <a:lnTo>
                  <a:pt x="1864715" y="209956"/>
                </a:lnTo>
                <a:lnTo>
                  <a:pt x="1871408" y="208559"/>
                </a:lnTo>
                <a:lnTo>
                  <a:pt x="1875383" y="206476"/>
                </a:lnTo>
                <a:lnTo>
                  <a:pt x="1873584" y="203383"/>
                </a:lnTo>
                <a:lnTo>
                  <a:pt x="1859591" y="202118"/>
                </a:lnTo>
                <a:lnTo>
                  <a:pt x="1846074" y="200950"/>
                </a:lnTo>
                <a:lnTo>
                  <a:pt x="1834670" y="197576"/>
                </a:lnTo>
                <a:lnTo>
                  <a:pt x="1823264" y="195423"/>
                </a:lnTo>
                <a:lnTo>
                  <a:pt x="1808865" y="196931"/>
                </a:lnTo>
                <a:lnTo>
                  <a:pt x="1793231" y="198723"/>
                </a:lnTo>
                <a:lnTo>
                  <a:pt x="1779109" y="200631"/>
                </a:lnTo>
                <a:lnTo>
                  <a:pt x="1769244" y="202488"/>
                </a:lnTo>
                <a:lnTo>
                  <a:pt x="1766593" y="209784"/>
                </a:lnTo>
                <a:lnTo>
                  <a:pt x="1764870" y="215762"/>
                </a:lnTo>
                <a:lnTo>
                  <a:pt x="1760309" y="208921"/>
                </a:lnTo>
                <a:lnTo>
                  <a:pt x="1760904" y="195384"/>
                </a:lnTo>
                <a:lnTo>
                  <a:pt x="1759496" y="185140"/>
                </a:lnTo>
                <a:lnTo>
                  <a:pt x="1748815" y="184099"/>
                </a:lnTo>
                <a:lnTo>
                  <a:pt x="1750326" y="190042"/>
                </a:lnTo>
                <a:lnTo>
                  <a:pt x="1743042" y="195542"/>
                </a:lnTo>
                <a:lnTo>
                  <a:pt x="1730225" y="194436"/>
                </a:lnTo>
                <a:lnTo>
                  <a:pt x="1721506" y="187270"/>
                </a:lnTo>
                <a:lnTo>
                  <a:pt x="1709532" y="181012"/>
                </a:lnTo>
                <a:lnTo>
                  <a:pt x="1695611" y="181108"/>
                </a:lnTo>
                <a:lnTo>
                  <a:pt x="1685354" y="187018"/>
                </a:lnTo>
                <a:lnTo>
                  <a:pt x="1681546" y="193642"/>
                </a:lnTo>
                <a:lnTo>
                  <a:pt x="1685391" y="199136"/>
                </a:lnTo>
                <a:lnTo>
                  <a:pt x="1694218" y="195986"/>
                </a:lnTo>
                <a:lnTo>
                  <a:pt x="1694510" y="198767"/>
                </a:lnTo>
                <a:lnTo>
                  <a:pt x="1684763" y="202954"/>
                </a:lnTo>
                <a:lnTo>
                  <a:pt x="1670590" y="205488"/>
                </a:lnTo>
                <a:lnTo>
                  <a:pt x="1662295" y="212253"/>
                </a:lnTo>
                <a:lnTo>
                  <a:pt x="1647421" y="217552"/>
                </a:lnTo>
                <a:lnTo>
                  <a:pt x="1627907" y="220878"/>
                </a:lnTo>
                <a:lnTo>
                  <a:pt x="1616202" y="223665"/>
                </a:lnTo>
                <a:lnTo>
                  <a:pt x="1608398" y="227753"/>
                </a:lnTo>
                <a:lnTo>
                  <a:pt x="1601414" y="232427"/>
                </a:lnTo>
                <a:lnTo>
                  <a:pt x="1601015" y="228759"/>
                </a:lnTo>
                <a:lnTo>
                  <a:pt x="1604823" y="221091"/>
                </a:lnTo>
                <a:lnTo>
                  <a:pt x="1616238" y="211054"/>
                </a:lnTo>
                <a:lnTo>
                  <a:pt x="1624490" y="207186"/>
                </a:lnTo>
                <a:lnTo>
                  <a:pt x="1634720" y="199007"/>
                </a:lnTo>
                <a:lnTo>
                  <a:pt x="1646414" y="196361"/>
                </a:lnTo>
                <a:lnTo>
                  <a:pt x="1660730" y="189846"/>
                </a:lnTo>
                <a:lnTo>
                  <a:pt x="1667078" y="183216"/>
                </a:lnTo>
                <a:lnTo>
                  <a:pt x="1678635" y="177188"/>
                </a:lnTo>
                <a:lnTo>
                  <a:pt x="1688380" y="168765"/>
                </a:lnTo>
                <a:lnTo>
                  <a:pt x="1697017" y="161476"/>
                </a:lnTo>
                <a:lnTo>
                  <a:pt x="1711624" y="154848"/>
                </a:lnTo>
                <a:lnTo>
                  <a:pt x="1723219" y="151631"/>
                </a:lnTo>
                <a:lnTo>
                  <a:pt x="1729600" y="151968"/>
                </a:lnTo>
                <a:lnTo>
                  <a:pt x="1730819" y="139026"/>
                </a:lnTo>
                <a:lnTo>
                  <a:pt x="1733854" y="139026"/>
                </a:lnTo>
                <a:lnTo>
                  <a:pt x="1744108" y="135139"/>
                </a:lnTo>
                <a:lnTo>
                  <a:pt x="1757387" y="128614"/>
                </a:lnTo>
                <a:lnTo>
                  <a:pt x="1764969" y="124714"/>
                </a:lnTo>
                <a:lnTo>
                  <a:pt x="1768030" y="118071"/>
                </a:lnTo>
                <a:lnTo>
                  <a:pt x="1768335" y="113525"/>
                </a:lnTo>
                <a:lnTo>
                  <a:pt x="1768640" y="109004"/>
                </a:lnTo>
                <a:lnTo>
                  <a:pt x="1760105" y="109689"/>
                </a:lnTo>
                <a:lnTo>
                  <a:pt x="1759178" y="105498"/>
                </a:lnTo>
                <a:lnTo>
                  <a:pt x="1758264" y="101307"/>
                </a:lnTo>
                <a:lnTo>
                  <a:pt x="1763140" y="104101"/>
                </a:lnTo>
                <a:lnTo>
                  <a:pt x="1769554" y="101307"/>
                </a:lnTo>
                <a:lnTo>
                  <a:pt x="1775955" y="98526"/>
                </a:lnTo>
                <a:lnTo>
                  <a:pt x="1769554" y="88722"/>
                </a:lnTo>
                <a:lnTo>
                  <a:pt x="1764372" y="90474"/>
                </a:lnTo>
                <a:lnTo>
                  <a:pt x="1759178" y="92227"/>
                </a:lnTo>
                <a:lnTo>
                  <a:pt x="1767116" y="85242"/>
                </a:lnTo>
                <a:lnTo>
                  <a:pt x="1762544" y="78955"/>
                </a:lnTo>
                <a:lnTo>
                  <a:pt x="1754510" y="77528"/>
                </a:lnTo>
                <a:lnTo>
                  <a:pt x="1749152" y="77163"/>
                </a:lnTo>
                <a:lnTo>
                  <a:pt x="1749437" y="69519"/>
                </a:lnTo>
                <a:lnTo>
                  <a:pt x="1748497" y="61125"/>
                </a:lnTo>
                <a:lnTo>
                  <a:pt x="1744827" y="56934"/>
                </a:lnTo>
                <a:lnTo>
                  <a:pt x="1738377" y="57673"/>
                </a:lnTo>
                <a:lnTo>
                  <a:pt x="1729442" y="59268"/>
                </a:lnTo>
                <a:lnTo>
                  <a:pt x="1715587" y="52158"/>
                </a:lnTo>
                <a:lnTo>
                  <a:pt x="1701806" y="48875"/>
                </a:lnTo>
                <a:lnTo>
                  <a:pt x="1696961" y="52412"/>
                </a:lnTo>
                <a:lnTo>
                  <a:pt x="1686280" y="45415"/>
                </a:lnTo>
                <a:lnTo>
                  <a:pt x="1684159" y="48209"/>
                </a:lnTo>
                <a:lnTo>
                  <a:pt x="1673013" y="50261"/>
                </a:lnTo>
                <a:lnTo>
                  <a:pt x="1659094" y="48989"/>
                </a:lnTo>
                <a:lnTo>
                  <a:pt x="1653336" y="47167"/>
                </a:lnTo>
                <a:lnTo>
                  <a:pt x="1645716" y="51358"/>
                </a:lnTo>
                <a:lnTo>
                  <a:pt x="1645411" y="57645"/>
                </a:lnTo>
                <a:lnTo>
                  <a:pt x="1635304" y="61759"/>
                </a:lnTo>
                <a:lnTo>
                  <a:pt x="1620827" y="60722"/>
                </a:lnTo>
                <a:lnTo>
                  <a:pt x="1623040" y="53597"/>
                </a:lnTo>
                <a:lnTo>
                  <a:pt x="1632010" y="42489"/>
                </a:lnTo>
                <a:lnTo>
                  <a:pt x="1625696" y="38326"/>
                </a:lnTo>
                <a:lnTo>
                  <a:pt x="1610858" y="37389"/>
                </a:lnTo>
                <a:lnTo>
                  <a:pt x="1600792" y="35901"/>
                </a:lnTo>
                <a:lnTo>
                  <a:pt x="1598764" y="32143"/>
                </a:lnTo>
                <a:lnTo>
                  <a:pt x="1583220" y="31076"/>
                </a:lnTo>
                <a:lnTo>
                  <a:pt x="1576184" y="31445"/>
                </a:lnTo>
                <a:lnTo>
                  <a:pt x="1569161" y="31788"/>
                </a:lnTo>
                <a:lnTo>
                  <a:pt x="1575892" y="29349"/>
                </a:lnTo>
                <a:lnTo>
                  <a:pt x="1582292" y="28651"/>
                </a:lnTo>
                <a:lnTo>
                  <a:pt x="1588693" y="27939"/>
                </a:lnTo>
                <a:lnTo>
                  <a:pt x="1594484" y="21640"/>
                </a:lnTo>
                <a:lnTo>
                  <a:pt x="1601508" y="20269"/>
                </a:lnTo>
                <a:lnTo>
                  <a:pt x="1608518" y="18859"/>
                </a:lnTo>
                <a:lnTo>
                  <a:pt x="1606994" y="16078"/>
                </a:lnTo>
                <a:lnTo>
                  <a:pt x="1603946" y="11175"/>
                </a:lnTo>
                <a:lnTo>
                  <a:pt x="1600885" y="6286"/>
                </a:lnTo>
                <a:lnTo>
                  <a:pt x="1593557" y="8737"/>
                </a:lnTo>
                <a:lnTo>
                  <a:pt x="1586547" y="6286"/>
                </a:lnTo>
                <a:lnTo>
                  <a:pt x="1579549" y="3860"/>
                </a:lnTo>
                <a:lnTo>
                  <a:pt x="1571002" y="342"/>
                </a:lnTo>
                <a:lnTo>
                  <a:pt x="1564906" y="0"/>
                </a:lnTo>
                <a:lnTo>
                  <a:pt x="1555618" y="1640"/>
                </a:lnTo>
                <a:lnTo>
                  <a:pt x="1541702" y="5704"/>
                </a:lnTo>
                <a:lnTo>
                  <a:pt x="1527077" y="13006"/>
                </a:lnTo>
                <a:lnTo>
                  <a:pt x="1519551" y="22011"/>
                </a:lnTo>
                <a:lnTo>
                  <a:pt x="1508419" y="31298"/>
                </a:lnTo>
                <a:lnTo>
                  <a:pt x="1500678" y="40895"/>
                </a:lnTo>
                <a:lnTo>
                  <a:pt x="1500229" y="46591"/>
                </a:lnTo>
                <a:lnTo>
                  <a:pt x="1506956" y="48209"/>
                </a:lnTo>
                <a:lnTo>
                  <a:pt x="1503908" y="52412"/>
                </a:lnTo>
                <a:lnTo>
                  <a:pt x="1504822" y="56934"/>
                </a:lnTo>
                <a:lnTo>
                  <a:pt x="1505737" y="61480"/>
                </a:lnTo>
                <a:lnTo>
                  <a:pt x="1500238" y="62522"/>
                </a:lnTo>
                <a:lnTo>
                  <a:pt x="1493240" y="61125"/>
                </a:lnTo>
                <a:lnTo>
                  <a:pt x="1479670" y="60516"/>
                </a:lnTo>
                <a:lnTo>
                  <a:pt x="1465013" y="62784"/>
                </a:lnTo>
                <a:lnTo>
                  <a:pt x="1462112" y="71983"/>
                </a:lnTo>
                <a:lnTo>
                  <a:pt x="1476159" y="74752"/>
                </a:lnTo>
                <a:lnTo>
                  <a:pt x="1475244" y="77901"/>
                </a:lnTo>
                <a:lnTo>
                  <a:pt x="1474330" y="81051"/>
                </a:lnTo>
                <a:lnTo>
                  <a:pt x="1464563" y="77546"/>
                </a:lnTo>
                <a:lnTo>
                  <a:pt x="1459687" y="74409"/>
                </a:lnTo>
                <a:lnTo>
                  <a:pt x="1454797" y="71272"/>
                </a:lnTo>
                <a:lnTo>
                  <a:pt x="1443812" y="72999"/>
                </a:lnTo>
                <a:lnTo>
                  <a:pt x="1441691" y="78955"/>
                </a:lnTo>
                <a:lnTo>
                  <a:pt x="1439557" y="84899"/>
                </a:lnTo>
                <a:lnTo>
                  <a:pt x="1430997" y="83489"/>
                </a:lnTo>
                <a:lnTo>
                  <a:pt x="1428267" y="82092"/>
                </a:lnTo>
                <a:lnTo>
                  <a:pt x="1425524" y="80695"/>
                </a:lnTo>
                <a:lnTo>
                  <a:pt x="1419415" y="84899"/>
                </a:lnTo>
                <a:lnTo>
                  <a:pt x="1414856" y="83146"/>
                </a:lnTo>
                <a:lnTo>
                  <a:pt x="1417295" y="77290"/>
                </a:lnTo>
                <a:lnTo>
                  <a:pt x="1420653" y="69869"/>
                </a:lnTo>
                <a:lnTo>
                  <a:pt x="1417281" y="66027"/>
                </a:lnTo>
                <a:lnTo>
                  <a:pt x="1402651" y="69519"/>
                </a:lnTo>
                <a:lnTo>
                  <a:pt x="1401127" y="75819"/>
                </a:lnTo>
                <a:lnTo>
                  <a:pt x="1399590" y="82092"/>
                </a:lnTo>
                <a:lnTo>
                  <a:pt x="1390751" y="71272"/>
                </a:lnTo>
                <a:lnTo>
                  <a:pt x="1387398" y="73355"/>
                </a:lnTo>
                <a:lnTo>
                  <a:pt x="1384045" y="75450"/>
                </a:lnTo>
                <a:lnTo>
                  <a:pt x="1380388" y="77901"/>
                </a:lnTo>
                <a:lnTo>
                  <a:pt x="1373974" y="81051"/>
                </a:lnTo>
                <a:lnTo>
                  <a:pt x="1367561" y="84188"/>
                </a:lnTo>
                <a:lnTo>
                  <a:pt x="1356601" y="77546"/>
                </a:lnTo>
                <a:lnTo>
                  <a:pt x="1354162" y="83146"/>
                </a:lnTo>
                <a:lnTo>
                  <a:pt x="1351711" y="88722"/>
                </a:lnTo>
                <a:lnTo>
                  <a:pt x="1366367" y="90474"/>
                </a:lnTo>
                <a:lnTo>
                  <a:pt x="1366659" y="92913"/>
                </a:lnTo>
                <a:lnTo>
                  <a:pt x="1356969" y="94798"/>
                </a:lnTo>
                <a:lnTo>
                  <a:pt x="1339569" y="96449"/>
                </a:lnTo>
                <a:lnTo>
                  <a:pt x="1329164" y="101223"/>
                </a:lnTo>
                <a:lnTo>
                  <a:pt x="1316218" y="102772"/>
                </a:lnTo>
                <a:lnTo>
                  <a:pt x="1301519" y="105008"/>
                </a:lnTo>
                <a:lnTo>
                  <a:pt x="1295289" y="109093"/>
                </a:lnTo>
                <a:lnTo>
                  <a:pt x="1289593" y="112881"/>
                </a:lnTo>
                <a:lnTo>
                  <a:pt x="1276375" y="116001"/>
                </a:lnTo>
                <a:lnTo>
                  <a:pt x="1271498" y="116332"/>
                </a:lnTo>
                <a:lnTo>
                  <a:pt x="1267840" y="122618"/>
                </a:lnTo>
                <a:lnTo>
                  <a:pt x="1264183" y="128917"/>
                </a:lnTo>
                <a:lnTo>
                  <a:pt x="1255623" y="129959"/>
                </a:lnTo>
                <a:lnTo>
                  <a:pt x="1251978" y="125069"/>
                </a:lnTo>
                <a:lnTo>
                  <a:pt x="1248321" y="120180"/>
                </a:lnTo>
                <a:lnTo>
                  <a:pt x="1238249" y="127507"/>
                </a:lnTo>
                <a:lnTo>
                  <a:pt x="1243736" y="128206"/>
                </a:lnTo>
                <a:lnTo>
                  <a:pt x="1249222" y="128917"/>
                </a:lnTo>
                <a:lnTo>
                  <a:pt x="1244053" y="135204"/>
                </a:lnTo>
                <a:lnTo>
                  <a:pt x="1240688" y="133794"/>
                </a:lnTo>
                <a:lnTo>
                  <a:pt x="1237335" y="132397"/>
                </a:lnTo>
                <a:lnTo>
                  <a:pt x="1227594" y="140449"/>
                </a:lnTo>
                <a:lnTo>
                  <a:pt x="1233068" y="139738"/>
                </a:lnTo>
                <a:lnTo>
                  <a:pt x="1238554" y="139052"/>
                </a:lnTo>
                <a:lnTo>
                  <a:pt x="1241310" y="144272"/>
                </a:lnTo>
                <a:lnTo>
                  <a:pt x="1238554" y="148120"/>
                </a:lnTo>
                <a:lnTo>
                  <a:pt x="1235811" y="151968"/>
                </a:lnTo>
                <a:lnTo>
                  <a:pt x="1223924" y="143586"/>
                </a:lnTo>
                <a:lnTo>
                  <a:pt x="1220876" y="147078"/>
                </a:lnTo>
                <a:lnTo>
                  <a:pt x="1217815" y="150571"/>
                </a:lnTo>
                <a:lnTo>
                  <a:pt x="1226667" y="155105"/>
                </a:lnTo>
                <a:lnTo>
                  <a:pt x="1232153" y="154406"/>
                </a:lnTo>
                <a:lnTo>
                  <a:pt x="1237653" y="153720"/>
                </a:lnTo>
                <a:lnTo>
                  <a:pt x="1240688" y="157899"/>
                </a:lnTo>
                <a:lnTo>
                  <a:pt x="1241310" y="162445"/>
                </a:lnTo>
                <a:lnTo>
                  <a:pt x="1241920" y="166979"/>
                </a:lnTo>
                <a:lnTo>
                  <a:pt x="1228483" y="159639"/>
                </a:lnTo>
                <a:lnTo>
                  <a:pt x="1225753" y="163499"/>
                </a:lnTo>
                <a:lnTo>
                  <a:pt x="1223009" y="167335"/>
                </a:lnTo>
                <a:lnTo>
                  <a:pt x="1227886" y="169075"/>
                </a:lnTo>
                <a:lnTo>
                  <a:pt x="1233665" y="169786"/>
                </a:lnTo>
                <a:lnTo>
                  <a:pt x="1239481" y="170484"/>
                </a:lnTo>
                <a:lnTo>
                  <a:pt x="1235201" y="172935"/>
                </a:lnTo>
                <a:lnTo>
                  <a:pt x="1244536" y="183642"/>
                </a:lnTo>
                <a:lnTo>
                  <a:pt x="1238605" y="185166"/>
                </a:lnTo>
                <a:lnTo>
                  <a:pt x="1239177" y="189331"/>
                </a:lnTo>
                <a:lnTo>
                  <a:pt x="1239773" y="193890"/>
                </a:lnTo>
                <a:lnTo>
                  <a:pt x="1233373" y="195618"/>
                </a:lnTo>
                <a:lnTo>
                  <a:pt x="1233373" y="191427"/>
                </a:lnTo>
                <a:lnTo>
                  <a:pt x="1233373" y="187248"/>
                </a:lnTo>
                <a:lnTo>
                  <a:pt x="1217218" y="185851"/>
                </a:lnTo>
                <a:lnTo>
                  <a:pt x="1213865" y="190385"/>
                </a:lnTo>
                <a:lnTo>
                  <a:pt x="1210487" y="194945"/>
                </a:lnTo>
                <a:lnTo>
                  <a:pt x="1208074" y="198424"/>
                </a:lnTo>
                <a:lnTo>
                  <a:pt x="1204086" y="194233"/>
                </a:lnTo>
                <a:lnTo>
                  <a:pt x="1196082" y="192820"/>
                </a:lnTo>
                <a:lnTo>
                  <a:pt x="1182503" y="195073"/>
                </a:lnTo>
                <a:lnTo>
                  <a:pt x="1167374" y="196040"/>
                </a:lnTo>
                <a:lnTo>
                  <a:pt x="1152037" y="197056"/>
                </a:lnTo>
                <a:lnTo>
                  <a:pt x="1138006" y="198219"/>
                </a:lnTo>
                <a:lnTo>
                  <a:pt x="1126794" y="199626"/>
                </a:lnTo>
                <a:lnTo>
                  <a:pt x="1115212" y="206622"/>
                </a:lnTo>
                <a:lnTo>
                  <a:pt x="1110406" y="216061"/>
                </a:lnTo>
                <a:lnTo>
                  <a:pt x="1115757" y="231131"/>
                </a:lnTo>
                <a:lnTo>
                  <a:pt x="1113936" y="238942"/>
                </a:lnTo>
                <a:lnTo>
                  <a:pt x="1119707" y="248052"/>
                </a:lnTo>
                <a:lnTo>
                  <a:pt x="1132531" y="255851"/>
                </a:lnTo>
                <a:lnTo>
                  <a:pt x="1146665" y="261615"/>
                </a:lnTo>
                <a:lnTo>
                  <a:pt x="1154185" y="270346"/>
                </a:lnTo>
                <a:lnTo>
                  <a:pt x="1154603" y="279437"/>
                </a:lnTo>
                <a:lnTo>
                  <a:pt x="1147199" y="283702"/>
                </a:lnTo>
                <a:lnTo>
                  <a:pt x="1137158" y="281458"/>
                </a:lnTo>
                <a:lnTo>
                  <a:pt x="1126334" y="275083"/>
                </a:lnTo>
                <a:lnTo>
                  <a:pt x="1113044" y="265896"/>
                </a:lnTo>
                <a:lnTo>
                  <a:pt x="1099234" y="259743"/>
                </a:lnTo>
                <a:lnTo>
                  <a:pt x="1086390" y="256167"/>
                </a:lnTo>
                <a:lnTo>
                  <a:pt x="1076001" y="254707"/>
                </a:lnTo>
                <a:lnTo>
                  <a:pt x="1066383" y="251845"/>
                </a:lnTo>
                <a:lnTo>
                  <a:pt x="1061372" y="246830"/>
                </a:lnTo>
                <a:lnTo>
                  <a:pt x="1046886" y="249782"/>
                </a:lnTo>
                <a:lnTo>
                  <a:pt x="1040483" y="255522"/>
                </a:lnTo>
                <a:lnTo>
                  <a:pt x="1050683" y="257822"/>
                </a:lnTo>
                <a:lnTo>
                  <a:pt x="1055573" y="257124"/>
                </a:lnTo>
                <a:lnTo>
                  <a:pt x="1051598" y="261302"/>
                </a:lnTo>
                <a:lnTo>
                  <a:pt x="1047635" y="265493"/>
                </a:lnTo>
                <a:lnTo>
                  <a:pt x="1053731" y="264452"/>
                </a:lnTo>
                <a:lnTo>
                  <a:pt x="1062888" y="268986"/>
                </a:lnTo>
                <a:lnTo>
                  <a:pt x="1064812" y="273373"/>
                </a:lnTo>
                <a:lnTo>
                  <a:pt x="1057373" y="275831"/>
                </a:lnTo>
                <a:lnTo>
                  <a:pt x="1047049" y="273360"/>
                </a:lnTo>
                <a:lnTo>
                  <a:pt x="1034813" y="269766"/>
                </a:lnTo>
                <a:lnTo>
                  <a:pt x="1025858" y="274504"/>
                </a:lnTo>
                <a:lnTo>
                  <a:pt x="1025725" y="283281"/>
                </a:lnTo>
                <a:lnTo>
                  <a:pt x="1032450" y="292746"/>
                </a:lnTo>
                <a:lnTo>
                  <a:pt x="1043844" y="300102"/>
                </a:lnTo>
                <a:lnTo>
                  <a:pt x="1059049" y="305040"/>
                </a:lnTo>
                <a:lnTo>
                  <a:pt x="1064563" y="309854"/>
                </a:lnTo>
                <a:lnTo>
                  <a:pt x="1068951" y="313771"/>
                </a:lnTo>
                <a:lnTo>
                  <a:pt x="1077213" y="317207"/>
                </a:lnTo>
                <a:lnTo>
                  <a:pt x="1071740" y="320700"/>
                </a:lnTo>
                <a:lnTo>
                  <a:pt x="1066558" y="321043"/>
                </a:lnTo>
                <a:lnTo>
                  <a:pt x="1056963" y="316815"/>
                </a:lnTo>
                <a:lnTo>
                  <a:pt x="1045078" y="308532"/>
                </a:lnTo>
                <a:lnTo>
                  <a:pt x="1033082" y="305715"/>
                </a:lnTo>
                <a:lnTo>
                  <a:pt x="1019540" y="305917"/>
                </a:lnTo>
                <a:lnTo>
                  <a:pt x="1009361" y="304807"/>
                </a:lnTo>
                <a:lnTo>
                  <a:pt x="1003122" y="297992"/>
                </a:lnTo>
                <a:lnTo>
                  <a:pt x="1010742" y="292404"/>
                </a:lnTo>
                <a:lnTo>
                  <a:pt x="1006462" y="288213"/>
                </a:lnTo>
                <a:lnTo>
                  <a:pt x="1005067" y="279326"/>
                </a:lnTo>
                <a:lnTo>
                  <a:pt x="1010399" y="266536"/>
                </a:lnTo>
                <a:lnTo>
                  <a:pt x="1012959" y="253736"/>
                </a:lnTo>
                <a:lnTo>
                  <a:pt x="1009290" y="241820"/>
                </a:lnTo>
                <a:lnTo>
                  <a:pt x="997302" y="238553"/>
                </a:lnTo>
                <a:lnTo>
                  <a:pt x="996643" y="244164"/>
                </a:lnTo>
                <a:lnTo>
                  <a:pt x="997471" y="254056"/>
                </a:lnTo>
                <a:lnTo>
                  <a:pt x="992927" y="267961"/>
                </a:lnTo>
                <a:lnTo>
                  <a:pt x="980202" y="276756"/>
                </a:lnTo>
                <a:lnTo>
                  <a:pt x="968574" y="281776"/>
                </a:lnTo>
                <a:lnTo>
                  <a:pt x="967117" y="290296"/>
                </a:lnTo>
                <a:lnTo>
                  <a:pt x="954620" y="294843"/>
                </a:lnTo>
                <a:lnTo>
                  <a:pt x="958888" y="299034"/>
                </a:lnTo>
                <a:lnTo>
                  <a:pt x="965862" y="307246"/>
                </a:lnTo>
                <a:lnTo>
                  <a:pt x="975240" y="319779"/>
                </a:lnTo>
                <a:lnTo>
                  <a:pt x="981906" y="330429"/>
                </a:lnTo>
                <a:lnTo>
                  <a:pt x="980614" y="339170"/>
                </a:lnTo>
                <a:lnTo>
                  <a:pt x="975207" y="351108"/>
                </a:lnTo>
                <a:lnTo>
                  <a:pt x="970485" y="363639"/>
                </a:lnTo>
                <a:lnTo>
                  <a:pt x="970835" y="381006"/>
                </a:lnTo>
                <a:lnTo>
                  <a:pt x="969919" y="390739"/>
                </a:lnTo>
                <a:lnTo>
                  <a:pt x="974432" y="401053"/>
                </a:lnTo>
                <a:lnTo>
                  <a:pt x="982052" y="395795"/>
                </a:lnTo>
                <a:lnTo>
                  <a:pt x="986955" y="398259"/>
                </a:lnTo>
                <a:lnTo>
                  <a:pt x="996129" y="397288"/>
                </a:lnTo>
                <a:lnTo>
                  <a:pt x="1009754" y="392609"/>
                </a:lnTo>
                <a:lnTo>
                  <a:pt x="1021642" y="393558"/>
                </a:lnTo>
                <a:lnTo>
                  <a:pt x="1034575" y="398753"/>
                </a:lnTo>
                <a:lnTo>
                  <a:pt x="1045830" y="404900"/>
                </a:lnTo>
                <a:lnTo>
                  <a:pt x="1054781" y="413990"/>
                </a:lnTo>
                <a:lnTo>
                  <a:pt x="1057101" y="423078"/>
                </a:lnTo>
                <a:lnTo>
                  <a:pt x="1055631" y="432362"/>
                </a:lnTo>
                <a:lnTo>
                  <a:pt x="1049134" y="441106"/>
                </a:lnTo>
                <a:lnTo>
                  <a:pt x="1056782" y="452792"/>
                </a:lnTo>
                <a:lnTo>
                  <a:pt x="1069628" y="459305"/>
                </a:lnTo>
                <a:lnTo>
                  <a:pt x="1065566" y="462449"/>
                </a:lnTo>
                <a:lnTo>
                  <a:pt x="1053139" y="460611"/>
                </a:lnTo>
                <a:lnTo>
                  <a:pt x="1042758" y="456590"/>
                </a:lnTo>
                <a:lnTo>
                  <a:pt x="1042136" y="446455"/>
                </a:lnTo>
                <a:lnTo>
                  <a:pt x="1040015" y="444372"/>
                </a:lnTo>
                <a:lnTo>
                  <a:pt x="1037869" y="442277"/>
                </a:lnTo>
                <a:lnTo>
                  <a:pt x="1044600" y="433882"/>
                </a:lnTo>
                <a:lnTo>
                  <a:pt x="1045184" y="427253"/>
                </a:lnTo>
                <a:lnTo>
                  <a:pt x="1045794" y="420598"/>
                </a:lnTo>
                <a:lnTo>
                  <a:pt x="1037577" y="416750"/>
                </a:lnTo>
                <a:lnTo>
                  <a:pt x="1034834" y="412229"/>
                </a:lnTo>
                <a:lnTo>
                  <a:pt x="1032078" y="407695"/>
                </a:lnTo>
                <a:lnTo>
                  <a:pt x="1027214" y="401040"/>
                </a:lnTo>
                <a:lnTo>
                  <a:pt x="1021714" y="402437"/>
                </a:lnTo>
                <a:lnTo>
                  <a:pt x="1010586" y="404552"/>
                </a:lnTo>
                <a:lnTo>
                  <a:pt x="996240" y="408446"/>
                </a:lnTo>
                <a:lnTo>
                  <a:pt x="989769" y="418928"/>
                </a:lnTo>
                <a:lnTo>
                  <a:pt x="989863" y="430860"/>
                </a:lnTo>
                <a:lnTo>
                  <a:pt x="992982" y="441667"/>
                </a:lnTo>
                <a:lnTo>
                  <a:pt x="991293" y="452832"/>
                </a:lnTo>
                <a:lnTo>
                  <a:pt x="983248" y="463089"/>
                </a:lnTo>
                <a:lnTo>
                  <a:pt x="977343" y="471491"/>
                </a:lnTo>
                <a:lnTo>
                  <a:pt x="977798" y="480009"/>
                </a:lnTo>
                <a:lnTo>
                  <a:pt x="970775" y="483146"/>
                </a:lnTo>
                <a:lnTo>
                  <a:pt x="961618" y="488734"/>
                </a:lnTo>
                <a:lnTo>
                  <a:pt x="949332" y="496299"/>
                </a:lnTo>
                <a:lnTo>
                  <a:pt x="942776" y="505920"/>
                </a:lnTo>
                <a:lnTo>
                  <a:pt x="936861" y="512431"/>
                </a:lnTo>
                <a:lnTo>
                  <a:pt x="925756" y="508615"/>
                </a:lnTo>
                <a:lnTo>
                  <a:pt x="914707" y="507058"/>
                </a:lnTo>
                <a:lnTo>
                  <a:pt x="903023" y="509602"/>
                </a:lnTo>
                <a:lnTo>
                  <a:pt x="891184" y="509346"/>
                </a:lnTo>
                <a:lnTo>
                  <a:pt x="891184" y="500621"/>
                </a:lnTo>
                <a:lnTo>
                  <a:pt x="883843" y="503745"/>
                </a:lnTo>
                <a:lnTo>
                  <a:pt x="876541" y="506895"/>
                </a:lnTo>
                <a:lnTo>
                  <a:pt x="871651" y="499922"/>
                </a:lnTo>
                <a:lnTo>
                  <a:pt x="873785" y="493623"/>
                </a:lnTo>
                <a:lnTo>
                  <a:pt x="875918" y="487349"/>
                </a:lnTo>
                <a:lnTo>
                  <a:pt x="884148" y="492226"/>
                </a:lnTo>
                <a:lnTo>
                  <a:pt x="884770" y="496760"/>
                </a:lnTo>
                <a:lnTo>
                  <a:pt x="885393" y="501307"/>
                </a:lnTo>
                <a:lnTo>
                  <a:pt x="890562" y="499224"/>
                </a:lnTo>
                <a:lnTo>
                  <a:pt x="896658" y="495376"/>
                </a:lnTo>
                <a:lnTo>
                  <a:pt x="902766" y="491528"/>
                </a:lnTo>
                <a:lnTo>
                  <a:pt x="899718" y="500278"/>
                </a:lnTo>
                <a:lnTo>
                  <a:pt x="908570" y="500951"/>
                </a:lnTo>
                <a:lnTo>
                  <a:pt x="917409" y="501675"/>
                </a:lnTo>
                <a:lnTo>
                  <a:pt x="912520" y="495719"/>
                </a:lnTo>
                <a:lnTo>
                  <a:pt x="919238" y="496417"/>
                </a:lnTo>
                <a:lnTo>
                  <a:pt x="925944" y="497128"/>
                </a:lnTo>
                <a:lnTo>
                  <a:pt x="926236" y="494677"/>
                </a:lnTo>
                <a:lnTo>
                  <a:pt x="924115" y="490816"/>
                </a:lnTo>
                <a:lnTo>
                  <a:pt x="921981" y="486981"/>
                </a:lnTo>
                <a:lnTo>
                  <a:pt x="928992" y="484200"/>
                </a:lnTo>
                <a:lnTo>
                  <a:pt x="933272" y="482104"/>
                </a:lnTo>
                <a:lnTo>
                  <a:pt x="938060" y="479729"/>
                </a:lnTo>
                <a:lnTo>
                  <a:pt x="935710" y="471970"/>
                </a:lnTo>
                <a:lnTo>
                  <a:pt x="939672" y="469531"/>
                </a:lnTo>
                <a:lnTo>
                  <a:pt x="943622" y="467080"/>
                </a:lnTo>
                <a:lnTo>
                  <a:pt x="940892" y="462191"/>
                </a:lnTo>
                <a:lnTo>
                  <a:pt x="945159" y="461835"/>
                </a:lnTo>
                <a:lnTo>
                  <a:pt x="949439" y="461492"/>
                </a:lnTo>
                <a:lnTo>
                  <a:pt x="951268" y="454139"/>
                </a:lnTo>
                <a:lnTo>
                  <a:pt x="955230" y="454139"/>
                </a:lnTo>
                <a:lnTo>
                  <a:pt x="959180" y="454139"/>
                </a:lnTo>
                <a:lnTo>
                  <a:pt x="961326" y="446811"/>
                </a:lnTo>
                <a:lnTo>
                  <a:pt x="958888" y="442963"/>
                </a:lnTo>
                <a:lnTo>
                  <a:pt x="956436" y="439127"/>
                </a:lnTo>
                <a:lnTo>
                  <a:pt x="960412" y="428650"/>
                </a:lnTo>
                <a:lnTo>
                  <a:pt x="964361" y="427253"/>
                </a:lnTo>
                <a:lnTo>
                  <a:pt x="968336" y="425843"/>
                </a:lnTo>
                <a:lnTo>
                  <a:pt x="968641" y="421652"/>
                </a:lnTo>
                <a:lnTo>
                  <a:pt x="964984" y="418515"/>
                </a:lnTo>
                <a:lnTo>
                  <a:pt x="955888" y="410414"/>
                </a:lnTo>
                <a:lnTo>
                  <a:pt x="948807" y="399558"/>
                </a:lnTo>
                <a:lnTo>
                  <a:pt x="948203" y="386241"/>
                </a:lnTo>
                <a:lnTo>
                  <a:pt x="948053" y="374609"/>
                </a:lnTo>
                <a:lnTo>
                  <a:pt x="950023" y="368909"/>
                </a:lnTo>
                <a:lnTo>
                  <a:pt x="948512" y="358076"/>
                </a:lnTo>
                <a:lnTo>
                  <a:pt x="947889" y="351790"/>
                </a:lnTo>
                <a:lnTo>
                  <a:pt x="949560" y="341447"/>
                </a:lnTo>
                <a:lnTo>
                  <a:pt x="953051" y="327268"/>
                </a:lnTo>
                <a:lnTo>
                  <a:pt x="950212" y="314363"/>
                </a:lnTo>
                <a:lnTo>
                  <a:pt x="941847" y="304069"/>
                </a:lnTo>
                <a:lnTo>
                  <a:pt x="934729" y="295982"/>
                </a:lnTo>
                <a:lnTo>
                  <a:pt x="937934" y="287629"/>
                </a:lnTo>
                <a:lnTo>
                  <a:pt x="946426" y="274712"/>
                </a:lnTo>
                <a:lnTo>
                  <a:pt x="950660" y="260237"/>
                </a:lnTo>
                <a:lnTo>
                  <a:pt x="951988" y="247885"/>
                </a:lnTo>
                <a:lnTo>
                  <a:pt x="944275" y="237056"/>
                </a:lnTo>
                <a:lnTo>
                  <a:pt x="930827" y="232463"/>
                </a:lnTo>
                <a:lnTo>
                  <a:pt x="918037" y="232501"/>
                </a:lnTo>
                <a:lnTo>
                  <a:pt x="902967" y="231843"/>
                </a:lnTo>
                <a:lnTo>
                  <a:pt x="890488" y="230773"/>
                </a:lnTo>
                <a:lnTo>
                  <a:pt x="880516" y="228828"/>
                </a:lnTo>
                <a:lnTo>
                  <a:pt x="878370" y="236499"/>
                </a:lnTo>
                <a:lnTo>
                  <a:pt x="875322" y="243497"/>
                </a:lnTo>
                <a:lnTo>
                  <a:pt x="871040" y="252308"/>
                </a:lnTo>
                <a:lnTo>
                  <a:pt x="865713" y="264213"/>
                </a:lnTo>
                <a:lnTo>
                  <a:pt x="858019" y="282143"/>
                </a:lnTo>
                <a:lnTo>
                  <a:pt x="848826" y="292765"/>
                </a:lnTo>
                <a:lnTo>
                  <a:pt x="839949" y="298462"/>
                </a:lnTo>
                <a:lnTo>
                  <a:pt x="828181" y="307837"/>
                </a:lnTo>
                <a:lnTo>
                  <a:pt x="824558" y="317985"/>
                </a:lnTo>
                <a:lnTo>
                  <a:pt x="828954" y="327329"/>
                </a:lnTo>
                <a:lnTo>
                  <a:pt x="833843" y="322795"/>
                </a:lnTo>
                <a:lnTo>
                  <a:pt x="837196" y="324891"/>
                </a:lnTo>
                <a:lnTo>
                  <a:pt x="840549" y="326986"/>
                </a:lnTo>
                <a:lnTo>
                  <a:pt x="836891" y="341668"/>
                </a:lnTo>
                <a:lnTo>
                  <a:pt x="834745" y="343763"/>
                </a:lnTo>
                <a:lnTo>
                  <a:pt x="832611" y="345846"/>
                </a:lnTo>
                <a:lnTo>
                  <a:pt x="838720" y="351104"/>
                </a:lnTo>
                <a:lnTo>
                  <a:pt x="833539" y="354926"/>
                </a:lnTo>
                <a:lnTo>
                  <a:pt x="828344" y="358775"/>
                </a:lnTo>
                <a:lnTo>
                  <a:pt x="823467" y="366826"/>
                </a:lnTo>
                <a:lnTo>
                  <a:pt x="826515" y="371017"/>
                </a:lnTo>
                <a:lnTo>
                  <a:pt x="836822" y="376046"/>
                </a:lnTo>
                <a:lnTo>
                  <a:pt x="850037" y="380952"/>
                </a:lnTo>
                <a:lnTo>
                  <a:pt x="857326" y="385673"/>
                </a:lnTo>
                <a:lnTo>
                  <a:pt x="854862" y="393357"/>
                </a:lnTo>
                <a:lnTo>
                  <a:pt x="859764" y="400710"/>
                </a:lnTo>
                <a:lnTo>
                  <a:pt x="864641" y="408038"/>
                </a:lnTo>
                <a:lnTo>
                  <a:pt x="869835" y="403491"/>
                </a:lnTo>
                <a:lnTo>
                  <a:pt x="872261" y="408038"/>
                </a:lnTo>
                <a:lnTo>
                  <a:pt x="869428" y="419064"/>
                </a:lnTo>
                <a:lnTo>
                  <a:pt x="861400" y="430285"/>
                </a:lnTo>
                <a:lnTo>
                  <a:pt x="852533" y="426185"/>
                </a:lnTo>
                <a:lnTo>
                  <a:pt x="841653" y="415949"/>
                </a:lnTo>
                <a:lnTo>
                  <a:pt x="830641" y="407647"/>
                </a:lnTo>
                <a:lnTo>
                  <a:pt x="818570" y="401000"/>
                </a:lnTo>
                <a:lnTo>
                  <a:pt x="807385" y="395571"/>
                </a:lnTo>
                <a:lnTo>
                  <a:pt x="793978" y="389210"/>
                </a:lnTo>
                <a:lnTo>
                  <a:pt x="783535" y="385158"/>
                </a:lnTo>
                <a:lnTo>
                  <a:pt x="770302" y="376630"/>
                </a:lnTo>
                <a:lnTo>
                  <a:pt x="759283" y="371255"/>
                </a:lnTo>
                <a:lnTo>
                  <a:pt x="748519" y="368507"/>
                </a:lnTo>
                <a:lnTo>
                  <a:pt x="736055" y="367860"/>
                </a:lnTo>
                <a:lnTo>
                  <a:pt x="719206" y="366811"/>
                </a:lnTo>
                <a:lnTo>
                  <a:pt x="706726" y="364671"/>
                </a:lnTo>
                <a:lnTo>
                  <a:pt x="698319" y="363988"/>
                </a:lnTo>
                <a:lnTo>
                  <a:pt x="691718" y="365061"/>
                </a:lnTo>
                <a:lnTo>
                  <a:pt x="694156" y="356692"/>
                </a:lnTo>
                <a:lnTo>
                  <a:pt x="682866" y="351104"/>
                </a:lnTo>
                <a:lnTo>
                  <a:pt x="670545" y="343963"/>
                </a:lnTo>
                <a:lnTo>
                  <a:pt x="661053" y="340647"/>
                </a:lnTo>
                <a:lnTo>
                  <a:pt x="654981" y="350101"/>
                </a:lnTo>
                <a:lnTo>
                  <a:pt x="659726" y="359639"/>
                </a:lnTo>
                <a:lnTo>
                  <a:pt x="669584" y="364475"/>
                </a:lnTo>
                <a:lnTo>
                  <a:pt x="674770" y="368036"/>
                </a:lnTo>
                <a:lnTo>
                  <a:pt x="689267" y="367512"/>
                </a:lnTo>
                <a:lnTo>
                  <a:pt x="692315" y="371703"/>
                </a:lnTo>
                <a:lnTo>
                  <a:pt x="692022" y="379031"/>
                </a:lnTo>
                <a:lnTo>
                  <a:pt x="691718" y="386372"/>
                </a:lnTo>
                <a:lnTo>
                  <a:pt x="696912" y="393700"/>
                </a:lnTo>
                <a:lnTo>
                  <a:pt x="701484" y="398602"/>
                </a:lnTo>
                <a:lnTo>
                  <a:pt x="706043" y="403491"/>
                </a:lnTo>
                <a:lnTo>
                  <a:pt x="703313" y="411518"/>
                </a:lnTo>
                <a:lnTo>
                  <a:pt x="695070" y="411518"/>
                </a:lnTo>
                <a:lnTo>
                  <a:pt x="686841" y="411518"/>
                </a:lnTo>
                <a:lnTo>
                  <a:pt x="677392" y="412927"/>
                </a:lnTo>
                <a:lnTo>
                  <a:pt x="681050" y="419557"/>
                </a:lnTo>
                <a:lnTo>
                  <a:pt x="684707" y="426212"/>
                </a:lnTo>
                <a:lnTo>
                  <a:pt x="678599" y="427951"/>
                </a:lnTo>
                <a:lnTo>
                  <a:pt x="670369" y="424459"/>
                </a:lnTo>
                <a:lnTo>
                  <a:pt x="662127" y="420954"/>
                </a:lnTo>
                <a:lnTo>
                  <a:pt x="667003" y="414324"/>
                </a:lnTo>
                <a:lnTo>
                  <a:pt x="670369" y="410464"/>
                </a:lnTo>
                <a:lnTo>
                  <a:pt x="673734" y="406653"/>
                </a:lnTo>
                <a:lnTo>
                  <a:pt x="663054" y="401751"/>
                </a:lnTo>
                <a:lnTo>
                  <a:pt x="657859" y="399643"/>
                </a:lnTo>
                <a:lnTo>
                  <a:pt x="648834" y="402677"/>
                </a:lnTo>
                <a:lnTo>
                  <a:pt x="636235" y="411083"/>
                </a:lnTo>
                <a:lnTo>
                  <a:pt x="626474" y="417641"/>
                </a:lnTo>
                <a:lnTo>
                  <a:pt x="617829" y="418057"/>
                </a:lnTo>
                <a:lnTo>
                  <a:pt x="605433" y="416544"/>
                </a:lnTo>
                <a:lnTo>
                  <a:pt x="586056" y="423301"/>
                </a:lnTo>
                <a:lnTo>
                  <a:pt x="577494" y="430503"/>
                </a:lnTo>
                <a:lnTo>
                  <a:pt x="573066" y="433981"/>
                </a:lnTo>
                <a:lnTo>
                  <a:pt x="561191" y="433680"/>
                </a:lnTo>
                <a:lnTo>
                  <a:pt x="547837" y="432889"/>
                </a:lnTo>
                <a:lnTo>
                  <a:pt x="538289" y="427253"/>
                </a:lnTo>
                <a:lnTo>
                  <a:pt x="543191" y="424802"/>
                </a:lnTo>
                <a:lnTo>
                  <a:pt x="549579" y="425157"/>
                </a:lnTo>
                <a:lnTo>
                  <a:pt x="555993" y="425513"/>
                </a:lnTo>
                <a:lnTo>
                  <a:pt x="558126" y="423062"/>
                </a:lnTo>
                <a:lnTo>
                  <a:pt x="554469" y="418172"/>
                </a:lnTo>
                <a:lnTo>
                  <a:pt x="550798" y="413270"/>
                </a:lnTo>
                <a:lnTo>
                  <a:pt x="559358" y="405599"/>
                </a:lnTo>
                <a:lnTo>
                  <a:pt x="559041" y="402094"/>
                </a:lnTo>
                <a:lnTo>
                  <a:pt x="550516" y="402700"/>
                </a:lnTo>
                <a:lnTo>
                  <a:pt x="535972" y="408444"/>
                </a:lnTo>
                <a:lnTo>
                  <a:pt x="527024" y="415366"/>
                </a:lnTo>
                <a:lnTo>
                  <a:pt x="531291" y="422376"/>
                </a:lnTo>
                <a:lnTo>
                  <a:pt x="527024" y="424802"/>
                </a:lnTo>
                <a:lnTo>
                  <a:pt x="522744" y="427253"/>
                </a:lnTo>
                <a:lnTo>
                  <a:pt x="522770" y="420598"/>
                </a:lnTo>
                <a:lnTo>
                  <a:pt x="517867" y="418515"/>
                </a:lnTo>
                <a:lnTo>
                  <a:pt x="480619" y="427866"/>
                </a:lnTo>
                <a:lnTo>
                  <a:pt x="463880" y="443331"/>
                </a:lnTo>
                <a:lnTo>
                  <a:pt x="450786" y="443674"/>
                </a:lnTo>
                <a:lnTo>
                  <a:pt x="450786" y="448564"/>
                </a:lnTo>
                <a:lnTo>
                  <a:pt x="450786" y="453466"/>
                </a:lnTo>
                <a:lnTo>
                  <a:pt x="434606" y="453097"/>
                </a:lnTo>
                <a:lnTo>
                  <a:pt x="428193" y="456590"/>
                </a:lnTo>
                <a:lnTo>
                  <a:pt x="424452" y="466310"/>
                </a:lnTo>
                <a:lnTo>
                  <a:pt x="424160" y="479225"/>
                </a:lnTo>
                <a:lnTo>
                  <a:pt x="415075" y="485198"/>
                </a:lnTo>
                <a:lnTo>
                  <a:pt x="400002" y="486604"/>
                </a:lnTo>
                <a:lnTo>
                  <a:pt x="384293" y="481340"/>
                </a:lnTo>
                <a:lnTo>
                  <a:pt x="376213" y="471943"/>
                </a:lnTo>
                <a:lnTo>
                  <a:pt x="365988" y="467766"/>
                </a:lnTo>
                <a:lnTo>
                  <a:pt x="369633" y="457987"/>
                </a:lnTo>
                <a:lnTo>
                  <a:pt x="371487" y="453809"/>
                </a:lnTo>
                <a:lnTo>
                  <a:pt x="373303" y="449605"/>
                </a:lnTo>
                <a:lnTo>
                  <a:pt x="378180" y="453097"/>
                </a:lnTo>
                <a:lnTo>
                  <a:pt x="385813" y="447509"/>
                </a:lnTo>
                <a:lnTo>
                  <a:pt x="396632" y="446313"/>
                </a:lnTo>
                <a:lnTo>
                  <a:pt x="404059" y="446507"/>
                </a:lnTo>
                <a:lnTo>
                  <a:pt x="400686" y="438596"/>
                </a:lnTo>
                <a:lnTo>
                  <a:pt x="392673" y="427390"/>
                </a:lnTo>
                <a:lnTo>
                  <a:pt x="385109" y="417159"/>
                </a:lnTo>
                <a:lnTo>
                  <a:pt x="372149" y="414330"/>
                </a:lnTo>
                <a:lnTo>
                  <a:pt x="356577" y="416271"/>
                </a:lnTo>
                <a:lnTo>
                  <a:pt x="345265" y="414560"/>
                </a:lnTo>
                <a:lnTo>
                  <a:pt x="336484" y="414042"/>
                </a:lnTo>
                <a:lnTo>
                  <a:pt x="340530" y="420121"/>
                </a:lnTo>
                <a:lnTo>
                  <a:pt x="349053" y="428326"/>
                </a:lnTo>
                <a:lnTo>
                  <a:pt x="349460" y="437525"/>
                </a:lnTo>
                <a:lnTo>
                  <a:pt x="348635" y="447764"/>
                </a:lnTo>
                <a:lnTo>
                  <a:pt x="343368" y="460771"/>
                </a:lnTo>
                <a:lnTo>
                  <a:pt x="336092" y="473011"/>
                </a:lnTo>
                <a:lnTo>
                  <a:pt x="340055" y="472668"/>
                </a:lnTo>
                <a:lnTo>
                  <a:pt x="348297" y="472287"/>
                </a:lnTo>
                <a:lnTo>
                  <a:pt x="356527" y="471970"/>
                </a:lnTo>
                <a:lnTo>
                  <a:pt x="355930" y="484200"/>
                </a:lnTo>
                <a:lnTo>
                  <a:pt x="355930" y="493268"/>
                </a:lnTo>
                <a:lnTo>
                  <a:pt x="355930" y="502361"/>
                </a:lnTo>
                <a:lnTo>
                  <a:pt x="349516" y="504799"/>
                </a:lnTo>
                <a:lnTo>
                  <a:pt x="349516" y="511441"/>
                </a:lnTo>
                <a:lnTo>
                  <a:pt x="349516" y="518083"/>
                </a:lnTo>
                <a:lnTo>
                  <a:pt x="342798" y="508304"/>
                </a:lnTo>
                <a:lnTo>
                  <a:pt x="340652" y="511086"/>
                </a:lnTo>
                <a:lnTo>
                  <a:pt x="338531" y="513880"/>
                </a:lnTo>
                <a:lnTo>
                  <a:pt x="335787" y="509689"/>
                </a:lnTo>
                <a:lnTo>
                  <a:pt x="334568" y="504101"/>
                </a:lnTo>
                <a:lnTo>
                  <a:pt x="333349" y="498525"/>
                </a:lnTo>
                <a:lnTo>
                  <a:pt x="320840" y="501650"/>
                </a:lnTo>
                <a:lnTo>
                  <a:pt x="313842" y="499554"/>
                </a:lnTo>
                <a:lnTo>
                  <a:pt x="306806" y="497471"/>
                </a:lnTo>
                <a:lnTo>
                  <a:pt x="304063" y="500951"/>
                </a:lnTo>
                <a:lnTo>
                  <a:pt x="300723" y="506895"/>
                </a:lnTo>
                <a:lnTo>
                  <a:pt x="297357" y="512838"/>
                </a:lnTo>
                <a:lnTo>
                  <a:pt x="287591" y="515277"/>
                </a:lnTo>
                <a:lnTo>
                  <a:pt x="282422" y="515988"/>
                </a:lnTo>
                <a:lnTo>
                  <a:pt x="272549" y="522775"/>
                </a:lnTo>
                <a:lnTo>
                  <a:pt x="262812" y="532233"/>
                </a:lnTo>
                <a:lnTo>
                  <a:pt x="257098" y="536613"/>
                </a:lnTo>
                <a:lnTo>
                  <a:pt x="256197" y="544639"/>
                </a:lnTo>
                <a:lnTo>
                  <a:pt x="263804" y="553008"/>
                </a:lnTo>
                <a:lnTo>
                  <a:pt x="271449" y="561390"/>
                </a:lnTo>
                <a:lnTo>
                  <a:pt x="272948" y="566991"/>
                </a:lnTo>
                <a:lnTo>
                  <a:pt x="272351" y="571525"/>
                </a:lnTo>
                <a:lnTo>
                  <a:pt x="262011" y="574243"/>
                </a:lnTo>
                <a:lnTo>
                  <a:pt x="248401" y="570591"/>
                </a:lnTo>
                <a:lnTo>
                  <a:pt x="244297" y="564896"/>
                </a:lnTo>
                <a:lnTo>
                  <a:pt x="230860" y="563156"/>
                </a:lnTo>
                <a:lnTo>
                  <a:pt x="226301" y="564184"/>
                </a:lnTo>
                <a:lnTo>
                  <a:pt x="217175" y="558445"/>
                </a:lnTo>
                <a:lnTo>
                  <a:pt x="205940" y="549210"/>
                </a:lnTo>
                <a:lnTo>
                  <a:pt x="196418" y="547776"/>
                </a:lnTo>
                <a:lnTo>
                  <a:pt x="192443" y="556856"/>
                </a:lnTo>
                <a:lnTo>
                  <a:pt x="190309" y="561390"/>
                </a:lnTo>
                <a:lnTo>
                  <a:pt x="188175" y="565937"/>
                </a:lnTo>
                <a:lnTo>
                  <a:pt x="193344" y="567347"/>
                </a:lnTo>
                <a:lnTo>
                  <a:pt x="196418" y="575017"/>
                </a:lnTo>
                <a:lnTo>
                  <a:pt x="199466" y="582714"/>
                </a:lnTo>
                <a:lnTo>
                  <a:pt x="210743" y="583057"/>
                </a:lnTo>
                <a:lnTo>
                  <a:pt x="216534" y="583057"/>
                </a:lnTo>
                <a:lnTo>
                  <a:pt x="222338" y="583057"/>
                </a:lnTo>
                <a:lnTo>
                  <a:pt x="220205" y="593191"/>
                </a:lnTo>
                <a:lnTo>
                  <a:pt x="218376" y="597382"/>
                </a:lnTo>
                <a:lnTo>
                  <a:pt x="216534" y="601573"/>
                </a:lnTo>
                <a:lnTo>
                  <a:pt x="205866" y="604710"/>
                </a:lnTo>
                <a:lnTo>
                  <a:pt x="202818" y="600176"/>
                </a:lnTo>
                <a:lnTo>
                  <a:pt x="199770" y="595630"/>
                </a:lnTo>
                <a:lnTo>
                  <a:pt x="186943" y="600176"/>
                </a:lnTo>
                <a:lnTo>
                  <a:pt x="186651" y="594575"/>
                </a:lnTo>
                <a:lnTo>
                  <a:pt x="186347" y="589000"/>
                </a:lnTo>
                <a:lnTo>
                  <a:pt x="177203" y="580631"/>
                </a:lnTo>
                <a:lnTo>
                  <a:pt x="167741" y="582345"/>
                </a:lnTo>
                <a:lnTo>
                  <a:pt x="158292" y="584098"/>
                </a:lnTo>
                <a:lnTo>
                  <a:pt x="156451" y="577100"/>
                </a:lnTo>
                <a:lnTo>
                  <a:pt x="157073" y="568718"/>
                </a:lnTo>
                <a:lnTo>
                  <a:pt x="157695" y="560349"/>
                </a:lnTo>
                <a:lnTo>
                  <a:pt x="151891" y="555459"/>
                </a:lnTo>
                <a:lnTo>
                  <a:pt x="152171" y="551624"/>
                </a:lnTo>
                <a:lnTo>
                  <a:pt x="152488" y="547763"/>
                </a:lnTo>
                <a:lnTo>
                  <a:pt x="147916" y="540080"/>
                </a:lnTo>
                <a:lnTo>
                  <a:pt x="152793" y="536244"/>
                </a:lnTo>
                <a:lnTo>
                  <a:pt x="157670" y="532409"/>
                </a:lnTo>
                <a:lnTo>
                  <a:pt x="154012" y="526478"/>
                </a:lnTo>
                <a:lnTo>
                  <a:pt x="154317" y="521233"/>
                </a:lnTo>
                <a:lnTo>
                  <a:pt x="154622" y="515988"/>
                </a:lnTo>
                <a:lnTo>
                  <a:pt x="146088" y="507949"/>
                </a:lnTo>
                <a:lnTo>
                  <a:pt x="138455" y="507949"/>
                </a:lnTo>
                <a:lnTo>
                  <a:pt x="130835" y="507949"/>
                </a:lnTo>
                <a:lnTo>
                  <a:pt x="132372" y="499224"/>
                </a:lnTo>
                <a:lnTo>
                  <a:pt x="125971" y="497471"/>
                </a:lnTo>
                <a:lnTo>
                  <a:pt x="114937" y="490186"/>
                </a:lnTo>
                <a:lnTo>
                  <a:pt x="106338" y="479774"/>
                </a:lnTo>
                <a:lnTo>
                  <a:pt x="104901" y="473011"/>
                </a:lnTo>
                <a:lnTo>
                  <a:pt x="95161" y="472287"/>
                </a:lnTo>
                <a:lnTo>
                  <a:pt x="98513" y="470573"/>
                </a:lnTo>
                <a:lnTo>
                  <a:pt x="101879" y="468820"/>
                </a:lnTo>
                <a:lnTo>
                  <a:pt x="109499" y="471258"/>
                </a:lnTo>
                <a:lnTo>
                  <a:pt x="114973" y="477558"/>
                </a:lnTo>
                <a:lnTo>
                  <a:pt x="123263" y="484555"/>
                </a:lnTo>
                <a:lnTo>
                  <a:pt x="135555" y="489837"/>
                </a:lnTo>
                <a:lnTo>
                  <a:pt x="150774" y="493647"/>
                </a:lnTo>
                <a:lnTo>
                  <a:pt x="161797" y="498171"/>
                </a:lnTo>
                <a:lnTo>
                  <a:pt x="208477" y="510115"/>
                </a:lnTo>
                <a:lnTo>
                  <a:pt x="235456" y="512496"/>
                </a:lnTo>
                <a:lnTo>
                  <a:pt x="249569" y="508884"/>
                </a:lnTo>
                <a:lnTo>
                  <a:pt x="287305" y="483825"/>
                </a:lnTo>
                <a:lnTo>
                  <a:pt x="289680" y="472269"/>
                </a:lnTo>
                <a:lnTo>
                  <a:pt x="286623" y="460059"/>
                </a:lnTo>
                <a:lnTo>
                  <a:pt x="285775" y="449961"/>
                </a:lnTo>
                <a:lnTo>
                  <a:pt x="275386" y="449249"/>
                </a:lnTo>
                <a:lnTo>
                  <a:pt x="273888" y="445058"/>
                </a:lnTo>
                <a:lnTo>
                  <a:pt x="272351" y="440880"/>
                </a:lnTo>
                <a:lnTo>
                  <a:pt x="265645" y="433184"/>
                </a:lnTo>
                <a:lnTo>
                  <a:pt x="256793" y="433184"/>
                </a:lnTo>
                <a:lnTo>
                  <a:pt x="247954" y="433184"/>
                </a:lnTo>
                <a:lnTo>
                  <a:pt x="246735" y="421652"/>
                </a:lnTo>
                <a:lnTo>
                  <a:pt x="239725" y="422376"/>
                </a:lnTo>
                <a:lnTo>
                  <a:pt x="232319" y="421022"/>
                </a:lnTo>
                <a:lnTo>
                  <a:pt x="222313" y="414609"/>
                </a:lnTo>
                <a:lnTo>
                  <a:pt x="206257" y="403183"/>
                </a:lnTo>
                <a:lnTo>
                  <a:pt x="191828" y="394330"/>
                </a:lnTo>
                <a:lnTo>
                  <a:pt x="179540" y="388017"/>
                </a:lnTo>
                <a:lnTo>
                  <a:pt x="169907" y="384208"/>
                </a:lnTo>
                <a:lnTo>
                  <a:pt x="163446" y="382871"/>
                </a:lnTo>
                <a:lnTo>
                  <a:pt x="156756" y="385673"/>
                </a:lnTo>
                <a:lnTo>
                  <a:pt x="153708" y="387070"/>
                </a:lnTo>
                <a:lnTo>
                  <a:pt x="150660" y="381825"/>
                </a:lnTo>
                <a:lnTo>
                  <a:pt x="147624" y="376580"/>
                </a:lnTo>
                <a:lnTo>
                  <a:pt x="140601" y="377304"/>
                </a:lnTo>
                <a:lnTo>
                  <a:pt x="135724" y="381482"/>
                </a:lnTo>
                <a:lnTo>
                  <a:pt x="130835" y="385673"/>
                </a:lnTo>
                <a:lnTo>
                  <a:pt x="125971" y="377634"/>
                </a:lnTo>
                <a:lnTo>
                  <a:pt x="116801" y="380085"/>
                </a:lnTo>
                <a:lnTo>
                  <a:pt x="107657" y="382536"/>
                </a:lnTo>
                <a:lnTo>
                  <a:pt x="102781" y="375539"/>
                </a:lnTo>
                <a:lnTo>
                  <a:pt x="105219" y="372402"/>
                </a:lnTo>
                <a:lnTo>
                  <a:pt x="107657" y="369252"/>
                </a:lnTo>
                <a:lnTo>
                  <a:pt x="121081" y="372059"/>
                </a:lnTo>
                <a:lnTo>
                  <a:pt x="120459" y="366826"/>
                </a:lnTo>
                <a:lnTo>
                  <a:pt x="119862" y="361581"/>
                </a:lnTo>
                <a:lnTo>
                  <a:pt x="114973" y="366826"/>
                </a:lnTo>
                <a:lnTo>
                  <a:pt x="106743" y="360540"/>
                </a:lnTo>
                <a:lnTo>
                  <a:pt x="98513" y="354253"/>
                </a:lnTo>
                <a:lnTo>
                  <a:pt x="93941" y="358432"/>
                </a:lnTo>
                <a:lnTo>
                  <a:pt x="92113" y="363677"/>
                </a:lnTo>
                <a:lnTo>
                  <a:pt x="90284" y="368909"/>
                </a:lnTo>
                <a:lnTo>
                  <a:pt x="83883" y="367499"/>
                </a:lnTo>
                <a:lnTo>
                  <a:pt x="79590" y="362978"/>
                </a:lnTo>
                <a:lnTo>
                  <a:pt x="79209" y="362546"/>
                </a:lnTo>
                <a:lnTo>
                  <a:pt x="78701" y="362204"/>
                </a:lnTo>
                <a:lnTo>
                  <a:pt x="78193" y="361835"/>
                </a:lnTo>
                <a:lnTo>
                  <a:pt x="76796" y="370586"/>
                </a:lnTo>
                <a:lnTo>
                  <a:pt x="72275" y="371475"/>
                </a:lnTo>
                <a:lnTo>
                  <a:pt x="67716" y="370306"/>
                </a:lnTo>
                <a:lnTo>
                  <a:pt x="62204" y="368909"/>
                </a:lnTo>
                <a:lnTo>
                  <a:pt x="56718" y="379387"/>
                </a:lnTo>
                <a:lnTo>
                  <a:pt x="50634" y="379387"/>
                </a:lnTo>
                <a:lnTo>
                  <a:pt x="44538" y="379387"/>
                </a:lnTo>
                <a:lnTo>
                  <a:pt x="37820" y="387070"/>
                </a:lnTo>
                <a:lnTo>
                  <a:pt x="36588" y="393357"/>
                </a:lnTo>
                <a:lnTo>
                  <a:pt x="35382" y="399643"/>
                </a:lnTo>
                <a:lnTo>
                  <a:pt x="28676" y="396151"/>
                </a:lnTo>
                <a:lnTo>
                  <a:pt x="28676" y="400342"/>
                </a:lnTo>
                <a:lnTo>
                  <a:pt x="28676" y="404545"/>
                </a:lnTo>
                <a:lnTo>
                  <a:pt x="28676" y="408736"/>
                </a:lnTo>
                <a:lnTo>
                  <a:pt x="25615" y="412927"/>
                </a:lnTo>
                <a:lnTo>
                  <a:pt x="22580" y="417131"/>
                </a:lnTo>
                <a:lnTo>
                  <a:pt x="25615" y="419214"/>
                </a:lnTo>
                <a:lnTo>
                  <a:pt x="28676" y="426199"/>
                </a:lnTo>
                <a:lnTo>
                  <a:pt x="31724" y="433184"/>
                </a:lnTo>
                <a:lnTo>
                  <a:pt x="38430" y="432485"/>
                </a:lnTo>
                <a:lnTo>
                  <a:pt x="41478" y="434594"/>
                </a:lnTo>
                <a:lnTo>
                  <a:pt x="44538" y="436676"/>
                </a:lnTo>
                <a:lnTo>
                  <a:pt x="56133" y="447865"/>
                </a:lnTo>
                <a:lnTo>
                  <a:pt x="56133" y="452056"/>
                </a:lnTo>
                <a:lnTo>
                  <a:pt x="56133" y="456260"/>
                </a:lnTo>
                <a:lnTo>
                  <a:pt x="46977" y="466737"/>
                </a:lnTo>
                <a:lnTo>
                  <a:pt x="43319" y="469531"/>
                </a:lnTo>
                <a:lnTo>
                  <a:pt x="39649" y="472287"/>
                </a:lnTo>
                <a:lnTo>
                  <a:pt x="34759" y="479297"/>
                </a:lnTo>
                <a:lnTo>
                  <a:pt x="37198" y="483489"/>
                </a:lnTo>
                <a:lnTo>
                  <a:pt x="41464" y="490799"/>
                </a:lnTo>
                <a:lnTo>
                  <a:pt x="48249" y="502820"/>
                </a:lnTo>
                <a:lnTo>
                  <a:pt x="55426" y="516476"/>
                </a:lnTo>
                <a:lnTo>
                  <a:pt x="58484" y="527041"/>
                </a:lnTo>
                <a:lnTo>
                  <a:pt x="54582" y="529881"/>
                </a:lnTo>
                <a:lnTo>
                  <a:pt x="49974" y="542002"/>
                </a:lnTo>
                <a:lnTo>
                  <a:pt x="52824" y="550588"/>
                </a:lnTo>
                <a:lnTo>
                  <a:pt x="54305" y="555459"/>
                </a:lnTo>
                <a:lnTo>
                  <a:pt x="47586" y="554774"/>
                </a:lnTo>
                <a:lnTo>
                  <a:pt x="48196" y="558241"/>
                </a:lnTo>
                <a:lnTo>
                  <a:pt x="48793" y="561746"/>
                </a:lnTo>
                <a:lnTo>
                  <a:pt x="57950" y="563156"/>
                </a:lnTo>
                <a:lnTo>
                  <a:pt x="58559" y="565937"/>
                </a:lnTo>
                <a:lnTo>
                  <a:pt x="59169" y="568718"/>
                </a:lnTo>
                <a:lnTo>
                  <a:pt x="52463" y="572236"/>
                </a:lnTo>
                <a:lnTo>
                  <a:pt x="55511" y="577824"/>
                </a:lnTo>
                <a:lnTo>
                  <a:pt x="58572" y="583412"/>
                </a:lnTo>
                <a:lnTo>
                  <a:pt x="65874" y="583399"/>
                </a:lnTo>
                <a:lnTo>
                  <a:pt x="66484" y="590384"/>
                </a:lnTo>
                <a:lnTo>
                  <a:pt x="67106" y="597382"/>
                </a:lnTo>
                <a:lnTo>
                  <a:pt x="53047" y="598068"/>
                </a:lnTo>
                <a:lnTo>
                  <a:pt x="53682" y="603681"/>
                </a:lnTo>
                <a:lnTo>
                  <a:pt x="59839" y="610429"/>
                </a:lnTo>
                <a:lnTo>
                  <a:pt x="71796" y="618891"/>
                </a:lnTo>
                <a:lnTo>
                  <a:pt x="83900" y="634352"/>
                </a:lnTo>
                <a:lnTo>
                  <a:pt x="86258" y="642144"/>
                </a:lnTo>
                <a:lnTo>
                  <a:pt x="79732" y="652806"/>
                </a:lnTo>
                <a:lnTo>
                  <a:pt x="69763" y="662263"/>
                </a:lnTo>
                <a:lnTo>
                  <a:pt x="60055" y="671362"/>
                </a:lnTo>
                <a:lnTo>
                  <a:pt x="51548" y="684050"/>
                </a:lnTo>
                <a:lnTo>
                  <a:pt x="41663" y="693398"/>
                </a:lnTo>
                <a:lnTo>
                  <a:pt x="31948" y="700795"/>
                </a:lnTo>
                <a:lnTo>
                  <a:pt x="23949" y="707632"/>
                </a:lnTo>
                <a:lnTo>
                  <a:pt x="19684" y="712482"/>
                </a:lnTo>
                <a:lnTo>
                  <a:pt x="16230" y="717842"/>
                </a:lnTo>
                <a:lnTo>
                  <a:pt x="13334" y="722833"/>
                </a:lnTo>
                <a:lnTo>
                  <a:pt x="16967" y="721766"/>
                </a:lnTo>
                <a:lnTo>
                  <a:pt x="19850" y="720509"/>
                </a:lnTo>
                <a:lnTo>
                  <a:pt x="21958" y="719315"/>
                </a:lnTo>
                <a:lnTo>
                  <a:pt x="26835" y="716495"/>
                </a:lnTo>
                <a:lnTo>
                  <a:pt x="30187" y="730123"/>
                </a:lnTo>
                <a:lnTo>
                  <a:pt x="35064" y="734682"/>
                </a:lnTo>
                <a:lnTo>
                  <a:pt x="39954" y="739216"/>
                </a:lnTo>
                <a:lnTo>
                  <a:pt x="49720" y="735012"/>
                </a:lnTo>
                <a:lnTo>
                  <a:pt x="53047" y="739216"/>
                </a:lnTo>
                <a:lnTo>
                  <a:pt x="56426" y="743407"/>
                </a:lnTo>
                <a:lnTo>
                  <a:pt x="50317" y="743750"/>
                </a:lnTo>
                <a:lnTo>
                  <a:pt x="43319" y="742353"/>
                </a:lnTo>
                <a:lnTo>
                  <a:pt x="36296" y="740968"/>
                </a:lnTo>
                <a:lnTo>
                  <a:pt x="34467" y="745845"/>
                </a:lnTo>
                <a:lnTo>
                  <a:pt x="23469" y="750036"/>
                </a:lnTo>
                <a:lnTo>
                  <a:pt x="15290" y="753173"/>
                </a:lnTo>
                <a:lnTo>
                  <a:pt x="16090" y="756500"/>
                </a:lnTo>
                <a:lnTo>
                  <a:pt x="13347" y="759142"/>
                </a:lnTo>
                <a:lnTo>
                  <a:pt x="18287" y="767359"/>
                </a:lnTo>
                <a:lnTo>
                  <a:pt x="11683" y="768413"/>
                </a:lnTo>
                <a:lnTo>
                  <a:pt x="9143" y="774661"/>
                </a:lnTo>
                <a:lnTo>
                  <a:pt x="6413" y="781469"/>
                </a:lnTo>
                <a:lnTo>
                  <a:pt x="2743" y="782523"/>
                </a:lnTo>
                <a:lnTo>
                  <a:pt x="2285" y="786714"/>
                </a:lnTo>
                <a:lnTo>
                  <a:pt x="1828" y="790905"/>
                </a:lnTo>
                <a:lnTo>
                  <a:pt x="3200" y="794054"/>
                </a:lnTo>
                <a:lnTo>
                  <a:pt x="3657" y="800341"/>
                </a:lnTo>
                <a:lnTo>
                  <a:pt x="4114" y="806640"/>
                </a:lnTo>
                <a:lnTo>
                  <a:pt x="5029" y="807669"/>
                </a:lnTo>
                <a:lnTo>
                  <a:pt x="8229" y="812914"/>
                </a:lnTo>
                <a:lnTo>
                  <a:pt x="11429" y="818159"/>
                </a:lnTo>
                <a:lnTo>
                  <a:pt x="5473" y="818159"/>
                </a:lnTo>
                <a:lnTo>
                  <a:pt x="2743" y="820775"/>
                </a:lnTo>
                <a:lnTo>
                  <a:pt x="0" y="823391"/>
                </a:lnTo>
                <a:lnTo>
                  <a:pt x="1828" y="829157"/>
                </a:lnTo>
                <a:lnTo>
                  <a:pt x="5473" y="833361"/>
                </a:lnTo>
                <a:lnTo>
                  <a:pt x="9143" y="837539"/>
                </a:lnTo>
                <a:lnTo>
                  <a:pt x="9143" y="842772"/>
                </a:lnTo>
                <a:lnTo>
                  <a:pt x="7772" y="846442"/>
                </a:lnTo>
                <a:lnTo>
                  <a:pt x="6413" y="850112"/>
                </a:lnTo>
                <a:lnTo>
                  <a:pt x="10972" y="856424"/>
                </a:lnTo>
                <a:lnTo>
                  <a:pt x="14185" y="860082"/>
                </a:lnTo>
                <a:lnTo>
                  <a:pt x="17373" y="863752"/>
                </a:lnTo>
                <a:lnTo>
                  <a:pt x="16929" y="873709"/>
                </a:lnTo>
                <a:lnTo>
                  <a:pt x="19672" y="876312"/>
                </a:lnTo>
                <a:lnTo>
                  <a:pt x="22402" y="878941"/>
                </a:lnTo>
                <a:lnTo>
                  <a:pt x="25615" y="881557"/>
                </a:lnTo>
                <a:lnTo>
                  <a:pt x="30657" y="879995"/>
                </a:lnTo>
                <a:lnTo>
                  <a:pt x="35686" y="878420"/>
                </a:lnTo>
                <a:lnTo>
                  <a:pt x="38874" y="881049"/>
                </a:lnTo>
                <a:lnTo>
                  <a:pt x="41160" y="885761"/>
                </a:lnTo>
                <a:lnTo>
                  <a:pt x="43459" y="890460"/>
                </a:lnTo>
                <a:lnTo>
                  <a:pt x="47116" y="888377"/>
                </a:lnTo>
                <a:lnTo>
                  <a:pt x="52158" y="885761"/>
                </a:lnTo>
                <a:lnTo>
                  <a:pt x="57175" y="883132"/>
                </a:lnTo>
                <a:lnTo>
                  <a:pt x="68605" y="890460"/>
                </a:lnTo>
                <a:lnTo>
                  <a:pt x="71361" y="892035"/>
                </a:lnTo>
                <a:lnTo>
                  <a:pt x="74117" y="893610"/>
                </a:lnTo>
                <a:lnTo>
                  <a:pt x="72732" y="902512"/>
                </a:lnTo>
                <a:lnTo>
                  <a:pt x="73190" y="908291"/>
                </a:lnTo>
                <a:lnTo>
                  <a:pt x="73647" y="914057"/>
                </a:lnTo>
                <a:lnTo>
                  <a:pt x="70459" y="921397"/>
                </a:lnTo>
                <a:lnTo>
                  <a:pt x="75488" y="925068"/>
                </a:lnTo>
                <a:lnTo>
                  <a:pt x="80517" y="928725"/>
                </a:lnTo>
                <a:lnTo>
                  <a:pt x="79133" y="937107"/>
                </a:lnTo>
                <a:lnTo>
                  <a:pt x="85089" y="939723"/>
                </a:lnTo>
                <a:lnTo>
                  <a:pt x="91033" y="942352"/>
                </a:lnTo>
                <a:lnTo>
                  <a:pt x="93319" y="951776"/>
                </a:lnTo>
                <a:lnTo>
                  <a:pt x="96977" y="952830"/>
                </a:lnTo>
                <a:lnTo>
                  <a:pt x="100634" y="953858"/>
                </a:lnTo>
                <a:lnTo>
                  <a:pt x="107518" y="960170"/>
                </a:lnTo>
                <a:lnTo>
                  <a:pt x="108419" y="964895"/>
                </a:lnTo>
                <a:lnTo>
                  <a:pt x="109334" y="969594"/>
                </a:lnTo>
                <a:lnTo>
                  <a:pt x="102019" y="973797"/>
                </a:lnTo>
                <a:lnTo>
                  <a:pt x="97891" y="975880"/>
                </a:lnTo>
                <a:lnTo>
                  <a:pt x="93776" y="977988"/>
                </a:lnTo>
                <a:lnTo>
                  <a:pt x="86004" y="969594"/>
                </a:lnTo>
                <a:lnTo>
                  <a:pt x="83261" y="973264"/>
                </a:lnTo>
                <a:lnTo>
                  <a:pt x="80517" y="976947"/>
                </a:lnTo>
                <a:lnTo>
                  <a:pt x="84188" y="983742"/>
                </a:lnTo>
                <a:lnTo>
                  <a:pt x="86448" y="995273"/>
                </a:lnTo>
                <a:lnTo>
                  <a:pt x="88747" y="1006805"/>
                </a:lnTo>
                <a:lnTo>
                  <a:pt x="90589" y="1007846"/>
                </a:lnTo>
                <a:lnTo>
                  <a:pt x="95161" y="1007846"/>
                </a:lnTo>
                <a:lnTo>
                  <a:pt x="99733" y="1007846"/>
                </a:lnTo>
                <a:lnTo>
                  <a:pt x="101561" y="1004188"/>
                </a:lnTo>
                <a:lnTo>
                  <a:pt x="104762" y="1002080"/>
                </a:lnTo>
                <a:lnTo>
                  <a:pt x="107962" y="999998"/>
                </a:lnTo>
                <a:lnTo>
                  <a:pt x="115290" y="1003122"/>
                </a:lnTo>
                <a:lnTo>
                  <a:pt x="118490" y="1001572"/>
                </a:lnTo>
                <a:lnTo>
                  <a:pt x="121691" y="999998"/>
                </a:lnTo>
                <a:lnTo>
                  <a:pt x="133121" y="999464"/>
                </a:lnTo>
                <a:lnTo>
                  <a:pt x="135420" y="1003655"/>
                </a:lnTo>
                <a:lnTo>
                  <a:pt x="137693" y="1007846"/>
                </a:lnTo>
                <a:lnTo>
                  <a:pt x="139979" y="1017816"/>
                </a:lnTo>
                <a:lnTo>
                  <a:pt x="138163" y="1021486"/>
                </a:lnTo>
                <a:lnTo>
                  <a:pt x="136321" y="1025144"/>
                </a:lnTo>
                <a:lnTo>
                  <a:pt x="140436" y="1029335"/>
                </a:lnTo>
                <a:lnTo>
                  <a:pt x="142735" y="1034580"/>
                </a:lnTo>
                <a:lnTo>
                  <a:pt x="145021" y="1039812"/>
                </a:lnTo>
                <a:lnTo>
                  <a:pt x="154622" y="1037196"/>
                </a:lnTo>
                <a:lnTo>
                  <a:pt x="157822" y="1038783"/>
                </a:lnTo>
                <a:lnTo>
                  <a:pt x="161035" y="1040358"/>
                </a:lnTo>
                <a:lnTo>
                  <a:pt x="168351" y="1051864"/>
                </a:lnTo>
                <a:lnTo>
                  <a:pt x="166979" y="1057109"/>
                </a:lnTo>
                <a:lnTo>
                  <a:pt x="165607" y="1062355"/>
                </a:lnTo>
                <a:lnTo>
                  <a:pt x="171551" y="1063396"/>
                </a:lnTo>
                <a:lnTo>
                  <a:pt x="174751" y="1061821"/>
                </a:lnTo>
                <a:lnTo>
                  <a:pt x="177952" y="1060246"/>
                </a:lnTo>
                <a:lnTo>
                  <a:pt x="181165" y="1064437"/>
                </a:lnTo>
                <a:lnTo>
                  <a:pt x="184823" y="1067066"/>
                </a:lnTo>
                <a:lnTo>
                  <a:pt x="188480" y="1069695"/>
                </a:lnTo>
                <a:lnTo>
                  <a:pt x="191668" y="1068654"/>
                </a:lnTo>
                <a:lnTo>
                  <a:pt x="195351" y="1066012"/>
                </a:lnTo>
                <a:lnTo>
                  <a:pt x="199008" y="1063396"/>
                </a:lnTo>
                <a:lnTo>
                  <a:pt x="204939" y="1061300"/>
                </a:lnTo>
                <a:lnTo>
                  <a:pt x="206781" y="1064971"/>
                </a:lnTo>
                <a:lnTo>
                  <a:pt x="208610" y="1068654"/>
                </a:lnTo>
                <a:lnTo>
                  <a:pt x="215925" y="1075461"/>
                </a:lnTo>
                <a:lnTo>
                  <a:pt x="215925" y="1077556"/>
                </a:lnTo>
                <a:lnTo>
                  <a:pt x="215925" y="1079639"/>
                </a:lnTo>
                <a:lnTo>
                  <a:pt x="227368" y="1077556"/>
                </a:lnTo>
                <a:lnTo>
                  <a:pt x="232854" y="1080693"/>
                </a:lnTo>
                <a:lnTo>
                  <a:pt x="238340" y="1083830"/>
                </a:lnTo>
                <a:lnTo>
                  <a:pt x="244297" y="1082255"/>
                </a:lnTo>
                <a:lnTo>
                  <a:pt x="250253" y="1085938"/>
                </a:lnTo>
                <a:lnTo>
                  <a:pt x="256197" y="1089609"/>
                </a:lnTo>
                <a:lnTo>
                  <a:pt x="261670" y="1090129"/>
                </a:lnTo>
                <a:lnTo>
                  <a:pt x="262127" y="1094320"/>
                </a:lnTo>
                <a:lnTo>
                  <a:pt x="262585" y="1098511"/>
                </a:lnTo>
                <a:lnTo>
                  <a:pt x="256197" y="1102182"/>
                </a:lnTo>
                <a:lnTo>
                  <a:pt x="256197" y="1104265"/>
                </a:lnTo>
                <a:lnTo>
                  <a:pt x="256197" y="1106373"/>
                </a:lnTo>
                <a:lnTo>
                  <a:pt x="261213" y="1107935"/>
                </a:lnTo>
                <a:lnTo>
                  <a:pt x="261213" y="1111084"/>
                </a:lnTo>
                <a:lnTo>
                  <a:pt x="261213" y="1114234"/>
                </a:lnTo>
                <a:lnTo>
                  <a:pt x="254812" y="1114234"/>
                </a:lnTo>
                <a:lnTo>
                  <a:pt x="253898" y="1116850"/>
                </a:lnTo>
                <a:lnTo>
                  <a:pt x="252983" y="1119466"/>
                </a:lnTo>
                <a:lnTo>
                  <a:pt x="257555" y="1123149"/>
                </a:lnTo>
                <a:lnTo>
                  <a:pt x="258470" y="1125766"/>
                </a:lnTo>
                <a:lnTo>
                  <a:pt x="259397" y="1128395"/>
                </a:lnTo>
                <a:lnTo>
                  <a:pt x="254812" y="1137297"/>
                </a:lnTo>
                <a:lnTo>
                  <a:pt x="254812" y="1139913"/>
                </a:lnTo>
                <a:lnTo>
                  <a:pt x="254812" y="1142530"/>
                </a:lnTo>
                <a:lnTo>
                  <a:pt x="241096" y="1139380"/>
                </a:lnTo>
                <a:lnTo>
                  <a:pt x="237883" y="1139380"/>
                </a:lnTo>
                <a:lnTo>
                  <a:pt x="234683" y="1139380"/>
                </a:lnTo>
                <a:lnTo>
                  <a:pt x="225069" y="1151445"/>
                </a:lnTo>
                <a:lnTo>
                  <a:pt x="221868" y="1151953"/>
                </a:lnTo>
                <a:lnTo>
                  <a:pt x="219151" y="1152410"/>
                </a:lnTo>
                <a:lnTo>
                  <a:pt x="220421" y="1158214"/>
                </a:lnTo>
                <a:lnTo>
                  <a:pt x="221411" y="1163167"/>
                </a:lnTo>
                <a:lnTo>
                  <a:pt x="231279" y="1161008"/>
                </a:lnTo>
                <a:lnTo>
                  <a:pt x="241388" y="1160119"/>
                </a:lnTo>
                <a:lnTo>
                  <a:pt x="242468" y="1162621"/>
                </a:lnTo>
                <a:lnTo>
                  <a:pt x="236308" y="1169410"/>
                </a:lnTo>
                <a:lnTo>
                  <a:pt x="222945" y="1176905"/>
                </a:lnTo>
                <a:lnTo>
                  <a:pt x="219587" y="1184221"/>
                </a:lnTo>
                <a:lnTo>
                  <a:pt x="224518" y="1191668"/>
                </a:lnTo>
                <a:lnTo>
                  <a:pt x="224472" y="1197203"/>
                </a:lnTo>
                <a:lnTo>
                  <a:pt x="211340" y="1198270"/>
                </a:lnTo>
                <a:lnTo>
                  <a:pt x="212572" y="1206627"/>
                </a:lnTo>
                <a:lnTo>
                  <a:pt x="213791" y="1215021"/>
                </a:lnTo>
                <a:lnTo>
                  <a:pt x="208305" y="1216787"/>
                </a:lnTo>
                <a:lnTo>
                  <a:pt x="201282" y="1216787"/>
                </a:lnTo>
                <a:lnTo>
                  <a:pt x="194271" y="1216787"/>
                </a:lnTo>
                <a:lnTo>
                  <a:pt x="192443" y="1221651"/>
                </a:lnTo>
                <a:lnTo>
                  <a:pt x="195795" y="1222349"/>
                </a:lnTo>
                <a:lnTo>
                  <a:pt x="199161" y="1223060"/>
                </a:lnTo>
                <a:lnTo>
                  <a:pt x="198843" y="1233538"/>
                </a:lnTo>
                <a:lnTo>
                  <a:pt x="211962" y="1237373"/>
                </a:lnTo>
                <a:lnTo>
                  <a:pt x="222095" y="1242110"/>
                </a:lnTo>
                <a:lnTo>
                  <a:pt x="232225" y="1249791"/>
                </a:lnTo>
                <a:lnTo>
                  <a:pt x="241987" y="1259405"/>
                </a:lnTo>
                <a:lnTo>
                  <a:pt x="251980" y="1271130"/>
                </a:lnTo>
                <a:lnTo>
                  <a:pt x="253809" y="1272679"/>
                </a:lnTo>
                <a:lnTo>
                  <a:pt x="255765" y="1273987"/>
                </a:lnTo>
                <a:lnTo>
                  <a:pt x="259029" y="1271765"/>
                </a:lnTo>
                <a:lnTo>
                  <a:pt x="261861" y="1270139"/>
                </a:lnTo>
                <a:lnTo>
                  <a:pt x="263499" y="1269860"/>
                </a:lnTo>
                <a:lnTo>
                  <a:pt x="275130" y="1271452"/>
                </a:lnTo>
                <a:lnTo>
                  <a:pt x="287139" y="1277410"/>
                </a:lnTo>
                <a:lnTo>
                  <a:pt x="298841" y="1280226"/>
                </a:lnTo>
                <a:lnTo>
                  <a:pt x="312804" y="1279834"/>
                </a:lnTo>
                <a:lnTo>
                  <a:pt x="322973" y="1285582"/>
                </a:lnTo>
                <a:lnTo>
                  <a:pt x="328472" y="1290828"/>
                </a:lnTo>
                <a:lnTo>
                  <a:pt x="333044" y="1290828"/>
                </a:lnTo>
                <a:lnTo>
                  <a:pt x="337629" y="1290828"/>
                </a:lnTo>
                <a:lnTo>
                  <a:pt x="342201" y="1301305"/>
                </a:lnTo>
                <a:lnTo>
                  <a:pt x="345859" y="1298155"/>
                </a:lnTo>
                <a:lnTo>
                  <a:pt x="349516" y="1295019"/>
                </a:lnTo>
                <a:lnTo>
                  <a:pt x="363232" y="1295019"/>
                </a:lnTo>
                <a:lnTo>
                  <a:pt x="366890" y="1295019"/>
                </a:lnTo>
                <a:lnTo>
                  <a:pt x="370547" y="1295019"/>
                </a:lnTo>
                <a:lnTo>
                  <a:pt x="370547" y="1298155"/>
                </a:lnTo>
                <a:lnTo>
                  <a:pt x="374218" y="1298155"/>
                </a:lnTo>
                <a:lnTo>
                  <a:pt x="377888" y="1298155"/>
                </a:lnTo>
                <a:lnTo>
                  <a:pt x="377888" y="1313878"/>
                </a:lnTo>
                <a:lnTo>
                  <a:pt x="380618" y="1312837"/>
                </a:lnTo>
                <a:lnTo>
                  <a:pt x="383362" y="1311783"/>
                </a:lnTo>
                <a:lnTo>
                  <a:pt x="393433" y="1322260"/>
                </a:lnTo>
                <a:lnTo>
                  <a:pt x="399834" y="1323314"/>
                </a:lnTo>
                <a:lnTo>
                  <a:pt x="406234" y="1324356"/>
                </a:lnTo>
                <a:lnTo>
                  <a:pt x="412648" y="1336941"/>
                </a:lnTo>
                <a:lnTo>
                  <a:pt x="415391" y="1335887"/>
                </a:lnTo>
                <a:lnTo>
                  <a:pt x="418134" y="1334833"/>
                </a:lnTo>
                <a:lnTo>
                  <a:pt x="422719" y="1341132"/>
                </a:lnTo>
                <a:lnTo>
                  <a:pt x="424535" y="1335887"/>
                </a:lnTo>
                <a:lnTo>
                  <a:pt x="426288" y="1330934"/>
                </a:lnTo>
                <a:lnTo>
                  <a:pt x="435317" y="1333347"/>
                </a:lnTo>
                <a:lnTo>
                  <a:pt x="437832" y="1324724"/>
                </a:lnTo>
                <a:lnTo>
                  <a:pt x="428698" y="1311660"/>
                </a:lnTo>
                <a:lnTo>
                  <a:pt x="420724" y="1299289"/>
                </a:lnTo>
                <a:lnTo>
                  <a:pt x="415442" y="1289043"/>
                </a:lnTo>
                <a:lnTo>
                  <a:pt x="415591" y="1275406"/>
                </a:lnTo>
                <a:lnTo>
                  <a:pt x="414747" y="1264716"/>
                </a:lnTo>
                <a:lnTo>
                  <a:pt x="409165" y="1254485"/>
                </a:lnTo>
                <a:lnTo>
                  <a:pt x="402553" y="1244455"/>
                </a:lnTo>
                <a:lnTo>
                  <a:pt x="403126" y="1235902"/>
                </a:lnTo>
                <a:lnTo>
                  <a:pt x="435202" y="1202453"/>
                </a:lnTo>
                <a:lnTo>
                  <a:pt x="446177" y="1196246"/>
                </a:lnTo>
                <a:lnTo>
                  <a:pt x="450976" y="1189824"/>
                </a:lnTo>
                <a:lnTo>
                  <a:pt x="448690" y="1188186"/>
                </a:lnTo>
                <a:lnTo>
                  <a:pt x="446506" y="1187069"/>
                </a:lnTo>
                <a:lnTo>
                  <a:pt x="438251" y="1182878"/>
                </a:lnTo>
                <a:lnTo>
                  <a:pt x="435521" y="1178687"/>
                </a:lnTo>
                <a:lnTo>
                  <a:pt x="441934" y="1176591"/>
                </a:lnTo>
                <a:lnTo>
                  <a:pt x="448322" y="1174483"/>
                </a:lnTo>
                <a:lnTo>
                  <a:pt x="445592" y="1170292"/>
                </a:lnTo>
                <a:lnTo>
                  <a:pt x="439191" y="1161923"/>
                </a:lnTo>
                <a:lnTo>
                  <a:pt x="432777" y="1153528"/>
                </a:lnTo>
                <a:lnTo>
                  <a:pt x="430034" y="1145146"/>
                </a:lnTo>
                <a:lnTo>
                  <a:pt x="426364" y="1145146"/>
                </a:lnTo>
                <a:lnTo>
                  <a:pt x="422719" y="1145146"/>
                </a:lnTo>
                <a:lnTo>
                  <a:pt x="417220" y="1144104"/>
                </a:lnTo>
                <a:lnTo>
                  <a:pt x="411733" y="1146200"/>
                </a:lnTo>
                <a:lnTo>
                  <a:pt x="406234" y="1148283"/>
                </a:lnTo>
                <a:lnTo>
                  <a:pt x="407161" y="1140955"/>
                </a:lnTo>
                <a:lnTo>
                  <a:pt x="408076" y="1133627"/>
                </a:lnTo>
                <a:lnTo>
                  <a:pt x="408990" y="1126286"/>
                </a:lnTo>
                <a:lnTo>
                  <a:pt x="398017" y="1127328"/>
                </a:lnTo>
                <a:lnTo>
                  <a:pt x="396176" y="1124191"/>
                </a:lnTo>
                <a:lnTo>
                  <a:pt x="408076" y="1105319"/>
                </a:lnTo>
                <a:lnTo>
                  <a:pt x="408076" y="1102182"/>
                </a:lnTo>
                <a:lnTo>
                  <a:pt x="408076" y="1099032"/>
                </a:lnTo>
                <a:lnTo>
                  <a:pt x="398017" y="1097978"/>
                </a:lnTo>
                <a:lnTo>
                  <a:pt x="401662" y="1090650"/>
                </a:lnTo>
                <a:lnTo>
                  <a:pt x="405333" y="1083310"/>
                </a:lnTo>
                <a:lnTo>
                  <a:pt x="412648" y="1083310"/>
                </a:lnTo>
                <a:lnTo>
                  <a:pt x="412648" y="1075982"/>
                </a:lnTo>
                <a:lnTo>
                  <a:pt x="412648" y="1068654"/>
                </a:lnTo>
                <a:lnTo>
                  <a:pt x="418134" y="1062355"/>
                </a:lnTo>
                <a:lnTo>
                  <a:pt x="424535" y="1067600"/>
                </a:lnTo>
                <a:lnTo>
                  <a:pt x="431881" y="1077750"/>
                </a:lnTo>
                <a:lnTo>
                  <a:pt x="439414" y="1083748"/>
                </a:lnTo>
                <a:lnTo>
                  <a:pt x="448322" y="1080173"/>
                </a:lnTo>
                <a:lnTo>
                  <a:pt x="443750" y="1072845"/>
                </a:lnTo>
                <a:lnTo>
                  <a:pt x="442848" y="1068654"/>
                </a:lnTo>
                <a:lnTo>
                  <a:pt x="441934" y="1064437"/>
                </a:lnTo>
                <a:lnTo>
                  <a:pt x="440093" y="1058164"/>
                </a:lnTo>
                <a:lnTo>
                  <a:pt x="448322" y="1056055"/>
                </a:lnTo>
                <a:lnTo>
                  <a:pt x="456564" y="1053960"/>
                </a:lnTo>
                <a:lnTo>
                  <a:pt x="452920" y="1044524"/>
                </a:lnTo>
                <a:lnTo>
                  <a:pt x="459320" y="1044524"/>
                </a:lnTo>
                <a:lnTo>
                  <a:pt x="465721" y="1044524"/>
                </a:lnTo>
                <a:lnTo>
                  <a:pt x="477608" y="1035113"/>
                </a:lnTo>
                <a:lnTo>
                  <a:pt x="481266" y="1033005"/>
                </a:lnTo>
                <a:lnTo>
                  <a:pt x="484936" y="1030909"/>
                </a:lnTo>
                <a:lnTo>
                  <a:pt x="493166" y="1025677"/>
                </a:lnTo>
                <a:lnTo>
                  <a:pt x="496823" y="1027760"/>
                </a:lnTo>
                <a:lnTo>
                  <a:pt x="500494" y="1029868"/>
                </a:lnTo>
                <a:lnTo>
                  <a:pt x="505053" y="1035113"/>
                </a:lnTo>
                <a:lnTo>
                  <a:pt x="507809" y="1027760"/>
                </a:lnTo>
                <a:lnTo>
                  <a:pt x="510552" y="1020432"/>
                </a:lnTo>
                <a:lnTo>
                  <a:pt x="521512" y="1023581"/>
                </a:lnTo>
                <a:lnTo>
                  <a:pt x="522439" y="1027760"/>
                </a:lnTo>
                <a:lnTo>
                  <a:pt x="523366" y="1031963"/>
                </a:lnTo>
                <a:lnTo>
                  <a:pt x="540740" y="1031963"/>
                </a:lnTo>
                <a:lnTo>
                  <a:pt x="546226" y="1036154"/>
                </a:lnTo>
                <a:lnTo>
                  <a:pt x="551713" y="1040358"/>
                </a:lnTo>
                <a:lnTo>
                  <a:pt x="563625" y="1048715"/>
                </a:lnTo>
                <a:lnTo>
                  <a:pt x="563625" y="1052918"/>
                </a:lnTo>
                <a:lnTo>
                  <a:pt x="563625" y="1057109"/>
                </a:lnTo>
                <a:lnTo>
                  <a:pt x="569099" y="1063396"/>
                </a:lnTo>
                <a:lnTo>
                  <a:pt x="569099" y="1056055"/>
                </a:lnTo>
                <a:lnTo>
                  <a:pt x="569099" y="1048715"/>
                </a:lnTo>
                <a:lnTo>
                  <a:pt x="573684" y="1050823"/>
                </a:lnTo>
                <a:lnTo>
                  <a:pt x="580999" y="1056055"/>
                </a:lnTo>
                <a:lnTo>
                  <a:pt x="588327" y="1061300"/>
                </a:lnTo>
                <a:lnTo>
                  <a:pt x="598398" y="1059192"/>
                </a:lnTo>
                <a:lnTo>
                  <a:pt x="600214" y="1053960"/>
                </a:lnTo>
                <a:lnTo>
                  <a:pt x="609184" y="1046784"/>
                </a:lnTo>
                <a:lnTo>
                  <a:pt x="620271" y="1046567"/>
                </a:lnTo>
                <a:lnTo>
                  <a:pt x="624916" y="1050823"/>
                </a:lnTo>
                <a:lnTo>
                  <a:pt x="626744" y="1053960"/>
                </a:lnTo>
                <a:lnTo>
                  <a:pt x="632244" y="1047686"/>
                </a:lnTo>
                <a:lnTo>
                  <a:pt x="637730" y="1041387"/>
                </a:lnTo>
                <a:lnTo>
                  <a:pt x="650532" y="1042441"/>
                </a:lnTo>
                <a:lnTo>
                  <a:pt x="652373" y="1048715"/>
                </a:lnTo>
                <a:lnTo>
                  <a:pt x="654189" y="1055014"/>
                </a:lnTo>
                <a:lnTo>
                  <a:pt x="660590" y="1056055"/>
                </a:lnTo>
                <a:lnTo>
                  <a:pt x="666102" y="1056055"/>
                </a:lnTo>
                <a:lnTo>
                  <a:pt x="671588" y="1056055"/>
                </a:lnTo>
                <a:lnTo>
                  <a:pt x="672503" y="1065491"/>
                </a:lnTo>
                <a:lnTo>
                  <a:pt x="676147" y="1063396"/>
                </a:lnTo>
                <a:lnTo>
                  <a:pt x="679818" y="1061300"/>
                </a:lnTo>
                <a:lnTo>
                  <a:pt x="678916" y="1050823"/>
                </a:lnTo>
                <a:lnTo>
                  <a:pt x="683475" y="1051864"/>
                </a:lnTo>
                <a:lnTo>
                  <a:pt x="688047" y="1052918"/>
                </a:lnTo>
                <a:lnTo>
                  <a:pt x="691718" y="1059192"/>
                </a:lnTo>
                <a:lnTo>
                  <a:pt x="699033" y="1059192"/>
                </a:lnTo>
                <a:lnTo>
                  <a:pt x="706348" y="1059192"/>
                </a:lnTo>
                <a:lnTo>
                  <a:pt x="711834" y="1057109"/>
                </a:lnTo>
                <a:lnTo>
                  <a:pt x="711834" y="1050823"/>
                </a:lnTo>
                <a:lnTo>
                  <a:pt x="711834" y="1044524"/>
                </a:lnTo>
                <a:lnTo>
                  <a:pt x="710933" y="1034059"/>
                </a:lnTo>
                <a:lnTo>
                  <a:pt x="706348" y="1034059"/>
                </a:lnTo>
                <a:lnTo>
                  <a:pt x="701776" y="1034059"/>
                </a:lnTo>
                <a:lnTo>
                  <a:pt x="697204" y="1028814"/>
                </a:lnTo>
                <a:lnTo>
                  <a:pt x="691718" y="1028814"/>
                </a:lnTo>
                <a:lnTo>
                  <a:pt x="686219" y="1028814"/>
                </a:lnTo>
                <a:lnTo>
                  <a:pt x="680732" y="1018336"/>
                </a:lnTo>
                <a:lnTo>
                  <a:pt x="686219" y="1016241"/>
                </a:lnTo>
                <a:lnTo>
                  <a:pt x="691718" y="1014145"/>
                </a:lnTo>
                <a:lnTo>
                  <a:pt x="700862" y="1008900"/>
                </a:lnTo>
                <a:lnTo>
                  <a:pt x="699033" y="1003655"/>
                </a:lnTo>
                <a:lnTo>
                  <a:pt x="697204" y="998423"/>
                </a:lnTo>
                <a:lnTo>
                  <a:pt x="695388" y="987945"/>
                </a:lnTo>
                <a:lnTo>
                  <a:pt x="702690" y="986891"/>
                </a:lnTo>
                <a:lnTo>
                  <a:pt x="710006" y="985850"/>
                </a:lnTo>
                <a:lnTo>
                  <a:pt x="725563" y="985850"/>
                </a:lnTo>
                <a:lnTo>
                  <a:pt x="724649" y="982700"/>
                </a:lnTo>
                <a:lnTo>
                  <a:pt x="723734" y="979563"/>
                </a:lnTo>
                <a:lnTo>
                  <a:pt x="709104" y="977468"/>
                </a:lnTo>
                <a:lnTo>
                  <a:pt x="706348" y="972223"/>
                </a:lnTo>
                <a:lnTo>
                  <a:pt x="703605" y="966978"/>
                </a:lnTo>
                <a:lnTo>
                  <a:pt x="702690" y="954405"/>
                </a:lnTo>
                <a:lnTo>
                  <a:pt x="705434" y="952309"/>
                </a:lnTo>
                <a:lnTo>
                  <a:pt x="708177" y="950201"/>
                </a:lnTo>
                <a:lnTo>
                  <a:pt x="717334" y="953350"/>
                </a:lnTo>
                <a:lnTo>
                  <a:pt x="722833" y="951255"/>
                </a:lnTo>
                <a:lnTo>
                  <a:pt x="733130" y="951165"/>
                </a:lnTo>
                <a:lnTo>
                  <a:pt x="745213" y="949661"/>
                </a:lnTo>
                <a:lnTo>
                  <a:pt x="757563" y="943493"/>
                </a:lnTo>
                <a:lnTo>
                  <a:pt x="770776" y="941108"/>
                </a:lnTo>
                <a:lnTo>
                  <a:pt x="786780" y="938315"/>
                </a:lnTo>
                <a:lnTo>
                  <a:pt x="796749" y="934225"/>
                </a:lnTo>
                <a:lnTo>
                  <a:pt x="810230" y="931659"/>
                </a:lnTo>
                <a:lnTo>
                  <a:pt x="823911" y="928732"/>
                </a:lnTo>
                <a:lnTo>
                  <a:pt x="837333" y="924817"/>
                </a:lnTo>
                <a:lnTo>
                  <a:pt x="852083" y="920419"/>
                </a:lnTo>
                <a:lnTo>
                  <a:pt x="863453" y="912161"/>
                </a:lnTo>
                <a:lnTo>
                  <a:pt x="876679" y="908316"/>
                </a:lnTo>
                <a:lnTo>
                  <a:pt x="889800" y="911428"/>
                </a:lnTo>
                <a:lnTo>
                  <a:pt x="896213" y="913536"/>
                </a:lnTo>
                <a:lnTo>
                  <a:pt x="900772" y="911428"/>
                </a:lnTo>
                <a:lnTo>
                  <a:pt x="905357" y="909345"/>
                </a:lnTo>
                <a:lnTo>
                  <a:pt x="914971" y="915098"/>
                </a:lnTo>
                <a:lnTo>
                  <a:pt x="914044" y="920876"/>
                </a:lnTo>
                <a:lnTo>
                  <a:pt x="913129" y="926630"/>
                </a:lnTo>
                <a:lnTo>
                  <a:pt x="918171" y="932916"/>
                </a:lnTo>
                <a:lnTo>
                  <a:pt x="917714" y="937628"/>
                </a:lnTo>
                <a:lnTo>
                  <a:pt x="917244" y="942352"/>
                </a:lnTo>
                <a:lnTo>
                  <a:pt x="912672" y="943927"/>
                </a:lnTo>
                <a:lnTo>
                  <a:pt x="915428" y="947585"/>
                </a:lnTo>
                <a:lnTo>
                  <a:pt x="918171" y="951255"/>
                </a:lnTo>
                <a:lnTo>
                  <a:pt x="930516" y="948639"/>
                </a:lnTo>
                <a:lnTo>
                  <a:pt x="934173" y="943927"/>
                </a:lnTo>
                <a:lnTo>
                  <a:pt x="937844" y="939203"/>
                </a:lnTo>
                <a:lnTo>
                  <a:pt x="941958" y="946010"/>
                </a:lnTo>
                <a:lnTo>
                  <a:pt x="941958" y="949693"/>
                </a:lnTo>
                <a:lnTo>
                  <a:pt x="941958" y="953350"/>
                </a:lnTo>
                <a:lnTo>
                  <a:pt x="947889" y="955979"/>
                </a:lnTo>
                <a:lnTo>
                  <a:pt x="947889" y="951255"/>
                </a:lnTo>
                <a:lnTo>
                  <a:pt x="947889" y="946531"/>
                </a:lnTo>
                <a:lnTo>
                  <a:pt x="955230" y="949693"/>
                </a:lnTo>
                <a:lnTo>
                  <a:pt x="957516" y="952830"/>
                </a:lnTo>
                <a:lnTo>
                  <a:pt x="959802" y="955979"/>
                </a:lnTo>
                <a:lnTo>
                  <a:pt x="968489" y="949159"/>
                </a:lnTo>
                <a:lnTo>
                  <a:pt x="968489" y="954405"/>
                </a:lnTo>
                <a:lnTo>
                  <a:pt x="968489" y="959650"/>
                </a:lnTo>
                <a:lnTo>
                  <a:pt x="955687" y="963841"/>
                </a:lnTo>
                <a:lnTo>
                  <a:pt x="961174" y="969594"/>
                </a:lnTo>
                <a:lnTo>
                  <a:pt x="968240" y="968856"/>
                </a:lnTo>
                <a:lnTo>
                  <a:pt x="976172" y="965220"/>
                </a:lnTo>
                <a:lnTo>
                  <a:pt x="986935" y="962447"/>
                </a:lnTo>
                <a:lnTo>
                  <a:pt x="997332" y="955587"/>
                </a:lnTo>
                <a:lnTo>
                  <a:pt x="1005547" y="953350"/>
                </a:lnTo>
                <a:lnTo>
                  <a:pt x="1012405" y="946531"/>
                </a:lnTo>
                <a:lnTo>
                  <a:pt x="1017892" y="942873"/>
                </a:lnTo>
                <a:lnTo>
                  <a:pt x="1023391" y="939203"/>
                </a:lnTo>
                <a:lnTo>
                  <a:pt x="1035278" y="940257"/>
                </a:lnTo>
                <a:lnTo>
                  <a:pt x="1031620" y="944448"/>
                </a:lnTo>
                <a:lnTo>
                  <a:pt x="1028063" y="951897"/>
                </a:lnTo>
                <a:lnTo>
                  <a:pt x="1034277" y="960652"/>
                </a:lnTo>
                <a:lnTo>
                  <a:pt x="1043743" y="967053"/>
                </a:lnTo>
                <a:lnTo>
                  <a:pt x="1052676" y="976843"/>
                </a:lnTo>
                <a:lnTo>
                  <a:pt x="1074061" y="1011022"/>
                </a:lnTo>
                <a:lnTo>
                  <a:pt x="1087707" y="1040341"/>
                </a:lnTo>
                <a:lnTo>
                  <a:pt x="1093018" y="1051643"/>
                </a:lnTo>
                <a:lnTo>
                  <a:pt x="1101610" y="1056055"/>
                </a:lnTo>
                <a:lnTo>
                  <a:pt x="1102982" y="1042441"/>
                </a:lnTo>
                <a:lnTo>
                  <a:pt x="1108938" y="1040866"/>
                </a:lnTo>
                <a:lnTo>
                  <a:pt x="1114882" y="1039291"/>
                </a:lnTo>
                <a:lnTo>
                  <a:pt x="1118539" y="1052385"/>
                </a:lnTo>
                <a:lnTo>
                  <a:pt x="1124953" y="1053960"/>
                </a:lnTo>
                <a:lnTo>
                  <a:pt x="1131354" y="1055535"/>
                </a:lnTo>
                <a:lnTo>
                  <a:pt x="1140040" y="1059738"/>
                </a:lnTo>
                <a:lnTo>
                  <a:pt x="1145082" y="1057617"/>
                </a:lnTo>
                <a:lnTo>
                  <a:pt x="1150111" y="1055535"/>
                </a:lnTo>
                <a:lnTo>
                  <a:pt x="1161554" y="1048207"/>
                </a:lnTo>
                <a:lnTo>
                  <a:pt x="1165669" y="1050823"/>
                </a:lnTo>
                <a:lnTo>
                  <a:pt x="1169784" y="1053439"/>
                </a:lnTo>
                <a:lnTo>
                  <a:pt x="1175283" y="1053439"/>
                </a:lnTo>
                <a:lnTo>
                  <a:pt x="1178940" y="1063396"/>
                </a:lnTo>
                <a:lnTo>
                  <a:pt x="1182585" y="1073353"/>
                </a:lnTo>
                <a:lnTo>
                  <a:pt x="1188084" y="1075461"/>
                </a:lnTo>
                <a:lnTo>
                  <a:pt x="1191755" y="1075461"/>
                </a:lnTo>
                <a:lnTo>
                  <a:pt x="1195400" y="1075461"/>
                </a:lnTo>
                <a:lnTo>
                  <a:pt x="1196174" y="1080173"/>
                </a:lnTo>
                <a:lnTo>
                  <a:pt x="1196174" y="1084376"/>
                </a:lnTo>
                <a:lnTo>
                  <a:pt x="1196174" y="1088555"/>
                </a:lnTo>
                <a:lnTo>
                  <a:pt x="1202880" y="1094155"/>
                </a:lnTo>
                <a:lnTo>
                  <a:pt x="1206538" y="1094155"/>
                </a:lnTo>
                <a:lnTo>
                  <a:pt x="1210195" y="1094155"/>
                </a:lnTo>
                <a:lnTo>
                  <a:pt x="1219961" y="1092733"/>
                </a:lnTo>
                <a:lnTo>
                  <a:pt x="1223009" y="1090650"/>
                </a:lnTo>
                <a:lnTo>
                  <a:pt x="1226045" y="1088555"/>
                </a:lnTo>
                <a:lnTo>
                  <a:pt x="1229740" y="1086485"/>
                </a:lnTo>
                <a:lnTo>
                  <a:pt x="1230325" y="1091361"/>
                </a:lnTo>
                <a:lnTo>
                  <a:pt x="1230947" y="1096238"/>
                </a:lnTo>
                <a:lnTo>
                  <a:pt x="1236433" y="1103934"/>
                </a:lnTo>
                <a:lnTo>
                  <a:pt x="1240091" y="1103934"/>
                </a:lnTo>
                <a:lnTo>
                  <a:pt x="1243761" y="1103934"/>
                </a:lnTo>
                <a:lnTo>
                  <a:pt x="1251064" y="1107440"/>
                </a:lnTo>
                <a:lnTo>
                  <a:pt x="1251673" y="1103934"/>
                </a:lnTo>
                <a:lnTo>
                  <a:pt x="1252283" y="1100429"/>
                </a:lnTo>
                <a:lnTo>
                  <a:pt x="1262049" y="1098346"/>
                </a:lnTo>
                <a:lnTo>
                  <a:pt x="1265720" y="1097635"/>
                </a:lnTo>
                <a:lnTo>
                  <a:pt x="1269377" y="1096937"/>
                </a:lnTo>
                <a:lnTo>
                  <a:pt x="1282191" y="1094155"/>
                </a:lnTo>
                <a:lnTo>
                  <a:pt x="1284617" y="1087856"/>
                </a:lnTo>
                <a:lnTo>
                  <a:pt x="1287056" y="1081582"/>
                </a:lnTo>
                <a:lnTo>
                  <a:pt x="1297419" y="1081582"/>
                </a:lnTo>
                <a:lnTo>
                  <a:pt x="1300479" y="1077379"/>
                </a:lnTo>
                <a:lnTo>
                  <a:pt x="1303515" y="1073188"/>
                </a:lnTo>
                <a:lnTo>
                  <a:pt x="1312062" y="1071105"/>
                </a:lnTo>
                <a:lnTo>
                  <a:pt x="1313891" y="1066901"/>
                </a:lnTo>
                <a:lnTo>
                  <a:pt x="1315719" y="1062710"/>
                </a:lnTo>
                <a:lnTo>
                  <a:pt x="1326705" y="1063421"/>
                </a:lnTo>
                <a:lnTo>
                  <a:pt x="1327924" y="1059903"/>
                </a:lnTo>
                <a:lnTo>
                  <a:pt x="1329143" y="1056424"/>
                </a:lnTo>
                <a:lnTo>
                  <a:pt x="1338300" y="1055725"/>
                </a:lnTo>
                <a:lnTo>
                  <a:pt x="1342580" y="1057109"/>
                </a:lnTo>
                <a:lnTo>
                  <a:pt x="1354772" y="1060146"/>
                </a:lnTo>
                <a:lnTo>
                  <a:pt x="1369007" y="1062700"/>
                </a:lnTo>
                <a:lnTo>
                  <a:pt x="1374292" y="1062012"/>
                </a:lnTo>
                <a:lnTo>
                  <a:pt x="1374889" y="1075296"/>
                </a:lnTo>
                <a:lnTo>
                  <a:pt x="1377937" y="1075982"/>
                </a:lnTo>
                <a:lnTo>
                  <a:pt x="1380997" y="1076680"/>
                </a:lnTo>
                <a:lnTo>
                  <a:pt x="1391970" y="1086459"/>
                </a:lnTo>
                <a:lnTo>
                  <a:pt x="1395018" y="1083678"/>
                </a:lnTo>
                <a:lnTo>
                  <a:pt x="1398066" y="1080858"/>
                </a:lnTo>
                <a:lnTo>
                  <a:pt x="1405394" y="1078077"/>
                </a:lnTo>
                <a:lnTo>
                  <a:pt x="1411490" y="1082255"/>
                </a:lnTo>
                <a:lnTo>
                  <a:pt x="1417599" y="1086459"/>
                </a:lnTo>
                <a:lnTo>
                  <a:pt x="1423695" y="1092060"/>
                </a:lnTo>
                <a:lnTo>
                  <a:pt x="1426133" y="1087170"/>
                </a:lnTo>
                <a:lnTo>
                  <a:pt x="1428572" y="1082255"/>
                </a:lnTo>
                <a:lnTo>
                  <a:pt x="1441386" y="1080173"/>
                </a:lnTo>
                <a:lnTo>
                  <a:pt x="1443215" y="1077379"/>
                </a:lnTo>
                <a:lnTo>
                  <a:pt x="1445044" y="1074572"/>
                </a:lnTo>
                <a:lnTo>
                  <a:pt x="1446872" y="1066203"/>
                </a:lnTo>
                <a:lnTo>
                  <a:pt x="1443812" y="1063396"/>
                </a:lnTo>
                <a:lnTo>
                  <a:pt x="1440776" y="1060627"/>
                </a:lnTo>
                <a:lnTo>
                  <a:pt x="1437728" y="1049439"/>
                </a:lnTo>
                <a:lnTo>
                  <a:pt x="1436496" y="1043838"/>
                </a:lnTo>
                <a:lnTo>
                  <a:pt x="1435277" y="1038237"/>
                </a:lnTo>
                <a:lnTo>
                  <a:pt x="1443812" y="1036853"/>
                </a:lnTo>
                <a:lnTo>
                  <a:pt x="1445044" y="1031963"/>
                </a:lnTo>
                <a:lnTo>
                  <a:pt x="1446263" y="1027087"/>
                </a:lnTo>
                <a:lnTo>
                  <a:pt x="1453591" y="1026363"/>
                </a:lnTo>
                <a:lnTo>
                  <a:pt x="1456029" y="1023581"/>
                </a:lnTo>
                <a:lnTo>
                  <a:pt x="1458467" y="1020787"/>
                </a:lnTo>
                <a:lnTo>
                  <a:pt x="1459064" y="1014514"/>
                </a:lnTo>
                <a:lnTo>
                  <a:pt x="1463344" y="1015885"/>
                </a:lnTo>
                <a:lnTo>
                  <a:pt x="1467611" y="1017295"/>
                </a:lnTo>
                <a:lnTo>
                  <a:pt x="1476755" y="1020787"/>
                </a:lnTo>
                <a:lnTo>
                  <a:pt x="1478584" y="1022883"/>
                </a:lnTo>
                <a:lnTo>
                  <a:pt x="1480413" y="1024978"/>
                </a:lnTo>
                <a:lnTo>
                  <a:pt x="1487131" y="1026363"/>
                </a:lnTo>
                <a:lnTo>
                  <a:pt x="1491386" y="1026363"/>
                </a:lnTo>
                <a:lnTo>
                  <a:pt x="1495666" y="1026363"/>
                </a:lnTo>
                <a:lnTo>
                  <a:pt x="1502384" y="1030554"/>
                </a:lnTo>
                <a:lnTo>
                  <a:pt x="1506639" y="1033360"/>
                </a:lnTo>
                <a:lnTo>
                  <a:pt x="1510918" y="1036154"/>
                </a:lnTo>
                <a:lnTo>
                  <a:pt x="1524355" y="1036154"/>
                </a:lnTo>
                <a:lnTo>
                  <a:pt x="1526768" y="1040358"/>
                </a:lnTo>
                <a:lnTo>
                  <a:pt x="1529232" y="1044524"/>
                </a:lnTo>
                <a:lnTo>
                  <a:pt x="1526158" y="1056424"/>
                </a:lnTo>
                <a:lnTo>
                  <a:pt x="1529232" y="1060627"/>
                </a:lnTo>
                <a:lnTo>
                  <a:pt x="1532254" y="1064818"/>
                </a:lnTo>
                <a:lnTo>
                  <a:pt x="1539582" y="1073886"/>
                </a:lnTo>
                <a:lnTo>
                  <a:pt x="1542033" y="1071791"/>
                </a:lnTo>
                <a:lnTo>
                  <a:pt x="1544459" y="1069695"/>
                </a:lnTo>
                <a:lnTo>
                  <a:pt x="1556054" y="1078776"/>
                </a:lnTo>
                <a:lnTo>
                  <a:pt x="1560334" y="1078077"/>
                </a:lnTo>
                <a:lnTo>
                  <a:pt x="1564601" y="1077379"/>
                </a:lnTo>
                <a:lnTo>
                  <a:pt x="1571307" y="1069695"/>
                </a:lnTo>
                <a:lnTo>
                  <a:pt x="1574965" y="1069695"/>
                </a:lnTo>
                <a:lnTo>
                  <a:pt x="1578635" y="1069695"/>
                </a:lnTo>
                <a:lnTo>
                  <a:pt x="1590217" y="1066203"/>
                </a:lnTo>
                <a:lnTo>
                  <a:pt x="1593875" y="1066901"/>
                </a:lnTo>
                <a:lnTo>
                  <a:pt x="1597520" y="1067600"/>
                </a:lnTo>
                <a:lnTo>
                  <a:pt x="1610944" y="1073188"/>
                </a:lnTo>
                <a:lnTo>
                  <a:pt x="1612798" y="1071791"/>
                </a:lnTo>
                <a:lnTo>
                  <a:pt x="1614614" y="1070381"/>
                </a:lnTo>
                <a:lnTo>
                  <a:pt x="1626793" y="1072489"/>
                </a:lnTo>
                <a:lnTo>
                  <a:pt x="1628647" y="1076680"/>
                </a:lnTo>
                <a:lnTo>
                  <a:pt x="1630464" y="1080858"/>
                </a:lnTo>
                <a:lnTo>
                  <a:pt x="1645716" y="1080858"/>
                </a:lnTo>
                <a:lnTo>
                  <a:pt x="1645716" y="1085761"/>
                </a:lnTo>
                <a:lnTo>
                  <a:pt x="1645716" y="1090650"/>
                </a:lnTo>
                <a:lnTo>
                  <a:pt x="1654263" y="1093457"/>
                </a:lnTo>
                <a:lnTo>
                  <a:pt x="1656702" y="1099032"/>
                </a:lnTo>
                <a:lnTo>
                  <a:pt x="1667170" y="1102510"/>
                </a:lnTo>
                <a:lnTo>
                  <a:pt x="1680819" y="1103612"/>
                </a:lnTo>
                <a:lnTo>
                  <a:pt x="1694135" y="1106764"/>
                </a:lnTo>
                <a:lnTo>
                  <a:pt x="1708302" y="1105870"/>
                </a:lnTo>
                <a:lnTo>
                  <a:pt x="1719132" y="1101833"/>
                </a:lnTo>
                <a:lnTo>
                  <a:pt x="1733942" y="1098479"/>
                </a:lnTo>
                <a:lnTo>
                  <a:pt x="1741500" y="1093457"/>
                </a:lnTo>
                <a:lnTo>
                  <a:pt x="1753082" y="1094854"/>
                </a:lnTo>
                <a:lnTo>
                  <a:pt x="1753704" y="1089952"/>
                </a:lnTo>
                <a:lnTo>
                  <a:pt x="1754301" y="1085062"/>
                </a:lnTo>
                <a:lnTo>
                  <a:pt x="1765287" y="1081582"/>
                </a:lnTo>
                <a:lnTo>
                  <a:pt x="1770164" y="1077379"/>
                </a:lnTo>
                <a:lnTo>
                  <a:pt x="1783087" y="1074633"/>
                </a:lnTo>
                <a:lnTo>
                  <a:pt x="1795223" y="1077764"/>
                </a:lnTo>
                <a:lnTo>
                  <a:pt x="1796999" y="1083678"/>
                </a:lnTo>
                <a:lnTo>
                  <a:pt x="1808594" y="1085062"/>
                </a:lnTo>
                <a:lnTo>
                  <a:pt x="1813471" y="1082967"/>
                </a:lnTo>
                <a:lnTo>
                  <a:pt x="1818347" y="1080858"/>
                </a:lnTo>
                <a:lnTo>
                  <a:pt x="1831162" y="1083678"/>
                </a:lnTo>
                <a:lnTo>
                  <a:pt x="1833003" y="1088555"/>
                </a:lnTo>
                <a:lnTo>
                  <a:pt x="1834819" y="1093457"/>
                </a:lnTo>
                <a:lnTo>
                  <a:pt x="1849462" y="1096238"/>
                </a:lnTo>
                <a:lnTo>
                  <a:pt x="1853133" y="1094841"/>
                </a:lnTo>
                <a:lnTo>
                  <a:pt x="1856790" y="1093457"/>
                </a:lnTo>
                <a:lnTo>
                  <a:pt x="1868373" y="1083678"/>
                </a:lnTo>
                <a:lnTo>
                  <a:pt x="1872640" y="1082967"/>
                </a:lnTo>
                <a:lnTo>
                  <a:pt x="1876920" y="1082255"/>
                </a:lnTo>
                <a:lnTo>
                  <a:pt x="1882990" y="1077379"/>
                </a:lnTo>
                <a:lnTo>
                  <a:pt x="1881784" y="1072489"/>
                </a:lnTo>
                <a:lnTo>
                  <a:pt x="1885250" y="1061534"/>
                </a:lnTo>
                <a:lnTo>
                  <a:pt x="1891175" y="1049333"/>
                </a:lnTo>
                <a:lnTo>
                  <a:pt x="1896720" y="1036366"/>
                </a:lnTo>
                <a:lnTo>
                  <a:pt x="1903735" y="1026096"/>
                </a:lnTo>
                <a:lnTo>
                  <a:pt x="1907400" y="1024280"/>
                </a:lnTo>
                <a:lnTo>
                  <a:pt x="1914118" y="1017981"/>
                </a:lnTo>
                <a:lnTo>
                  <a:pt x="1913508" y="1013802"/>
                </a:lnTo>
                <a:lnTo>
                  <a:pt x="1912899" y="1009599"/>
                </a:lnTo>
                <a:lnTo>
                  <a:pt x="1911057" y="997026"/>
                </a:lnTo>
                <a:lnTo>
                  <a:pt x="1907400" y="997026"/>
                </a:lnTo>
                <a:lnTo>
                  <a:pt x="1903742" y="997026"/>
                </a:lnTo>
                <a:lnTo>
                  <a:pt x="1897049" y="997737"/>
                </a:lnTo>
                <a:lnTo>
                  <a:pt x="1905584" y="984453"/>
                </a:lnTo>
                <a:lnTo>
                  <a:pt x="1918048" y="975200"/>
                </a:lnTo>
                <a:lnTo>
                  <a:pt x="1929276" y="974444"/>
                </a:lnTo>
                <a:lnTo>
                  <a:pt x="1939549" y="973014"/>
                </a:lnTo>
                <a:lnTo>
                  <a:pt x="1954025" y="971138"/>
                </a:lnTo>
                <a:lnTo>
                  <a:pt x="1968856" y="972780"/>
                </a:lnTo>
                <a:lnTo>
                  <a:pt x="1978916" y="973408"/>
                </a:lnTo>
                <a:lnTo>
                  <a:pt x="1994527" y="979121"/>
                </a:lnTo>
                <a:lnTo>
                  <a:pt x="2005894" y="981640"/>
                </a:lnTo>
                <a:lnTo>
                  <a:pt x="2016757" y="990200"/>
                </a:lnTo>
                <a:lnTo>
                  <a:pt x="2023882" y="998523"/>
                </a:lnTo>
                <a:lnTo>
                  <a:pt x="2025004" y="1006326"/>
                </a:lnTo>
                <a:lnTo>
                  <a:pt x="2029577" y="1011934"/>
                </a:lnTo>
                <a:lnTo>
                  <a:pt x="2035833" y="1031888"/>
                </a:lnTo>
                <a:lnTo>
                  <a:pt x="2041288" y="1042382"/>
                </a:lnTo>
                <a:lnTo>
                  <a:pt x="2045062" y="1048964"/>
                </a:lnTo>
                <a:lnTo>
                  <a:pt x="2050046" y="1062286"/>
                </a:lnTo>
                <a:lnTo>
                  <a:pt x="2055343" y="1074665"/>
                </a:lnTo>
                <a:lnTo>
                  <a:pt x="2055025" y="1085062"/>
                </a:lnTo>
                <a:lnTo>
                  <a:pt x="2053793" y="1092733"/>
                </a:lnTo>
                <a:lnTo>
                  <a:pt x="2064156" y="1093457"/>
                </a:lnTo>
                <a:lnTo>
                  <a:pt x="2074532" y="1094155"/>
                </a:lnTo>
                <a:lnTo>
                  <a:pt x="2081860" y="1103223"/>
                </a:lnTo>
                <a:lnTo>
                  <a:pt x="2084298" y="1101839"/>
                </a:lnTo>
                <a:lnTo>
                  <a:pt x="2086736" y="1100429"/>
                </a:lnTo>
                <a:lnTo>
                  <a:pt x="2098929" y="1105319"/>
                </a:lnTo>
                <a:lnTo>
                  <a:pt x="2105037" y="1112316"/>
                </a:lnTo>
                <a:lnTo>
                  <a:pt x="2111146" y="1119314"/>
                </a:lnTo>
                <a:lnTo>
                  <a:pt x="2120290" y="1115809"/>
                </a:lnTo>
                <a:lnTo>
                  <a:pt x="2119680" y="1123505"/>
                </a:lnTo>
                <a:lnTo>
                  <a:pt x="2119058" y="1131176"/>
                </a:lnTo>
                <a:lnTo>
                  <a:pt x="2124570" y="1137462"/>
                </a:lnTo>
                <a:lnTo>
                  <a:pt x="2123947" y="1143762"/>
                </a:lnTo>
                <a:lnTo>
                  <a:pt x="2123338" y="1150048"/>
                </a:lnTo>
                <a:lnTo>
                  <a:pt x="2135555" y="1154252"/>
                </a:lnTo>
                <a:lnTo>
                  <a:pt x="2144077" y="1152842"/>
                </a:lnTo>
                <a:lnTo>
                  <a:pt x="2152624" y="1151445"/>
                </a:lnTo>
                <a:lnTo>
                  <a:pt x="2158720" y="1156335"/>
                </a:lnTo>
                <a:lnTo>
                  <a:pt x="2162378" y="1147953"/>
                </a:lnTo>
                <a:lnTo>
                  <a:pt x="2166035" y="1139558"/>
                </a:lnTo>
                <a:lnTo>
                  <a:pt x="2178240" y="1143050"/>
                </a:lnTo>
                <a:lnTo>
                  <a:pt x="2182507" y="1139558"/>
                </a:lnTo>
                <a:lnTo>
                  <a:pt x="2191950" y="1135987"/>
                </a:lnTo>
                <a:lnTo>
                  <a:pt x="2198961" y="1142485"/>
                </a:lnTo>
                <a:lnTo>
                  <a:pt x="2201298" y="1157024"/>
                </a:lnTo>
                <a:lnTo>
                  <a:pt x="2199781" y="1163861"/>
                </a:lnTo>
                <a:lnTo>
                  <a:pt x="2193726" y="1173959"/>
                </a:lnTo>
                <a:lnTo>
                  <a:pt x="2189952" y="1188021"/>
                </a:lnTo>
                <a:lnTo>
                  <a:pt x="2183155" y="1201276"/>
                </a:lnTo>
                <a:lnTo>
                  <a:pt x="2176874" y="1210227"/>
                </a:lnTo>
                <a:lnTo>
                  <a:pt x="2175179" y="1220597"/>
                </a:lnTo>
                <a:lnTo>
                  <a:pt x="2166632" y="1221308"/>
                </a:lnTo>
                <a:lnTo>
                  <a:pt x="2166632" y="1227594"/>
                </a:lnTo>
                <a:lnTo>
                  <a:pt x="2166632" y="1233881"/>
                </a:lnTo>
                <a:lnTo>
                  <a:pt x="2154453" y="1232496"/>
                </a:lnTo>
                <a:lnTo>
                  <a:pt x="2148344" y="1227594"/>
                </a:lnTo>
                <a:lnTo>
                  <a:pt x="2139375" y="1230280"/>
                </a:lnTo>
                <a:lnTo>
                  <a:pt x="2131313" y="1236687"/>
                </a:lnTo>
                <a:lnTo>
                  <a:pt x="2126386" y="1236687"/>
                </a:lnTo>
                <a:lnTo>
                  <a:pt x="2126995" y="1248562"/>
                </a:lnTo>
                <a:lnTo>
                  <a:pt x="2128215" y="1253451"/>
                </a:lnTo>
                <a:lnTo>
                  <a:pt x="2129459" y="1258341"/>
                </a:lnTo>
                <a:lnTo>
                  <a:pt x="2126386" y="1264615"/>
                </a:lnTo>
                <a:lnTo>
                  <a:pt x="2129459" y="1273009"/>
                </a:lnTo>
                <a:lnTo>
                  <a:pt x="2131072" y="1277518"/>
                </a:lnTo>
                <a:lnTo>
                  <a:pt x="2130082" y="1286065"/>
                </a:lnTo>
                <a:lnTo>
                  <a:pt x="2130894" y="1295615"/>
                </a:lnTo>
                <a:lnTo>
                  <a:pt x="2138337" y="1289431"/>
                </a:lnTo>
                <a:lnTo>
                  <a:pt x="2145068" y="1284897"/>
                </a:lnTo>
                <a:lnTo>
                  <a:pt x="2148039" y="1284897"/>
                </a:lnTo>
                <a:lnTo>
                  <a:pt x="2158391" y="1291279"/>
                </a:lnTo>
                <a:lnTo>
                  <a:pt x="2169224" y="1299712"/>
                </a:lnTo>
                <a:lnTo>
                  <a:pt x="2179085" y="1296843"/>
                </a:lnTo>
                <a:lnTo>
                  <a:pt x="2192518" y="1289067"/>
                </a:lnTo>
                <a:lnTo>
                  <a:pt x="2206030" y="1279319"/>
                </a:lnTo>
                <a:lnTo>
                  <a:pt x="2216127" y="1270531"/>
                </a:lnTo>
                <a:lnTo>
                  <a:pt x="2220691" y="1262728"/>
                </a:lnTo>
                <a:lnTo>
                  <a:pt x="2228610" y="1252319"/>
                </a:lnTo>
                <a:lnTo>
                  <a:pt x="2238113" y="1240874"/>
                </a:lnTo>
                <a:lnTo>
                  <a:pt x="2247429" y="1229962"/>
                </a:lnTo>
                <a:lnTo>
                  <a:pt x="2256775" y="1218450"/>
                </a:lnTo>
                <a:lnTo>
                  <a:pt x="2265311" y="1207255"/>
                </a:lnTo>
                <a:lnTo>
                  <a:pt x="2272736" y="1196544"/>
                </a:lnTo>
                <a:lnTo>
                  <a:pt x="2278747" y="1186484"/>
                </a:lnTo>
                <a:lnTo>
                  <a:pt x="2283043" y="1177243"/>
                </a:lnTo>
                <a:lnTo>
                  <a:pt x="2289019" y="1166593"/>
                </a:lnTo>
                <a:lnTo>
                  <a:pt x="2315733" y="1124470"/>
                </a:lnTo>
                <a:lnTo>
                  <a:pt x="2324236" y="1079039"/>
                </a:lnTo>
                <a:lnTo>
                  <a:pt x="2325363" y="1066111"/>
                </a:lnTo>
                <a:lnTo>
                  <a:pt x="2326348" y="1058259"/>
                </a:lnTo>
                <a:lnTo>
                  <a:pt x="2328913" y="1054328"/>
                </a:lnTo>
                <a:lnTo>
                  <a:pt x="2327681" y="1046975"/>
                </a:lnTo>
                <a:lnTo>
                  <a:pt x="2330729" y="1042441"/>
                </a:lnTo>
                <a:lnTo>
                  <a:pt x="2333777" y="1037907"/>
                </a:lnTo>
                <a:lnTo>
                  <a:pt x="2332240" y="1031608"/>
                </a:lnTo>
                <a:lnTo>
                  <a:pt x="2338349" y="1025677"/>
                </a:lnTo>
                <a:lnTo>
                  <a:pt x="2344458" y="1019746"/>
                </a:lnTo>
                <a:lnTo>
                  <a:pt x="2343238" y="1014514"/>
                </a:lnTo>
                <a:lnTo>
                  <a:pt x="2341714" y="1009942"/>
                </a:lnTo>
                <a:lnTo>
                  <a:pt x="2340190" y="1005420"/>
                </a:lnTo>
                <a:lnTo>
                  <a:pt x="2342019" y="995273"/>
                </a:lnTo>
                <a:lnTo>
                  <a:pt x="2340495" y="992136"/>
                </a:lnTo>
                <a:lnTo>
                  <a:pt x="2338971" y="988974"/>
                </a:lnTo>
                <a:lnTo>
                  <a:pt x="2339276" y="987602"/>
                </a:lnTo>
                <a:lnTo>
                  <a:pt x="2342934" y="985151"/>
                </a:lnTo>
                <a:lnTo>
                  <a:pt x="2346591" y="982726"/>
                </a:lnTo>
                <a:lnTo>
                  <a:pt x="2340495" y="976414"/>
                </a:lnTo>
                <a:lnTo>
                  <a:pt x="2335314" y="973620"/>
                </a:lnTo>
                <a:lnTo>
                  <a:pt x="2330119" y="970813"/>
                </a:lnTo>
                <a:lnTo>
                  <a:pt x="2323426" y="968387"/>
                </a:lnTo>
                <a:lnTo>
                  <a:pt x="2322791" y="961745"/>
                </a:lnTo>
                <a:lnTo>
                  <a:pt x="2322182" y="955103"/>
                </a:lnTo>
                <a:lnTo>
                  <a:pt x="2313355" y="947077"/>
                </a:lnTo>
                <a:lnTo>
                  <a:pt x="2306624" y="947762"/>
                </a:lnTo>
                <a:lnTo>
                  <a:pt x="2299919" y="948486"/>
                </a:lnTo>
                <a:lnTo>
                  <a:pt x="2287422" y="943584"/>
                </a:lnTo>
                <a:lnTo>
                  <a:pt x="2288933" y="948486"/>
                </a:lnTo>
                <a:lnTo>
                  <a:pt x="2290470" y="953376"/>
                </a:lnTo>
                <a:lnTo>
                  <a:pt x="2288324" y="957541"/>
                </a:lnTo>
                <a:lnTo>
                  <a:pt x="2284996" y="956487"/>
                </a:lnTo>
                <a:lnTo>
                  <a:pt x="2281643" y="955446"/>
                </a:lnTo>
                <a:lnTo>
                  <a:pt x="2280094" y="958595"/>
                </a:lnTo>
                <a:lnTo>
                  <a:pt x="2276132" y="965581"/>
                </a:lnTo>
                <a:lnTo>
                  <a:pt x="2267470" y="971103"/>
                </a:lnTo>
                <a:lnTo>
                  <a:pt x="2263184" y="968436"/>
                </a:lnTo>
                <a:lnTo>
                  <a:pt x="2270937" y="960018"/>
                </a:lnTo>
                <a:lnTo>
                  <a:pt x="2262416" y="959650"/>
                </a:lnTo>
                <a:lnTo>
                  <a:pt x="2263622" y="952665"/>
                </a:lnTo>
                <a:lnTo>
                  <a:pt x="2264867" y="945680"/>
                </a:lnTo>
                <a:lnTo>
                  <a:pt x="2270036" y="938682"/>
                </a:lnTo>
                <a:lnTo>
                  <a:pt x="2263025" y="943241"/>
                </a:lnTo>
                <a:lnTo>
                  <a:pt x="2256015" y="947762"/>
                </a:lnTo>
                <a:lnTo>
                  <a:pt x="2256015" y="958595"/>
                </a:lnTo>
                <a:lnTo>
                  <a:pt x="2250211" y="960018"/>
                </a:lnTo>
                <a:lnTo>
                  <a:pt x="2246310" y="952166"/>
                </a:lnTo>
                <a:lnTo>
                  <a:pt x="2247289" y="938011"/>
                </a:lnTo>
                <a:lnTo>
                  <a:pt x="2243378" y="934146"/>
                </a:lnTo>
                <a:lnTo>
                  <a:pt x="2230553" y="935267"/>
                </a:lnTo>
                <a:lnTo>
                  <a:pt x="2218242" y="931484"/>
                </a:lnTo>
                <a:lnTo>
                  <a:pt x="2217941" y="924458"/>
                </a:lnTo>
                <a:lnTo>
                  <a:pt x="2231240" y="912269"/>
                </a:lnTo>
                <a:lnTo>
                  <a:pt x="2236215" y="905241"/>
                </a:lnTo>
                <a:lnTo>
                  <a:pt x="2246325" y="898616"/>
                </a:lnTo>
                <a:lnTo>
                  <a:pt x="2257649" y="890621"/>
                </a:lnTo>
                <a:lnTo>
                  <a:pt x="2271237" y="879138"/>
                </a:lnTo>
                <a:lnTo>
                  <a:pt x="2275967" y="870620"/>
                </a:lnTo>
                <a:lnTo>
                  <a:pt x="2281396" y="862972"/>
                </a:lnTo>
                <a:lnTo>
                  <a:pt x="2291282" y="854909"/>
                </a:lnTo>
                <a:lnTo>
                  <a:pt x="2303265" y="845383"/>
                </a:lnTo>
                <a:lnTo>
                  <a:pt x="2316191" y="832985"/>
                </a:lnTo>
                <a:lnTo>
                  <a:pt x="2324224" y="823947"/>
                </a:lnTo>
                <a:lnTo>
                  <a:pt x="2328706" y="816545"/>
                </a:lnTo>
                <a:lnTo>
                  <a:pt x="2337954" y="807008"/>
                </a:lnTo>
                <a:lnTo>
                  <a:pt x="2349335" y="798032"/>
                </a:lnTo>
                <a:lnTo>
                  <a:pt x="2355002" y="790010"/>
                </a:lnTo>
                <a:lnTo>
                  <a:pt x="2365877" y="781760"/>
                </a:lnTo>
                <a:lnTo>
                  <a:pt x="2379133" y="774812"/>
                </a:lnTo>
                <a:lnTo>
                  <a:pt x="2396107" y="771624"/>
                </a:lnTo>
                <a:lnTo>
                  <a:pt x="2411370" y="771080"/>
                </a:lnTo>
                <a:lnTo>
                  <a:pt x="2423838" y="772507"/>
                </a:lnTo>
                <a:lnTo>
                  <a:pt x="2432424" y="775229"/>
                </a:lnTo>
                <a:lnTo>
                  <a:pt x="2439923" y="782523"/>
                </a:lnTo>
                <a:lnTo>
                  <a:pt x="2443276" y="780427"/>
                </a:lnTo>
                <a:lnTo>
                  <a:pt x="2446019" y="776947"/>
                </a:lnTo>
                <a:lnTo>
                  <a:pt x="2448775" y="773442"/>
                </a:lnTo>
                <a:lnTo>
                  <a:pt x="2454859" y="775182"/>
                </a:lnTo>
                <a:lnTo>
                  <a:pt x="2465235" y="776579"/>
                </a:lnTo>
                <a:lnTo>
                  <a:pt x="2475598" y="777989"/>
                </a:lnTo>
                <a:lnTo>
                  <a:pt x="2478049" y="770991"/>
                </a:lnTo>
                <a:lnTo>
                  <a:pt x="2485059" y="773442"/>
                </a:lnTo>
                <a:lnTo>
                  <a:pt x="2492070" y="775906"/>
                </a:lnTo>
                <a:lnTo>
                  <a:pt x="2497861" y="777290"/>
                </a:lnTo>
                <a:lnTo>
                  <a:pt x="2502128" y="767854"/>
                </a:lnTo>
                <a:lnTo>
                  <a:pt x="2512472" y="761386"/>
                </a:lnTo>
                <a:lnTo>
                  <a:pt x="2526108" y="761867"/>
                </a:lnTo>
                <a:lnTo>
                  <a:pt x="2536840" y="768853"/>
                </a:lnTo>
                <a:lnTo>
                  <a:pt x="2545727" y="768184"/>
                </a:lnTo>
                <a:lnTo>
                  <a:pt x="2553982" y="761923"/>
                </a:lnTo>
                <a:lnTo>
                  <a:pt x="2553982" y="774852"/>
                </a:lnTo>
                <a:lnTo>
                  <a:pt x="2560993" y="775906"/>
                </a:lnTo>
                <a:lnTo>
                  <a:pt x="2568016" y="776947"/>
                </a:lnTo>
                <a:lnTo>
                  <a:pt x="2563431" y="783932"/>
                </a:lnTo>
                <a:lnTo>
                  <a:pt x="2557335" y="783234"/>
                </a:lnTo>
                <a:lnTo>
                  <a:pt x="2551226" y="782523"/>
                </a:lnTo>
                <a:lnTo>
                  <a:pt x="2543619" y="786714"/>
                </a:lnTo>
                <a:lnTo>
                  <a:pt x="2550629" y="791286"/>
                </a:lnTo>
                <a:lnTo>
                  <a:pt x="2557652" y="795807"/>
                </a:lnTo>
                <a:lnTo>
                  <a:pt x="2565895" y="787082"/>
                </a:lnTo>
                <a:lnTo>
                  <a:pt x="2571368" y="787768"/>
                </a:lnTo>
                <a:lnTo>
                  <a:pt x="2576855" y="788466"/>
                </a:lnTo>
                <a:lnTo>
                  <a:pt x="2585402" y="789178"/>
                </a:lnTo>
                <a:lnTo>
                  <a:pt x="2593009" y="783577"/>
                </a:lnTo>
                <a:lnTo>
                  <a:pt x="2600655" y="777989"/>
                </a:lnTo>
                <a:lnTo>
                  <a:pt x="2602776" y="788123"/>
                </a:lnTo>
                <a:lnTo>
                  <a:pt x="2607665" y="783234"/>
                </a:lnTo>
                <a:lnTo>
                  <a:pt x="2612542" y="778332"/>
                </a:lnTo>
                <a:lnTo>
                  <a:pt x="2623527" y="776947"/>
                </a:lnTo>
                <a:lnTo>
                  <a:pt x="2629014" y="777290"/>
                </a:lnTo>
                <a:lnTo>
                  <a:pt x="2634500" y="777633"/>
                </a:lnTo>
                <a:lnTo>
                  <a:pt x="2629941" y="769950"/>
                </a:lnTo>
                <a:lnTo>
                  <a:pt x="2620784" y="769950"/>
                </a:lnTo>
                <a:lnTo>
                  <a:pt x="2613856" y="765604"/>
                </a:lnTo>
                <a:lnTo>
                  <a:pt x="2618727" y="751088"/>
                </a:lnTo>
                <a:lnTo>
                  <a:pt x="2626750" y="739542"/>
                </a:lnTo>
                <a:lnTo>
                  <a:pt x="2636223" y="730551"/>
                </a:lnTo>
                <a:lnTo>
                  <a:pt x="2640554" y="7269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44161" y="1952498"/>
            <a:ext cx="2799838" cy="1546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03444" y="2158137"/>
            <a:ext cx="2640965" cy="1341120"/>
          </a:xfrm>
          <a:custGeom>
            <a:avLst/>
            <a:gdLst/>
            <a:ahLst/>
            <a:cxnLst/>
            <a:rect l="l" t="t" r="r" b="b"/>
            <a:pathLst>
              <a:path w="2640965" h="1341120">
                <a:moveTo>
                  <a:pt x="2640554" y="317506"/>
                </a:moveTo>
                <a:lnTo>
                  <a:pt x="2639018" y="317631"/>
                </a:lnTo>
                <a:lnTo>
                  <a:pt x="2628655" y="319213"/>
                </a:lnTo>
                <a:lnTo>
                  <a:pt x="2621474" y="321011"/>
                </a:lnTo>
                <a:lnTo>
                  <a:pt x="2609816" y="323300"/>
                </a:lnTo>
                <a:lnTo>
                  <a:pt x="2595864" y="324077"/>
                </a:lnTo>
                <a:lnTo>
                  <a:pt x="2582282" y="324127"/>
                </a:lnTo>
                <a:lnTo>
                  <a:pt x="2569723" y="322533"/>
                </a:lnTo>
                <a:lnTo>
                  <a:pt x="2568448" y="317795"/>
                </a:lnTo>
                <a:lnTo>
                  <a:pt x="2559713" y="307532"/>
                </a:lnTo>
                <a:lnTo>
                  <a:pt x="2547865" y="302445"/>
                </a:lnTo>
                <a:lnTo>
                  <a:pt x="2539034" y="309181"/>
                </a:lnTo>
                <a:lnTo>
                  <a:pt x="2533853" y="303936"/>
                </a:lnTo>
                <a:lnTo>
                  <a:pt x="2533853" y="300088"/>
                </a:lnTo>
                <a:lnTo>
                  <a:pt x="2525707" y="293971"/>
                </a:lnTo>
                <a:lnTo>
                  <a:pt x="2511213" y="290067"/>
                </a:lnTo>
                <a:lnTo>
                  <a:pt x="2500604" y="292049"/>
                </a:lnTo>
                <a:lnTo>
                  <a:pt x="2497251" y="282613"/>
                </a:lnTo>
                <a:lnTo>
                  <a:pt x="2505786" y="282613"/>
                </a:lnTo>
                <a:lnTo>
                  <a:pt x="2517007" y="282654"/>
                </a:lnTo>
                <a:lnTo>
                  <a:pt x="2524039" y="279081"/>
                </a:lnTo>
                <a:lnTo>
                  <a:pt x="2486045" y="262465"/>
                </a:lnTo>
                <a:lnTo>
                  <a:pt x="2459565" y="260484"/>
                </a:lnTo>
                <a:lnTo>
                  <a:pt x="2454000" y="265486"/>
                </a:lnTo>
                <a:lnTo>
                  <a:pt x="2450398" y="274713"/>
                </a:lnTo>
                <a:lnTo>
                  <a:pt x="2437516" y="286368"/>
                </a:lnTo>
                <a:lnTo>
                  <a:pt x="2428075" y="288970"/>
                </a:lnTo>
                <a:lnTo>
                  <a:pt x="2422739" y="286055"/>
                </a:lnTo>
                <a:lnTo>
                  <a:pt x="2423452" y="275628"/>
                </a:lnTo>
                <a:lnTo>
                  <a:pt x="2438082" y="276682"/>
                </a:lnTo>
                <a:lnTo>
                  <a:pt x="2438082" y="270395"/>
                </a:lnTo>
                <a:lnTo>
                  <a:pt x="2428921" y="266120"/>
                </a:lnTo>
                <a:lnTo>
                  <a:pt x="2415948" y="263449"/>
                </a:lnTo>
                <a:lnTo>
                  <a:pt x="2411844" y="257124"/>
                </a:lnTo>
                <a:lnTo>
                  <a:pt x="2419172" y="253631"/>
                </a:lnTo>
                <a:lnTo>
                  <a:pt x="2426487" y="256070"/>
                </a:lnTo>
                <a:lnTo>
                  <a:pt x="2433802" y="258521"/>
                </a:lnTo>
                <a:lnTo>
                  <a:pt x="2446629" y="259918"/>
                </a:lnTo>
                <a:lnTo>
                  <a:pt x="2447226" y="256070"/>
                </a:lnTo>
                <a:lnTo>
                  <a:pt x="2447848" y="252234"/>
                </a:lnTo>
                <a:lnTo>
                  <a:pt x="2439619" y="251536"/>
                </a:lnTo>
                <a:lnTo>
                  <a:pt x="2427401" y="249072"/>
                </a:lnTo>
                <a:lnTo>
                  <a:pt x="2417346" y="246855"/>
                </a:lnTo>
                <a:lnTo>
                  <a:pt x="2404310" y="244000"/>
                </a:lnTo>
                <a:lnTo>
                  <a:pt x="2390211" y="241446"/>
                </a:lnTo>
                <a:lnTo>
                  <a:pt x="2376968" y="240132"/>
                </a:lnTo>
                <a:lnTo>
                  <a:pt x="2359559" y="239424"/>
                </a:lnTo>
                <a:lnTo>
                  <a:pt x="2348327" y="235897"/>
                </a:lnTo>
                <a:lnTo>
                  <a:pt x="2339916" y="233128"/>
                </a:lnTo>
                <a:lnTo>
                  <a:pt x="2330437" y="232308"/>
                </a:lnTo>
                <a:lnTo>
                  <a:pt x="2330424" y="238252"/>
                </a:lnTo>
                <a:lnTo>
                  <a:pt x="2334386" y="243827"/>
                </a:lnTo>
                <a:lnTo>
                  <a:pt x="2331640" y="249805"/>
                </a:lnTo>
                <a:lnTo>
                  <a:pt x="2319308" y="251549"/>
                </a:lnTo>
                <a:lnTo>
                  <a:pt x="2306502" y="252419"/>
                </a:lnTo>
                <a:lnTo>
                  <a:pt x="2297503" y="257804"/>
                </a:lnTo>
                <a:lnTo>
                  <a:pt x="2297024" y="265602"/>
                </a:lnTo>
                <a:lnTo>
                  <a:pt x="2305015" y="268397"/>
                </a:lnTo>
                <a:lnTo>
                  <a:pt x="2312370" y="265762"/>
                </a:lnTo>
                <a:lnTo>
                  <a:pt x="2311787" y="270313"/>
                </a:lnTo>
                <a:lnTo>
                  <a:pt x="2306578" y="275617"/>
                </a:lnTo>
                <a:lnTo>
                  <a:pt x="2315489" y="282625"/>
                </a:lnTo>
                <a:lnTo>
                  <a:pt x="2314257" y="290652"/>
                </a:lnTo>
                <a:lnTo>
                  <a:pt x="2314574" y="294843"/>
                </a:lnTo>
                <a:lnTo>
                  <a:pt x="2314867" y="299034"/>
                </a:lnTo>
                <a:lnTo>
                  <a:pt x="2302370" y="301142"/>
                </a:lnTo>
                <a:lnTo>
                  <a:pt x="2297798" y="294843"/>
                </a:lnTo>
                <a:lnTo>
                  <a:pt x="2293213" y="288569"/>
                </a:lnTo>
                <a:lnTo>
                  <a:pt x="2286812" y="294144"/>
                </a:lnTo>
                <a:lnTo>
                  <a:pt x="2278265" y="293446"/>
                </a:lnTo>
                <a:lnTo>
                  <a:pt x="2269731" y="292747"/>
                </a:lnTo>
                <a:lnTo>
                  <a:pt x="2263330" y="297281"/>
                </a:lnTo>
                <a:lnTo>
                  <a:pt x="2272474" y="298704"/>
                </a:lnTo>
                <a:lnTo>
                  <a:pt x="2280446" y="303235"/>
                </a:lnTo>
                <a:lnTo>
                  <a:pt x="2273475" y="307995"/>
                </a:lnTo>
                <a:lnTo>
                  <a:pt x="2263326" y="303665"/>
                </a:lnTo>
                <a:lnTo>
                  <a:pt x="2258493" y="297036"/>
                </a:lnTo>
                <a:lnTo>
                  <a:pt x="2246355" y="295844"/>
                </a:lnTo>
                <a:lnTo>
                  <a:pt x="2233231" y="292091"/>
                </a:lnTo>
                <a:lnTo>
                  <a:pt x="2218276" y="293721"/>
                </a:lnTo>
                <a:lnTo>
                  <a:pt x="2208105" y="297883"/>
                </a:lnTo>
                <a:lnTo>
                  <a:pt x="2192345" y="297956"/>
                </a:lnTo>
                <a:lnTo>
                  <a:pt x="2179653" y="294161"/>
                </a:lnTo>
                <a:lnTo>
                  <a:pt x="2171152" y="288312"/>
                </a:lnTo>
                <a:lnTo>
                  <a:pt x="2164816" y="279133"/>
                </a:lnTo>
                <a:lnTo>
                  <a:pt x="2163305" y="277025"/>
                </a:lnTo>
                <a:lnTo>
                  <a:pt x="2157806" y="285064"/>
                </a:lnTo>
                <a:lnTo>
                  <a:pt x="2152403" y="299056"/>
                </a:lnTo>
                <a:lnTo>
                  <a:pt x="2147402" y="309199"/>
                </a:lnTo>
                <a:lnTo>
                  <a:pt x="2141029" y="310565"/>
                </a:lnTo>
                <a:lnTo>
                  <a:pt x="2138895" y="324180"/>
                </a:lnTo>
                <a:lnTo>
                  <a:pt x="2133409" y="327685"/>
                </a:lnTo>
                <a:lnTo>
                  <a:pt x="2127897" y="331177"/>
                </a:lnTo>
                <a:lnTo>
                  <a:pt x="2127605" y="322440"/>
                </a:lnTo>
                <a:lnTo>
                  <a:pt x="2120595" y="323138"/>
                </a:lnTo>
                <a:lnTo>
                  <a:pt x="2111839" y="318592"/>
                </a:lnTo>
                <a:lnTo>
                  <a:pt x="2100624" y="307628"/>
                </a:lnTo>
                <a:lnTo>
                  <a:pt x="2091834" y="296017"/>
                </a:lnTo>
                <a:lnTo>
                  <a:pt x="2085181" y="283012"/>
                </a:lnTo>
                <a:lnTo>
                  <a:pt x="2076071" y="272087"/>
                </a:lnTo>
                <a:lnTo>
                  <a:pt x="2067229" y="264452"/>
                </a:lnTo>
                <a:lnTo>
                  <a:pt x="2074532" y="263067"/>
                </a:lnTo>
                <a:lnTo>
                  <a:pt x="2079129" y="267589"/>
                </a:lnTo>
                <a:lnTo>
                  <a:pt x="2083701" y="272135"/>
                </a:lnTo>
                <a:lnTo>
                  <a:pt x="2089480" y="272135"/>
                </a:lnTo>
                <a:lnTo>
                  <a:pt x="2094052" y="269354"/>
                </a:lnTo>
                <a:lnTo>
                  <a:pt x="2098636" y="266547"/>
                </a:lnTo>
                <a:lnTo>
                  <a:pt x="2098027" y="253631"/>
                </a:lnTo>
                <a:lnTo>
                  <a:pt x="2090102" y="253263"/>
                </a:lnTo>
                <a:lnTo>
                  <a:pt x="2082152" y="252920"/>
                </a:lnTo>
                <a:lnTo>
                  <a:pt x="2085212" y="245249"/>
                </a:lnTo>
                <a:lnTo>
                  <a:pt x="2089188" y="243827"/>
                </a:lnTo>
                <a:lnTo>
                  <a:pt x="2087187" y="236461"/>
                </a:lnTo>
                <a:lnTo>
                  <a:pt x="2084118" y="227919"/>
                </a:lnTo>
                <a:lnTo>
                  <a:pt x="2089784" y="226047"/>
                </a:lnTo>
                <a:lnTo>
                  <a:pt x="2087664" y="220090"/>
                </a:lnTo>
                <a:lnTo>
                  <a:pt x="2080945" y="219036"/>
                </a:lnTo>
                <a:lnTo>
                  <a:pt x="2074252" y="217995"/>
                </a:lnTo>
                <a:lnTo>
                  <a:pt x="2067229" y="211709"/>
                </a:lnTo>
                <a:lnTo>
                  <a:pt x="2066912" y="207860"/>
                </a:lnTo>
                <a:lnTo>
                  <a:pt x="2056787" y="204711"/>
                </a:lnTo>
                <a:lnTo>
                  <a:pt x="2041847" y="205644"/>
                </a:lnTo>
                <a:lnTo>
                  <a:pt x="2040686" y="213804"/>
                </a:lnTo>
                <a:lnTo>
                  <a:pt x="2030310" y="212051"/>
                </a:lnTo>
                <a:lnTo>
                  <a:pt x="2031847" y="207518"/>
                </a:lnTo>
                <a:lnTo>
                  <a:pt x="2027037" y="203955"/>
                </a:lnTo>
                <a:lnTo>
                  <a:pt x="2012546" y="201346"/>
                </a:lnTo>
                <a:lnTo>
                  <a:pt x="1997290" y="192172"/>
                </a:lnTo>
                <a:lnTo>
                  <a:pt x="1991282" y="184927"/>
                </a:lnTo>
                <a:lnTo>
                  <a:pt x="1985479" y="183756"/>
                </a:lnTo>
                <a:lnTo>
                  <a:pt x="1987003" y="199478"/>
                </a:lnTo>
                <a:lnTo>
                  <a:pt x="1980310" y="195986"/>
                </a:lnTo>
                <a:lnTo>
                  <a:pt x="1971416" y="197184"/>
                </a:lnTo>
                <a:lnTo>
                  <a:pt x="1969639" y="207442"/>
                </a:lnTo>
                <a:lnTo>
                  <a:pt x="1973579" y="217284"/>
                </a:lnTo>
                <a:lnTo>
                  <a:pt x="1970239" y="218681"/>
                </a:lnTo>
                <a:lnTo>
                  <a:pt x="1969630" y="226021"/>
                </a:lnTo>
                <a:lnTo>
                  <a:pt x="1969007" y="233349"/>
                </a:lnTo>
                <a:lnTo>
                  <a:pt x="1965350" y="230212"/>
                </a:lnTo>
                <a:lnTo>
                  <a:pt x="1957425" y="227063"/>
                </a:lnTo>
                <a:lnTo>
                  <a:pt x="1950027" y="228158"/>
                </a:lnTo>
                <a:lnTo>
                  <a:pt x="1940444" y="231157"/>
                </a:lnTo>
                <a:lnTo>
                  <a:pt x="1921374" y="227988"/>
                </a:lnTo>
                <a:lnTo>
                  <a:pt x="1910424" y="227317"/>
                </a:lnTo>
                <a:lnTo>
                  <a:pt x="1905104" y="224717"/>
                </a:lnTo>
                <a:lnTo>
                  <a:pt x="1901609" y="217639"/>
                </a:lnTo>
                <a:lnTo>
                  <a:pt x="1896427" y="216954"/>
                </a:lnTo>
                <a:lnTo>
                  <a:pt x="1895805" y="222186"/>
                </a:lnTo>
                <a:lnTo>
                  <a:pt x="1886386" y="225071"/>
                </a:lnTo>
                <a:lnTo>
                  <a:pt x="1871264" y="221905"/>
                </a:lnTo>
                <a:lnTo>
                  <a:pt x="1864715" y="209956"/>
                </a:lnTo>
                <a:lnTo>
                  <a:pt x="1871408" y="208559"/>
                </a:lnTo>
                <a:lnTo>
                  <a:pt x="1875383" y="206476"/>
                </a:lnTo>
                <a:lnTo>
                  <a:pt x="1873584" y="203383"/>
                </a:lnTo>
                <a:lnTo>
                  <a:pt x="1859591" y="202118"/>
                </a:lnTo>
                <a:lnTo>
                  <a:pt x="1846074" y="200950"/>
                </a:lnTo>
                <a:lnTo>
                  <a:pt x="1834670" y="197576"/>
                </a:lnTo>
                <a:lnTo>
                  <a:pt x="1823264" y="195423"/>
                </a:lnTo>
                <a:lnTo>
                  <a:pt x="1808865" y="196931"/>
                </a:lnTo>
                <a:lnTo>
                  <a:pt x="1793231" y="198723"/>
                </a:lnTo>
                <a:lnTo>
                  <a:pt x="1779109" y="200631"/>
                </a:lnTo>
                <a:lnTo>
                  <a:pt x="1769244" y="202488"/>
                </a:lnTo>
                <a:lnTo>
                  <a:pt x="1766593" y="209784"/>
                </a:lnTo>
                <a:lnTo>
                  <a:pt x="1764870" y="215762"/>
                </a:lnTo>
                <a:lnTo>
                  <a:pt x="1760309" y="208921"/>
                </a:lnTo>
                <a:lnTo>
                  <a:pt x="1760904" y="195384"/>
                </a:lnTo>
                <a:lnTo>
                  <a:pt x="1759496" y="185140"/>
                </a:lnTo>
                <a:lnTo>
                  <a:pt x="1748815" y="184099"/>
                </a:lnTo>
                <a:lnTo>
                  <a:pt x="1750326" y="190042"/>
                </a:lnTo>
                <a:lnTo>
                  <a:pt x="1743042" y="195542"/>
                </a:lnTo>
                <a:lnTo>
                  <a:pt x="1730225" y="194436"/>
                </a:lnTo>
                <a:lnTo>
                  <a:pt x="1721506" y="187270"/>
                </a:lnTo>
                <a:lnTo>
                  <a:pt x="1709532" y="181012"/>
                </a:lnTo>
                <a:lnTo>
                  <a:pt x="1695611" y="181108"/>
                </a:lnTo>
                <a:lnTo>
                  <a:pt x="1685354" y="187018"/>
                </a:lnTo>
                <a:lnTo>
                  <a:pt x="1681546" y="193642"/>
                </a:lnTo>
                <a:lnTo>
                  <a:pt x="1685391" y="199136"/>
                </a:lnTo>
                <a:lnTo>
                  <a:pt x="1694218" y="195986"/>
                </a:lnTo>
                <a:lnTo>
                  <a:pt x="1694510" y="198767"/>
                </a:lnTo>
                <a:lnTo>
                  <a:pt x="1684763" y="202954"/>
                </a:lnTo>
                <a:lnTo>
                  <a:pt x="1670590" y="205488"/>
                </a:lnTo>
                <a:lnTo>
                  <a:pt x="1662295" y="212253"/>
                </a:lnTo>
                <a:lnTo>
                  <a:pt x="1647421" y="217552"/>
                </a:lnTo>
                <a:lnTo>
                  <a:pt x="1627907" y="220878"/>
                </a:lnTo>
                <a:lnTo>
                  <a:pt x="1616202" y="223665"/>
                </a:lnTo>
                <a:lnTo>
                  <a:pt x="1608398" y="227753"/>
                </a:lnTo>
                <a:lnTo>
                  <a:pt x="1601414" y="232427"/>
                </a:lnTo>
                <a:lnTo>
                  <a:pt x="1601015" y="228759"/>
                </a:lnTo>
                <a:lnTo>
                  <a:pt x="1604823" y="221091"/>
                </a:lnTo>
                <a:lnTo>
                  <a:pt x="1616238" y="211054"/>
                </a:lnTo>
                <a:lnTo>
                  <a:pt x="1624490" y="207186"/>
                </a:lnTo>
                <a:lnTo>
                  <a:pt x="1634720" y="199007"/>
                </a:lnTo>
                <a:lnTo>
                  <a:pt x="1646414" y="196361"/>
                </a:lnTo>
                <a:lnTo>
                  <a:pt x="1660730" y="189846"/>
                </a:lnTo>
                <a:lnTo>
                  <a:pt x="1667078" y="183216"/>
                </a:lnTo>
                <a:lnTo>
                  <a:pt x="1678635" y="177188"/>
                </a:lnTo>
                <a:lnTo>
                  <a:pt x="1688380" y="168765"/>
                </a:lnTo>
                <a:lnTo>
                  <a:pt x="1697017" y="161476"/>
                </a:lnTo>
                <a:lnTo>
                  <a:pt x="1711624" y="154848"/>
                </a:lnTo>
                <a:lnTo>
                  <a:pt x="1723219" y="151631"/>
                </a:lnTo>
                <a:lnTo>
                  <a:pt x="1729600" y="151968"/>
                </a:lnTo>
                <a:lnTo>
                  <a:pt x="1730819" y="139026"/>
                </a:lnTo>
                <a:lnTo>
                  <a:pt x="1733854" y="139026"/>
                </a:lnTo>
                <a:lnTo>
                  <a:pt x="1744108" y="135139"/>
                </a:lnTo>
                <a:lnTo>
                  <a:pt x="1757387" y="128614"/>
                </a:lnTo>
                <a:lnTo>
                  <a:pt x="1764969" y="124714"/>
                </a:lnTo>
                <a:lnTo>
                  <a:pt x="1768030" y="118071"/>
                </a:lnTo>
                <a:lnTo>
                  <a:pt x="1768335" y="113525"/>
                </a:lnTo>
                <a:lnTo>
                  <a:pt x="1768640" y="109004"/>
                </a:lnTo>
                <a:lnTo>
                  <a:pt x="1760105" y="109689"/>
                </a:lnTo>
                <a:lnTo>
                  <a:pt x="1759178" y="105498"/>
                </a:lnTo>
                <a:lnTo>
                  <a:pt x="1758264" y="101307"/>
                </a:lnTo>
                <a:lnTo>
                  <a:pt x="1763140" y="104101"/>
                </a:lnTo>
                <a:lnTo>
                  <a:pt x="1769554" y="101307"/>
                </a:lnTo>
                <a:lnTo>
                  <a:pt x="1775955" y="98526"/>
                </a:lnTo>
                <a:lnTo>
                  <a:pt x="1769554" y="88722"/>
                </a:lnTo>
                <a:lnTo>
                  <a:pt x="1764372" y="90474"/>
                </a:lnTo>
                <a:lnTo>
                  <a:pt x="1759178" y="92227"/>
                </a:lnTo>
                <a:lnTo>
                  <a:pt x="1767116" y="85242"/>
                </a:lnTo>
                <a:lnTo>
                  <a:pt x="1762544" y="78955"/>
                </a:lnTo>
                <a:lnTo>
                  <a:pt x="1754510" y="77528"/>
                </a:lnTo>
                <a:lnTo>
                  <a:pt x="1749152" y="77163"/>
                </a:lnTo>
                <a:lnTo>
                  <a:pt x="1749437" y="69519"/>
                </a:lnTo>
                <a:lnTo>
                  <a:pt x="1748497" y="61125"/>
                </a:lnTo>
                <a:lnTo>
                  <a:pt x="1744827" y="56934"/>
                </a:lnTo>
                <a:lnTo>
                  <a:pt x="1738377" y="57673"/>
                </a:lnTo>
                <a:lnTo>
                  <a:pt x="1729442" y="59268"/>
                </a:lnTo>
                <a:lnTo>
                  <a:pt x="1715587" y="52158"/>
                </a:lnTo>
                <a:lnTo>
                  <a:pt x="1701806" y="48875"/>
                </a:lnTo>
                <a:lnTo>
                  <a:pt x="1696961" y="52412"/>
                </a:lnTo>
                <a:lnTo>
                  <a:pt x="1686280" y="45415"/>
                </a:lnTo>
                <a:lnTo>
                  <a:pt x="1684159" y="48209"/>
                </a:lnTo>
                <a:lnTo>
                  <a:pt x="1673013" y="50261"/>
                </a:lnTo>
                <a:lnTo>
                  <a:pt x="1659094" y="48989"/>
                </a:lnTo>
                <a:lnTo>
                  <a:pt x="1653336" y="47167"/>
                </a:lnTo>
                <a:lnTo>
                  <a:pt x="1645716" y="51358"/>
                </a:lnTo>
                <a:lnTo>
                  <a:pt x="1645411" y="57645"/>
                </a:lnTo>
                <a:lnTo>
                  <a:pt x="1635304" y="61759"/>
                </a:lnTo>
                <a:lnTo>
                  <a:pt x="1620827" y="60722"/>
                </a:lnTo>
                <a:lnTo>
                  <a:pt x="1623040" y="53597"/>
                </a:lnTo>
                <a:lnTo>
                  <a:pt x="1632010" y="42489"/>
                </a:lnTo>
                <a:lnTo>
                  <a:pt x="1625696" y="38326"/>
                </a:lnTo>
                <a:lnTo>
                  <a:pt x="1610858" y="37389"/>
                </a:lnTo>
                <a:lnTo>
                  <a:pt x="1600792" y="35901"/>
                </a:lnTo>
                <a:lnTo>
                  <a:pt x="1598764" y="32143"/>
                </a:lnTo>
                <a:lnTo>
                  <a:pt x="1583220" y="31076"/>
                </a:lnTo>
                <a:lnTo>
                  <a:pt x="1576184" y="31445"/>
                </a:lnTo>
                <a:lnTo>
                  <a:pt x="1569161" y="31788"/>
                </a:lnTo>
                <a:lnTo>
                  <a:pt x="1575892" y="29349"/>
                </a:lnTo>
                <a:lnTo>
                  <a:pt x="1582292" y="28651"/>
                </a:lnTo>
                <a:lnTo>
                  <a:pt x="1588693" y="27939"/>
                </a:lnTo>
                <a:lnTo>
                  <a:pt x="1594484" y="21640"/>
                </a:lnTo>
                <a:lnTo>
                  <a:pt x="1601508" y="20269"/>
                </a:lnTo>
                <a:lnTo>
                  <a:pt x="1608518" y="18859"/>
                </a:lnTo>
                <a:lnTo>
                  <a:pt x="1606994" y="16078"/>
                </a:lnTo>
                <a:lnTo>
                  <a:pt x="1603946" y="11175"/>
                </a:lnTo>
                <a:lnTo>
                  <a:pt x="1600885" y="6286"/>
                </a:lnTo>
                <a:lnTo>
                  <a:pt x="1593557" y="8737"/>
                </a:lnTo>
                <a:lnTo>
                  <a:pt x="1586547" y="6286"/>
                </a:lnTo>
                <a:lnTo>
                  <a:pt x="1579549" y="3860"/>
                </a:lnTo>
                <a:lnTo>
                  <a:pt x="1571002" y="342"/>
                </a:lnTo>
                <a:lnTo>
                  <a:pt x="1564906" y="0"/>
                </a:lnTo>
                <a:lnTo>
                  <a:pt x="1555618" y="1640"/>
                </a:lnTo>
                <a:lnTo>
                  <a:pt x="1541702" y="5704"/>
                </a:lnTo>
                <a:lnTo>
                  <a:pt x="1527077" y="13006"/>
                </a:lnTo>
                <a:lnTo>
                  <a:pt x="1519551" y="22011"/>
                </a:lnTo>
                <a:lnTo>
                  <a:pt x="1508419" y="31298"/>
                </a:lnTo>
                <a:lnTo>
                  <a:pt x="1500678" y="40895"/>
                </a:lnTo>
                <a:lnTo>
                  <a:pt x="1500229" y="46591"/>
                </a:lnTo>
                <a:lnTo>
                  <a:pt x="1506956" y="48209"/>
                </a:lnTo>
                <a:lnTo>
                  <a:pt x="1503908" y="52412"/>
                </a:lnTo>
                <a:lnTo>
                  <a:pt x="1504822" y="56934"/>
                </a:lnTo>
                <a:lnTo>
                  <a:pt x="1505737" y="61480"/>
                </a:lnTo>
                <a:lnTo>
                  <a:pt x="1500238" y="62522"/>
                </a:lnTo>
                <a:lnTo>
                  <a:pt x="1493240" y="61125"/>
                </a:lnTo>
                <a:lnTo>
                  <a:pt x="1479670" y="60516"/>
                </a:lnTo>
                <a:lnTo>
                  <a:pt x="1465013" y="62784"/>
                </a:lnTo>
                <a:lnTo>
                  <a:pt x="1462112" y="71983"/>
                </a:lnTo>
                <a:lnTo>
                  <a:pt x="1476159" y="74752"/>
                </a:lnTo>
                <a:lnTo>
                  <a:pt x="1475244" y="77901"/>
                </a:lnTo>
                <a:lnTo>
                  <a:pt x="1474330" y="81051"/>
                </a:lnTo>
                <a:lnTo>
                  <a:pt x="1464563" y="77546"/>
                </a:lnTo>
                <a:lnTo>
                  <a:pt x="1459687" y="74409"/>
                </a:lnTo>
                <a:lnTo>
                  <a:pt x="1454797" y="71272"/>
                </a:lnTo>
                <a:lnTo>
                  <a:pt x="1443812" y="72999"/>
                </a:lnTo>
                <a:lnTo>
                  <a:pt x="1441691" y="78955"/>
                </a:lnTo>
                <a:lnTo>
                  <a:pt x="1439557" y="84899"/>
                </a:lnTo>
                <a:lnTo>
                  <a:pt x="1430997" y="83489"/>
                </a:lnTo>
                <a:lnTo>
                  <a:pt x="1428267" y="82092"/>
                </a:lnTo>
                <a:lnTo>
                  <a:pt x="1425524" y="80695"/>
                </a:lnTo>
                <a:lnTo>
                  <a:pt x="1419415" y="84899"/>
                </a:lnTo>
                <a:lnTo>
                  <a:pt x="1414856" y="83146"/>
                </a:lnTo>
                <a:lnTo>
                  <a:pt x="1417295" y="77290"/>
                </a:lnTo>
                <a:lnTo>
                  <a:pt x="1420653" y="69869"/>
                </a:lnTo>
                <a:lnTo>
                  <a:pt x="1417281" y="66027"/>
                </a:lnTo>
                <a:lnTo>
                  <a:pt x="1402651" y="69519"/>
                </a:lnTo>
                <a:lnTo>
                  <a:pt x="1401127" y="75819"/>
                </a:lnTo>
                <a:lnTo>
                  <a:pt x="1399590" y="82092"/>
                </a:lnTo>
                <a:lnTo>
                  <a:pt x="1390751" y="71272"/>
                </a:lnTo>
                <a:lnTo>
                  <a:pt x="1387398" y="73355"/>
                </a:lnTo>
                <a:lnTo>
                  <a:pt x="1384045" y="75450"/>
                </a:lnTo>
                <a:lnTo>
                  <a:pt x="1380388" y="77901"/>
                </a:lnTo>
                <a:lnTo>
                  <a:pt x="1373974" y="81051"/>
                </a:lnTo>
                <a:lnTo>
                  <a:pt x="1367561" y="84188"/>
                </a:lnTo>
                <a:lnTo>
                  <a:pt x="1356601" y="77546"/>
                </a:lnTo>
                <a:lnTo>
                  <a:pt x="1354162" y="83146"/>
                </a:lnTo>
                <a:lnTo>
                  <a:pt x="1351711" y="88722"/>
                </a:lnTo>
                <a:lnTo>
                  <a:pt x="1366367" y="90474"/>
                </a:lnTo>
                <a:lnTo>
                  <a:pt x="1366659" y="92913"/>
                </a:lnTo>
                <a:lnTo>
                  <a:pt x="1356969" y="94798"/>
                </a:lnTo>
                <a:lnTo>
                  <a:pt x="1339569" y="96449"/>
                </a:lnTo>
                <a:lnTo>
                  <a:pt x="1329164" y="101223"/>
                </a:lnTo>
                <a:lnTo>
                  <a:pt x="1316218" y="102772"/>
                </a:lnTo>
                <a:lnTo>
                  <a:pt x="1301519" y="105008"/>
                </a:lnTo>
                <a:lnTo>
                  <a:pt x="1295289" y="109093"/>
                </a:lnTo>
                <a:lnTo>
                  <a:pt x="1289593" y="112881"/>
                </a:lnTo>
                <a:lnTo>
                  <a:pt x="1276375" y="116001"/>
                </a:lnTo>
                <a:lnTo>
                  <a:pt x="1271498" y="116332"/>
                </a:lnTo>
                <a:lnTo>
                  <a:pt x="1267840" y="122618"/>
                </a:lnTo>
                <a:lnTo>
                  <a:pt x="1264183" y="128917"/>
                </a:lnTo>
                <a:lnTo>
                  <a:pt x="1255623" y="129959"/>
                </a:lnTo>
                <a:lnTo>
                  <a:pt x="1251978" y="125069"/>
                </a:lnTo>
                <a:lnTo>
                  <a:pt x="1248321" y="120180"/>
                </a:lnTo>
                <a:lnTo>
                  <a:pt x="1238249" y="127507"/>
                </a:lnTo>
                <a:lnTo>
                  <a:pt x="1243736" y="128206"/>
                </a:lnTo>
                <a:lnTo>
                  <a:pt x="1249222" y="128917"/>
                </a:lnTo>
                <a:lnTo>
                  <a:pt x="1244053" y="135204"/>
                </a:lnTo>
                <a:lnTo>
                  <a:pt x="1240688" y="133794"/>
                </a:lnTo>
                <a:lnTo>
                  <a:pt x="1237335" y="132397"/>
                </a:lnTo>
                <a:lnTo>
                  <a:pt x="1227594" y="140449"/>
                </a:lnTo>
                <a:lnTo>
                  <a:pt x="1233068" y="139738"/>
                </a:lnTo>
                <a:lnTo>
                  <a:pt x="1238554" y="139052"/>
                </a:lnTo>
                <a:lnTo>
                  <a:pt x="1241310" y="144272"/>
                </a:lnTo>
                <a:lnTo>
                  <a:pt x="1238554" y="148120"/>
                </a:lnTo>
                <a:lnTo>
                  <a:pt x="1235811" y="151968"/>
                </a:lnTo>
                <a:lnTo>
                  <a:pt x="1223924" y="143586"/>
                </a:lnTo>
                <a:lnTo>
                  <a:pt x="1220876" y="147078"/>
                </a:lnTo>
                <a:lnTo>
                  <a:pt x="1217815" y="150571"/>
                </a:lnTo>
                <a:lnTo>
                  <a:pt x="1226667" y="155105"/>
                </a:lnTo>
                <a:lnTo>
                  <a:pt x="1232153" y="154406"/>
                </a:lnTo>
                <a:lnTo>
                  <a:pt x="1237653" y="153720"/>
                </a:lnTo>
                <a:lnTo>
                  <a:pt x="1240688" y="157899"/>
                </a:lnTo>
                <a:lnTo>
                  <a:pt x="1241310" y="162445"/>
                </a:lnTo>
                <a:lnTo>
                  <a:pt x="1241920" y="166979"/>
                </a:lnTo>
                <a:lnTo>
                  <a:pt x="1228483" y="159639"/>
                </a:lnTo>
                <a:lnTo>
                  <a:pt x="1225753" y="163499"/>
                </a:lnTo>
                <a:lnTo>
                  <a:pt x="1223009" y="167335"/>
                </a:lnTo>
                <a:lnTo>
                  <a:pt x="1227886" y="169075"/>
                </a:lnTo>
                <a:lnTo>
                  <a:pt x="1233665" y="169786"/>
                </a:lnTo>
                <a:lnTo>
                  <a:pt x="1239481" y="170484"/>
                </a:lnTo>
                <a:lnTo>
                  <a:pt x="1235201" y="172935"/>
                </a:lnTo>
                <a:lnTo>
                  <a:pt x="1244536" y="183642"/>
                </a:lnTo>
                <a:lnTo>
                  <a:pt x="1238605" y="185166"/>
                </a:lnTo>
                <a:lnTo>
                  <a:pt x="1239177" y="189331"/>
                </a:lnTo>
                <a:lnTo>
                  <a:pt x="1239773" y="193890"/>
                </a:lnTo>
                <a:lnTo>
                  <a:pt x="1233373" y="195618"/>
                </a:lnTo>
                <a:lnTo>
                  <a:pt x="1233373" y="191427"/>
                </a:lnTo>
                <a:lnTo>
                  <a:pt x="1233373" y="187248"/>
                </a:lnTo>
                <a:lnTo>
                  <a:pt x="1217218" y="185851"/>
                </a:lnTo>
                <a:lnTo>
                  <a:pt x="1213865" y="190385"/>
                </a:lnTo>
                <a:lnTo>
                  <a:pt x="1210487" y="194945"/>
                </a:lnTo>
                <a:lnTo>
                  <a:pt x="1208074" y="198424"/>
                </a:lnTo>
                <a:lnTo>
                  <a:pt x="1204086" y="194233"/>
                </a:lnTo>
                <a:lnTo>
                  <a:pt x="1196082" y="192820"/>
                </a:lnTo>
                <a:lnTo>
                  <a:pt x="1182503" y="195073"/>
                </a:lnTo>
                <a:lnTo>
                  <a:pt x="1167374" y="196040"/>
                </a:lnTo>
                <a:lnTo>
                  <a:pt x="1152037" y="197056"/>
                </a:lnTo>
                <a:lnTo>
                  <a:pt x="1138006" y="198219"/>
                </a:lnTo>
                <a:lnTo>
                  <a:pt x="1126794" y="199626"/>
                </a:lnTo>
                <a:lnTo>
                  <a:pt x="1115212" y="206622"/>
                </a:lnTo>
                <a:lnTo>
                  <a:pt x="1110406" y="216061"/>
                </a:lnTo>
                <a:lnTo>
                  <a:pt x="1115757" y="231131"/>
                </a:lnTo>
                <a:lnTo>
                  <a:pt x="1113936" y="238942"/>
                </a:lnTo>
                <a:lnTo>
                  <a:pt x="1119707" y="248052"/>
                </a:lnTo>
                <a:lnTo>
                  <a:pt x="1132531" y="255851"/>
                </a:lnTo>
                <a:lnTo>
                  <a:pt x="1146665" y="261615"/>
                </a:lnTo>
                <a:lnTo>
                  <a:pt x="1154185" y="270346"/>
                </a:lnTo>
                <a:lnTo>
                  <a:pt x="1154603" y="279437"/>
                </a:lnTo>
                <a:lnTo>
                  <a:pt x="1147199" y="283702"/>
                </a:lnTo>
                <a:lnTo>
                  <a:pt x="1137158" y="281458"/>
                </a:lnTo>
                <a:lnTo>
                  <a:pt x="1126334" y="275083"/>
                </a:lnTo>
                <a:lnTo>
                  <a:pt x="1113044" y="265896"/>
                </a:lnTo>
                <a:lnTo>
                  <a:pt x="1099234" y="259743"/>
                </a:lnTo>
                <a:lnTo>
                  <a:pt x="1086390" y="256167"/>
                </a:lnTo>
                <a:lnTo>
                  <a:pt x="1076001" y="254707"/>
                </a:lnTo>
                <a:lnTo>
                  <a:pt x="1066383" y="251845"/>
                </a:lnTo>
                <a:lnTo>
                  <a:pt x="1061372" y="246830"/>
                </a:lnTo>
                <a:lnTo>
                  <a:pt x="1046886" y="249782"/>
                </a:lnTo>
                <a:lnTo>
                  <a:pt x="1040483" y="255522"/>
                </a:lnTo>
                <a:lnTo>
                  <a:pt x="1050683" y="257822"/>
                </a:lnTo>
                <a:lnTo>
                  <a:pt x="1055573" y="257124"/>
                </a:lnTo>
                <a:lnTo>
                  <a:pt x="1051598" y="261302"/>
                </a:lnTo>
                <a:lnTo>
                  <a:pt x="1047635" y="265493"/>
                </a:lnTo>
                <a:lnTo>
                  <a:pt x="1053731" y="264452"/>
                </a:lnTo>
                <a:lnTo>
                  <a:pt x="1062888" y="268986"/>
                </a:lnTo>
                <a:lnTo>
                  <a:pt x="1064812" y="273373"/>
                </a:lnTo>
                <a:lnTo>
                  <a:pt x="1057373" y="275831"/>
                </a:lnTo>
                <a:lnTo>
                  <a:pt x="1047049" y="273360"/>
                </a:lnTo>
                <a:lnTo>
                  <a:pt x="1034813" y="269766"/>
                </a:lnTo>
                <a:lnTo>
                  <a:pt x="1025858" y="274504"/>
                </a:lnTo>
                <a:lnTo>
                  <a:pt x="1025725" y="283281"/>
                </a:lnTo>
                <a:lnTo>
                  <a:pt x="1032450" y="292746"/>
                </a:lnTo>
                <a:lnTo>
                  <a:pt x="1043844" y="300102"/>
                </a:lnTo>
                <a:lnTo>
                  <a:pt x="1059049" y="305040"/>
                </a:lnTo>
                <a:lnTo>
                  <a:pt x="1064563" y="309854"/>
                </a:lnTo>
                <a:lnTo>
                  <a:pt x="1068951" y="313771"/>
                </a:lnTo>
                <a:lnTo>
                  <a:pt x="1077213" y="317207"/>
                </a:lnTo>
                <a:lnTo>
                  <a:pt x="1071740" y="320700"/>
                </a:lnTo>
                <a:lnTo>
                  <a:pt x="1066558" y="321043"/>
                </a:lnTo>
                <a:lnTo>
                  <a:pt x="1056963" y="316815"/>
                </a:lnTo>
                <a:lnTo>
                  <a:pt x="1045078" y="308532"/>
                </a:lnTo>
                <a:lnTo>
                  <a:pt x="1033082" y="305715"/>
                </a:lnTo>
                <a:lnTo>
                  <a:pt x="1019540" y="305917"/>
                </a:lnTo>
                <a:lnTo>
                  <a:pt x="1009361" y="304807"/>
                </a:lnTo>
                <a:lnTo>
                  <a:pt x="1003122" y="297992"/>
                </a:lnTo>
                <a:lnTo>
                  <a:pt x="1010742" y="292404"/>
                </a:lnTo>
                <a:lnTo>
                  <a:pt x="1006462" y="288213"/>
                </a:lnTo>
                <a:lnTo>
                  <a:pt x="1005067" y="279326"/>
                </a:lnTo>
                <a:lnTo>
                  <a:pt x="1010399" y="266536"/>
                </a:lnTo>
                <a:lnTo>
                  <a:pt x="1012959" y="253736"/>
                </a:lnTo>
                <a:lnTo>
                  <a:pt x="1009290" y="241820"/>
                </a:lnTo>
                <a:lnTo>
                  <a:pt x="997302" y="238553"/>
                </a:lnTo>
                <a:lnTo>
                  <a:pt x="996643" y="244164"/>
                </a:lnTo>
                <a:lnTo>
                  <a:pt x="997471" y="254056"/>
                </a:lnTo>
                <a:lnTo>
                  <a:pt x="992927" y="267961"/>
                </a:lnTo>
                <a:lnTo>
                  <a:pt x="980202" y="276756"/>
                </a:lnTo>
                <a:lnTo>
                  <a:pt x="968574" y="281776"/>
                </a:lnTo>
                <a:lnTo>
                  <a:pt x="967117" y="290296"/>
                </a:lnTo>
                <a:lnTo>
                  <a:pt x="954620" y="294843"/>
                </a:lnTo>
                <a:lnTo>
                  <a:pt x="958888" y="299034"/>
                </a:lnTo>
                <a:lnTo>
                  <a:pt x="965862" y="307246"/>
                </a:lnTo>
                <a:lnTo>
                  <a:pt x="975240" y="319779"/>
                </a:lnTo>
                <a:lnTo>
                  <a:pt x="981906" y="330429"/>
                </a:lnTo>
                <a:lnTo>
                  <a:pt x="980614" y="339170"/>
                </a:lnTo>
                <a:lnTo>
                  <a:pt x="975207" y="351108"/>
                </a:lnTo>
                <a:lnTo>
                  <a:pt x="970485" y="363639"/>
                </a:lnTo>
                <a:lnTo>
                  <a:pt x="970835" y="381006"/>
                </a:lnTo>
                <a:lnTo>
                  <a:pt x="969919" y="390739"/>
                </a:lnTo>
                <a:lnTo>
                  <a:pt x="974432" y="401053"/>
                </a:lnTo>
                <a:lnTo>
                  <a:pt x="982052" y="395795"/>
                </a:lnTo>
                <a:lnTo>
                  <a:pt x="986955" y="398259"/>
                </a:lnTo>
                <a:lnTo>
                  <a:pt x="996129" y="397288"/>
                </a:lnTo>
                <a:lnTo>
                  <a:pt x="1009754" y="392609"/>
                </a:lnTo>
                <a:lnTo>
                  <a:pt x="1021642" y="393558"/>
                </a:lnTo>
                <a:lnTo>
                  <a:pt x="1034575" y="398753"/>
                </a:lnTo>
                <a:lnTo>
                  <a:pt x="1045830" y="404900"/>
                </a:lnTo>
                <a:lnTo>
                  <a:pt x="1054781" y="413990"/>
                </a:lnTo>
                <a:lnTo>
                  <a:pt x="1057101" y="423078"/>
                </a:lnTo>
                <a:lnTo>
                  <a:pt x="1055631" y="432362"/>
                </a:lnTo>
                <a:lnTo>
                  <a:pt x="1049134" y="441106"/>
                </a:lnTo>
                <a:lnTo>
                  <a:pt x="1056782" y="452792"/>
                </a:lnTo>
                <a:lnTo>
                  <a:pt x="1069628" y="459305"/>
                </a:lnTo>
                <a:lnTo>
                  <a:pt x="1065566" y="462449"/>
                </a:lnTo>
                <a:lnTo>
                  <a:pt x="1053139" y="460611"/>
                </a:lnTo>
                <a:lnTo>
                  <a:pt x="1042758" y="456590"/>
                </a:lnTo>
                <a:lnTo>
                  <a:pt x="1042136" y="446455"/>
                </a:lnTo>
                <a:lnTo>
                  <a:pt x="1040015" y="444372"/>
                </a:lnTo>
                <a:lnTo>
                  <a:pt x="1037869" y="442277"/>
                </a:lnTo>
                <a:lnTo>
                  <a:pt x="1044600" y="433882"/>
                </a:lnTo>
                <a:lnTo>
                  <a:pt x="1045184" y="427253"/>
                </a:lnTo>
                <a:lnTo>
                  <a:pt x="1045794" y="420598"/>
                </a:lnTo>
                <a:lnTo>
                  <a:pt x="1037577" y="416750"/>
                </a:lnTo>
                <a:lnTo>
                  <a:pt x="1034834" y="412229"/>
                </a:lnTo>
                <a:lnTo>
                  <a:pt x="1032078" y="407695"/>
                </a:lnTo>
                <a:lnTo>
                  <a:pt x="1027214" y="401040"/>
                </a:lnTo>
                <a:lnTo>
                  <a:pt x="1021714" y="402437"/>
                </a:lnTo>
                <a:lnTo>
                  <a:pt x="1010586" y="404552"/>
                </a:lnTo>
                <a:lnTo>
                  <a:pt x="996240" y="408446"/>
                </a:lnTo>
                <a:lnTo>
                  <a:pt x="989769" y="418928"/>
                </a:lnTo>
                <a:lnTo>
                  <a:pt x="989863" y="430860"/>
                </a:lnTo>
                <a:lnTo>
                  <a:pt x="992982" y="441667"/>
                </a:lnTo>
                <a:lnTo>
                  <a:pt x="991293" y="452832"/>
                </a:lnTo>
                <a:lnTo>
                  <a:pt x="983248" y="463089"/>
                </a:lnTo>
                <a:lnTo>
                  <a:pt x="977343" y="471491"/>
                </a:lnTo>
                <a:lnTo>
                  <a:pt x="977798" y="480009"/>
                </a:lnTo>
                <a:lnTo>
                  <a:pt x="970775" y="483146"/>
                </a:lnTo>
                <a:lnTo>
                  <a:pt x="961618" y="488734"/>
                </a:lnTo>
                <a:lnTo>
                  <a:pt x="949332" y="496299"/>
                </a:lnTo>
                <a:lnTo>
                  <a:pt x="942776" y="505920"/>
                </a:lnTo>
                <a:lnTo>
                  <a:pt x="936861" y="512431"/>
                </a:lnTo>
                <a:lnTo>
                  <a:pt x="925756" y="508615"/>
                </a:lnTo>
                <a:lnTo>
                  <a:pt x="914707" y="507058"/>
                </a:lnTo>
                <a:lnTo>
                  <a:pt x="903023" y="509602"/>
                </a:lnTo>
                <a:lnTo>
                  <a:pt x="891184" y="509346"/>
                </a:lnTo>
                <a:lnTo>
                  <a:pt x="891184" y="500621"/>
                </a:lnTo>
                <a:lnTo>
                  <a:pt x="883843" y="503745"/>
                </a:lnTo>
                <a:lnTo>
                  <a:pt x="876541" y="506895"/>
                </a:lnTo>
                <a:lnTo>
                  <a:pt x="871651" y="499922"/>
                </a:lnTo>
                <a:lnTo>
                  <a:pt x="873785" y="493623"/>
                </a:lnTo>
                <a:lnTo>
                  <a:pt x="875918" y="487349"/>
                </a:lnTo>
                <a:lnTo>
                  <a:pt x="884148" y="492226"/>
                </a:lnTo>
                <a:lnTo>
                  <a:pt x="884770" y="496760"/>
                </a:lnTo>
                <a:lnTo>
                  <a:pt x="885393" y="501307"/>
                </a:lnTo>
                <a:lnTo>
                  <a:pt x="890562" y="499224"/>
                </a:lnTo>
                <a:lnTo>
                  <a:pt x="896658" y="495376"/>
                </a:lnTo>
                <a:lnTo>
                  <a:pt x="902766" y="491528"/>
                </a:lnTo>
                <a:lnTo>
                  <a:pt x="899718" y="500278"/>
                </a:lnTo>
                <a:lnTo>
                  <a:pt x="908570" y="500951"/>
                </a:lnTo>
                <a:lnTo>
                  <a:pt x="917409" y="501675"/>
                </a:lnTo>
                <a:lnTo>
                  <a:pt x="912520" y="495719"/>
                </a:lnTo>
                <a:lnTo>
                  <a:pt x="919238" y="496417"/>
                </a:lnTo>
                <a:lnTo>
                  <a:pt x="925944" y="497128"/>
                </a:lnTo>
                <a:lnTo>
                  <a:pt x="926236" y="494677"/>
                </a:lnTo>
                <a:lnTo>
                  <a:pt x="924115" y="490816"/>
                </a:lnTo>
                <a:lnTo>
                  <a:pt x="921981" y="486981"/>
                </a:lnTo>
                <a:lnTo>
                  <a:pt x="928992" y="484200"/>
                </a:lnTo>
                <a:lnTo>
                  <a:pt x="933272" y="482104"/>
                </a:lnTo>
                <a:lnTo>
                  <a:pt x="938060" y="479729"/>
                </a:lnTo>
                <a:lnTo>
                  <a:pt x="935710" y="471970"/>
                </a:lnTo>
                <a:lnTo>
                  <a:pt x="939672" y="469531"/>
                </a:lnTo>
                <a:lnTo>
                  <a:pt x="943622" y="467080"/>
                </a:lnTo>
                <a:lnTo>
                  <a:pt x="940892" y="462191"/>
                </a:lnTo>
                <a:lnTo>
                  <a:pt x="945159" y="461835"/>
                </a:lnTo>
                <a:lnTo>
                  <a:pt x="949439" y="461492"/>
                </a:lnTo>
                <a:lnTo>
                  <a:pt x="951268" y="454139"/>
                </a:lnTo>
                <a:lnTo>
                  <a:pt x="955230" y="454139"/>
                </a:lnTo>
                <a:lnTo>
                  <a:pt x="959180" y="454139"/>
                </a:lnTo>
                <a:lnTo>
                  <a:pt x="961326" y="446811"/>
                </a:lnTo>
                <a:lnTo>
                  <a:pt x="958888" y="442963"/>
                </a:lnTo>
                <a:lnTo>
                  <a:pt x="956436" y="439127"/>
                </a:lnTo>
                <a:lnTo>
                  <a:pt x="960412" y="428650"/>
                </a:lnTo>
                <a:lnTo>
                  <a:pt x="964361" y="427253"/>
                </a:lnTo>
                <a:lnTo>
                  <a:pt x="968336" y="425843"/>
                </a:lnTo>
                <a:lnTo>
                  <a:pt x="968641" y="421652"/>
                </a:lnTo>
                <a:lnTo>
                  <a:pt x="964984" y="418515"/>
                </a:lnTo>
                <a:lnTo>
                  <a:pt x="955888" y="410414"/>
                </a:lnTo>
                <a:lnTo>
                  <a:pt x="948807" y="399558"/>
                </a:lnTo>
                <a:lnTo>
                  <a:pt x="948203" y="386241"/>
                </a:lnTo>
                <a:lnTo>
                  <a:pt x="948053" y="374609"/>
                </a:lnTo>
                <a:lnTo>
                  <a:pt x="950023" y="368909"/>
                </a:lnTo>
                <a:lnTo>
                  <a:pt x="948512" y="358076"/>
                </a:lnTo>
                <a:lnTo>
                  <a:pt x="947889" y="351790"/>
                </a:lnTo>
                <a:lnTo>
                  <a:pt x="949560" y="341447"/>
                </a:lnTo>
                <a:lnTo>
                  <a:pt x="953051" y="327268"/>
                </a:lnTo>
                <a:lnTo>
                  <a:pt x="950212" y="314363"/>
                </a:lnTo>
                <a:lnTo>
                  <a:pt x="941847" y="304069"/>
                </a:lnTo>
                <a:lnTo>
                  <a:pt x="934729" y="295982"/>
                </a:lnTo>
                <a:lnTo>
                  <a:pt x="937934" y="287629"/>
                </a:lnTo>
                <a:lnTo>
                  <a:pt x="946426" y="274712"/>
                </a:lnTo>
                <a:lnTo>
                  <a:pt x="950660" y="260237"/>
                </a:lnTo>
                <a:lnTo>
                  <a:pt x="951988" y="247885"/>
                </a:lnTo>
                <a:lnTo>
                  <a:pt x="944275" y="237056"/>
                </a:lnTo>
                <a:lnTo>
                  <a:pt x="930827" y="232463"/>
                </a:lnTo>
                <a:lnTo>
                  <a:pt x="918037" y="232501"/>
                </a:lnTo>
                <a:lnTo>
                  <a:pt x="902967" y="231843"/>
                </a:lnTo>
                <a:lnTo>
                  <a:pt x="890488" y="230773"/>
                </a:lnTo>
                <a:lnTo>
                  <a:pt x="880516" y="228828"/>
                </a:lnTo>
                <a:lnTo>
                  <a:pt x="878370" y="236499"/>
                </a:lnTo>
                <a:lnTo>
                  <a:pt x="875322" y="243497"/>
                </a:lnTo>
                <a:lnTo>
                  <a:pt x="871040" y="252308"/>
                </a:lnTo>
                <a:lnTo>
                  <a:pt x="865713" y="264213"/>
                </a:lnTo>
                <a:lnTo>
                  <a:pt x="858019" y="282143"/>
                </a:lnTo>
                <a:lnTo>
                  <a:pt x="848826" y="292765"/>
                </a:lnTo>
                <a:lnTo>
                  <a:pt x="839949" y="298462"/>
                </a:lnTo>
                <a:lnTo>
                  <a:pt x="828181" y="307837"/>
                </a:lnTo>
                <a:lnTo>
                  <a:pt x="824558" y="317985"/>
                </a:lnTo>
                <a:lnTo>
                  <a:pt x="828954" y="327329"/>
                </a:lnTo>
                <a:lnTo>
                  <a:pt x="833843" y="322795"/>
                </a:lnTo>
                <a:lnTo>
                  <a:pt x="837196" y="324891"/>
                </a:lnTo>
                <a:lnTo>
                  <a:pt x="840549" y="326986"/>
                </a:lnTo>
                <a:lnTo>
                  <a:pt x="836891" y="341668"/>
                </a:lnTo>
                <a:lnTo>
                  <a:pt x="834745" y="343763"/>
                </a:lnTo>
                <a:lnTo>
                  <a:pt x="832611" y="345846"/>
                </a:lnTo>
                <a:lnTo>
                  <a:pt x="838720" y="351104"/>
                </a:lnTo>
                <a:lnTo>
                  <a:pt x="833539" y="354926"/>
                </a:lnTo>
                <a:lnTo>
                  <a:pt x="828344" y="358775"/>
                </a:lnTo>
                <a:lnTo>
                  <a:pt x="823467" y="366826"/>
                </a:lnTo>
                <a:lnTo>
                  <a:pt x="826515" y="371017"/>
                </a:lnTo>
                <a:lnTo>
                  <a:pt x="836822" y="376046"/>
                </a:lnTo>
                <a:lnTo>
                  <a:pt x="850037" y="380952"/>
                </a:lnTo>
                <a:lnTo>
                  <a:pt x="857326" y="385673"/>
                </a:lnTo>
                <a:lnTo>
                  <a:pt x="854862" y="393357"/>
                </a:lnTo>
                <a:lnTo>
                  <a:pt x="859764" y="400710"/>
                </a:lnTo>
                <a:lnTo>
                  <a:pt x="864641" y="408038"/>
                </a:lnTo>
                <a:lnTo>
                  <a:pt x="869835" y="403491"/>
                </a:lnTo>
                <a:lnTo>
                  <a:pt x="872261" y="408038"/>
                </a:lnTo>
                <a:lnTo>
                  <a:pt x="869428" y="419064"/>
                </a:lnTo>
                <a:lnTo>
                  <a:pt x="861400" y="430285"/>
                </a:lnTo>
                <a:lnTo>
                  <a:pt x="852533" y="426185"/>
                </a:lnTo>
                <a:lnTo>
                  <a:pt x="841653" y="415949"/>
                </a:lnTo>
                <a:lnTo>
                  <a:pt x="830641" y="407647"/>
                </a:lnTo>
                <a:lnTo>
                  <a:pt x="818570" y="401000"/>
                </a:lnTo>
                <a:lnTo>
                  <a:pt x="807385" y="395571"/>
                </a:lnTo>
                <a:lnTo>
                  <a:pt x="793978" y="389210"/>
                </a:lnTo>
                <a:lnTo>
                  <a:pt x="783535" y="385158"/>
                </a:lnTo>
                <a:lnTo>
                  <a:pt x="770302" y="376630"/>
                </a:lnTo>
                <a:lnTo>
                  <a:pt x="759283" y="371255"/>
                </a:lnTo>
                <a:lnTo>
                  <a:pt x="748519" y="368507"/>
                </a:lnTo>
                <a:lnTo>
                  <a:pt x="736055" y="367860"/>
                </a:lnTo>
                <a:lnTo>
                  <a:pt x="719206" y="366811"/>
                </a:lnTo>
                <a:lnTo>
                  <a:pt x="706726" y="364671"/>
                </a:lnTo>
                <a:lnTo>
                  <a:pt x="698319" y="363988"/>
                </a:lnTo>
                <a:lnTo>
                  <a:pt x="691718" y="365061"/>
                </a:lnTo>
                <a:lnTo>
                  <a:pt x="694156" y="356692"/>
                </a:lnTo>
                <a:lnTo>
                  <a:pt x="682866" y="351104"/>
                </a:lnTo>
                <a:lnTo>
                  <a:pt x="670545" y="343963"/>
                </a:lnTo>
                <a:lnTo>
                  <a:pt x="661053" y="340647"/>
                </a:lnTo>
                <a:lnTo>
                  <a:pt x="654981" y="350101"/>
                </a:lnTo>
                <a:lnTo>
                  <a:pt x="659726" y="359639"/>
                </a:lnTo>
                <a:lnTo>
                  <a:pt x="669584" y="364475"/>
                </a:lnTo>
                <a:lnTo>
                  <a:pt x="674770" y="368036"/>
                </a:lnTo>
                <a:lnTo>
                  <a:pt x="689267" y="367512"/>
                </a:lnTo>
                <a:lnTo>
                  <a:pt x="692315" y="371703"/>
                </a:lnTo>
                <a:lnTo>
                  <a:pt x="692022" y="379031"/>
                </a:lnTo>
                <a:lnTo>
                  <a:pt x="691718" y="386372"/>
                </a:lnTo>
                <a:lnTo>
                  <a:pt x="696912" y="393700"/>
                </a:lnTo>
                <a:lnTo>
                  <a:pt x="701484" y="398602"/>
                </a:lnTo>
                <a:lnTo>
                  <a:pt x="706043" y="403491"/>
                </a:lnTo>
                <a:lnTo>
                  <a:pt x="703313" y="411518"/>
                </a:lnTo>
                <a:lnTo>
                  <a:pt x="695070" y="411518"/>
                </a:lnTo>
                <a:lnTo>
                  <a:pt x="686841" y="411518"/>
                </a:lnTo>
                <a:lnTo>
                  <a:pt x="677392" y="412927"/>
                </a:lnTo>
                <a:lnTo>
                  <a:pt x="681050" y="419557"/>
                </a:lnTo>
                <a:lnTo>
                  <a:pt x="684707" y="426212"/>
                </a:lnTo>
                <a:lnTo>
                  <a:pt x="678599" y="427951"/>
                </a:lnTo>
                <a:lnTo>
                  <a:pt x="670369" y="424459"/>
                </a:lnTo>
                <a:lnTo>
                  <a:pt x="662127" y="420954"/>
                </a:lnTo>
                <a:lnTo>
                  <a:pt x="667003" y="414324"/>
                </a:lnTo>
                <a:lnTo>
                  <a:pt x="670369" y="410464"/>
                </a:lnTo>
                <a:lnTo>
                  <a:pt x="673734" y="406653"/>
                </a:lnTo>
                <a:lnTo>
                  <a:pt x="663054" y="401751"/>
                </a:lnTo>
                <a:lnTo>
                  <a:pt x="657859" y="399643"/>
                </a:lnTo>
                <a:lnTo>
                  <a:pt x="648834" y="402677"/>
                </a:lnTo>
                <a:lnTo>
                  <a:pt x="636235" y="411083"/>
                </a:lnTo>
                <a:lnTo>
                  <a:pt x="626474" y="417641"/>
                </a:lnTo>
                <a:lnTo>
                  <a:pt x="617829" y="418057"/>
                </a:lnTo>
                <a:lnTo>
                  <a:pt x="605433" y="416544"/>
                </a:lnTo>
                <a:lnTo>
                  <a:pt x="586056" y="423301"/>
                </a:lnTo>
                <a:lnTo>
                  <a:pt x="577494" y="430503"/>
                </a:lnTo>
                <a:lnTo>
                  <a:pt x="573066" y="433981"/>
                </a:lnTo>
                <a:lnTo>
                  <a:pt x="561191" y="433680"/>
                </a:lnTo>
                <a:lnTo>
                  <a:pt x="547837" y="432889"/>
                </a:lnTo>
                <a:lnTo>
                  <a:pt x="538289" y="427253"/>
                </a:lnTo>
                <a:lnTo>
                  <a:pt x="543191" y="424802"/>
                </a:lnTo>
                <a:lnTo>
                  <a:pt x="549579" y="425157"/>
                </a:lnTo>
                <a:lnTo>
                  <a:pt x="555993" y="425513"/>
                </a:lnTo>
                <a:lnTo>
                  <a:pt x="558126" y="423062"/>
                </a:lnTo>
                <a:lnTo>
                  <a:pt x="554469" y="418172"/>
                </a:lnTo>
                <a:lnTo>
                  <a:pt x="550798" y="413270"/>
                </a:lnTo>
                <a:lnTo>
                  <a:pt x="559358" y="405599"/>
                </a:lnTo>
                <a:lnTo>
                  <a:pt x="559041" y="402094"/>
                </a:lnTo>
                <a:lnTo>
                  <a:pt x="550516" y="402700"/>
                </a:lnTo>
                <a:lnTo>
                  <a:pt x="535972" y="408444"/>
                </a:lnTo>
                <a:lnTo>
                  <a:pt x="527024" y="415366"/>
                </a:lnTo>
                <a:lnTo>
                  <a:pt x="531291" y="422376"/>
                </a:lnTo>
                <a:lnTo>
                  <a:pt x="527024" y="424802"/>
                </a:lnTo>
                <a:lnTo>
                  <a:pt x="522744" y="427253"/>
                </a:lnTo>
                <a:lnTo>
                  <a:pt x="522770" y="420598"/>
                </a:lnTo>
                <a:lnTo>
                  <a:pt x="517867" y="418515"/>
                </a:lnTo>
                <a:lnTo>
                  <a:pt x="480619" y="427866"/>
                </a:lnTo>
                <a:lnTo>
                  <a:pt x="463880" y="443331"/>
                </a:lnTo>
                <a:lnTo>
                  <a:pt x="450786" y="443674"/>
                </a:lnTo>
                <a:lnTo>
                  <a:pt x="450786" y="448564"/>
                </a:lnTo>
                <a:lnTo>
                  <a:pt x="450786" y="453466"/>
                </a:lnTo>
                <a:lnTo>
                  <a:pt x="434606" y="453097"/>
                </a:lnTo>
                <a:lnTo>
                  <a:pt x="428193" y="456590"/>
                </a:lnTo>
                <a:lnTo>
                  <a:pt x="424452" y="466310"/>
                </a:lnTo>
                <a:lnTo>
                  <a:pt x="424160" y="479225"/>
                </a:lnTo>
                <a:lnTo>
                  <a:pt x="415075" y="485198"/>
                </a:lnTo>
                <a:lnTo>
                  <a:pt x="400002" y="486604"/>
                </a:lnTo>
                <a:lnTo>
                  <a:pt x="384293" y="481340"/>
                </a:lnTo>
                <a:lnTo>
                  <a:pt x="376213" y="471943"/>
                </a:lnTo>
                <a:lnTo>
                  <a:pt x="365988" y="467766"/>
                </a:lnTo>
                <a:lnTo>
                  <a:pt x="369633" y="457987"/>
                </a:lnTo>
                <a:lnTo>
                  <a:pt x="371487" y="453809"/>
                </a:lnTo>
                <a:lnTo>
                  <a:pt x="373303" y="449605"/>
                </a:lnTo>
                <a:lnTo>
                  <a:pt x="378180" y="453097"/>
                </a:lnTo>
                <a:lnTo>
                  <a:pt x="385813" y="447509"/>
                </a:lnTo>
                <a:lnTo>
                  <a:pt x="396632" y="446313"/>
                </a:lnTo>
                <a:lnTo>
                  <a:pt x="404059" y="446507"/>
                </a:lnTo>
                <a:lnTo>
                  <a:pt x="400686" y="438596"/>
                </a:lnTo>
                <a:lnTo>
                  <a:pt x="392673" y="427390"/>
                </a:lnTo>
                <a:lnTo>
                  <a:pt x="385109" y="417159"/>
                </a:lnTo>
                <a:lnTo>
                  <a:pt x="372149" y="414330"/>
                </a:lnTo>
                <a:lnTo>
                  <a:pt x="356577" y="416271"/>
                </a:lnTo>
                <a:lnTo>
                  <a:pt x="345265" y="414560"/>
                </a:lnTo>
                <a:lnTo>
                  <a:pt x="336484" y="414042"/>
                </a:lnTo>
                <a:lnTo>
                  <a:pt x="340530" y="420121"/>
                </a:lnTo>
                <a:lnTo>
                  <a:pt x="349053" y="428326"/>
                </a:lnTo>
                <a:lnTo>
                  <a:pt x="349460" y="437525"/>
                </a:lnTo>
                <a:lnTo>
                  <a:pt x="348635" y="447764"/>
                </a:lnTo>
                <a:lnTo>
                  <a:pt x="343368" y="460771"/>
                </a:lnTo>
                <a:lnTo>
                  <a:pt x="336092" y="473011"/>
                </a:lnTo>
                <a:lnTo>
                  <a:pt x="340055" y="472668"/>
                </a:lnTo>
                <a:lnTo>
                  <a:pt x="348297" y="472287"/>
                </a:lnTo>
                <a:lnTo>
                  <a:pt x="356527" y="471970"/>
                </a:lnTo>
                <a:lnTo>
                  <a:pt x="355930" y="484200"/>
                </a:lnTo>
                <a:lnTo>
                  <a:pt x="355930" y="493268"/>
                </a:lnTo>
                <a:lnTo>
                  <a:pt x="355930" y="502361"/>
                </a:lnTo>
                <a:lnTo>
                  <a:pt x="349516" y="504799"/>
                </a:lnTo>
                <a:lnTo>
                  <a:pt x="349516" y="511441"/>
                </a:lnTo>
                <a:lnTo>
                  <a:pt x="349516" y="518083"/>
                </a:lnTo>
                <a:lnTo>
                  <a:pt x="342798" y="508304"/>
                </a:lnTo>
                <a:lnTo>
                  <a:pt x="340652" y="511086"/>
                </a:lnTo>
                <a:lnTo>
                  <a:pt x="338531" y="513880"/>
                </a:lnTo>
                <a:lnTo>
                  <a:pt x="335787" y="509689"/>
                </a:lnTo>
                <a:lnTo>
                  <a:pt x="334568" y="504101"/>
                </a:lnTo>
                <a:lnTo>
                  <a:pt x="333349" y="498525"/>
                </a:lnTo>
                <a:lnTo>
                  <a:pt x="320840" y="501650"/>
                </a:lnTo>
                <a:lnTo>
                  <a:pt x="313842" y="499554"/>
                </a:lnTo>
                <a:lnTo>
                  <a:pt x="306806" y="497471"/>
                </a:lnTo>
                <a:lnTo>
                  <a:pt x="304063" y="500951"/>
                </a:lnTo>
                <a:lnTo>
                  <a:pt x="300723" y="506895"/>
                </a:lnTo>
                <a:lnTo>
                  <a:pt x="297357" y="512838"/>
                </a:lnTo>
                <a:lnTo>
                  <a:pt x="287591" y="515277"/>
                </a:lnTo>
                <a:lnTo>
                  <a:pt x="282422" y="515988"/>
                </a:lnTo>
                <a:lnTo>
                  <a:pt x="272549" y="522775"/>
                </a:lnTo>
                <a:lnTo>
                  <a:pt x="262812" y="532233"/>
                </a:lnTo>
                <a:lnTo>
                  <a:pt x="257098" y="536613"/>
                </a:lnTo>
                <a:lnTo>
                  <a:pt x="256197" y="544639"/>
                </a:lnTo>
                <a:lnTo>
                  <a:pt x="263804" y="553008"/>
                </a:lnTo>
                <a:lnTo>
                  <a:pt x="271449" y="561390"/>
                </a:lnTo>
                <a:lnTo>
                  <a:pt x="272948" y="566991"/>
                </a:lnTo>
                <a:lnTo>
                  <a:pt x="272351" y="571525"/>
                </a:lnTo>
                <a:lnTo>
                  <a:pt x="262011" y="574243"/>
                </a:lnTo>
                <a:lnTo>
                  <a:pt x="248401" y="570591"/>
                </a:lnTo>
                <a:lnTo>
                  <a:pt x="244297" y="564896"/>
                </a:lnTo>
                <a:lnTo>
                  <a:pt x="230860" y="563156"/>
                </a:lnTo>
                <a:lnTo>
                  <a:pt x="226301" y="564184"/>
                </a:lnTo>
                <a:lnTo>
                  <a:pt x="217175" y="558445"/>
                </a:lnTo>
                <a:lnTo>
                  <a:pt x="205940" y="549210"/>
                </a:lnTo>
                <a:lnTo>
                  <a:pt x="196418" y="547776"/>
                </a:lnTo>
                <a:lnTo>
                  <a:pt x="192443" y="556856"/>
                </a:lnTo>
                <a:lnTo>
                  <a:pt x="190309" y="561390"/>
                </a:lnTo>
                <a:lnTo>
                  <a:pt x="188175" y="565937"/>
                </a:lnTo>
                <a:lnTo>
                  <a:pt x="193344" y="567347"/>
                </a:lnTo>
                <a:lnTo>
                  <a:pt x="196418" y="575017"/>
                </a:lnTo>
                <a:lnTo>
                  <a:pt x="199466" y="582714"/>
                </a:lnTo>
                <a:lnTo>
                  <a:pt x="210743" y="583057"/>
                </a:lnTo>
                <a:lnTo>
                  <a:pt x="216534" y="583057"/>
                </a:lnTo>
                <a:lnTo>
                  <a:pt x="222338" y="583057"/>
                </a:lnTo>
                <a:lnTo>
                  <a:pt x="220205" y="593191"/>
                </a:lnTo>
                <a:lnTo>
                  <a:pt x="218376" y="597382"/>
                </a:lnTo>
                <a:lnTo>
                  <a:pt x="216534" y="601573"/>
                </a:lnTo>
                <a:lnTo>
                  <a:pt x="205866" y="604710"/>
                </a:lnTo>
                <a:lnTo>
                  <a:pt x="202818" y="600176"/>
                </a:lnTo>
                <a:lnTo>
                  <a:pt x="199770" y="595630"/>
                </a:lnTo>
                <a:lnTo>
                  <a:pt x="186943" y="600176"/>
                </a:lnTo>
                <a:lnTo>
                  <a:pt x="186651" y="594575"/>
                </a:lnTo>
                <a:lnTo>
                  <a:pt x="186347" y="589000"/>
                </a:lnTo>
                <a:lnTo>
                  <a:pt x="177203" y="580631"/>
                </a:lnTo>
                <a:lnTo>
                  <a:pt x="167741" y="582345"/>
                </a:lnTo>
                <a:lnTo>
                  <a:pt x="158292" y="584098"/>
                </a:lnTo>
                <a:lnTo>
                  <a:pt x="156451" y="577100"/>
                </a:lnTo>
                <a:lnTo>
                  <a:pt x="157073" y="568718"/>
                </a:lnTo>
                <a:lnTo>
                  <a:pt x="157695" y="560349"/>
                </a:lnTo>
                <a:lnTo>
                  <a:pt x="151891" y="555459"/>
                </a:lnTo>
                <a:lnTo>
                  <a:pt x="152171" y="551624"/>
                </a:lnTo>
                <a:lnTo>
                  <a:pt x="152488" y="547763"/>
                </a:lnTo>
                <a:lnTo>
                  <a:pt x="147916" y="540080"/>
                </a:lnTo>
                <a:lnTo>
                  <a:pt x="152793" y="536244"/>
                </a:lnTo>
                <a:lnTo>
                  <a:pt x="157670" y="532409"/>
                </a:lnTo>
                <a:lnTo>
                  <a:pt x="154012" y="526478"/>
                </a:lnTo>
                <a:lnTo>
                  <a:pt x="154317" y="521233"/>
                </a:lnTo>
                <a:lnTo>
                  <a:pt x="154622" y="515988"/>
                </a:lnTo>
                <a:lnTo>
                  <a:pt x="146088" y="507949"/>
                </a:lnTo>
                <a:lnTo>
                  <a:pt x="138455" y="507949"/>
                </a:lnTo>
                <a:lnTo>
                  <a:pt x="130835" y="507949"/>
                </a:lnTo>
                <a:lnTo>
                  <a:pt x="132372" y="499224"/>
                </a:lnTo>
                <a:lnTo>
                  <a:pt x="125971" y="497471"/>
                </a:lnTo>
                <a:lnTo>
                  <a:pt x="114937" y="490186"/>
                </a:lnTo>
                <a:lnTo>
                  <a:pt x="106338" y="479774"/>
                </a:lnTo>
                <a:lnTo>
                  <a:pt x="104901" y="473011"/>
                </a:lnTo>
                <a:lnTo>
                  <a:pt x="95161" y="472287"/>
                </a:lnTo>
                <a:lnTo>
                  <a:pt x="98513" y="470573"/>
                </a:lnTo>
                <a:lnTo>
                  <a:pt x="101879" y="468820"/>
                </a:lnTo>
                <a:lnTo>
                  <a:pt x="109499" y="471258"/>
                </a:lnTo>
                <a:lnTo>
                  <a:pt x="114973" y="477558"/>
                </a:lnTo>
                <a:lnTo>
                  <a:pt x="123263" y="484555"/>
                </a:lnTo>
                <a:lnTo>
                  <a:pt x="135555" y="489837"/>
                </a:lnTo>
                <a:lnTo>
                  <a:pt x="150774" y="493647"/>
                </a:lnTo>
                <a:lnTo>
                  <a:pt x="161797" y="498171"/>
                </a:lnTo>
                <a:lnTo>
                  <a:pt x="208477" y="510115"/>
                </a:lnTo>
                <a:lnTo>
                  <a:pt x="235456" y="512496"/>
                </a:lnTo>
                <a:lnTo>
                  <a:pt x="249569" y="508884"/>
                </a:lnTo>
                <a:lnTo>
                  <a:pt x="287305" y="483825"/>
                </a:lnTo>
                <a:lnTo>
                  <a:pt x="289680" y="472269"/>
                </a:lnTo>
                <a:lnTo>
                  <a:pt x="286623" y="460059"/>
                </a:lnTo>
                <a:lnTo>
                  <a:pt x="285775" y="449961"/>
                </a:lnTo>
                <a:lnTo>
                  <a:pt x="275386" y="449249"/>
                </a:lnTo>
                <a:lnTo>
                  <a:pt x="273888" y="445058"/>
                </a:lnTo>
                <a:lnTo>
                  <a:pt x="272351" y="440880"/>
                </a:lnTo>
                <a:lnTo>
                  <a:pt x="265645" y="433184"/>
                </a:lnTo>
                <a:lnTo>
                  <a:pt x="256793" y="433184"/>
                </a:lnTo>
                <a:lnTo>
                  <a:pt x="247954" y="433184"/>
                </a:lnTo>
                <a:lnTo>
                  <a:pt x="246735" y="421652"/>
                </a:lnTo>
                <a:lnTo>
                  <a:pt x="239725" y="422376"/>
                </a:lnTo>
                <a:lnTo>
                  <a:pt x="232319" y="421022"/>
                </a:lnTo>
                <a:lnTo>
                  <a:pt x="222313" y="414609"/>
                </a:lnTo>
                <a:lnTo>
                  <a:pt x="206257" y="403183"/>
                </a:lnTo>
                <a:lnTo>
                  <a:pt x="191828" y="394330"/>
                </a:lnTo>
                <a:lnTo>
                  <a:pt x="179540" y="388017"/>
                </a:lnTo>
                <a:lnTo>
                  <a:pt x="169907" y="384208"/>
                </a:lnTo>
                <a:lnTo>
                  <a:pt x="163446" y="382871"/>
                </a:lnTo>
                <a:lnTo>
                  <a:pt x="156756" y="385673"/>
                </a:lnTo>
                <a:lnTo>
                  <a:pt x="153708" y="387070"/>
                </a:lnTo>
                <a:lnTo>
                  <a:pt x="150660" y="381825"/>
                </a:lnTo>
                <a:lnTo>
                  <a:pt x="147624" y="376580"/>
                </a:lnTo>
                <a:lnTo>
                  <a:pt x="140601" y="377304"/>
                </a:lnTo>
                <a:lnTo>
                  <a:pt x="135724" y="381482"/>
                </a:lnTo>
                <a:lnTo>
                  <a:pt x="130835" y="385673"/>
                </a:lnTo>
                <a:lnTo>
                  <a:pt x="125971" y="377634"/>
                </a:lnTo>
                <a:lnTo>
                  <a:pt x="116801" y="380085"/>
                </a:lnTo>
                <a:lnTo>
                  <a:pt x="107657" y="382536"/>
                </a:lnTo>
                <a:lnTo>
                  <a:pt x="102781" y="375539"/>
                </a:lnTo>
                <a:lnTo>
                  <a:pt x="105219" y="372402"/>
                </a:lnTo>
                <a:lnTo>
                  <a:pt x="107657" y="369252"/>
                </a:lnTo>
                <a:lnTo>
                  <a:pt x="121081" y="372059"/>
                </a:lnTo>
                <a:lnTo>
                  <a:pt x="120459" y="366826"/>
                </a:lnTo>
                <a:lnTo>
                  <a:pt x="119862" y="361581"/>
                </a:lnTo>
                <a:lnTo>
                  <a:pt x="114973" y="366826"/>
                </a:lnTo>
                <a:lnTo>
                  <a:pt x="106743" y="360540"/>
                </a:lnTo>
                <a:lnTo>
                  <a:pt x="98513" y="354253"/>
                </a:lnTo>
                <a:lnTo>
                  <a:pt x="93941" y="358432"/>
                </a:lnTo>
                <a:lnTo>
                  <a:pt x="92113" y="363677"/>
                </a:lnTo>
                <a:lnTo>
                  <a:pt x="90284" y="368909"/>
                </a:lnTo>
                <a:lnTo>
                  <a:pt x="83883" y="367499"/>
                </a:lnTo>
                <a:lnTo>
                  <a:pt x="79590" y="362978"/>
                </a:lnTo>
                <a:lnTo>
                  <a:pt x="79209" y="362546"/>
                </a:lnTo>
                <a:lnTo>
                  <a:pt x="78701" y="362204"/>
                </a:lnTo>
                <a:lnTo>
                  <a:pt x="78193" y="361835"/>
                </a:lnTo>
                <a:lnTo>
                  <a:pt x="76796" y="370586"/>
                </a:lnTo>
                <a:lnTo>
                  <a:pt x="72275" y="371475"/>
                </a:lnTo>
                <a:lnTo>
                  <a:pt x="67716" y="370306"/>
                </a:lnTo>
                <a:lnTo>
                  <a:pt x="62204" y="368909"/>
                </a:lnTo>
                <a:lnTo>
                  <a:pt x="56718" y="379387"/>
                </a:lnTo>
                <a:lnTo>
                  <a:pt x="50634" y="379387"/>
                </a:lnTo>
                <a:lnTo>
                  <a:pt x="44538" y="379387"/>
                </a:lnTo>
                <a:lnTo>
                  <a:pt x="37820" y="387070"/>
                </a:lnTo>
                <a:lnTo>
                  <a:pt x="36588" y="393357"/>
                </a:lnTo>
                <a:lnTo>
                  <a:pt x="35382" y="399643"/>
                </a:lnTo>
                <a:lnTo>
                  <a:pt x="28676" y="396151"/>
                </a:lnTo>
                <a:lnTo>
                  <a:pt x="28676" y="400342"/>
                </a:lnTo>
                <a:lnTo>
                  <a:pt x="28676" y="404545"/>
                </a:lnTo>
                <a:lnTo>
                  <a:pt x="28676" y="408736"/>
                </a:lnTo>
                <a:lnTo>
                  <a:pt x="25615" y="412927"/>
                </a:lnTo>
                <a:lnTo>
                  <a:pt x="22580" y="417131"/>
                </a:lnTo>
                <a:lnTo>
                  <a:pt x="25615" y="419214"/>
                </a:lnTo>
                <a:lnTo>
                  <a:pt x="28676" y="426199"/>
                </a:lnTo>
                <a:lnTo>
                  <a:pt x="31724" y="433184"/>
                </a:lnTo>
                <a:lnTo>
                  <a:pt x="38430" y="432485"/>
                </a:lnTo>
                <a:lnTo>
                  <a:pt x="41478" y="434594"/>
                </a:lnTo>
                <a:lnTo>
                  <a:pt x="44538" y="436676"/>
                </a:lnTo>
                <a:lnTo>
                  <a:pt x="56133" y="447865"/>
                </a:lnTo>
                <a:lnTo>
                  <a:pt x="56133" y="452056"/>
                </a:lnTo>
                <a:lnTo>
                  <a:pt x="56133" y="456260"/>
                </a:lnTo>
                <a:lnTo>
                  <a:pt x="46977" y="466737"/>
                </a:lnTo>
                <a:lnTo>
                  <a:pt x="43319" y="469531"/>
                </a:lnTo>
                <a:lnTo>
                  <a:pt x="39649" y="472287"/>
                </a:lnTo>
                <a:lnTo>
                  <a:pt x="34759" y="479297"/>
                </a:lnTo>
                <a:lnTo>
                  <a:pt x="37198" y="483489"/>
                </a:lnTo>
                <a:lnTo>
                  <a:pt x="41464" y="490799"/>
                </a:lnTo>
                <a:lnTo>
                  <a:pt x="48249" y="502820"/>
                </a:lnTo>
                <a:lnTo>
                  <a:pt x="55426" y="516476"/>
                </a:lnTo>
                <a:lnTo>
                  <a:pt x="58484" y="527041"/>
                </a:lnTo>
                <a:lnTo>
                  <a:pt x="54582" y="529881"/>
                </a:lnTo>
                <a:lnTo>
                  <a:pt x="49974" y="542002"/>
                </a:lnTo>
                <a:lnTo>
                  <a:pt x="52824" y="550588"/>
                </a:lnTo>
                <a:lnTo>
                  <a:pt x="54305" y="555459"/>
                </a:lnTo>
                <a:lnTo>
                  <a:pt x="47586" y="554774"/>
                </a:lnTo>
                <a:lnTo>
                  <a:pt x="48196" y="558241"/>
                </a:lnTo>
                <a:lnTo>
                  <a:pt x="48793" y="561746"/>
                </a:lnTo>
                <a:lnTo>
                  <a:pt x="57950" y="563156"/>
                </a:lnTo>
                <a:lnTo>
                  <a:pt x="58559" y="565937"/>
                </a:lnTo>
                <a:lnTo>
                  <a:pt x="59169" y="568718"/>
                </a:lnTo>
                <a:lnTo>
                  <a:pt x="52463" y="572236"/>
                </a:lnTo>
                <a:lnTo>
                  <a:pt x="55511" y="577824"/>
                </a:lnTo>
                <a:lnTo>
                  <a:pt x="58572" y="583412"/>
                </a:lnTo>
                <a:lnTo>
                  <a:pt x="65874" y="583399"/>
                </a:lnTo>
                <a:lnTo>
                  <a:pt x="66484" y="590384"/>
                </a:lnTo>
                <a:lnTo>
                  <a:pt x="67106" y="597382"/>
                </a:lnTo>
                <a:lnTo>
                  <a:pt x="53047" y="598068"/>
                </a:lnTo>
                <a:lnTo>
                  <a:pt x="53682" y="603681"/>
                </a:lnTo>
                <a:lnTo>
                  <a:pt x="59839" y="610429"/>
                </a:lnTo>
                <a:lnTo>
                  <a:pt x="71796" y="618891"/>
                </a:lnTo>
                <a:lnTo>
                  <a:pt x="83900" y="634352"/>
                </a:lnTo>
                <a:lnTo>
                  <a:pt x="86258" y="642144"/>
                </a:lnTo>
                <a:lnTo>
                  <a:pt x="79732" y="652806"/>
                </a:lnTo>
                <a:lnTo>
                  <a:pt x="69763" y="662263"/>
                </a:lnTo>
                <a:lnTo>
                  <a:pt x="60055" y="671362"/>
                </a:lnTo>
                <a:lnTo>
                  <a:pt x="51548" y="684050"/>
                </a:lnTo>
                <a:lnTo>
                  <a:pt x="41663" y="693398"/>
                </a:lnTo>
                <a:lnTo>
                  <a:pt x="31948" y="700795"/>
                </a:lnTo>
                <a:lnTo>
                  <a:pt x="23949" y="707632"/>
                </a:lnTo>
                <a:lnTo>
                  <a:pt x="19684" y="712482"/>
                </a:lnTo>
                <a:lnTo>
                  <a:pt x="16230" y="717842"/>
                </a:lnTo>
                <a:lnTo>
                  <a:pt x="13334" y="722833"/>
                </a:lnTo>
                <a:lnTo>
                  <a:pt x="16967" y="721766"/>
                </a:lnTo>
                <a:lnTo>
                  <a:pt x="19850" y="720509"/>
                </a:lnTo>
                <a:lnTo>
                  <a:pt x="21958" y="719315"/>
                </a:lnTo>
                <a:lnTo>
                  <a:pt x="26835" y="716495"/>
                </a:lnTo>
                <a:lnTo>
                  <a:pt x="30187" y="730123"/>
                </a:lnTo>
                <a:lnTo>
                  <a:pt x="35064" y="734682"/>
                </a:lnTo>
                <a:lnTo>
                  <a:pt x="39954" y="739216"/>
                </a:lnTo>
                <a:lnTo>
                  <a:pt x="49720" y="735012"/>
                </a:lnTo>
                <a:lnTo>
                  <a:pt x="53047" y="739216"/>
                </a:lnTo>
                <a:lnTo>
                  <a:pt x="56426" y="743407"/>
                </a:lnTo>
                <a:lnTo>
                  <a:pt x="50317" y="743750"/>
                </a:lnTo>
                <a:lnTo>
                  <a:pt x="43319" y="742353"/>
                </a:lnTo>
                <a:lnTo>
                  <a:pt x="36296" y="740968"/>
                </a:lnTo>
                <a:lnTo>
                  <a:pt x="34467" y="745845"/>
                </a:lnTo>
                <a:lnTo>
                  <a:pt x="23469" y="750036"/>
                </a:lnTo>
                <a:lnTo>
                  <a:pt x="15290" y="753173"/>
                </a:lnTo>
                <a:lnTo>
                  <a:pt x="16090" y="756500"/>
                </a:lnTo>
                <a:lnTo>
                  <a:pt x="13347" y="759142"/>
                </a:lnTo>
                <a:lnTo>
                  <a:pt x="18287" y="767359"/>
                </a:lnTo>
                <a:lnTo>
                  <a:pt x="11683" y="768413"/>
                </a:lnTo>
                <a:lnTo>
                  <a:pt x="9143" y="774661"/>
                </a:lnTo>
                <a:lnTo>
                  <a:pt x="6413" y="781469"/>
                </a:lnTo>
                <a:lnTo>
                  <a:pt x="2743" y="782523"/>
                </a:lnTo>
                <a:lnTo>
                  <a:pt x="2285" y="786714"/>
                </a:lnTo>
                <a:lnTo>
                  <a:pt x="1828" y="790905"/>
                </a:lnTo>
                <a:lnTo>
                  <a:pt x="3200" y="794054"/>
                </a:lnTo>
                <a:lnTo>
                  <a:pt x="3657" y="800341"/>
                </a:lnTo>
                <a:lnTo>
                  <a:pt x="4114" y="806640"/>
                </a:lnTo>
                <a:lnTo>
                  <a:pt x="5029" y="807669"/>
                </a:lnTo>
                <a:lnTo>
                  <a:pt x="8229" y="812914"/>
                </a:lnTo>
                <a:lnTo>
                  <a:pt x="11429" y="818159"/>
                </a:lnTo>
                <a:lnTo>
                  <a:pt x="5473" y="818159"/>
                </a:lnTo>
                <a:lnTo>
                  <a:pt x="2743" y="820775"/>
                </a:lnTo>
                <a:lnTo>
                  <a:pt x="0" y="823391"/>
                </a:lnTo>
                <a:lnTo>
                  <a:pt x="1828" y="829157"/>
                </a:lnTo>
                <a:lnTo>
                  <a:pt x="5473" y="833361"/>
                </a:lnTo>
                <a:lnTo>
                  <a:pt x="9143" y="837539"/>
                </a:lnTo>
                <a:lnTo>
                  <a:pt x="9143" y="842772"/>
                </a:lnTo>
                <a:lnTo>
                  <a:pt x="7772" y="846442"/>
                </a:lnTo>
                <a:lnTo>
                  <a:pt x="6413" y="850112"/>
                </a:lnTo>
                <a:lnTo>
                  <a:pt x="10972" y="856424"/>
                </a:lnTo>
                <a:lnTo>
                  <a:pt x="14185" y="860082"/>
                </a:lnTo>
                <a:lnTo>
                  <a:pt x="17373" y="863752"/>
                </a:lnTo>
                <a:lnTo>
                  <a:pt x="16929" y="873709"/>
                </a:lnTo>
                <a:lnTo>
                  <a:pt x="19672" y="876312"/>
                </a:lnTo>
                <a:lnTo>
                  <a:pt x="22402" y="878941"/>
                </a:lnTo>
                <a:lnTo>
                  <a:pt x="25615" y="881557"/>
                </a:lnTo>
                <a:lnTo>
                  <a:pt x="30657" y="879995"/>
                </a:lnTo>
                <a:lnTo>
                  <a:pt x="35686" y="878420"/>
                </a:lnTo>
                <a:lnTo>
                  <a:pt x="38874" y="881049"/>
                </a:lnTo>
                <a:lnTo>
                  <a:pt x="41160" y="885761"/>
                </a:lnTo>
                <a:lnTo>
                  <a:pt x="43459" y="890460"/>
                </a:lnTo>
                <a:lnTo>
                  <a:pt x="47116" y="888377"/>
                </a:lnTo>
                <a:lnTo>
                  <a:pt x="52158" y="885761"/>
                </a:lnTo>
                <a:lnTo>
                  <a:pt x="57175" y="883132"/>
                </a:lnTo>
                <a:lnTo>
                  <a:pt x="68605" y="890460"/>
                </a:lnTo>
                <a:lnTo>
                  <a:pt x="71361" y="892035"/>
                </a:lnTo>
                <a:lnTo>
                  <a:pt x="74117" y="893610"/>
                </a:lnTo>
                <a:lnTo>
                  <a:pt x="72732" y="902512"/>
                </a:lnTo>
                <a:lnTo>
                  <a:pt x="73190" y="908291"/>
                </a:lnTo>
                <a:lnTo>
                  <a:pt x="73647" y="914057"/>
                </a:lnTo>
                <a:lnTo>
                  <a:pt x="70459" y="921397"/>
                </a:lnTo>
                <a:lnTo>
                  <a:pt x="75488" y="925068"/>
                </a:lnTo>
                <a:lnTo>
                  <a:pt x="80517" y="928725"/>
                </a:lnTo>
                <a:lnTo>
                  <a:pt x="79133" y="937107"/>
                </a:lnTo>
                <a:lnTo>
                  <a:pt x="85089" y="939723"/>
                </a:lnTo>
                <a:lnTo>
                  <a:pt x="91033" y="942352"/>
                </a:lnTo>
                <a:lnTo>
                  <a:pt x="93319" y="951776"/>
                </a:lnTo>
                <a:lnTo>
                  <a:pt x="96977" y="952830"/>
                </a:lnTo>
                <a:lnTo>
                  <a:pt x="100634" y="953858"/>
                </a:lnTo>
                <a:lnTo>
                  <a:pt x="107518" y="960170"/>
                </a:lnTo>
                <a:lnTo>
                  <a:pt x="108419" y="964895"/>
                </a:lnTo>
                <a:lnTo>
                  <a:pt x="109334" y="969594"/>
                </a:lnTo>
                <a:lnTo>
                  <a:pt x="102019" y="973797"/>
                </a:lnTo>
                <a:lnTo>
                  <a:pt x="97891" y="975880"/>
                </a:lnTo>
                <a:lnTo>
                  <a:pt x="93776" y="977988"/>
                </a:lnTo>
                <a:lnTo>
                  <a:pt x="86004" y="969594"/>
                </a:lnTo>
                <a:lnTo>
                  <a:pt x="83261" y="973264"/>
                </a:lnTo>
                <a:lnTo>
                  <a:pt x="80517" y="976947"/>
                </a:lnTo>
                <a:lnTo>
                  <a:pt x="84188" y="983742"/>
                </a:lnTo>
                <a:lnTo>
                  <a:pt x="86448" y="995273"/>
                </a:lnTo>
                <a:lnTo>
                  <a:pt x="88747" y="1006805"/>
                </a:lnTo>
                <a:lnTo>
                  <a:pt x="90589" y="1007846"/>
                </a:lnTo>
                <a:lnTo>
                  <a:pt x="95161" y="1007846"/>
                </a:lnTo>
                <a:lnTo>
                  <a:pt x="99733" y="1007846"/>
                </a:lnTo>
                <a:lnTo>
                  <a:pt x="101561" y="1004188"/>
                </a:lnTo>
                <a:lnTo>
                  <a:pt x="104762" y="1002080"/>
                </a:lnTo>
                <a:lnTo>
                  <a:pt x="107962" y="999998"/>
                </a:lnTo>
                <a:lnTo>
                  <a:pt x="115290" y="1003122"/>
                </a:lnTo>
                <a:lnTo>
                  <a:pt x="118490" y="1001572"/>
                </a:lnTo>
                <a:lnTo>
                  <a:pt x="121691" y="999998"/>
                </a:lnTo>
                <a:lnTo>
                  <a:pt x="133121" y="999464"/>
                </a:lnTo>
                <a:lnTo>
                  <a:pt x="135420" y="1003655"/>
                </a:lnTo>
                <a:lnTo>
                  <a:pt x="137693" y="1007846"/>
                </a:lnTo>
                <a:lnTo>
                  <a:pt x="139979" y="1017816"/>
                </a:lnTo>
                <a:lnTo>
                  <a:pt x="138163" y="1021486"/>
                </a:lnTo>
                <a:lnTo>
                  <a:pt x="136321" y="1025144"/>
                </a:lnTo>
                <a:lnTo>
                  <a:pt x="140436" y="1029335"/>
                </a:lnTo>
                <a:lnTo>
                  <a:pt x="142735" y="1034580"/>
                </a:lnTo>
                <a:lnTo>
                  <a:pt x="145021" y="1039812"/>
                </a:lnTo>
                <a:lnTo>
                  <a:pt x="154622" y="1037196"/>
                </a:lnTo>
                <a:lnTo>
                  <a:pt x="157822" y="1038783"/>
                </a:lnTo>
                <a:lnTo>
                  <a:pt x="161035" y="1040358"/>
                </a:lnTo>
                <a:lnTo>
                  <a:pt x="168351" y="1051864"/>
                </a:lnTo>
                <a:lnTo>
                  <a:pt x="166979" y="1057109"/>
                </a:lnTo>
                <a:lnTo>
                  <a:pt x="165607" y="1062355"/>
                </a:lnTo>
                <a:lnTo>
                  <a:pt x="171551" y="1063396"/>
                </a:lnTo>
                <a:lnTo>
                  <a:pt x="174751" y="1061821"/>
                </a:lnTo>
                <a:lnTo>
                  <a:pt x="177952" y="1060246"/>
                </a:lnTo>
                <a:lnTo>
                  <a:pt x="181165" y="1064437"/>
                </a:lnTo>
                <a:lnTo>
                  <a:pt x="184823" y="1067066"/>
                </a:lnTo>
                <a:lnTo>
                  <a:pt x="188480" y="1069695"/>
                </a:lnTo>
                <a:lnTo>
                  <a:pt x="191668" y="1068654"/>
                </a:lnTo>
                <a:lnTo>
                  <a:pt x="195351" y="1066012"/>
                </a:lnTo>
                <a:lnTo>
                  <a:pt x="199008" y="1063396"/>
                </a:lnTo>
                <a:lnTo>
                  <a:pt x="204939" y="1061300"/>
                </a:lnTo>
                <a:lnTo>
                  <a:pt x="206781" y="1064971"/>
                </a:lnTo>
                <a:lnTo>
                  <a:pt x="208610" y="1068654"/>
                </a:lnTo>
                <a:lnTo>
                  <a:pt x="215925" y="1075461"/>
                </a:lnTo>
                <a:lnTo>
                  <a:pt x="215925" y="1077556"/>
                </a:lnTo>
                <a:lnTo>
                  <a:pt x="215925" y="1079639"/>
                </a:lnTo>
                <a:lnTo>
                  <a:pt x="227368" y="1077556"/>
                </a:lnTo>
                <a:lnTo>
                  <a:pt x="232854" y="1080693"/>
                </a:lnTo>
                <a:lnTo>
                  <a:pt x="238340" y="1083830"/>
                </a:lnTo>
                <a:lnTo>
                  <a:pt x="244297" y="1082255"/>
                </a:lnTo>
                <a:lnTo>
                  <a:pt x="250253" y="1085938"/>
                </a:lnTo>
                <a:lnTo>
                  <a:pt x="256197" y="1089609"/>
                </a:lnTo>
                <a:lnTo>
                  <a:pt x="261670" y="1090129"/>
                </a:lnTo>
                <a:lnTo>
                  <a:pt x="262127" y="1094320"/>
                </a:lnTo>
                <a:lnTo>
                  <a:pt x="262585" y="1098511"/>
                </a:lnTo>
                <a:lnTo>
                  <a:pt x="256197" y="1102182"/>
                </a:lnTo>
                <a:lnTo>
                  <a:pt x="256197" y="1104265"/>
                </a:lnTo>
                <a:lnTo>
                  <a:pt x="256197" y="1106373"/>
                </a:lnTo>
                <a:lnTo>
                  <a:pt x="261213" y="1107935"/>
                </a:lnTo>
                <a:lnTo>
                  <a:pt x="261213" y="1111084"/>
                </a:lnTo>
                <a:lnTo>
                  <a:pt x="261213" y="1114234"/>
                </a:lnTo>
                <a:lnTo>
                  <a:pt x="254812" y="1114234"/>
                </a:lnTo>
                <a:lnTo>
                  <a:pt x="253898" y="1116850"/>
                </a:lnTo>
                <a:lnTo>
                  <a:pt x="252983" y="1119466"/>
                </a:lnTo>
                <a:lnTo>
                  <a:pt x="257555" y="1123149"/>
                </a:lnTo>
                <a:lnTo>
                  <a:pt x="258470" y="1125766"/>
                </a:lnTo>
                <a:lnTo>
                  <a:pt x="259397" y="1128395"/>
                </a:lnTo>
                <a:lnTo>
                  <a:pt x="254812" y="1137297"/>
                </a:lnTo>
                <a:lnTo>
                  <a:pt x="254812" y="1139913"/>
                </a:lnTo>
                <a:lnTo>
                  <a:pt x="254812" y="1142530"/>
                </a:lnTo>
                <a:lnTo>
                  <a:pt x="241096" y="1139380"/>
                </a:lnTo>
                <a:lnTo>
                  <a:pt x="237883" y="1139380"/>
                </a:lnTo>
                <a:lnTo>
                  <a:pt x="234683" y="1139380"/>
                </a:lnTo>
                <a:lnTo>
                  <a:pt x="225069" y="1151445"/>
                </a:lnTo>
                <a:lnTo>
                  <a:pt x="221868" y="1151953"/>
                </a:lnTo>
                <a:lnTo>
                  <a:pt x="219151" y="1152410"/>
                </a:lnTo>
                <a:lnTo>
                  <a:pt x="220421" y="1158214"/>
                </a:lnTo>
                <a:lnTo>
                  <a:pt x="221411" y="1163167"/>
                </a:lnTo>
                <a:lnTo>
                  <a:pt x="231279" y="1161008"/>
                </a:lnTo>
                <a:lnTo>
                  <a:pt x="241388" y="1160119"/>
                </a:lnTo>
                <a:lnTo>
                  <a:pt x="242468" y="1162621"/>
                </a:lnTo>
                <a:lnTo>
                  <a:pt x="236308" y="1169410"/>
                </a:lnTo>
                <a:lnTo>
                  <a:pt x="222945" y="1176905"/>
                </a:lnTo>
                <a:lnTo>
                  <a:pt x="219587" y="1184221"/>
                </a:lnTo>
                <a:lnTo>
                  <a:pt x="224518" y="1191668"/>
                </a:lnTo>
                <a:lnTo>
                  <a:pt x="224472" y="1197203"/>
                </a:lnTo>
                <a:lnTo>
                  <a:pt x="211340" y="1198270"/>
                </a:lnTo>
                <a:lnTo>
                  <a:pt x="212572" y="1206627"/>
                </a:lnTo>
                <a:lnTo>
                  <a:pt x="213791" y="1215021"/>
                </a:lnTo>
                <a:lnTo>
                  <a:pt x="208305" y="1216787"/>
                </a:lnTo>
                <a:lnTo>
                  <a:pt x="201282" y="1216787"/>
                </a:lnTo>
                <a:lnTo>
                  <a:pt x="194271" y="1216787"/>
                </a:lnTo>
                <a:lnTo>
                  <a:pt x="192443" y="1221651"/>
                </a:lnTo>
                <a:lnTo>
                  <a:pt x="195795" y="1222349"/>
                </a:lnTo>
                <a:lnTo>
                  <a:pt x="199161" y="1223060"/>
                </a:lnTo>
                <a:lnTo>
                  <a:pt x="198843" y="1233538"/>
                </a:lnTo>
                <a:lnTo>
                  <a:pt x="211962" y="1237373"/>
                </a:lnTo>
                <a:lnTo>
                  <a:pt x="222095" y="1242110"/>
                </a:lnTo>
                <a:lnTo>
                  <a:pt x="232225" y="1249791"/>
                </a:lnTo>
                <a:lnTo>
                  <a:pt x="241987" y="1259405"/>
                </a:lnTo>
                <a:lnTo>
                  <a:pt x="251980" y="1271130"/>
                </a:lnTo>
                <a:lnTo>
                  <a:pt x="253809" y="1272679"/>
                </a:lnTo>
                <a:lnTo>
                  <a:pt x="255765" y="1273987"/>
                </a:lnTo>
                <a:lnTo>
                  <a:pt x="259029" y="1271765"/>
                </a:lnTo>
                <a:lnTo>
                  <a:pt x="261861" y="1270139"/>
                </a:lnTo>
                <a:lnTo>
                  <a:pt x="263499" y="1269860"/>
                </a:lnTo>
                <a:lnTo>
                  <a:pt x="275130" y="1271452"/>
                </a:lnTo>
                <a:lnTo>
                  <a:pt x="287139" y="1277410"/>
                </a:lnTo>
                <a:lnTo>
                  <a:pt x="298841" y="1280226"/>
                </a:lnTo>
                <a:lnTo>
                  <a:pt x="312804" y="1279834"/>
                </a:lnTo>
                <a:lnTo>
                  <a:pt x="322973" y="1285582"/>
                </a:lnTo>
                <a:lnTo>
                  <a:pt x="328472" y="1290828"/>
                </a:lnTo>
                <a:lnTo>
                  <a:pt x="333044" y="1290828"/>
                </a:lnTo>
                <a:lnTo>
                  <a:pt x="337629" y="1290828"/>
                </a:lnTo>
                <a:lnTo>
                  <a:pt x="342201" y="1301305"/>
                </a:lnTo>
                <a:lnTo>
                  <a:pt x="345859" y="1298155"/>
                </a:lnTo>
                <a:lnTo>
                  <a:pt x="349516" y="1295019"/>
                </a:lnTo>
                <a:lnTo>
                  <a:pt x="363232" y="1295019"/>
                </a:lnTo>
                <a:lnTo>
                  <a:pt x="366890" y="1295019"/>
                </a:lnTo>
                <a:lnTo>
                  <a:pt x="370547" y="1295019"/>
                </a:lnTo>
                <a:lnTo>
                  <a:pt x="370547" y="1298155"/>
                </a:lnTo>
                <a:lnTo>
                  <a:pt x="374218" y="1298155"/>
                </a:lnTo>
                <a:lnTo>
                  <a:pt x="377888" y="1298155"/>
                </a:lnTo>
                <a:lnTo>
                  <a:pt x="377888" y="1313878"/>
                </a:lnTo>
                <a:lnTo>
                  <a:pt x="380618" y="1312837"/>
                </a:lnTo>
                <a:lnTo>
                  <a:pt x="383362" y="1311783"/>
                </a:lnTo>
                <a:lnTo>
                  <a:pt x="393433" y="1322260"/>
                </a:lnTo>
                <a:lnTo>
                  <a:pt x="399834" y="1323314"/>
                </a:lnTo>
                <a:lnTo>
                  <a:pt x="406234" y="1324356"/>
                </a:lnTo>
                <a:lnTo>
                  <a:pt x="412648" y="1336941"/>
                </a:lnTo>
                <a:lnTo>
                  <a:pt x="415391" y="1335887"/>
                </a:lnTo>
                <a:lnTo>
                  <a:pt x="418134" y="1334833"/>
                </a:lnTo>
                <a:lnTo>
                  <a:pt x="422719" y="1341132"/>
                </a:lnTo>
                <a:lnTo>
                  <a:pt x="424535" y="1335887"/>
                </a:lnTo>
                <a:lnTo>
                  <a:pt x="426288" y="1330934"/>
                </a:lnTo>
                <a:lnTo>
                  <a:pt x="435317" y="1333347"/>
                </a:lnTo>
                <a:lnTo>
                  <a:pt x="437832" y="1324724"/>
                </a:lnTo>
                <a:lnTo>
                  <a:pt x="428698" y="1311660"/>
                </a:lnTo>
                <a:lnTo>
                  <a:pt x="420724" y="1299289"/>
                </a:lnTo>
                <a:lnTo>
                  <a:pt x="415442" y="1289043"/>
                </a:lnTo>
                <a:lnTo>
                  <a:pt x="415591" y="1275406"/>
                </a:lnTo>
                <a:lnTo>
                  <a:pt x="414747" y="1264716"/>
                </a:lnTo>
                <a:lnTo>
                  <a:pt x="409165" y="1254485"/>
                </a:lnTo>
                <a:lnTo>
                  <a:pt x="402553" y="1244455"/>
                </a:lnTo>
                <a:lnTo>
                  <a:pt x="403126" y="1235902"/>
                </a:lnTo>
                <a:lnTo>
                  <a:pt x="435202" y="1202453"/>
                </a:lnTo>
                <a:lnTo>
                  <a:pt x="446177" y="1196246"/>
                </a:lnTo>
                <a:lnTo>
                  <a:pt x="450976" y="1189824"/>
                </a:lnTo>
                <a:lnTo>
                  <a:pt x="448690" y="1188186"/>
                </a:lnTo>
                <a:lnTo>
                  <a:pt x="446506" y="1187069"/>
                </a:lnTo>
                <a:lnTo>
                  <a:pt x="438251" y="1182878"/>
                </a:lnTo>
                <a:lnTo>
                  <a:pt x="435521" y="1178687"/>
                </a:lnTo>
                <a:lnTo>
                  <a:pt x="441934" y="1176591"/>
                </a:lnTo>
                <a:lnTo>
                  <a:pt x="448322" y="1174483"/>
                </a:lnTo>
                <a:lnTo>
                  <a:pt x="445592" y="1170292"/>
                </a:lnTo>
                <a:lnTo>
                  <a:pt x="439191" y="1161923"/>
                </a:lnTo>
                <a:lnTo>
                  <a:pt x="432777" y="1153528"/>
                </a:lnTo>
                <a:lnTo>
                  <a:pt x="430034" y="1145146"/>
                </a:lnTo>
                <a:lnTo>
                  <a:pt x="426364" y="1145146"/>
                </a:lnTo>
                <a:lnTo>
                  <a:pt x="422719" y="1145146"/>
                </a:lnTo>
                <a:lnTo>
                  <a:pt x="417220" y="1144104"/>
                </a:lnTo>
                <a:lnTo>
                  <a:pt x="411733" y="1146200"/>
                </a:lnTo>
                <a:lnTo>
                  <a:pt x="406234" y="1148283"/>
                </a:lnTo>
                <a:lnTo>
                  <a:pt x="407161" y="1140955"/>
                </a:lnTo>
                <a:lnTo>
                  <a:pt x="408076" y="1133627"/>
                </a:lnTo>
                <a:lnTo>
                  <a:pt x="408990" y="1126286"/>
                </a:lnTo>
                <a:lnTo>
                  <a:pt x="398017" y="1127328"/>
                </a:lnTo>
                <a:lnTo>
                  <a:pt x="396176" y="1124191"/>
                </a:lnTo>
                <a:lnTo>
                  <a:pt x="408076" y="1105319"/>
                </a:lnTo>
                <a:lnTo>
                  <a:pt x="408076" y="1102182"/>
                </a:lnTo>
                <a:lnTo>
                  <a:pt x="408076" y="1099032"/>
                </a:lnTo>
                <a:lnTo>
                  <a:pt x="398017" y="1097978"/>
                </a:lnTo>
                <a:lnTo>
                  <a:pt x="401662" y="1090650"/>
                </a:lnTo>
                <a:lnTo>
                  <a:pt x="405333" y="1083310"/>
                </a:lnTo>
                <a:lnTo>
                  <a:pt x="412648" y="1083310"/>
                </a:lnTo>
                <a:lnTo>
                  <a:pt x="412648" y="1075982"/>
                </a:lnTo>
                <a:lnTo>
                  <a:pt x="412648" y="1068654"/>
                </a:lnTo>
                <a:lnTo>
                  <a:pt x="418134" y="1062355"/>
                </a:lnTo>
                <a:lnTo>
                  <a:pt x="424535" y="1067600"/>
                </a:lnTo>
                <a:lnTo>
                  <a:pt x="431881" y="1077750"/>
                </a:lnTo>
                <a:lnTo>
                  <a:pt x="439414" y="1083748"/>
                </a:lnTo>
                <a:lnTo>
                  <a:pt x="448322" y="1080173"/>
                </a:lnTo>
                <a:lnTo>
                  <a:pt x="443750" y="1072845"/>
                </a:lnTo>
                <a:lnTo>
                  <a:pt x="442848" y="1068654"/>
                </a:lnTo>
                <a:lnTo>
                  <a:pt x="441934" y="1064437"/>
                </a:lnTo>
                <a:lnTo>
                  <a:pt x="440093" y="1058164"/>
                </a:lnTo>
                <a:lnTo>
                  <a:pt x="448322" y="1056055"/>
                </a:lnTo>
                <a:lnTo>
                  <a:pt x="456564" y="1053960"/>
                </a:lnTo>
                <a:lnTo>
                  <a:pt x="452920" y="1044524"/>
                </a:lnTo>
                <a:lnTo>
                  <a:pt x="459320" y="1044524"/>
                </a:lnTo>
                <a:lnTo>
                  <a:pt x="465721" y="1044524"/>
                </a:lnTo>
                <a:lnTo>
                  <a:pt x="477608" y="1035113"/>
                </a:lnTo>
                <a:lnTo>
                  <a:pt x="481266" y="1033005"/>
                </a:lnTo>
                <a:lnTo>
                  <a:pt x="484936" y="1030909"/>
                </a:lnTo>
                <a:lnTo>
                  <a:pt x="493166" y="1025677"/>
                </a:lnTo>
                <a:lnTo>
                  <a:pt x="496823" y="1027760"/>
                </a:lnTo>
                <a:lnTo>
                  <a:pt x="500494" y="1029868"/>
                </a:lnTo>
                <a:lnTo>
                  <a:pt x="505053" y="1035113"/>
                </a:lnTo>
                <a:lnTo>
                  <a:pt x="507809" y="1027760"/>
                </a:lnTo>
                <a:lnTo>
                  <a:pt x="510552" y="1020432"/>
                </a:lnTo>
                <a:lnTo>
                  <a:pt x="521512" y="1023581"/>
                </a:lnTo>
                <a:lnTo>
                  <a:pt x="522439" y="1027760"/>
                </a:lnTo>
                <a:lnTo>
                  <a:pt x="523366" y="1031963"/>
                </a:lnTo>
                <a:lnTo>
                  <a:pt x="540740" y="1031963"/>
                </a:lnTo>
                <a:lnTo>
                  <a:pt x="546226" y="1036154"/>
                </a:lnTo>
                <a:lnTo>
                  <a:pt x="551713" y="1040358"/>
                </a:lnTo>
                <a:lnTo>
                  <a:pt x="563625" y="1048715"/>
                </a:lnTo>
                <a:lnTo>
                  <a:pt x="563625" y="1052918"/>
                </a:lnTo>
                <a:lnTo>
                  <a:pt x="563625" y="1057109"/>
                </a:lnTo>
                <a:lnTo>
                  <a:pt x="569099" y="1063396"/>
                </a:lnTo>
                <a:lnTo>
                  <a:pt x="569099" y="1056055"/>
                </a:lnTo>
                <a:lnTo>
                  <a:pt x="569099" y="1048715"/>
                </a:lnTo>
                <a:lnTo>
                  <a:pt x="573684" y="1050823"/>
                </a:lnTo>
                <a:lnTo>
                  <a:pt x="580999" y="1056055"/>
                </a:lnTo>
                <a:lnTo>
                  <a:pt x="588327" y="1061300"/>
                </a:lnTo>
                <a:lnTo>
                  <a:pt x="598398" y="1059192"/>
                </a:lnTo>
                <a:lnTo>
                  <a:pt x="600214" y="1053960"/>
                </a:lnTo>
                <a:lnTo>
                  <a:pt x="609184" y="1046784"/>
                </a:lnTo>
                <a:lnTo>
                  <a:pt x="620271" y="1046567"/>
                </a:lnTo>
                <a:lnTo>
                  <a:pt x="624916" y="1050823"/>
                </a:lnTo>
                <a:lnTo>
                  <a:pt x="626744" y="1053960"/>
                </a:lnTo>
                <a:lnTo>
                  <a:pt x="632244" y="1047686"/>
                </a:lnTo>
                <a:lnTo>
                  <a:pt x="637730" y="1041387"/>
                </a:lnTo>
                <a:lnTo>
                  <a:pt x="650532" y="1042441"/>
                </a:lnTo>
                <a:lnTo>
                  <a:pt x="652373" y="1048715"/>
                </a:lnTo>
                <a:lnTo>
                  <a:pt x="654189" y="1055014"/>
                </a:lnTo>
                <a:lnTo>
                  <a:pt x="660590" y="1056055"/>
                </a:lnTo>
                <a:lnTo>
                  <a:pt x="666102" y="1056055"/>
                </a:lnTo>
                <a:lnTo>
                  <a:pt x="671588" y="1056055"/>
                </a:lnTo>
                <a:lnTo>
                  <a:pt x="672503" y="1065491"/>
                </a:lnTo>
                <a:lnTo>
                  <a:pt x="676147" y="1063396"/>
                </a:lnTo>
                <a:lnTo>
                  <a:pt x="679818" y="1061300"/>
                </a:lnTo>
                <a:lnTo>
                  <a:pt x="678916" y="1050823"/>
                </a:lnTo>
                <a:lnTo>
                  <a:pt x="683475" y="1051864"/>
                </a:lnTo>
                <a:lnTo>
                  <a:pt x="688047" y="1052918"/>
                </a:lnTo>
                <a:lnTo>
                  <a:pt x="691718" y="1059192"/>
                </a:lnTo>
                <a:lnTo>
                  <a:pt x="699033" y="1059192"/>
                </a:lnTo>
                <a:lnTo>
                  <a:pt x="706348" y="1059192"/>
                </a:lnTo>
                <a:lnTo>
                  <a:pt x="711834" y="1057109"/>
                </a:lnTo>
                <a:lnTo>
                  <a:pt x="711834" y="1050823"/>
                </a:lnTo>
                <a:lnTo>
                  <a:pt x="711834" y="1044524"/>
                </a:lnTo>
                <a:lnTo>
                  <a:pt x="710933" y="1034059"/>
                </a:lnTo>
                <a:lnTo>
                  <a:pt x="706348" y="1034059"/>
                </a:lnTo>
                <a:lnTo>
                  <a:pt x="701776" y="1034059"/>
                </a:lnTo>
                <a:lnTo>
                  <a:pt x="697204" y="1028814"/>
                </a:lnTo>
                <a:lnTo>
                  <a:pt x="691718" y="1028814"/>
                </a:lnTo>
                <a:lnTo>
                  <a:pt x="686219" y="1028814"/>
                </a:lnTo>
                <a:lnTo>
                  <a:pt x="680732" y="1018336"/>
                </a:lnTo>
                <a:lnTo>
                  <a:pt x="686219" y="1016241"/>
                </a:lnTo>
                <a:lnTo>
                  <a:pt x="691718" y="1014145"/>
                </a:lnTo>
                <a:lnTo>
                  <a:pt x="700862" y="1008900"/>
                </a:lnTo>
                <a:lnTo>
                  <a:pt x="699033" y="1003655"/>
                </a:lnTo>
                <a:lnTo>
                  <a:pt x="697204" y="998423"/>
                </a:lnTo>
                <a:lnTo>
                  <a:pt x="695388" y="987945"/>
                </a:lnTo>
                <a:lnTo>
                  <a:pt x="702690" y="986891"/>
                </a:lnTo>
                <a:lnTo>
                  <a:pt x="710006" y="985850"/>
                </a:lnTo>
                <a:lnTo>
                  <a:pt x="725563" y="985850"/>
                </a:lnTo>
                <a:lnTo>
                  <a:pt x="724649" y="982700"/>
                </a:lnTo>
                <a:lnTo>
                  <a:pt x="723734" y="979563"/>
                </a:lnTo>
                <a:lnTo>
                  <a:pt x="709104" y="977468"/>
                </a:lnTo>
                <a:lnTo>
                  <a:pt x="706348" y="972223"/>
                </a:lnTo>
                <a:lnTo>
                  <a:pt x="703605" y="966978"/>
                </a:lnTo>
                <a:lnTo>
                  <a:pt x="702690" y="954405"/>
                </a:lnTo>
                <a:lnTo>
                  <a:pt x="705434" y="952309"/>
                </a:lnTo>
                <a:lnTo>
                  <a:pt x="708177" y="950201"/>
                </a:lnTo>
                <a:lnTo>
                  <a:pt x="717334" y="953350"/>
                </a:lnTo>
                <a:lnTo>
                  <a:pt x="722833" y="951255"/>
                </a:lnTo>
                <a:lnTo>
                  <a:pt x="733130" y="951165"/>
                </a:lnTo>
                <a:lnTo>
                  <a:pt x="745213" y="949661"/>
                </a:lnTo>
                <a:lnTo>
                  <a:pt x="757563" y="943493"/>
                </a:lnTo>
                <a:lnTo>
                  <a:pt x="770776" y="941108"/>
                </a:lnTo>
                <a:lnTo>
                  <a:pt x="786780" y="938315"/>
                </a:lnTo>
                <a:lnTo>
                  <a:pt x="796749" y="934225"/>
                </a:lnTo>
                <a:lnTo>
                  <a:pt x="810230" y="931659"/>
                </a:lnTo>
                <a:lnTo>
                  <a:pt x="823911" y="928732"/>
                </a:lnTo>
                <a:lnTo>
                  <a:pt x="837333" y="924817"/>
                </a:lnTo>
                <a:lnTo>
                  <a:pt x="852083" y="920419"/>
                </a:lnTo>
                <a:lnTo>
                  <a:pt x="863453" y="912161"/>
                </a:lnTo>
                <a:lnTo>
                  <a:pt x="876679" y="908316"/>
                </a:lnTo>
                <a:lnTo>
                  <a:pt x="889800" y="911428"/>
                </a:lnTo>
                <a:lnTo>
                  <a:pt x="896213" y="913536"/>
                </a:lnTo>
                <a:lnTo>
                  <a:pt x="900772" y="911428"/>
                </a:lnTo>
                <a:lnTo>
                  <a:pt x="905357" y="909345"/>
                </a:lnTo>
                <a:lnTo>
                  <a:pt x="914971" y="915098"/>
                </a:lnTo>
                <a:lnTo>
                  <a:pt x="914044" y="920876"/>
                </a:lnTo>
                <a:lnTo>
                  <a:pt x="913129" y="926630"/>
                </a:lnTo>
                <a:lnTo>
                  <a:pt x="918171" y="932916"/>
                </a:lnTo>
                <a:lnTo>
                  <a:pt x="917714" y="937628"/>
                </a:lnTo>
                <a:lnTo>
                  <a:pt x="917244" y="942352"/>
                </a:lnTo>
                <a:lnTo>
                  <a:pt x="912672" y="943927"/>
                </a:lnTo>
                <a:lnTo>
                  <a:pt x="915428" y="947585"/>
                </a:lnTo>
                <a:lnTo>
                  <a:pt x="918171" y="951255"/>
                </a:lnTo>
                <a:lnTo>
                  <a:pt x="930516" y="948639"/>
                </a:lnTo>
                <a:lnTo>
                  <a:pt x="934173" y="943927"/>
                </a:lnTo>
                <a:lnTo>
                  <a:pt x="937844" y="939203"/>
                </a:lnTo>
                <a:lnTo>
                  <a:pt x="941958" y="946010"/>
                </a:lnTo>
                <a:lnTo>
                  <a:pt x="941958" y="949693"/>
                </a:lnTo>
                <a:lnTo>
                  <a:pt x="941958" y="953350"/>
                </a:lnTo>
                <a:lnTo>
                  <a:pt x="947889" y="955979"/>
                </a:lnTo>
                <a:lnTo>
                  <a:pt x="947889" y="951255"/>
                </a:lnTo>
                <a:lnTo>
                  <a:pt x="947889" y="946531"/>
                </a:lnTo>
                <a:lnTo>
                  <a:pt x="955230" y="949693"/>
                </a:lnTo>
                <a:lnTo>
                  <a:pt x="957516" y="952830"/>
                </a:lnTo>
                <a:lnTo>
                  <a:pt x="959802" y="955979"/>
                </a:lnTo>
                <a:lnTo>
                  <a:pt x="968489" y="949159"/>
                </a:lnTo>
                <a:lnTo>
                  <a:pt x="968489" y="954405"/>
                </a:lnTo>
                <a:lnTo>
                  <a:pt x="968489" y="959650"/>
                </a:lnTo>
                <a:lnTo>
                  <a:pt x="955687" y="963841"/>
                </a:lnTo>
                <a:lnTo>
                  <a:pt x="961174" y="969594"/>
                </a:lnTo>
                <a:lnTo>
                  <a:pt x="968240" y="968856"/>
                </a:lnTo>
                <a:lnTo>
                  <a:pt x="976172" y="965220"/>
                </a:lnTo>
                <a:lnTo>
                  <a:pt x="986935" y="962447"/>
                </a:lnTo>
                <a:lnTo>
                  <a:pt x="997332" y="955587"/>
                </a:lnTo>
                <a:lnTo>
                  <a:pt x="1005547" y="953350"/>
                </a:lnTo>
                <a:lnTo>
                  <a:pt x="1012405" y="946531"/>
                </a:lnTo>
                <a:lnTo>
                  <a:pt x="1017892" y="942873"/>
                </a:lnTo>
                <a:lnTo>
                  <a:pt x="1023391" y="939203"/>
                </a:lnTo>
                <a:lnTo>
                  <a:pt x="1035278" y="940257"/>
                </a:lnTo>
                <a:lnTo>
                  <a:pt x="1031620" y="944448"/>
                </a:lnTo>
                <a:lnTo>
                  <a:pt x="1028063" y="951897"/>
                </a:lnTo>
                <a:lnTo>
                  <a:pt x="1034277" y="960652"/>
                </a:lnTo>
                <a:lnTo>
                  <a:pt x="1043743" y="967053"/>
                </a:lnTo>
                <a:lnTo>
                  <a:pt x="1052676" y="976843"/>
                </a:lnTo>
                <a:lnTo>
                  <a:pt x="1074061" y="1011022"/>
                </a:lnTo>
                <a:lnTo>
                  <a:pt x="1087707" y="1040341"/>
                </a:lnTo>
                <a:lnTo>
                  <a:pt x="1093018" y="1051643"/>
                </a:lnTo>
                <a:lnTo>
                  <a:pt x="1101610" y="1056055"/>
                </a:lnTo>
                <a:lnTo>
                  <a:pt x="1102982" y="1042441"/>
                </a:lnTo>
                <a:lnTo>
                  <a:pt x="1108938" y="1040866"/>
                </a:lnTo>
                <a:lnTo>
                  <a:pt x="1114882" y="1039291"/>
                </a:lnTo>
                <a:lnTo>
                  <a:pt x="1118539" y="1052385"/>
                </a:lnTo>
                <a:lnTo>
                  <a:pt x="1124953" y="1053960"/>
                </a:lnTo>
                <a:lnTo>
                  <a:pt x="1131354" y="1055535"/>
                </a:lnTo>
                <a:lnTo>
                  <a:pt x="1140040" y="1059738"/>
                </a:lnTo>
                <a:lnTo>
                  <a:pt x="1145082" y="1057617"/>
                </a:lnTo>
                <a:lnTo>
                  <a:pt x="1150111" y="1055535"/>
                </a:lnTo>
                <a:lnTo>
                  <a:pt x="1161554" y="1048207"/>
                </a:lnTo>
                <a:lnTo>
                  <a:pt x="1165669" y="1050823"/>
                </a:lnTo>
                <a:lnTo>
                  <a:pt x="1169784" y="1053439"/>
                </a:lnTo>
                <a:lnTo>
                  <a:pt x="1175283" y="1053439"/>
                </a:lnTo>
                <a:lnTo>
                  <a:pt x="1178940" y="1063396"/>
                </a:lnTo>
                <a:lnTo>
                  <a:pt x="1182585" y="1073353"/>
                </a:lnTo>
                <a:lnTo>
                  <a:pt x="1188084" y="1075461"/>
                </a:lnTo>
                <a:lnTo>
                  <a:pt x="1191755" y="1075461"/>
                </a:lnTo>
                <a:lnTo>
                  <a:pt x="1195400" y="1075461"/>
                </a:lnTo>
                <a:lnTo>
                  <a:pt x="1196174" y="1080173"/>
                </a:lnTo>
                <a:lnTo>
                  <a:pt x="1196174" y="1084376"/>
                </a:lnTo>
                <a:lnTo>
                  <a:pt x="1196174" y="1088555"/>
                </a:lnTo>
                <a:lnTo>
                  <a:pt x="1202880" y="1094155"/>
                </a:lnTo>
                <a:lnTo>
                  <a:pt x="1206538" y="1094155"/>
                </a:lnTo>
                <a:lnTo>
                  <a:pt x="1210195" y="1094155"/>
                </a:lnTo>
                <a:lnTo>
                  <a:pt x="1219961" y="1092733"/>
                </a:lnTo>
                <a:lnTo>
                  <a:pt x="1223009" y="1090650"/>
                </a:lnTo>
                <a:lnTo>
                  <a:pt x="1226045" y="1088555"/>
                </a:lnTo>
                <a:lnTo>
                  <a:pt x="1229740" y="1086485"/>
                </a:lnTo>
                <a:lnTo>
                  <a:pt x="1230325" y="1091361"/>
                </a:lnTo>
                <a:lnTo>
                  <a:pt x="1230947" y="1096238"/>
                </a:lnTo>
                <a:lnTo>
                  <a:pt x="1236433" y="1103934"/>
                </a:lnTo>
                <a:lnTo>
                  <a:pt x="1240091" y="1103934"/>
                </a:lnTo>
                <a:lnTo>
                  <a:pt x="1243761" y="1103934"/>
                </a:lnTo>
                <a:lnTo>
                  <a:pt x="1251064" y="1107440"/>
                </a:lnTo>
                <a:lnTo>
                  <a:pt x="1251673" y="1103934"/>
                </a:lnTo>
                <a:lnTo>
                  <a:pt x="1252283" y="1100429"/>
                </a:lnTo>
                <a:lnTo>
                  <a:pt x="1262049" y="1098346"/>
                </a:lnTo>
                <a:lnTo>
                  <a:pt x="1265720" y="1097635"/>
                </a:lnTo>
                <a:lnTo>
                  <a:pt x="1269377" y="1096937"/>
                </a:lnTo>
                <a:lnTo>
                  <a:pt x="1282191" y="1094155"/>
                </a:lnTo>
                <a:lnTo>
                  <a:pt x="1284617" y="1087856"/>
                </a:lnTo>
                <a:lnTo>
                  <a:pt x="1287056" y="1081582"/>
                </a:lnTo>
                <a:lnTo>
                  <a:pt x="1297419" y="1081582"/>
                </a:lnTo>
                <a:lnTo>
                  <a:pt x="1300479" y="1077379"/>
                </a:lnTo>
                <a:lnTo>
                  <a:pt x="1303515" y="1073188"/>
                </a:lnTo>
                <a:lnTo>
                  <a:pt x="1312062" y="1071105"/>
                </a:lnTo>
                <a:lnTo>
                  <a:pt x="1313891" y="1066901"/>
                </a:lnTo>
                <a:lnTo>
                  <a:pt x="1315719" y="1062710"/>
                </a:lnTo>
                <a:lnTo>
                  <a:pt x="1326705" y="1063421"/>
                </a:lnTo>
                <a:lnTo>
                  <a:pt x="1327924" y="1059903"/>
                </a:lnTo>
                <a:lnTo>
                  <a:pt x="1329143" y="1056424"/>
                </a:lnTo>
                <a:lnTo>
                  <a:pt x="1338300" y="1055725"/>
                </a:lnTo>
                <a:lnTo>
                  <a:pt x="1342580" y="1057109"/>
                </a:lnTo>
                <a:lnTo>
                  <a:pt x="1354772" y="1060146"/>
                </a:lnTo>
                <a:lnTo>
                  <a:pt x="1369007" y="1062700"/>
                </a:lnTo>
                <a:lnTo>
                  <a:pt x="1374292" y="1062012"/>
                </a:lnTo>
                <a:lnTo>
                  <a:pt x="1374889" y="1075296"/>
                </a:lnTo>
                <a:lnTo>
                  <a:pt x="1377937" y="1075982"/>
                </a:lnTo>
                <a:lnTo>
                  <a:pt x="1380997" y="1076680"/>
                </a:lnTo>
                <a:lnTo>
                  <a:pt x="1391970" y="1086459"/>
                </a:lnTo>
                <a:lnTo>
                  <a:pt x="1395018" y="1083678"/>
                </a:lnTo>
                <a:lnTo>
                  <a:pt x="1398066" y="1080858"/>
                </a:lnTo>
                <a:lnTo>
                  <a:pt x="1405394" y="1078077"/>
                </a:lnTo>
                <a:lnTo>
                  <a:pt x="1411490" y="1082255"/>
                </a:lnTo>
                <a:lnTo>
                  <a:pt x="1417599" y="1086459"/>
                </a:lnTo>
                <a:lnTo>
                  <a:pt x="1423695" y="1092060"/>
                </a:lnTo>
                <a:lnTo>
                  <a:pt x="1426133" y="1087170"/>
                </a:lnTo>
                <a:lnTo>
                  <a:pt x="1428572" y="1082255"/>
                </a:lnTo>
                <a:lnTo>
                  <a:pt x="1441386" y="1080173"/>
                </a:lnTo>
                <a:lnTo>
                  <a:pt x="1443215" y="1077379"/>
                </a:lnTo>
                <a:lnTo>
                  <a:pt x="1445044" y="1074572"/>
                </a:lnTo>
                <a:lnTo>
                  <a:pt x="1446872" y="1066203"/>
                </a:lnTo>
                <a:lnTo>
                  <a:pt x="1443812" y="1063396"/>
                </a:lnTo>
                <a:lnTo>
                  <a:pt x="1440776" y="1060627"/>
                </a:lnTo>
                <a:lnTo>
                  <a:pt x="1437728" y="1049439"/>
                </a:lnTo>
                <a:lnTo>
                  <a:pt x="1436496" y="1043838"/>
                </a:lnTo>
                <a:lnTo>
                  <a:pt x="1435277" y="1038237"/>
                </a:lnTo>
                <a:lnTo>
                  <a:pt x="1443812" y="1036853"/>
                </a:lnTo>
                <a:lnTo>
                  <a:pt x="1445044" y="1031963"/>
                </a:lnTo>
                <a:lnTo>
                  <a:pt x="1446263" y="1027087"/>
                </a:lnTo>
                <a:lnTo>
                  <a:pt x="1453591" y="1026363"/>
                </a:lnTo>
                <a:lnTo>
                  <a:pt x="1456029" y="1023581"/>
                </a:lnTo>
                <a:lnTo>
                  <a:pt x="1458467" y="1020787"/>
                </a:lnTo>
                <a:lnTo>
                  <a:pt x="1459064" y="1014514"/>
                </a:lnTo>
                <a:lnTo>
                  <a:pt x="1463344" y="1015885"/>
                </a:lnTo>
                <a:lnTo>
                  <a:pt x="1467611" y="1017295"/>
                </a:lnTo>
                <a:lnTo>
                  <a:pt x="1476755" y="1020787"/>
                </a:lnTo>
                <a:lnTo>
                  <a:pt x="1478584" y="1022883"/>
                </a:lnTo>
                <a:lnTo>
                  <a:pt x="1480413" y="1024978"/>
                </a:lnTo>
                <a:lnTo>
                  <a:pt x="1487131" y="1026363"/>
                </a:lnTo>
                <a:lnTo>
                  <a:pt x="1491386" y="1026363"/>
                </a:lnTo>
                <a:lnTo>
                  <a:pt x="1495666" y="1026363"/>
                </a:lnTo>
                <a:lnTo>
                  <a:pt x="1502384" y="1030554"/>
                </a:lnTo>
                <a:lnTo>
                  <a:pt x="1506639" y="1033360"/>
                </a:lnTo>
                <a:lnTo>
                  <a:pt x="1510918" y="1036154"/>
                </a:lnTo>
                <a:lnTo>
                  <a:pt x="1524355" y="1036154"/>
                </a:lnTo>
                <a:lnTo>
                  <a:pt x="1526768" y="1040358"/>
                </a:lnTo>
                <a:lnTo>
                  <a:pt x="1529232" y="1044524"/>
                </a:lnTo>
                <a:lnTo>
                  <a:pt x="1526158" y="1056424"/>
                </a:lnTo>
                <a:lnTo>
                  <a:pt x="1529232" y="1060627"/>
                </a:lnTo>
                <a:lnTo>
                  <a:pt x="1532254" y="1064818"/>
                </a:lnTo>
                <a:lnTo>
                  <a:pt x="1539582" y="1073886"/>
                </a:lnTo>
                <a:lnTo>
                  <a:pt x="1542033" y="1071791"/>
                </a:lnTo>
                <a:lnTo>
                  <a:pt x="1544459" y="1069695"/>
                </a:lnTo>
                <a:lnTo>
                  <a:pt x="1556054" y="1078776"/>
                </a:lnTo>
                <a:lnTo>
                  <a:pt x="1560334" y="1078077"/>
                </a:lnTo>
                <a:lnTo>
                  <a:pt x="1564601" y="1077379"/>
                </a:lnTo>
                <a:lnTo>
                  <a:pt x="1571307" y="1069695"/>
                </a:lnTo>
                <a:lnTo>
                  <a:pt x="1574965" y="1069695"/>
                </a:lnTo>
                <a:lnTo>
                  <a:pt x="1578635" y="1069695"/>
                </a:lnTo>
                <a:lnTo>
                  <a:pt x="1590217" y="1066203"/>
                </a:lnTo>
                <a:lnTo>
                  <a:pt x="1593875" y="1066901"/>
                </a:lnTo>
                <a:lnTo>
                  <a:pt x="1597520" y="1067600"/>
                </a:lnTo>
                <a:lnTo>
                  <a:pt x="1610944" y="1073188"/>
                </a:lnTo>
                <a:lnTo>
                  <a:pt x="1612798" y="1071791"/>
                </a:lnTo>
                <a:lnTo>
                  <a:pt x="1614614" y="1070381"/>
                </a:lnTo>
                <a:lnTo>
                  <a:pt x="1626793" y="1072489"/>
                </a:lnTo>
                <a:lnTo>
                  <a:pt x="1628647" y="1076680"/>
                </a:lnTo>
                <a:lnTo>
                  <a:pt x="1630464" y="1080858"/>
                </a:lnTo>
                <a:lnTo>
                  <a:pt x="1645716" y="1080858"/>
                </a:lnTo>
                <a:lnTo>
                  <a:pt x="1645716" y="1085761"/>
                </a:lnTo>
                <a:lnTo>
                  <a:pt x="1645716" y="1090650"/>
                </a:lnTo>
                <a:lnTo>
                  <a:pt x="1654263" y="1093457"/>
                </a:lnTo>
                <a:lnTo>
                  <a:pt x="1656702" y="1099032"/>
                </a:lnTo>
                <a:lnTo>
                  <a:pt x="1667170" y="1102510"/>
                </a:lnTo>
                <a:lnTo>
                  <a:pt x="1680819" y="1103612"/>
                </a:lnTo>
                <a:lnTo>
                  <a:pt x="1694135" y="1106764"/>
                </a:lnTo>
                <a:lnTo>
                  <a:pt x="1708302" y="1105870"/>
                </a:lnTo>
                <a:lnTo>
                  <a:pt x="1719132" y="1101833"/>
                </a:lnTo>
                <a:lnTo>
                  <a:pt x="1733942" y="1098479"/>
                </a:lnTo>
                <a:lnTo>
                  <a:pt x="1741500" y="1093457"/>
                </a:lnTo>
                <a:lnTo>
                  <a:pt x="1753082" y="1094854"/>
                </a:lnTo>
                <a:lnTo>
                  <a:pt x="1753704" y="1089952"/>
                </a:lnTo>
                <a:lnTo>
                  <a:pt x="1754301" y="1085062"/>
                </a:lnTo>
                <a:lnTo>
                  <a:pt x="1765287" y="1081582"/>
                </a:lnTo>
                <a:lnTo>
                  <a:pt x="1770164" y="1077379"/>
                </a:lnTo>
                <a:lnTo>
                  <a:pt x="1783087" y="1074633"/>
                </a:lnTo>
                <a:lnTo>
                  <a:pt x="1795223" y="1077764"/>
                </a:lnTo>
                <a:lnTo>
                  <a:pt x="1796999" y="1083678"/>
                </a:lnTo>
                <a:lnTo>
                  <a:pt x="1808594" y="1085062"/>
                </a:lnTo>
                <a:lnTo>
                  <a:pt x="1813471" y="1082967"/>
                </a:lnTo>
                <a:lnTo>
                  <a:pt x="1818347" y="1080858"/>
                </a:lnTo>
                <a:lnTo>
                  <a:pt x="1831162" y="1083678"/>
                </a:lnTo>
                <a:lnTo>
                  <a:pt x="1833003" y="1088555"/>
                </a:lnTo>
                <a:lnTo>
                  <a:pt x="1834819" y="1093457"/>
                </a:lnTo>
                <a:lnTo>
                  <a:pt x="1849462" y="1096238"/>
                </a:lnTo>
                <a:lnTo>
                  <a:pt x="1853133" y="1094841"/>
                </a:lnTo>
                <a:lnTo>
                  <a:pt x="1856790" y="1093457"/>
                </a:lnTo>
                <a:lnTo>
                  <a:pt x="1868373" y="1083678"/>
                </a:lnTo>
                <a:lnTo>
                  <a:pt x="1872640" y="1082967"/>
                </a:lnTo>
                <a:lnTo>
                  <a:pt x="1876920" y="1082255"/>
                </a:lnTo>
                <a:lnTo>
                  <a:pt x="1882990" y="1077379"/>
                </a:lnTo>
                <a:lnTo>
                  <a:pt x="1881784" y="1072489"/>
                </a:lnTo>
                <a:lnTo>
                  <a:pt x="1885250" y="1061534"/>
                </a:lnTo>
                <a:lnTo>
                  <a:pt x="1891175" y="1049333"/>
                </a:lnTo>
                <a:lnTo>
                  <a:pt x="1896720" y="1036366"/>
                </a:lnTo>
                <a:lnTo>
                  <a:pt x="1903735" y="1026096"/>
                </a:lnTo>
                <a:lnTo>
                  <a:pt x="1907400" y="1024280"/>
                </a:lnTo>
                <a:lnTo>
                  <a:pt x="1914118" y="1017981"/>
                </a:lnTo>
                <a:lnTo>
                  <a:pt x="1913508" y="1013802"/>
                </a:lnTo>
                <a:lnTo>
                  <a:pt x="1912899" y="1009599"/>
                </a:lnTo>
                <a:lnTo>
                  <a:pt x="1911057" y="997026"/>
                </a:lnTo>
                <a:lnTo>
                  <a:pt x="1907400" y="997026"/>
                </a:lnTo>
                <a:lnTo>
                  <a:pt x="1903742" y="997026"/>
                </a:lnTo>
                <a:lnTo>
                  <a:pt x="1897049" y="997737"/>
                </a:lnTo>
                <a:lnTo>
                  <a:pt x="1905584" y="984453"/>
                </a:lnTo>
                <a:lnTo>
                  <a:pt x="1918048" y="975200"/>
                </a:lnTo>
                <a:lnTo>
                  <a:pt x="1929276" y="974444"/>
                </a:lnTo>
                <a:lnTo>
                  <a:pt x="1939549" y="973014"/>
                </a:lnTo>
                <a:lnTo>
                  <a:pt x="1954025" y="971138"/>
                </a:lnTo>
                <a:lnTo>
                  <a:pt x="1968856" y="972780"/>
                </a:lnTo>
                <a:lnTo>
                  <a:pt x="1978916" y="973408"/>
                </a:lnTo>
                <a:lnTo>
                  <a:pt x="1994527" y="979121"/>
                </a:lnTo>
                <a:lnTo>
                  <a:pt x="2005894" y="981640"/>
                </a:lnTo>
                <a:lnTo>
                  <a:pt x="2016757" y="990200"/>
                </a:lnTo>
                <a:lnTo>
                  <a:pt x="2023882" y="998523"/>
                </a:lnTo>
                <a:lnTo>
                  <a:pt x="2025004" y="1006326"/>
                </a:lnTo>
                <a:lnTo>
                  <a:pt x="2029577" y="1011934"/>
                </a:lnTo>
                <a:lnTo>
                  <a:pt x="2035833" y="1031888"/>
                </a:lnTo>
                <a:lnTo>
                  <a:pt x="2041288" y="1042382"/>
                </a:lnTo>
                <a:lnTo>
                  <a:pt x="2045062" y="1048964"/>
                </a:lnTo>
                <a:lnTo>
                  <a:pt x="2050046" y="1062286"/>
                </a:lnTo>
                <a:lnTo>
                  <a:pt x="2055343" y="1074665"/>
                </a:lnTo>
                <a:lnTo>
                  <a:pt x="2055025" y="1085062"/>
                </a:lnTo>
                <a:lnTo>
                  <a:pt x="2053793" y="1092733"/>
                </a:lnTo>
                <a:lnTo>
                  <a:pt x="2064156" y="1093457"/>
                </a:lnTo>
                <a:lnTo>
                  <a:pt x="2074532" y="1094155"/>
                </a:lnTo>
                <a:lnTo>
                  <a:pt x="2081860" y="1103223"/>
                </a:lnTo>
                <a:lnTo>
                  <a:pt x="2084298" y="1101839"/>
                </a:lnTo>
                <a:lnTo>
                  <a:pt x="2086736" y="1100429"/>
                </a:lnTo>
                <a:lnTo>
                  <a:pt x="2098929" y="1105319"/>
                </a:lnTo>
                <a:lnTo>
                  <a:pt x="2105037" y="1112316"/>
                </a:lnTo>
                <a:lnTo>
                  <a:pt x="2111146" y="1119314"/>
                </a:lnTo>
                <a:lnTo>
                  <a:pt x="2120290" y="1115809"/>
                </a:lnTo>
                <a:lnTo>
                  <a:pt x="2119680" y="1123505"/>
                </a:lnTo>
                <a:lnTo>
                  <a:pt x="2119058" y="1131176"/>
                </a:lnTo>
                <a:lnTo>
                  <a:pt x="2124570" y="1137462"/>
                </a:lnTo>
                <a:lnTo>
                  <a:pt x="2123947" y="1143762"/>
                </a:lnTo>
                <a:lnTo>
                  <a:pt x="2123338" y="1150048"/>
                </a:lnTo>
                <a:lnTo>
                  <a:pt x="2135555" y="1154252"/>
                </a:lnTo>
                <a:lnTo>
                  <a:pt x="2144077" y="1152842"/>
                </a:lnTo>
                <a:lnTo>
                  <a:pt x="2152624" y="1151445"/>
                </a:lnTo>
                <a:lnTo>
                  <a:pt x="2158720" y="1156335"/>
                </a:lnTo>
                <a:lnTo>
                  <a:pt x="2162378" y="1147953"/>
                </a:lnTo>
                <a:lnTo>
                  <a:pt x="2166035" y="1139558"/>
                </a:lnTo>
                <a:lnTo>
                  <a:pt x="2178240" y="1143050"/>
                </a:lnTo>
                <a:lnTo>
                  <a:pt x="2182507" y="1139558"/>
                </a:lnTo>
                <a:lnTo>
                  <a:pt x="2191950" y="1135987"/>
                </a:lnTo>
                <a:lnTo>
                  <a:pt x="2198961" y="1142485"/>
                </a:lnTo>
                <a:lnTo>
                  <a:pt x="2201298" y="1157024"/>
                </a:lnTo>
                <a:lnTo>
                  <a:pt x="2199781" y="1163861"/>
                </a:lnTo>
                <a:lnTo>
                  <a:pt x="2193726" y="1173959"/>
                </a:lnTo>
                <a:lnTo>
                  <a:pt x="2189952" y="1188021"/>
                </a:lnTo>
                <a:lnTo>
                  <a:pt x="2183155" y="1201276"/>
                </a:lnTo>
                <a:lnTo>
                  <a:pt x="2176874" y="1210227"/>
                </a:lnTo>
                <a:lnTo>
                  <a:pt x="2175179" y="1220597"/>
                </a:lnTo>
                <a:lnTo>
                  <a:pt x="2166632" y="1221308"/>
                </a:lnTo>
                <a:lnTo>
                  <a:pt x="2166632" y="1227594"/>
                </a:lnTo>
                <a:lnTo>
                  <a:pt x="2166632" y="1233881"/>
                </a:lnTo>
                <a:lnTo>
                  <a:pt x="2154453" y="1232496"/>
                </a:lnTo>
                <a:lnTo>
                  <a:pt x="2148344" y="1227594"/>
                </a:lnTo>
                <a:lnTo>
                  <a:pt x="2139375" y="1230280"/>
                </a:lnTo>
                <a:lnTo>
                  <a:pt x="2131313" y="1236687"/>
                </a:lnTo>
                <a:lnTo>
                  <a:pt x="2126386" y="1236687"/>
                </a:lnTo>
                <a:lnTo>
                  <a:pt x="2126995" y="1248562"/>
                </a:lnTo>
                <a:lnTo>
                  <a:pt x="2128215" y="1253451"/>
                </a:lnTo>
                <a:lnTo>
                  <a:pt x="2129459" y="1258341"/>
                </a:lnTo>
                <a:lnTo>
                  <a:pt x="2126386" y="1264615"/>
                </a:lnTo>
                <a:lnTo>
                  <a:pt x="2129459" y="1273009"/>
                </a:lnTo>
                <a:lnTo>
                  <a:pt x="2131072" y="1277518"/>
                </a:lnTo>
                <a:lnTo>
                  <a:pt x="2130082" y="1286065"/>
                </a:lnTo>
                <a:lnTo>
                  <a:pt x="2130894" y="1295615"/>
                </a:lnTo>
                <a:lnTo>
                  <a:pt x="2138337" y="1289431"/>
                </a:lnTo>
                <a:lnTo>
                  <a:pt x="2145068" y="1284897"/>
                </a:lnTo>
                <a:lnTo>
                  <a:pt x="2148039" y="1284897"/>
                </a:lnTo>
                <a:lnTo>
                  <a:pt x="2158391" y="1291279"/>
                </a:lnTo>
                <a:lnTo>
                  <a:pt x="2169224" y="1299712"/>
                </a:lnTo>
                <a:lnTo>
                  <a:pt x="2179085" y="1296843"/>
                </a:lnTo>
                <a:lnTo>
                  <a:pt x="2192518" y="1289067"/>
                </a:lnTo>
                <a:lnTo>
                  <a:pt x="2206030" y="1279319"/>
                </a:lnTo>
                <a:lnTo>
                  <a:pt x="2216127" y="1270531"/>
                </a:lnTo>
                <a:lnTo>
                  <a:pt x="2220691" y="1262728"/>
                </a:lnTo>
                <a:lnTo>
                  <a:pt x="2228610" y="1252319"/>
                </a:lnTo>
                <a:lnTo>
                  <a:pt x="2238113" y="1240874"/>
                </a:lnTo>
                <a:lnTo>
                  <a:pt x="2247429" y="1229962"/>
                </a:lnTo>
                <a:lnTo>
                  <a:pt x="2256775" y="1218450"/>
                </a:lnTo>
                <a:lnTo>
                  <a:pt x="2265311" y="1207255"/>
                </a:lnTo>
                <a:lnTo>
                  <a:pt x="2272736" y="1196544"/>
                </a:lnTo>
                <a:lnTo>
                  <a:pt x="2278747" y="1186484"/>
                </a:lnTo>
                <a:lnTo>
                  <a:pt x="2283043" y="1177243"/>
                </a:lnTo>
                <a:lnTo>
                  <a:pt x="2289019" y="1166593"/>
                </a:lnTo>
                <a:lnTo>
                  <a:pt x="2315733" y="1124470"/>
                </a:lnTo>
                <a:lnTo>
                  <a:pt x="2324236" y="1079039"/>
                </a:lnTo>
                <a:lnTo>
                  <a:pt x="2325363" y="1066111"/>
                </a:lnTo>
                <a:lnTo>
                  <a:pt x="2326348" y="1058259"/>
                </a:lnTo>
                <a:lnTo>
                  <a:pt x="2328913" y="1054328"/>
                </a:lnTo>
                <a:lnTo>
                  <a:pt x="2327681" y="1046975"/>
                </a:lnTo>
                <a:lnTo>
                  <a:pt x="2330729" y="1042441"/>
                </a:lnTo>
                <a:lnTo>
                  <a:pt x="2333777" y="1037907"/>
                </a:lnTo>
                <a:lnTo>
                  <a:pt x="2332240" y="1031608"/>
                </a:lnTo>
                <a:lnTo>
                  <a:pt x="2338349" y="1025677"/>
                </a:lnTo>
                <a:lnTo>
                  <a:pt x="2344458" y="1019746"/>
                </a:lnTo>
                <a:lnTo>
                  <a:pt x="2343238" y="1014514"/>
                </a:lnTo>
                <a:lnTo>
                  <a:pt x="2341714" y="1009942"/>
                </a:lnTo>
                <a:lnTo>
                  <a:pt x="2340190" y="1005420"/>
                </a:lnTo>
                <a:lnTo>
                  <a:pt x="2342019" y="995273"/>
                </a:lnTo>
                <a:lnTo>
                  <a:pt x="2340495" y="992136"/>
                </a:lnTo>
                <a:lnTo>
                  <a:pt x="2338971" y="988974"/>
                </a:lnTo>
                <a:lnTo>
                  <a:pt x="2339276" y="987602"/>
                </a:lnTo>
                <a:lnTo>
                  <a:pt x="2342934" y="985151"/>
                </a:lnTo>
                <a:lnTo>
                  <a:pt x="2346591" y="982726"/>
                </a:lnTo>
                <a:lnTo>
                  <a:pt x="2340495" y="976414"/>
                </a:lnTo>
                <a:lnTo>
                  <a:pt x="2335314" y="973620"/>
                </a:lnTo>
                <a:lnTo>
                  <a:pt x="2330119" y="970813"/>
                </a:lnTo>
                <a:lnTo>
                  <a:pt x="2323426" y="968387"/>
                </a:lnTo>
                <a:lnTo>
                  <a:pt x="2322791" y="961745"/>
                </a:lnTo>
                <a:lnTo>
                  <a:pt x="2322182" y="955103"/>
                </a:lnTo>
                <a:lnTo>
                  <a:pt x="2313355" y="947077"/>
                </a:lnTo>
                <a:lnTo>
                  <a:pt x="2306624" y="947762"/>
                </a:lnTo>
                <a:lnTo>
                  <a:pt x="2299919" y="948486"/>
                </a:lnTo>
                <a:lnTo>
                  <a:pt x="2287422" y="943584"/>
                </a:lnTo>
                <a:lnTo>
                  <a:pt x="2288933" y="948486"/>
                </a:lnTo>
                <a:lnTo>
                  <a:pt x="2290470" y="953376"/>
                </a:lnTo>
                <a:lnTo>
                  <a:pt x="2288324" y="957541"/>
                </a:lnTo>
                <a:lnTo>
                  <a:pt x="2284996" y="956487"/>
                </a:lnTo>
                <a:lnTo>
                  <a:pt x="2281643" y="955446"/>
                </a:lnTo>
                <a:lnTo>
                  <a:pt x="2280094" y="958595"/>
                </a:lnTo>
                <a:lnTo>
                  <a:pt x="2276132" y="965581"/>
                </a:lnTo>
                <a:lnTo>
                  <a:pt x="2267470" y="971103"/>
                </a:lnTo>
                <a:lnTo>
                  <a:pt x="2263184" y="968436"/>
                </a:lnTo>
                <a:lnTo>
                  <a:pt x="2270937" y="960018"/>
                </a:lnTo>
                <a:lnTo>
                  <a:pt x="2262416" y="959650"/>
                </a:lnTo>
                <a:lnTo>
                  <a:pt x="2263622" y="952665"/>
                </a:lnTo>
                <a:lnTo>
                  <a:pt x="2264867" y="945680"/>
                </a:lnTo>
                <a:lnTo>
                  <a:pt x="2270036" y="938682"/>
                </a:lnTo>
                <a:lnTo>
                  <a:pt x="2263025" y="943241"/>
                </a:lnTo>
                <a:lnTo>
                  <a:pt x="2256015" y="947762"/>
                </a:lnTo>
                <a:lnTo>
                  <a:pt x="2256015" y="958595"/>
                </a:lnTo>
                <a:lnTo>
                  <a:pt x="2250211" y="960018"/>
                </a:lnTo>
                <a:lnTo>
                  <a:pt x="2246310" y="952166"/>
                </a:lnTo>
                <a:lnTo>
                  <a:pt x="2247289" y="938011"/>
                </a:lnTo>
                <a:lnTo>
                  <a:pt x="2243378" y="934146"/>
                </a:lnTo>
                <a:lnTo>
                  <a:pt x="2230553" y="935267"/>
                </a:lnTo>
                <a:lnTo>
                  <a:pt x="2218242" y="931484"/>
                </a:lnTo>
                <a:lnTo>
                  <a:pt x="2217941" y="924458"/>
                </a:lnTo>
                <a:lnTo>
                  <a:pt x="2231240" y="912269"/>
                </a:lnTo>
                <a:lnTo>
                  <a:pt x="2236215" y="905241"/>
                </a:lnTo>
                <a:lnTo>
                  <a:pt x="2246325" y="898616"/>
                </a:lnTo>
                <a:lnTo>
                  <a:pt x="2257649" y="890621"/>
                </a:lnTo>
                <a:lnTo>
                  <a:pt x="2271237" y="879138"/>
                </a:lnTo>
                <a:lnTo>
                  <a:pt x="2275967" y="870620"/>
                </a:lnTo>
                <a:lnTo>
                  <a:pt x="2281396" y="862972"/>
                </a:lnTo>
                <a:lnTo>
                  <a:pt x="2291282" y="854909"/>
                </a:lnTo>
                <a:lnTo>
                  <a:pt x="2303265" y="845383"/>
                </a:lnTo>
                <a:lnTo>
                  <a:pt x="2316191" y="832985"/>
                </a:lnTo>
                <a:lnTo>
                  <a:pt x="2324224" y="823947"/>
                </a:lnTo>
                <a:lnTo>
                  <a:pt x="2328706" y="816545"/>
                </a:lnTo>
                <a:lnTo>
                  <a:pt x="2337954" y="807008"/>
                </a:lnTo>
                <a:lnTo>
                  <a:pt x="2349335" y="798032"/>
                </a:lnTo>
                <a:lnTo>
                  <a:pt x="2355002" y="790010"/>
                </a:lnTo>
                <a:lnTo>
                  <a:pt x="2365877" y="781760"/>
                </a:lnTo>
                <a:lnTo>
                  <a:pt x="2379133" y="774812"/>
                </a:lnTo>
                <a:lnTo>
                  <a:pt x="2396107" y="771624"/>
                </a:lnTo>
                <a:lnTo>
                  <a:pt x="2411370" y="771080"/>
                </a:lnTo>
                <a:lnTo>
                  <a:pt x="2423838" y="772507"/>
                </a:lnTo>
                <a:lnTo>
                  <a:pt x="2432424" y="775229"/>
                </a:lnTo>
                <a:lnTo>
                  <a:pt x="2439923" y="782523"/>
                </a:lnTo>
                <a:lnTo>
                  <a:pt x="2443276" y="780427"/>
                </a:lnTo>
                <a:lnTo>
                  <a:pt x="2446019" y="776947"/>
                </a:lnTo>
                <a:lnTo>
                  <a:pt x="2448775" y="773442"/>
                </a:lnTo>
                <a:lnTo>
                  <a:pt x="2454859" y="775182"/>
                </a:lnTo>
                <a:lnTo>
                  <a:pt x="2465235" y="776579"/>
                </a:lnTo>
                <a:lnTo>
                  <a:pt x="2475598" y="777989"/>
                </a:lnTo>
                <a:lnTo>
                  <a:pt x="2478049" y="770991"/>
                </a:lnTo>
                <a:lnTo>
                  <a:pt x="2485059" y="773442"/>
                </a:lnTo>
                <a:lnTo>
                  <a:pt x="2492070" y="775906"/>
                </a:lnTo>
                <a:lnTo>
                  <a:pt x="2497861" y="777290"/>
                </a:lnTo>
                <a:lnTo>
                  <a:pt x="2502128" y="767854"/>
                </a:lnTo>
                <a:lnTo>
                  <a:pt x="2512472" y="761386"/>
                </a:lnTo>
                <a:lnTo>
                  <a:pt x="2526108" y="761867"/>
                </a:lnTo>
                <a:lnTo>
                  <a:pt x="2536840" y="768853"/>
                </a:lnTo>
                <a:lnTo>
                  <a:pt x="2545727" y="768184"/>
                </a:lnTo>
                <a:lnTo>
                  <a:pt x="2553982" y="761923"/>
                </a:lnTo>
                <a:lnTo>
                  <a:pt x="2553982" y="774852"/>
                </a:lnTo>
                <a:lnTo>
                  <a:pt x="2560993" y="775906"/>
                </a:lnTo>
                <a:lnTo>
                  <a:pt x="2568016" y="776947"/>
                </a:lnTo>
                <a:lnTo>
                  <a:pt x="2563431" y="783932"/>
                </a:lnTo>
                <a:lnTo>
                  <a:pt x="2557335" y="783234"/>
                </a:lnTo>
                <a:lnTo>
                  <a:pt x="2551226" y="782523"/>
                </a:lnTo>
                <a:lnTo>
                  <a:pt x="2543619" y="786714"/>
                </a:lnTo>
                <a:lnTo>
                  <a:pt x="2550629" y="791286"/>
                </a:lnTo>
                <a:lnTo>
                  <a:pt x="2557652" y="795807"/>
                </a:lnTo>
                <a:lnTo>
                  <a:pt x="2565895" y="787082"/>
                </a:lnTo>
                <a:lnTo>
                  <a:pt x="2571368" y="787768"/>
                </a:lnTo>
                <a:lnTo>
                  <a:pt x="2576855" y="788466"/>
                </a:lnTo>
                <a:lnTo>
                  <a:pt x="2585402" y="789178"/>
                </a:lnTo>
                <a:lnTo>
                  <a:pt x="2593009" y="783577"/>
                </a:lnTo>
                <a:lnTo>
                  <a:pt x="2600655" y="777989"/>
                </a:lnTo>
                <a:lnTo>
                  <a:pt x="2602776" y="788123"/>
                </a:lnTo>
                <a:lnTo>
                  <a:pt x="2607665" y="783234"/>
                </a:lnTo>
                <a:lnTo>
                  <a:pt x="2612542" y="778332"/>
                </a:lnTo>
                <a:lnTo>
                  <a:pt x="2623527" y="776947"/>
                </a:lnTo>
                <a:lnTo>
                  <a:pt x="2629014" y="777290"/>
                </a:lnTo>
                <a:lnTo>
                  <a:pt x="2634500" y="777633"/>
                </a:lnTo>
                <a:lnTo>
                  <a:pt x="2629941" y="769950"/>
                </a:lnTo>
                <a:lnTo>
                  <a:pt x="2620784" y="769950"/>
                </a:lnTo>
                <a:lnTo>
                  <a:pt x="2613856" y="765604"/>
                </a:lnTo>
                <a:lnTo>
                  <a:pt x="2618727" y="751088"/>
                </a:lnTo>
                <a:lnTo>
                  <a:pt x="2626750" y="739542"/>
                </a:lnTo>
                <a:lnTo>
                  <a:pt x="2636223" y="730551"/>
                </a:lnTo>
                <a:lnTo>
                  <a:pt x="2640554" y="72698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38602" y="253714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3412" y="24129"/>
                </a:moveTo>
                <a:lnTo>
                  <a:pt x="13773" y="30160"/>
                </a:lnTo>
                <a:lnTo>
                  <a:pt x="23216" y="28199"/>
                </a:lnTo>
                <a:lnTo>
                  <a:pt x="31512" y="22338"/>
                </a:lnTo>
                <a:lnTo>
                  <a:pt x="38435" y="16668"/>
                </a:lnTo>
                <a:lnTo>
                  <a:pt x="42731" y="12327"/>
                </a:lnTo>
                <a:lnTo>
                  <a:pt x="37407" y="6286"/>
                </a:lnTo>
                <a:lnTo>
                  <a:pt x="26590" y="730"/>
                </a:lnTo>
                <a:lnTo>
                  <a:pt x="15893" y="0"/>
                </a:lnTo>
                <a:lnTo>
                  <a:pt x="6514" y="3672"/>
                </a:lnTo>
                <a:lnTo>
                  <a:pt x="525" y="10360"/>
                </a:lnTo>
                <a:lnTo>
                  <a:pt x="0" y="18675"/>
                </a:lnTo>
                <a:lnTo>
                  <a:pt x="3412" y="2412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20593" y="1984429"/>
            <a:ext cx="87630" cy="43815"/>
          </a:xfrm>
          <a:custGeom>
            <a:avLst/>
            <a:gdLst/>
            <a:ahLst/>
            <a:cxnLst/>
            <a:rect l="l" t="t" r="r" b="b"/>
            <a:pathLst>
              <a:path w="87629" h="43814">
                <a:moveTo>
                  <a:pt x="47645" y="12304"/>
                </a:moveTo>
                <a:lnTo>
                  <a:pt x="47103" y="16288"/>
                </a:lnTo>
                <a:lnTo>
                  <a:pt x="37038" y="18469"/>
                </a:lnTo>
                <a:lnTo>
                  <a:pt x="25150" y="20882"/>
                </a:lnTo>
                <a:lnTo>
                  <a:pt x="13584" y="27738"/>
                </a:lnTo>
                <a:lnTo>
                  <a:pt x="2933" y="31271"/>
                </a:lnTo>
                <a:lnTo>
                  <a:pt x="0" y="36593"/>
                </a:lnTo>
                <a:lnTo>
                  <a:pt x="10614" y="42556"/>
                </a:lnTo>
                <a:lnTo>
                  <a:pt x="26333" y="43262"/>
                </a:lnTo>
                <a:lnTo>
                  <a:pt x="37241" y="36327"/>
                </a:lnTo>
                <a:lnTo>
                  <a:pt x="47604" y="34730"/>
                </a:lnTo>
                <a:lnTo>
                  <a:pt x="53734" y="25225"/>
                </a:lnTo>
                <a:lnTo>
                  <a:pt x="65213" y="18906"/>
                </a:lnTo>
                <a:lnTo>
                  <a:pt x="81465" y="15556"/>
                </a:lnTo>
                <a:lnTo>
                  <a:pt x="87072" y="10783"/>
                </a:lnTo>
                <a:lnTo>
                  <a:pt x="83375" y="4887"/>
                </a:lnTo>
                <a:lnTo>
                  <a:pt x="69805" y="12"/>
                </a:lnTo>
                <a:lnTo>
                  <a:pt x="58060" y="0"/>
                </a:lnTo>
                <a:lnTo>
                  <a:pt x="49577" y="3204"/>
                </a:lnTo>
                <a:lnTo>
                  <a:pt x="45794" y="7980"/>
                </a:lnTo>
                <a:lnTo>
                  <a:pt x="47645" y="1230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55782" y="3106696"/>
            <a:ext cx="54610" cy="254000"/>
          </a:xfrm>
          <a:custGeom>
            <a:avLst/>
            <a:gdLst/>
            <a:ahLst/>
            <a:cxnLst/>
            <a:rect l="l" t="t" r="r" b="b"/>
            <a:pathLst>
              <a:path w="54609" h="254000">
                <a:moveTo>
                  <a:pt x="30855" y="77118"/>
                </a:moveTo>
                <a:lnTo>
                  <a:pt x="29210" y="64731"/>
                </a:lnTo>
                <a:lnTo>
                  <a:pt x="30754" y="52964"/>
                </a:lnTo>
                <a:lnTo>
                  <a:pt x="32750" y="42260"/>
                </a:lnTo>
                <a:lnTo>
                  <a:pt x="32456" y="33065"/>
                </a:lnTo>
                <a:lnTo>
                  <a:pt x="23696" y="19998"/>
                </a:lnTo>
                <a:lnTo>
                  <a:pt x="19888" y="7998"/>
                </a:lnTo>
                <a:lnTo>
                  <a:pt x="17974" y="0"/>
                </a:lnTo>
                <a:lnTo>
                  <a:pt x="12550" y="8263"/>
                </a:lnTo>
                <a:lnTo>
                  <a:pt x="10138" y="19365"/>
                </a:lnTo>
                <a:lnTo>
                  <a:pt x="2239" y="25841"/>
                </a:lnTo>
                <a:lnTo>
                  <a:pt x="1609" y="35038"/>
                </a:lnTo>
                <a:lnTo>
                  <a:pt x="1496" y="46660"/>
                </a:lnTo>
                <a:lnTo>
                  <a:pt x="0" y="59394"/>
                </a:lnTo>
                <a:lnTo>
                  <a:pt x="1123" y="72471"/>
                </a:lnTo>
                <a:lnTo>
                  <a:pt x="3935" y="84854"/>
                </a:lnTo>
                <a:lnTo>
                  <a:pt x="7501" y="95508"/>
                </a:lnTo>
                <a:lnTo>
                  <a:pt x="8724" y="103503"/>
                </a:lnTo>
                <a:lnTo>
                  <a:pt x="8607" y="115804"/>
                </a:lnTo>
                <a:lnTo>
                  <a:pt x="7645" y="130774"/>
                </a:lnTo>
                <a:lnTo>
                  <a:pt x="6330" y="146776"/>
                </a:lnTo>
                <a:lnTo>
                  <a:pt x="5157" y="162173"/>
                </a:lnTo>
                <a:lnTo>
                  <a:pt x="4620" y="175330"/>
                </a:lnTo>
                <a:lnTo>
                  <a:pt x="5212" y="184608"/>
                </a:lnTo>
                <a:lnTo>
                  <a:pt x="6612" y="194586"/>
                </a:lnTo>
                <a:lnTo>
                  <a:pt x="5765" y="208653"/>
                </a:lnTo>
                <a:lnTo>
                  <a:pt x="3828" y="224205"/>
                </a:lnTo>
                <a:lnTo>
                  <a:pt x="1959" y="238635"/>
                </a:lnTo>
                <a:lnTo>
                  <a:pt x="1314" y="249340"/>
                </a:lnTo>
                <a:lnTo>
                  <a:pt x="5741" y="253436"/>
                </a:lnTo>
                <a:lnTo>
                  <a:pt x="7833" y="247936"/>
                </a:lnTo>
                <a:lnTo>
                  <a:pt x="11332" y="240305"/>
                </a:lnTo>
                <a:lnTo>
                  <a:pt x="23497" y="242377"/>
                </a:lnTo>
                <a:lnTo>
                  <a:pt x="29572" y="251466"/>
                </a:lnTo>
                <a:lnTo>
                  <a:pt x="35452" y="250395"/>
                </a:lnTo>
                <a:lnTo>
                  <a:pt x="35003" y="240911"/>
                </a:lnTo>
                <a:lnTo>
                  <a:pt x="30631" y="234328"/>
                </a:lnTo>
                <a:lnTo>
                  <a:pt x="23630" y="229148"/>
                </a:lnTo>
                <a:lnTo>
                  <a:pt x="18333" y="215948"/>
                </a:lnTo>
                <a:lnTo>
                  <a:pt x="16428" y="201519"/>
                </a:lnTo>
                <a:lnTo>
                  <a:pt x="17904" y="189160"/>
                </a:lnTo>
                <a:lnTo>
                  <a:pt x="20436" y="178082"/>
                </a:lnTo>
                <a:lnTo>
                  <a:pt x="24601" y="162962"/>
                </a:lnTo>
                <a:lnTo>
                  <a:pt x="32907" y="158231"/>
                </a:lnTo>
                <a:lnTo>
                  <a:pt x="42375" y="161668"/>
                </a:lnTo>
                <a:lnTo>
                  <a:pt x="52335" y="169613"/>
                </a:lnTo>
                <a:lnTo>
                  <a:pt x="54529" y="166206"/>
                </a:lnTo>
                <a:lnTo>
                  <a:pt x="51982" y="158622"/>
                </a:lnTo>
                <a:lnTo>
                  <a:pt x="48901" y="147376"/>
                </a:lnTo>
                <a:lnTo>
                  <a:pt x="45458" y="133703"/>
                </a:lnTo>
                <a:lnTo>
                  <a:pt x="41831" y="118836"/>
                </a:lnTo>
                <a:lnTo>
                  <a:pt x="38194" y="104010"/>
                </a:lnTo>
                <a:lnTo>
                  <a:pt x="34721" y="90457"/>
                </a:lnTo>
                <a:lnTo>
                  <a:pt x="31588" y="79412"/>
                </a:lnTo>
                <a:lnTo>
                  <a:pt x="30855" y="7711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77271" y="1989137"/>
            <a:ext cx="64769" cy="20955"/>
          </a:xfrm>
          <a:custGeom>
            <a:avLst/>
            <a:gdLst/>
            <a:ahLst/>
            <a:cxnLst/>
            <a:rect l="l" t="t" r="r" b="b"/>
            <a:pathLst>
              <a:path w="64770" h="20955">
                <a:moveTo>
                  <a:pt x="33640" y="13895"/>
                </a:moveTo>
                <a:lnTo>
                  <a:pt x="44883" y="7434"/>
                </a:lnTo>
                <a:lnTo>
                  <a:pt x="55785" y="7216"/>
                </a:lnTo>
                <a:lnTo>
                  <a:pt x="64337" y="8297"/>
                </a:lnTo>
                <a:lnTo>
                  <a:pt x="63208" y="2655"/>
                </a:lnTo>
                <a:lnTo>
                  <a:pt x="53436" y="0"/>
                </a:lnTo>
                <a:lnTo>
                  <a:pt x="40680" y="480"/>
                </a:lnTo>
                <a:lnTo>
                  <a:pt x="25995" y="5111"/>
                </a:lnTo>
                <a:lnTo>
                  <a:pt x="12379" y="6975"/>
                </a:lnTo>
                <a:lnTo>
                  <a:pt x="2744" y="8519"/>
                </a:lnTo>
                <a:lnTo>
                  <a:pt x="0" y="12192"/>
                </a:lnTo>
                <a:lnTo>
                  <a:pt x="4828" y="17218"/>
                </a:lnTo>
                <a:lnTo>
                  <a:pt x="14445" y="20928"/>
                </a:lnTo>
                <a:lnTo>
                  <a:pt x="26367" y="19243"/>
                </a:lnTo>
                <a:lnTo>
                  <a:pt x="33640" y="138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46999" y="2269440"/>
            <a:ext cx="100965" cy="36830"/>
          </a:xfrm>
          <a:custGeom>
            <a:avLst/>
            <a:gdLst/>
            <a:ahLst/>
            <a:cxnLst/>
            <a:rect l="l" t="t" r="r" b="b"/>
            <a:pathLst>
              <a:path w="100965" h="36830">
                <a:moveTo>
                  <a:pt x="1843" y="17246"/>
                </a:moveTo>
                <a:lnTo>
                  <a:pt x="11378" y="20326"/>
                </a:lnTo>
                <a:lnTo>
                  <a:pt x="20678" y="26050"/>
                </a:lnTo>
                <a:lnTo>
                  <a:pt x="31968" y="32150"/>
                </a:lnTo>
                <a:lnTo>
                  <a:pt x="47476" y="36357"/>
                </a:lnTo>
                <a:lnTo>
                  <a:pt x="67629" y="36827"/>
                </a:lnTo>
                <a:lnTo>
                  <a:pt x="83587" y="35144"/>
                </a:lnTo>
                <a:lnTo>
                  <a:pt x="94765" y="31874"/>
                </a:lnTo>
                <a:lnTo>
                  <a:pt x="100581" y="27583"/>
                </a:lnTo>
                <a:lnTo>
                  <a:pt x="95806" y="19788"/>
                </a:lnTo>
                <a:lnTo>
                  <a:pt x="83771" y="13846"/>
                </a:lnTo>
                <a:lnTo>
                  <a:pt x="71369" y="12407"/>
                </a:lnTo>
                <a:lnTo>
                  <a:pt x="61062" y="13537"/>
                </a:lnTo>
                <a:lnTo>
                  <a:pt x="52405" y="9056"/>
                </a:lnTo>
                <a:lnTo>
                  <a:pt x="36190" y="10353"/>
                </a:lnTo>
                <a:lnTo>
                  <a:pt x="23849" y="8306"/>
                </a:lnTo>
                <a:lnTo>
                  <a:pt x="16153" y="1708"/>
                </a:lnTo>
                <a:lnTo>
                  <a:pt x="10080" y="0"/>
                </a:lnTo>
                <a:lnTo>
                  <a:pt x="3245" y="6874"/>
                </a:lnTo>
                <a:lnTo>
                  <a:pt x="0" y="14913"/>
                </a:lnTo>
                <a:lnTo>
                  <a:pt x="1843" y="172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20611" y="2327005"/>
            <a:ext cx="22225" cy="13335"/>
          </a:xfrm>
          <a:custGeom>
            <a:avLst/>
            <a:gdLst/>
            <a:ahLst/>
            <a:cxnLst/>
            <a:rect l="l" t="t" r="r" b="b"/>
            <a:pathLst>
              <a:path w="22225" h="13335">
                <a:moveTo>
                  <a:pt x="22110" y="3699"/>
                </a:moveTo>
                <a:lnTo>
                  <a:pt x="17885" y="0"/>
                </a:lnTo>
                <a:lnTo>
                  <a:pt x="9000" y="1619"/>
                </a:lnTo>
                <a:lnTo>
                  <a:pt x="1142" y="6154"/>
                </a:lnTo>
                <a:lnTo>
                  <a:pt x="0" y="11203"/>
                </a:lnTo>
                <a:lnTo>
                  <a:pt x="13788" y="13243"/>
                </a:lnTo>
                <a:lnTo>
                  <a:pt x="21912" y="5898"/>
                </a:lnTo>
                <a:lnTo>
                  <a:pt x="22110" y="369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30361" y="2348960"/>
            <a:ext cx="64769" cy="29209"/>
          </a:xfrm>
          <a:custGeom>
            <a:avLst/>
            <a:gdLst/>
            <a:ahLst/>
            <a:cxnLst/>
            <a:rect l="l" t="t" r="r" b="b"/>
            <a:pathLst>
              <a:path w="64770" h="29210">
                <a:moveTo>
                  <a:pt x="61153" y="27858"/>
                </a:moveTo>
                <a:lnTo>
                  <a:pt x="23687" y="0"/>
                </a:lnTo>
                <a:lnTo>
                  <a:pt x="10675" y="4696"/>
                </a:lnTo>
                <a:lnTo>
                  <a:pt x="2423" y="11192"/>
                </a:lnTo>
                <a:lnTo>
                  <a:pt x="0" y="16316"/>
                </a:lnTo>
                <a:lnTo>
                  <a:pt x="7475" y="21421"/>
                </a:lnTo>
                <a:lnTo>
                  <a:pt x="20801" y="25274"/>
                </a:lnTo>
                <a:lnTo>
                  <a:pt x="36504" y="27729"/>
                </a:lnTo>
                <a:lnTo>
                  <a:pt x="51112" y="28640"/>
                </a:lnTo>
                <a:lnTo>
                  <a:pt x="61149" y="2785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58890" y="2234076"/>
            <a:ext cx="164465" cy="70485"/>
          </a:xfrm>
          <a:custGeom>
            <a:avLst/>
            <a:gdLst/>
            <a:ahLst/>
            <a:cxnLst/>
            <a:rect l="l" t="t" r="r" b="b"/>
            <a:pathLst>
              <a:path w="164465" h="70485">
                <a:moveTo>
                  <a:pt x="5142" y="53322"/>
                </a:moveTo>
                <a:lnTo>
                  <a:pt x="13676" y="58211"/>
                </a:lnTo>
                <a:lnTo>
                  <a:pt x="16737" y="63088"/>
                </a:lnTo>
                <a:lnTo>
                  <a:pt x="21601" y="68689"/>
                </a:lnTo>
                <a:lnTo>
                  <a:pt x="31113" y="70176"/>
                </a:lnTo>
                <a:lnTo>
                  <a:pt x="44237" y="66202"/>
                </a:lnTo>
                <a:lnTo>
                  <a:pt x="55043" y="65556"/>
                </a:lnTo>
                <a:lnTo>
                  <a:pt x="61968" y="69117"/>
                </a:lnTo>
                <a:lnTo>
                  <a:pt x="69786" y="68470"/>
                </a:lnTo>
                <a:lnTo>
                  <a:pt x="81894" y="62992"/>
                </a:lnTo>
                <a:lnTo>
                  <a:pt x="93592" y="62261"/>
                </a:lnTo>
                <a:lnTo>
                  <a:pt x="105555" y="63037"/>
                </a:lnTo>
                <a:lnTo>
                  <a:pt x="112722" y="58803"/>
                </a:lnTo>
                <a:lnTo>
                  <a:pt x="110515" y="49144"/>
                </a:lnTo>
                <a:lnTo>
                  <a:pt x="106688" y="38762"/>
                </a:lnTo>
                <a:lnTo>
                  <a:pt x="112077" y="32320"/>
                </a:lnTo>
                <a:lnTo>
                  <a:pt x="118213" y="36292"/>
                </a:lnTo>
                <a:lnTo>
                  <a:pt x="117309" y="45750"/>
                </a:lnTo>
                <a:lnTo>
                  <a:pt x="123036" y="54829"/>
                </a:lnTo>
                <a:lnTo>
                  <a:pt x="134127" y="60807"/>
                </a:lnTo>
                <a:lnTo>
                  <a:pt x="148029" y="58742"/>
                </a:lnTo>
                <a:lnTo>
                  <a:pt x="153388" y="54176"/>
                </a:lnTo>
                <a:lnTo>
                  <a:pt x="154675" y="48582"/>
                </a:lnTo>
                <a:lnTo>
                  <a:pt x="156359" y="43434"/>
                </a:lnTo>
                <a:lnTo>
                  <a:pt x="164376" y="36270"/>
                </a:lnTo>
                <a:lnTo>
                  <a:pt x="162166" y="28584"/>
                </a:lnTo>
                <a:lnTo>
                  <a:pt x="148530" y="20584"/>
                </a:lnTo>
                <a:lnTo>
                  <a:pt x="136151" y="16730"/>
                </a:lnTo>
                <a:lnTo>
                  <a:pt x="125114" y="15075"/>
                </a:lnTo>
                <a:lnTo>
                  <a:pt x="115503" y="13677"/>
                </a:lnTo>
                <a:lnTo>
                  <a:pt x="99594" y="8205"/>
                </a:lnTo>
                <a:lnTo>
                  <a:pt x="87378" y="8203"/>
                </a:lnTo>
                <a:lnTo>
                  <a:pt x="80480" y="14699"/>
                </a:lnTo>
                <a:lnTo>
                  <a:pt x="77507" y="21102"/>
                </a:lnTo>
                <a:lnTo>
                  <a:pt x="71107" y="20043"/>
                </a:lnTo>
                <a:lnTo>
                  <a:pt x="62560" y="14338"/>
                </a:lnTo>
                <a:lnTo>
                  <a:pt x="53146" y="6802"/>
                </a:lnTo>
                <a:lnTo>
                  <a:pt x="44143" y="252"/>
                </a:lnTo>
                <a:lnTo>
                  <a:pt x="4563" y="28493"/>
                </a:lnTo>
                <a:lnTo>
                  <a:pt x="0" y="46266"/>
                </a:lnTo>
                <a:lnTo>
                  <a:pt x="3879" y="52491"/>
                </a:lnTo>
                <a:lnTo>
                  <a:pt x="5142" y="5332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75393" y="2065743"/>
            <a:ext cx="126364" cy="79375"/>
          </a:xfrm>
          <a:custGeom>
            <a:avLst/>
            <a:gdLst/>
            <a:ahLst/>
            <a:cxnLst/>
            <a:rect l="l" t="t" r="r" b="b"/>
            <a:pathLst>
              <a:path w="126365" h="79375">
                <a:moveTo>
                  <a:pt x="1771" y="77725"/>
                </a:moveTo>
                <a:lnTo>
                  <a:pt x="9905" y="79101"/>
                </a:lnTo>
                <a:lnTo>
                  <a:pt x="21760" y="77194"/>
                </a:lnTo>
                <a:lnTo>
                  <a:pt x="35518" y="74040"/>
                </a:lnTo>
                <a:lnTo>
                  <a:pt x="49363" y="71677"/>
                </a:lnTo>
                <a:lnTo>
                  <a:pt x="93010" y="63634"/>
                </a:lnTo>
                <a:lnTo>
                  <a:pt x="125988" y="47055"/>
                </a:lnTo>
                <a:lnTo>
                  <a:pt x="123062" y="37371"/>
                </a:lnTo>
                <a:lnTo>
                  <a:pt x="112744" y="31739"/>
                </a:lnTo>
                <a:lnTo>
                  <a:pt x="101959" y="25404"/>
                </a:lnTo>
                <a:lnTo>
                  <a:pt x="91819" y="20029"/>
                </a:lnTo>
                <a:lnTo>
                  <a:pt x="80696" y="22174"/>
                </a:lnTo>
                <a:lnTo>
                  <a:pt x="72203" y="28581"/>
                </a:lnTo>
                <a:lnTo>
                  <a:pt x="67349" y="33631"/>
                </a:lnTo>
                <a:lnTo>
                  <a:pt x="66383" y="29516"/>
                </a:lnTo>
                <a:lnTo>
                  <a:pt x="72605" y="18941"/>
                </a:lnTo>
                <a:lnTo>
                  <a:pt x="75908" y="9023"/>
                </a:lnTo>
                <a:lnTo>
                  <a:pt x="70944" y="2158"/>
                </a:lnTo>
                <a:lnTo>
                  <a:pt x="63910" y="0"/>
                </a:lnTo>
                <a:lnTo>
                  <a:pt x="55202" y="6607"/>
                </a:lnTo>
                <a:lnTo>
                  <a:pt x="43541" y="8222"/>
                </a:lnTo>
                <a:lnTo>
                  <a:pt x="35880" y="20690"/>
                </a:lnTo>
                <a:lnTo>
                  <a:pt x="31621" y="30204"/>
                </a:lnTo>
                <a:lnTo>
                  <a:pt x="28572" y="33638"/>
                </a:lnTo>
                <a:lnTo>
                  <a:pt x="21836" y="34235"/>
                </a:lnTo>
                <a:lnTo>
                  <a:pt x="16774" y="40722"/>
                </a:lnTo>
                <a:lnTo>
                  <a:pt x="12596" y="54802"/>
                </a:lnTo>
                <a:lnTo>
                  <a:pt x="5186" y="65299"/>
                </a:lnTo>
                <a:lnTo>
                  <a:pt x="0" y="72865"/>
                </a:lnTo>
                <a:lnTo>
                  <a:pt x="1771" y="777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05263" y="1969849"/>
            <a:ext cx="29209" cy="12065"/>
          </a:xfrm>
          <a:custGeom>
            <a:avLst/>
            <a:gdLst/>
            <a:ahLst/>
            <a:cxnLst/>
            <a:rect l="l" t="t" r="r" b="b"/>
            <a:pathLst>
              <a:path w="29209" h="12064">
                <a:moveTo>
                  <a:pt x="29154" y="5941"/>
                </a:moveTo>
                <a:lnTo>
                  <a:pt x="25726" y="1173"/>
                </a:lnTo>
                <a:lnTo>
                  <a:pt x="16006" y="0"/>
                </a:lnTo>
                <a:lnTo>
                  <a:pt x="5571" y="1858"/>
                </a:lnTo>
                <a:lnTo>
                  <a:pt x="0" y="6185"/>
                </a:lnTo>
                <a:lnTo>
                  <a:pt x="10201" y="11961"/>
                </a:lnTo>
                <a:lnTo>
                  <a:pt x="23120" y="11913"/>
                </a:lnTo>
                <a:lnTo>
                  <a:pt x="29154" y="594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75994" y="2381468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5">
                <a:moveTo>
                  <a:pt x="1630" y="11429"/>
                </a:moveTo>
                <a:lnTo>
                  <a:pt x="13374" y="13988"/>
                </a:lnTo>
                <a:lnTo>
                  <a:pt x="17573" y="4825"/>
                </a:lnTo>
                <a:lnTo>
                  <a:pt x="12446" y="0"/>
                </a:lnTo>
                <a:lnTo>
                  <a:pt x="4167" y="3154"/>
                </a:lnTo>
                <a:lnTo>
                  <a:pt x="0" y="9093"/>
                </a:lnTo>
                <a:lnTo>
                  <a:pt x="1630" y="1142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68120" y="2029244"/>
            <a:ext cx="114935" cy="71755"/>
          </a:xfrm>
          <a:custGeom>
            <a:avLst/>
            <a:gdLst/>
            <a:ahLst/>
            <a:cxnLst/>
            <a:rect l="l" t="t" r="r" b="b"/>
            <a:pathLst>
              <a:path w="114934" h="71755">
                <a:moveTo>
                  <a:pt x="14494" y="15710"/>
                </a:moveTo>
                <a:lnTo>
                  <a:pt x="8264" y="24504"/>
                </a:lnTo>
                <a:lnTo>
                  <a:pt x="0" y="32580"/>
                </a:lnTo>
                <a:lnTo>
                  <a:pt x="5350" y="41568"/>
                </a:lnTo>
                <a:lnTo>
                  <a:pt x="9617" y="40158"/>
                </a:lnTo>
                <a:lnTo>
                  <a:pt x="15713" y="41542"/>
                </a:lnTo>
                <a:lnTo>
                  <a:pt x="22759" y="49372"/>
                </a:lnTo>
                <a:lnTo>
                  <a:pt x="31641" y="57707"/>
                </a:lnTo>
                <a:lnTo>
                  <a:pt x="41887" y="57974"/>
                </a:lnTo>
                <a:lnTo>
                  <a:pt x="54264" y="61064"/>
                </a:lnTo>
                <a:lnTo>
                  <a:pt x="67607" y="65404"/>
                </a:lnTo>
                <a:lnTo>
                  <a:pt x="80751" y="69418"/>
                </a:lnTo>
                <a:lnTo>
                  <a:pt x="92532" y="71533"/>
                </a:lnTo>
                <a:lnTo>
                  <a:pt x="108069" y="65732"/>
                </a:lnTo>
                <a:lnTo>
                  <a:pt x="110806" y="56350"/>
                </a:lnTo>
                <a:lnTo>
                  <a:pt x="106892" y="50846"/>
                </a:lnTo>
                <a:lnTo>
                  <a:pt x="110238" y="40501"/>
                </a:lnTo>
                <a:lnTo>
                  <a:pt x="114446" y="27793"/>
                </a:lnTo>
                <a:lnTo>
                  <a:pt x="112112" y="17964"/>
                </a:lnTo>
                <a:lnTo>
                  <a:pt x="105727" y="11204"/>
                </a:lnTo>
                <a:lnTo>
                  <a:pt x="97781" y="7699"/>
                </a:lnTo>
                <a:lnTo>
                  <a:pt x="90764" y="7637"/>
                </a:lnTo>
                <a:lnTo>
                  <a:pt x="87167" y="11207"/>
                </a:lnTo>
                <a:lnTo>
                  <a:pt x="84185" y="16549"/>
                </a:lnTo>
                <a:lnTo>
                  <a:pt x="77961" y="11320"/>
                </a:lnTo>
                <a:lnTo>
                  <a:pt x="72307" y="2693"/>
                </a:lnTo>
                <a:lnTo>
                  <a:pt x="65020" y="0"/>
                </a:lnTo>
                <a:lnTo>
                  <a:pt x="51049" y="1165"/>
                </a:lnTo>
                <a:lnTo>
                  <a:pt x="34953" y="4915"/>
                </a:lnTo>
                <a:lnTo>
                  <a:pt x="21287" y="9974"/>
                </a:lnTo>
                <a:lnTo>
                  <a:pt x="14611" y="15067"/>
                </a:lnTo>
                <a:lnTo>
                  <a:pt x="14494" y="157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28206" y="1965119"/>
            <a:ext cx="113664" cy="90805"/>
          </a:xfrm>
          <a:custGeom>
            <a:avLst/>
            <a:gdLst/>
            <a:ahLst/>
            <a:cxnLst/>
            <a:rect l="l" t="t" r="r" b="b"/>
            <a:pathLst>
              <a:path w="113665" h="90805">
                <a:moveTo>
                  <a:pt x="22073" y="60265"/>
                </a:moveTo>
                <a:lnTo>
                  <a:pt x="28861" y="66204"/>
                </a:lnTo>
                <a:lnTo>
                  <a:pt x="21807" y="69158"/>
                </a:lnTo>
                <a:lnTo>
                  <a:pt x="7031" y="70779"/>
                </a:lnTo>
                <a:lnTo>
                  <a:pt x="0" y="74284"/>
                </a:lnTo>
                <a:lnTo>
                  <a:pt x="8144" y="83110"/>
                </a:lnTo>
                <a:lnTo>
                  <a:pt x="17477" y="90568"/>
                </a:lnTo>
                <a:lnTo>
                  <a:pt x="31812" y="90536"/>
                </a:lnTo>
                <a:lnTo>
                  <a:pt x="41821" y="84173"/>
                </a:lnTo>
                <a:lnTo>
                  <a:pt x="45328" y="75587"/>
                </a:lnTo>
                <a:lnTo>
                  <a:pt x="49666" y="70282"/>
                </a:lnTo>
                <a:lnTo>
                  <a:pt x="61583" y="65453"/>
                </a:lnTo>
                <a:lnTo>
                  <a:pt x="77045" y="61239"/>
                </a:lnTo>
                <a:lnTo>
                  <a:pt x="92019" y="57781"/>
                </a:lnTo>
                <a:lnTo>
                  <a:pt x="101130" y="53051"/>
                </a:lnTo>
                <a:lnTo>
                  <a:pt x="103170" y="47215"/>
                </a:lnTo>
                <a:lnTo>
                  <a:pt x="102484" y="41537"/>
                </a:lnTo>
                <a:lnTo>
                  <a:pt x="103415" y="37282"/>
                </a:lnTo>
                <a:lnTo>
                  <a:pt x="113359" y="33729"/>
                </a:lnTo>
                <a:lnTo>
                  <a:pt x="112427" y="29287"/>
                </a:lnTo>
                <a:lnTo>
                  <a:pt x="102695" y="25387"/>
                </a:lnTo>
                <a:lnTo>
                  <a:pt x="90498" y="19188"/>
                </a:lnTo>
                <a:lnTo>
                  <a:pt x="86817" y="9890"/>
                </a:lnTo>
                <a:lnTo>
                  <a:pt x="84715" y="1563"/>
                </a:lnTo>
                <a:lnTo>
                  <a:pt x="78758" y="0"/>
                </a:lnTo>
                <a:lnTo>
                  <a:pt x="70600" y="5147"/>
                </a:lnTo>
                <a:lnTo>
                  <a:pt x="55861" y="11544"/>
                </a:lnTo>
                <a:lnTo>
                  <a:pt x="39412" y="16236"/>
                </a:lnTo>
                <a:lnTo>
                  <a:pt x="29845" y="21039"/>
                </a:lnTo>
                <a:lnTo>
                  <a:pt x="27925" y="25653"/>
                </a:lnTo>
                <a:lnTo>
                  <a:pt x="33256" y="34603"/>
                </a:lnTo>
                <a:lnTo>
                  <a:pt x="28510" y="42249"/>
                </a:lnTo>
                <a:lnTo>
                  <a:pt x="16450" y="46856"/>
                </a:lnTo>
                <a:lnTo>
                  <a:pt x="15670" y="54878"/>
                </a:lnTo>
                <a:lnTo>
                  <a:pt x="22073" y="6026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6135" y="2364778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80">
                <a:moveTo>
                  <a:pt x="3358" y="17641"/>
                </a:moveTo>
                <a:lnTo>
                  <a:pt x="16345" y="16873"/>
                </a:lnTo>
                <a:lnTo>
                  <a:pt x="30365" y="12758"/>
                </a:lnTo>
                <a:lnTo>
                  <a:pt x="31731" y="4877"/>
                </a:lnTo>
                <a:lnTo>
                  <a:pt x="23126" y="0"/>
                </a:lnTo>
                <a:lnTo>
                  <a:pt x="5800" y="3583"/>
                </a:lnTo>
                <a:lnTo>
                  <a:pt x="0" y="11853"/>
                </a:lnTo>
                <a:lnTo>
                  <a:pt x="2877" y="17525"/>
                </a:lnTo>
                <a:lnTo>
                  <a:pt x="3358" y="1764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50073" y="1974511"/>
            <a:ext cx="50800" cy="20955"/>
          </a:xfrm>
          <a:custGeom>
            <a:avLst/>
            <a:gdLst/>
            <a:ahLst/>
            <a:cxnLst/>
            <a:rect l="l" t="t" r="r" b="b"/>
            <a:pathLst>
              <a:path w="50800" h="20955">
                <a:moveTo>
                  <a:pt x="31716" y="19427"/>
                </a:moveTo>
                <a:lnTo>
                  <a:pt x="46693" y="14162"/>
                </a:lnTo>
                <a:lnTo>
                  <a:pt x="50285" y="6287"/>
                </a:lnTo>
                <a:lnTo>
                  <a:pt x="44612" y="0"/>
                </a:lnTo>
                <a:lnTo>
                  <a:pt x="30758" y="1831"/>
                </a:lnTo>
                <a:lnTo>
                  <a:pt x="23260" y="6823"/>
                </a:lnTo>
                <a:lnTo>
                  <a:pt x="11906" y="7968"/>
                </a:lnTo>
                <a:lnTo>
                  <a:pt x="0" y="12016"/>
                </a:lnTo>
                <a:lnTo>
                  <a:pt x="7569" y="19920"/>
                </a:lnTo>
                <a:lnTo>
                  <a:pt x="20475" y="20758"/>
                </a:lnTo>
                <a:lnTo>
                  <a:pt x="31716" y="1942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45749" y="3061907"/>
            <a:ext cx="65405" cy="33020"/>
          </a:xfrm>
          <a:custGeom>
            <a:avLst/>
            <a:gdLst/>
            <a:ahLst/>
            <a:cxnLst/>
            <a:rect l="l" t="t" r="r" b="b"/>
            <a:pathLst>
              <a:path w="65404" h="33019">
                <a:moveTo>
                  <a:pt x="53390" y="8204"/>
                </a:moveTo>
                <a:lnTo>
                  <a:pt x="50647" y="9766"/>
                </a:lnTo>
                <a:lnTo>
                  <a:pt x="43319" y="6629"/>
                </a:lnTo>
                <a:lnTo>
                  <a:pt x="41033" y="2959"/>
                </a:lnTo>
                <a:lnTo>
                  <a:pt x="39204" y="0"/>
                </a:lnTo>
                <a:lnTo>
                  <a:pt x="33515" y="1117"/>
                </a:lnTo>
                <a:lnTo>
                  <a:pt x="28511" y="1651"/>
                </a:lnTo>
                <a:lnTo>
                  <a:pt x="29641" y="2425"/>
                </a:lnTo>
                <a:lnTo>
                  <a:pt x="30848" y="3467"/>
                </a:lnTo>
                <a:lnTo>
                  <a:pt x="31724" y="5219"/>
                </a:lnTo>
                <a:lnTo>
                  <a:pt x="34480" y="10833"/>
                </a:lnTo>
                <a:lnTo>
                  <a:pt x="20739" y="11506"/>
                </a:lnTo>
                <a:lnTo>
                  <a:pt x="25018" y="18148"/>
                </a:lnTo>
                <a:lnTo>
                  <a:pt x="29286" y="24790"/>
                </a:lnTo>
                <a:lnTo>
                  <a:pt x="15265" y="25146"/>
                </a:lnTo>
                <a:lnTo>
                  <a:pt x="15265" y="18148"/>
                </a:lnTo>
                <a:lnTo>
                  <a:pt x="15265" y="11163"/>
                </a:lnTo>
                <a:lnTo>
                  <a:pt x="622" y="14655"/>
                </a:lnTo>
                <a:lnTo>
                  <a:pt x="1231" y="19189"/>
                </a:lnTo>
                <a:lnTo>
                  <a:pt x="1460" y="20840"/>
                </a:lnTo>
                <a:lnTo>
                  <a:pt x="1015" y="22847"/>
                </a:lnTo>
                <a:lnTo>
                  <a:pt x="0" y="24777"/>
                </a:lnTo>
                <a:lnTo>
                  <a:pt x="3987" y="26403"/>
                </a:lnTo>
                <a:lnTo>
                  <a:pt x="8610" y="28321"/>
                </a:lnTo>
                <a:lnTo>
                  <a:pt x="10426" y="29146"/>
                </a:lnTo>
                <a:lnTo>
                  <a:pt x="17195" y="30402"/>
                </a:lnTo>
                <a:lnTo>
                  <a:pt x="30749" y="31871"/>
                </a:lnTo>
                <a:lnTo>
                  <a:pt x="46789" y="32750"/>
                </a:lnTo>
                <a:lnTo>
                  <a:pt x="61013" y="32235"/>
                </a:lnTo>
                <a:lnTo>
                  <a:pt x="63296" y="28676"/>
                </a:lnTo>
                <a:lnTo>
                  <a:pt x="64820" y="19532"/>
                </a:lnTo>
                <a:lnTo>
                  <a:pt x="64820" y="16052"/>
                </a:lnTo>
                <a:lnTo>
                  <a:pt x="64820" y="11861"/>
                </a:lnTo>
                <a:lnTo>
                  <a:pt x="56133" y="6629"/>
                </a:lnTo>
                <a:lnTo>
                  <a:pt x="53390" y="820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82351" y="3151921"/>
            <a:ext cx="2135527" cy="816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318002" y="2715029"/>
            <a:ext cx="73025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Ru</a:t>
            </a:r>
            <a:r>
              <a:rPr sz="17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700" spc="5" dirty="0">
                <a:solidFill>
                  <a:srgbClr val="FFFFFF"/>
                </a:solidFill>
                <a:latin typeface="Gotham Pro Medium"/>
                <a:cs typeface="Gotham Pro Medium"/>
              </a:rPr>
              <a:t>sia</a:t>
            </a:r>
            <a:endParaRPr sz="1700">
              <a:latin typeface="Gotham Pro Medium"/>
              <a:cs typeface="Gotham Pro Medium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725419" y="3513132"/>
            <a:ext cx="60706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Gotham Pro Medium"/>
                <a:cs typeface="Gotham Pro Medium"/>
              </a:rPr>
              <a:t>China</a:t>
            </a:r>
            <a:endParaRPr sz="1600">
              <a:latin typeface="Gotham Pro Medium"/>
              <a:cs typeface="Gotham Pro Medium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84918" y="3096789"/>
            <a:ext cx="40576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z="21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EU</a:t>
            </a:r>
            <a:endParaRPr sz="2100">
              <a:latin typeface="Gotham Pro Medium"/>
              <a:cs typeface="Gotham Pro Medium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05147" y="3237802"/>
            <a:ext cx="31242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FFFFFF"/>
                </a:solidFill>
                <a:latin typeface="Gotham Pro Medium"/>
                <a:cs typeface="Gotham Pro Medium"/>
              </a:rPr>
              <a:t>59%</a:t>
            </a:r>
            <a:endParaRPr sz="1050">
              <a:latin typeface="Gotham Pro Medium"/>
              <a:cs typeface="Gotham Pro Medium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09333" y="3538751"/>
            <a:ext cx="28257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4</a:t>
            </a:r>
            <a:r>
              <a:rPr sz="1050" spc="5" dirty="0">
                <a:solidFill>
                  <a:srgbClr val="FFFFFF"/>
                </a:solidFill>
                <a:latin typeface="Gotham Pro Medium"/>
                <a:cs typeface="Gotham Pro Medium"/>
              </a:rPr>
              <a:t>1%</a:t>
            </a:r>
            <a:endParaRPr sz="1050" dirty="0">
              <a:latin typeface="Gotham Pro Medium"/>
              <a:cs typeface="Gotham Pro Medium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44857" y="2175111"/>
            <a:ext cx="855980" cy="886460"/>
          </a:xfrm>
          <a:custGeom>
            <a:avLst/>
            <a:gdLst/>
            <a:ahLst/>
            <a:cxnLst/>
            <a:rect l="l" t="t" r="r" b="b"/>
            <a:pathLst>
              <a:path w="855979" h="886460">
                <a:moveTo>
                  <a:pt x="851385" y="0"/>
                </a:moveTo>
                <a:lnTo>
                  <a:pt x="755887" y="5797"/>
                </a:lnTo>
                <a:lnTo>
                  <a:pt x="687548" y="16559"/>
                </a:lnTo>
                <a:lnTo>
                  <a:pt x="621177" y="32566"/>
                </a:lnTo>
                <a:lnTo>
                  <a:pt x="556987" y="53590"/>
                </a:lnTo>
                <a:lnTo>
                  <a:pt x="495190" y="79403"/>
                </a:lnTo>
                <a:lnTo>
                  <a:pt x="435999" y="109777"/>
                </a:lnTo>
                <a:lnTo>
                  <a:pt x="379627" y="144484"/>
                </a:lnTo>
                <a:lnTo>
                  <a:pt x="326287" y="183296"/>
                </a:lnTo>
                <a:lnTo>
                  <a:pt x="276190" y="225986"/>
                </a:lnTo>
                <a:lnTo>
                  <a:pt x="229549" y="272325"/>
                </a:lnTo>
                <a:lnTo>
                  <a:pt x="186577" y="322085"/>
                </a:lnTo>
                <a:lnTo>
                  <a:pt x="147486" y="375038"/>
                </a:lnTo>
                <a:lnTo>
                  <a:pt x="112490" y="430957"/>
                </a:lnTo>
                <a:lnTo>
                  <a:pt x="81800" y="489613"/>
                </a:lnTo>
                <a:lnTo>
                  <a:pt x="55629" y="550779"/>
                </a:lnTo>
                <a:lnTo>
                  <a:pt x="34189" y="614226"/>
                </a:lnTo>
                <a:lnTo>
                  <a:pt x="17694" y="679726"/>
                </a:lnTo>
                <a:lnTo>
                  <a:pt x="6356" y="747053"/>
                </a:lnTo>
                <a:lnTo>
                  <a:pt x="387" y="815976"/>
                </a:lnTo>
                <a:lnTo>
                  <a:pt x="0" y="886270"/>
                </a:lnTo>
                <a:lnTo>
                  <a:pt x="855865" y="856374"/>
                </a:lnTo>
                <a:lnTo>
                  <a:pt x="851385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44857" y="3031486"/>
            <a:ext cx="855980" cy="814705"/>
          </a:xfrm>
          <a:custGeom>
            <a:avLst/>
            <a:gdLst/>
            <a:ahLst/>
            <a:cxnLst/>
            <a:rect l="l" t="t" r="r" b="b"/>
            <a:pathLst>
              <a:path w="855979" h="814704">
                <a:moveTo>
                  <a:pt x="855865" y="0"/>
                </a:moveTo>
                <a:lnTo>
                  <a:pt x="0" y="29895"/>
                </a:lnTo>
                <a:lnTo>
                  <a:pt x="3536" y="84242"/>
                </a:lnTo>
                <a:lnTo>
                  <a:pt x="10267" y="137600"/>
                </a:lnTo>
                <a:lnTo>
                  <a:pt x="20117" y="189870"/>
                </a:lnTo>
                <a:lnTo>
                  <a:pt x="33009" y="240950"/>
                </a:lnTo>
                <a:lnTo>
                  <a:pt x="48868" y="290741"/>
                </a:lnTo>
                <a:lnTo>
                  <a:pt x="67617" y="339141"/>
                </a:lnTo>
                <a:lnTo>
                  <a:pt x="89182" y="386051"/>
                </a:lnTo>
                <a:lnTo>
                  <a:pt x="113487" y="431370"/>
                </a:lnTo>
                <a:lnTo>
                  <a:pt x="140455" y="474996"/>
                </a:lnTo>
                <a:lnTo>
                  <a:pt x="170011" y="516831"/>
                </a:lnTo>
                <a:lnTo>
                  <a:pt x="202079" y="556772"/>
                </a:lnTo>
                <a:lnTo>
                  <a:pt x="236584" y="594720"/>
                </a:lnTo>
                <a:lnTo>
                  <a:pt x="273449" y="630574"/>
                </a:lnTo>
                <a:lnTo>
                  <a:pt x="312599" y="664234"/>
                </a:lnTo>
                <a:lnTo>
                  <a:pt x="353958" y="695598"/>
                </a:lnTo>
                <a:lnTo>
                  <a:pt x="397450" y="724567"/>
                </a:lnTo>
                <a:lnTo>
                  <a:pt x="443000" y="751040"/>
                </a:lnTo>
                <a:lnTo>
                  <a:pt x="490531" y="774916"/>
                </a:lnTo>
                <a:lnTo>
                  <a:pt x="539968" y="796095"/>
                </a:lnTo>
                <a:lnTo>
                  <a:pt x="591235" y="814476"/>
                </a:lnTo>
                <a:lnTo>
                  <a:pt x="855865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44857" y="3031486"/>
            <a:ext cx="855980" cy="814705"/>
          </a:xfrm>
          <a:custGeom>
            <a:avLst/>
            <a:gdLst/>
            <a:ahLst/>
            <a:cxnLst/>
            <a:rect l="l" t="t" r="r" b="b"/>
            <a:pathLst>
              <a:path w="855979" h="814704">
                <a:moveTo>
                  <a:pt x="855865" y="0"/>
                </a:moveTo>
                <a:lnTo>
                  <a:pt x="591235" y="814476"/>
                </a:lnTo>
                <a:lnTo>
                  <a:pt x="539968" y="796095"/>
                </a:lnTo>
                <a:lnTo>
                  <a:pt x="490531" y="774916"/>
                </a:lnTo>
                <a:lnTo>
                  <a:pt x="443000" y="751040"/>
                </a:lnTo>
                <a:lnTo>
                  <a:pt x="397450" y="724567"/>
                </a:lnTo>
                <a:lnTo>
                  <a:pt x="353958" y="695598"/>
                </a:lnTo>
                <a:lnTo>
                  <a:pt x="312599" y="664234"/>
                </a:lnTo>
                <a:lnTo>
                  <a:pt x="273449" y="630574"/>
                </a:lnTo>
                <a:lnTo>
                  <a:pt x="236584" y="594720"/>
                </a:lnTo>
                <a:lnTo>
                  <a:pt x="202079" y="556772"/>
                </a:lnTo>
                <a:lnTo>
                  <a:pt x="170011" y="516831"/>
                </a:lnTo>
                <a:lnTo>
                  <a:pt x="140455" y="474996"/>
                </a:lnTo>
                <a:lnTo>
                  <a:pt x="113487" y="431370"/>
                </a:lnTo>
                <a:lnTo>
                  <a:pt x="89182" y="386051"/>
                </a:lnTo>
                <a:lnTo>
                  <a:pt x="67617" y="339141"/>
                </a:lnTo>
                <a:lnTo>
                  <a:pt x="48868" y="290741"/>
                </a:lnTo>
                <a:lnTo>
                  <a:pt x="33009" y="240950"/>
                </a:lnTo>
                <a:lnTo>
                  <a:pt x="20117" y="189870"/>
                </a:lnTo>
                <a:lnTo>
                  <a:pt x="10267" y="137600"/>
                </a:lnTo>
                <a:lnTo>
                  <a:pt x="3536" y="84242"/>
                </a:lnTo>
                <a:lnTo>
                  <a:pt x="0" y="29895"/>
                </a:lnTo>
                <a:lnTo>
                  <a:pt x="85586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36093" y="3031486"/>
            <a:ext cx="626745" cy="859155"/>
          </a:xfrm>
          <a:custGeom>
            <a:avLst/>
            <a:gdLst/>
            <a:ahLst/>
            <a:cxnLst/>
            <a:rect l="l" t="t" r="r" b="b"/>
            <a:pathLst>
              <a:path w="626745" h="859154">
                <a:moveTo>
                  <a:pt x="264629" y="0"/>
                </a:moveTo>
                <a:lnTo>
                  <a:pt x="0" y="814476"/>
                </a:lnTo>
                <a:lnTo>
                  <a:pt x="32246" y="824357"/>
                </a:lnTo>
                <a:lnTo>
                  <a:pt x="64355" y="832998"/>
                </a:lnTo>
                <a:lnTo>
                  <a:pt x="128185" y="846562"/>
                </a:lnTo>
                <a:lnTo>
                  <a:pt x="191545" y="855164"/>
                </a:lnTo>
                <a:lnTo>
                  <a:pt x="254491" y="858800"/>
                </a:lnTo>
                <a:lnTo>
                  <a:pt x="285826" y="858755"/>
                </a:lnTo>
                <a:lnTo>
                  <a:pt x="348253" y="854936"/>
                </a:lnTo>
                <a:lnTo>
                  <a:pt x="410404" y="846143"/>
                </a:lnTo>
                <a:lnTo>
                  <a:pt x="472334" y="832373"/>
                </a:lnTo>
                <a:lnTo>
                  <a:pt x="534098" y="813621"/>
                </a:lnTo>
                <a:lnTo>
                  <a:pt x="595751" y="789885"/>
                </a:lnTo>
                <a:lnTo>
                  <a:pt x="626554" y="776147"/>
                </a:lnTo>
                <a:lnTo>
                  <a:pt x="264629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36093" y="3031486"/>
            <a:ext cx="626745" cy="859155"/>
          </a:xfrm>
          <a:custGeom>
            <a:avLst/>
            <a:gdLst/>
            <a:ahLst/>
            <a:cxnLst/>
            <a:rect l="l" t="t" r="r" b="b"/>
            <a:pathLst>
              <a:path w="626745" h="859154">
                <a:moveTo>
                  <a:pt x="264629" y="0"/>
                </a:moveTo>
                <a:lnTo>
                  <a:pt x="626554" y="776147"/>
                </a:lnTo>
                <a:lnTo>
                  <a:pt x="595751" y="789885"/>
                </a:lnTo>
                <a:lnTo>
                  <a:pt x="564935" y="802377"/>
                </a:lnTo>
                <a:lnTo>
                  <a:pt x="503233" y="823620"/>
                </a:lnTo>
                <a:lnTo>
                  <a:pt x="441393" y="839880"/>
                </a:lnTo>
                <a:lnTo>
                  <a:pt x="379359" y="851162"/>
                </a:lnTo>
                <a:lnTo>
                  <a:pt x="317077" y="857467"/>
                </a:lnTo>
                <a:lnTo>
                  <a:pt x="254491" y="858800"/>
                </a:lnTo>
                <a:lnTo>
                  <a:pt x="223067" y="857603"/>
                </a:lnTo>
                <a:lnTo>
                  <a:pt x="159921" y="851484"/>
                </a:lnTo>
                <a:lnTo>
                  <a:pt x="96332" y="840400"/>
                </a:lnTo>
                <a:lnTo>
                  <a:pt x="32246" y="824357"/>
                </a:lnTo>
                <a:lnTo>
                  <a:pt x="0" y="814476"/>
                </a:lnTo>
                <a:lnTo>
                  <a:pt x="26462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00723" y="2175099"/>
            <a:ext cx="856615" cy="1632585"/>
          </a:xfrm>
          <a:custGeom>
            <a:avLst/>
            <a:gdLst/>
            <a:ahLst/>
            <a:cxnLst/>
            <a:rect l="l" t="t" r="r" b="b"/>
            <a:pathLst>
              <a:path w="856614" h="1632585">
                <a:moveTo>
                  <a:pt x="0" y="0"/>
                </a:moveTo>
                <a:lnTo>
                  <a:pt x="0" y="856386"/>
                </a:lnTo>
                <a:lnTo>
                  <a:pt x="361924" y="1632534"/>
                </a:lnTo>
                <a:lnTo>
                  <a:pt x="407581" y="1609731"/>
                </a:lnTo>
                <a:lnTo>
                  <a:pt x="451289" y="1584844"/>
                </a:lnTo>
                <a:lnTo>
                  <a:pt x="493006" y="1557940"/>
                </a:lnTo>
                <a:lnTo>
                  <a:pt x="532688" y="1529084"/>
                </a:lnTo>
                <a:lnTo>
                  <a:pt x="570295" y="1498343"/>
                </a:lnTo>
                <a:lnTo>
                  <a:pt x="605783" y="1465784"/>
                </a:lnTo>
                <a:lnTo>
                  <a:pt x="639109" y="1431474"/>
                </a:lnTo>
                <a:lnTo>
                  <a:pt x="670232" y="1395480"/>
                </a:lnTo>
                <a:lnTo>
                  <a:pt x="699109" y="1357867"/>
                </a:lnTo>
                <a:lnTo>
                  <a:pt x="725698" y="1318702"/>
                </a:lnTo>
                <a:lnTo>
                  <a:pt x="749956" y="1278053"/>
                </a:lnTo>
                <a:lnTo>
                  <a:pt x="771840" y="1235986"/>
                </a:lnTo>
                <a:lnTo>
                  <a:pt x="791309" y="1192567"/>
                </a:lnTo>
                <a:lnTo>
                  <a:pt x="808320" y="1147863"/>
                </a:lnTo>
                <a:lnTo>
                  <a:pt x="822830" y="1101941"/>
                </a:lnTo>
                <a:lnTo>
                  <a:pt x="834797" y="1054867"/>
                </a:lnTo>
                <a:lnTo>
                  <a:pt x="844178" y="1006707"/>
                </a:lnTo>
                <a:lnTo>
                  <a:pt x="850932" y="957530"/>
                </a:lnTo>
                <a:lnTo>
                  <a:pt x="855015" y="907401"/>
                </a:lnTo>
                <a:lnTo>
                  <a:pt x="856386" y="856386"/>
                </a:lnTo>
                <a:lnTo>
                  <a:pt x="853547" y="786150"/>
                </a:lnTo>
                <a:lnTo>
                  <a:pt x="845177" y="717478"/>
                </a:lnTo>
                <a:lnTo>
                  <a:pt x="831497" y="650589"/>
                </a:lnTo>
                <a:lnTo>
                  <a:pt x="812726" y="585705"/>
                </a:lnTo>
                <a:lnTo>
                  <a:pt x="789086" y="523045"/>
                </a:lnTo>
                <a:lnTo>
                  <a:pt x="760796" y="462831"/>
                </a:lnTo>
                <a:lnTo>
                  <a:pt x="728078" y="405282"/>
                </a:lnTo>
                <a:lnTo>
                  <a:pt x="691151" y="350619"/>
                </a:lnTo>
                <a:lnTo>
                  <a:pt x="650236" y="299062"/>
                </a:lnTo>
                <a:lnTo>
                  <a:pt x="605553" y="250832"/>
                </a:lnTo>
                <a:lnTo>
                  <a:pt x="557323" y="206150"/>
                </a:lnTo>
                <a:lnTo>
                  <a:pt x="505767" y="165235"/>
                </a:lnTo>
                <a:lnTo>
                  <a:pt x="451104" y="128308"/>
                </a:lnTo>
                <a:lnTo>
                  <a:pt x="393555" y="95589"/>
                </a:lnTo>
                <a:lnTo>
                  <a:pt x="333340" y="67300"/>
                </a:lnTo>
                <a:lnTo>
                  <a:pt x="270681" y="43659"/>
                </a:lnTo>
                <a:lnTo>
                  <a:pt x="205796" y="24889"/>
                </a:lnTo>
                <a:lnTo>
                  <a:pt x="138908" y="11208"/>
                </a:lnTo>
                <a:lnTo>
                  <a:pt x="70235" y="2838"/>
                </a:lnTo>
                <a:lnTo>
                  <a:pt x="0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00723" y="2175099"/>
            <a:ext cx="856615" cy="1632585"/>
          </a:xfrm>
          <a:custGeom>
            <a:avLst/>
            <a:gdLst/>
            <a:ahLst/>
            <a:cxnLst/>
            <a:rect l="l" t="t" r="r" b="b"/>
            <a:pathLst>
              <a:path w="856614" h="1632585">
                <a:moveTo>
                  <a:pt x="0" y="856386"/>
                </a:moveTo>
                <a:lnTo>
                  <a:pt x="0" y="0"/>
                </a:lnTo>
                <a:lnTo>
                  <a:pt x="70235" y="2838"/>
                </a:lnTo>
                <a:lnTo>
                  <a:pt x="138908" y="11208"/>
                </a:lnTo>
                <a:lnTo>
                  <a:pt x="205796" y="24889"/>
                </a:lnTo>
                <a:lnTo>
                  <a:pt x="270681" y="43659"/>
                </a:lnTo>
                <a:lnTo>
                  <a:pt x="333340" y="67300"/>
                </a:lnTo>
                <a:lnTo>
                  <a:pt x="393555" y="95589"/>
                </a:lnTo>
                <a:lnTo>
                  <a:pt x="451104" y="128308"/>
                </a:lnTo>
                <a:lnTo>
                  <a:pt x="505767" y="165235"/>
                </a:lnTo>
                <a:lnTo>
                  <a:pt x="557323" y="206150"/>
                </a:lnTo>
                <a:lnTo>
                  <a:pt x="605553" y="250832"/>
                </a:lnTo>
                <a:lnTo>
                  <a:pt x="650236" y="299062"/>
                </a:lnTo>
                <a:lnTo>
                  <a:pt x="691151" y="350619"/>
                </a:lnTo>
                <a:lnTo>
                  <a:pt x="728078" y="405282"/>
                </a:lnTo>
                <a:lnTo>
                  <a:pt x="760796" y="462831"/>
                </a:lnTo>
                <a:lnTo>
                  <a:pt x="789086" y="523045"/>
                </a:lnTo>
                <a:lnTo>
                  <a:pt x="812726" y="585705"/>
                </a:lnTo>
                <a:lnTo>
                  <a:pt x="831497" y="650589"/>
                </a:lnTo>
                <a:lnTo>
                  <a:pt x="845177" y="717478"/>
                </a:lnTo>
                <a:lnTo>
                  <a:pt x="853547" y="786150"/>
                </a:lnTo>
                <a:lnTo>
                  <a:pt x="856386" y="856386"/>
                </a:lnTo>
                <a:lnTo>
                  <a:pt x="855015" y="907401"/>
                </a:lnTo>
                <a:lnTo>
                  <a:pt x="850932" y="957530"/>
                </a:lnTo>
                <a:lnTo>
                  <a:pt x="844178" y="1006707"/>
                </a:lnTo>
                <a:lnTo>
                  <a:pt x="834797" y="1054867"/>
                </a:lnTo>
                <a:lnTo>
                  <a:pt x="822830" y="1101941"/>
                </a:lnTo>
                <a:lnTo>
                  <a:pt x="808320" y="1147863"/>
                </a:lnTo>
                <a:lnTo>
                  <a:pt x="791309" y="1192567"/>
                </a:lnTo>
                <a:lnTo>
                  <a:pt x="771840" y="1235986"/>
                </a:lnTo>
                <a:lnTo>
                  <a:pt x="749956" y="1278053"/>
                </a:lnTo>
                <a:lnTo>
                  <a:pt x="725698" y="1318702"/>
                </a:lnTo>
                <a:lnTo>
                  <a:pt x="699109" y="1357867"/>
                </a:lnTo>
                <a:lnTo>
                  <a:pt x="670232" y="1395480"/>
                </a:lnTo>
                <a:lnTo>
                  <a:pt x="639109" y="1431474"/>
                </a:lnTo>
                <a:lnTo>
                  <a:pt x="605783" y="1465784"/>
                </a:lnTo>
                <a:lnTo>
                  <a:pt x="570295" y="1498343"/>
                </a:lnTo>
                <a:lnTo>
                  <a:pt x="532688" y="1529084"/>
                </a:lnTo>
                <a:lnTo>
                  <a:pt x="493006" y="1557940"/>
                </a:lnTo>
                <a:lnTo>
                  <a:pt x="451289" y="1584844"/>
                </a:lnTo>
                <a:lnTo>
                  <a:pt x="407581" y="1609731"/>
                </a:lnTo>
                <a:lnTo>
                  <a:pt x="361924" y="1632534"/>
                </a:lnTo>
                <a:lnTo>
                  <a:pt x="0" y="856386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830936" y="2832901"/>
            <a:ext cx="41402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1</a:t>
            </a:r>
            <a:r>
              <a:rPr sz="130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5</a:t>
            </a: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0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9"/>
              </a:rPr>
              <a:t>ww</a:t>
            </a:r>
            <a:r>
              <a:rPr spc="-50" dirty="0">
                <a:hlinkClick r:id="rId9"/>
              </a:rPr>
              <a:t>w</a:t>
            </a:r>
            <a:r>
              <a:rPr spc="5" dirty="0">
                <a:hlinkClick r:id="rId9"/>
              </a:rPr>
              <a:t>.i</a:t>
            </a:r>
            <a:r>
              <a:rPr dirty="0">
                <a:hlinkClick r:id="rId9"/>
              </a:rPr>
              <a:t>c</a:t>
            </a:r>
            <a:r>
              <a:rPr spc="10" dirty="0">
                <a:hlinkClick r:id="rId9"/>
              </a:rPr>
              <a:t>ctt</a:t>
            </a:r>
            <a:r>
              <a:rPr spc="-15" dirty="0">
                <a:hlinkClick r:id="rId9"/>
              </a:rPr>
              <a:t>.</a:t>
            </a:r>
            <a:r>
              <a:rPr dirty="0">
                <a:hlinkClick r:id="rId9"/>
              </a:rPr>
              <a:t>c</a:t>
            </a:r>
            <a:r>
              <a:rPr spc="20" dirty="0">
                <a:hlinkClick r:id="rId9"/>
              </a:rPr>
              <a:t>om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872622" y="4769586"/>
            <a:ext cx="7537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RZD</a:t>
            </a:r>
            <a:endParaRPr sz="800">
              <a:latin typeface="Gotham Pro Medium"/>
              <a:cs typeface="Gotham Pro Medium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096046" y="2608975"/>
            <a:ext cx="3486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Gotham Pro Medium"/>
                <a:cs typeface="Gotham Pro Medium"/>
              </a:rPr>
              <a:t>9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29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024836" y="3251729"/>
            <a:ext cx="361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Gotham Pro Medium"/>
                <a:cs typeface="Gotham Pro Medium"/>
              </a:rPr>
              <a:t>7</a:t>
            </a: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04</a:t>
            </a:r>
            <a:endParaRPr sz="1300">
              <a:latin typeface="Gotham Pro Medium"/>
              <a:cs typeface="Gotham Pro Mediu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45520" y="3570322"/>
            <a:ext cx="355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436</a:t>
            </a:r>
            <a:endParaRPr sz="1300">
              <a:latin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6272" y="213714"/>
            <a:ext cx="6517727" cy="1088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5163" y="402170"/>
            <a:ext cx="6329045" cy="702945"/>
          </a:xfrm>
          <a:custGeom>
            <a:avLst/>
            <a:gdLst/>
            <a:ahLst/>
            <a:cxnLst/>
            <a:rect l="l" t="t" r="r" b="b"/>
            <a:pathLst>
              <a:path w="6329045" h="702944">
                <a:moveTo>
                  <a:pt x="6328836" y="0"/>
                </a:moveTo>
                <a:lnTo>
                  <a:pt x="338670" y="0"/>
                </a:lnTo>
                <a:lnTo>
                  <a:pt x="0" y="702729"/>
                </a:lnTo>
                <a:lnTo>
                  <a:pt x="6328836" y="702729"/>
                </a:lnTo>
                <a:lnTo>
                  <a:pt x="6328836" y="0"/>
                </a:lnTo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28993" y="539648"/>
            <a:ext cx="409384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EUR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SIAN TRAINS: WE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-E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 C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CHING UP WITH E</a:t>
            </a:r>
            <a:r>
              <a:rPr sz="145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A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spc="-13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14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-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WE</a:t>
            </a:r>
            <a:r>
              <a:rPr sz="1450" spc="-25" dirty="0">
                <a:solidFill>
                  <a:srgbClr val="FFFFFF"/>
                </a:solidFill>
                <a:latin typeface="Gotham Pro Medium"/>
                <a:cs typeface="Gotham Pro Medium"/>
              </a:rPr>
              <a:t>S</a:t>
            </a:r>
            <a:r>
              <a:rPr sz="1450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933" y="292486"/>
            <a:ext cx="919086" cy="92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61749"/>
            <a:ext cx="7673759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49800"/>
            <a:ext cx="7478395" cy="165100"/>
          </a:xfrm>
          <a:custGeom>
            <a:avLst/>
            <a:gdLst/>
            <a:ahLst/>
            <a:cxnLst/>
            <a:rect l="l" t="t" r="r" b="b"/>
            <a:pathLst>
              <a:path w="7478395" h="165100">
                <a:moveTo>
                  <a:pt x="7478179" y="0"/>
                </a:moveTo>
                <a:lnTo>
                  <a:pt x="0" y="0"/>
                </a:lnTo>
                <a:lnTo>
                  <a:pt x="0" y="165100"/>
                </a:lnTo>
                <a:lnTo>
                  <a:pt x="7310970" y="165100"/>
                </a:lnTo>
                <a:lnTo>
                  <a:pt x="7478179" y="0"/>
                </a:lnTo>
                <a:close/>
              </a:path>
            </a:pathLst>
          </a:custGeom>
          <a:solidFill>
            <a:srgbClr val="1946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0202" y="2195474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34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5025" y="219547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15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73355" y="4335333"/>
            <a:ext cx="59626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Ea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41259" y="4357890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8552" y="4357890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4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6459" y="3767302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6459" y="3919728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46459" y="4072166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46459" y="4224604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662D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6459" y="4377029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80327" y="80327"/>
                </a:moveTo>
                <a:lnTo>
                  <a:pt x="0" y="80327"/>
                </a:lnTo>
                <a:lnTo>
                  <a:pt x="0" y="0"/>
                </a:lnTo>
                <a:lnTo>
                  <a:pt x="80327" y="0"/>
                </a:lnTo>
                <a:lnTo>
                  <a:pt x="80327" y="8032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7930" y="2150474"/>
            <a:ext cx="123189" cy="89535"/>
          </a:xfrm>
          <a:custGeom>
            <a:avLst/>
            <a:gdLst/>
            <a:ahLst/>
            <a:cxnLst/>
            <a:rect l="l" t="t" r="r" b="b"/>
            <a:pathLst>
              <a:path w="123189" h="89535">
                <a:moveTo>
                  <a:pt x="0" y="0"/>
                </a:moveTo>
                <a:lnTo>
                  <a:pt x="27139" y="44653"/>
                </a:lnTo>
                <a:lnTo>
                  <a:pt x="0" y="89306"/>
                </a:lnTo>
                <a:lnTo>
                  <a:pt x="122745" y="44653"/>
                </a:lnTo>
                <a:lnTo>
                  <a:pt x="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40202" y="361025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934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5025" y="361025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15" y="0"/>
                </a:lnTo>
              </a:path>
            </a:pathLst>
          </a:custGeom>
          <a:ln w="12700">
            <a:solidFill>
              <a:srgbClr val="40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7930" y="3565259"/>
            <a:ext cx="123189" cy="89535"/>
          </a:xfrm>
          <a:custGeom>
            <a:avLst/>
            <a:gdLst/>
            <a:ahLst/>
            <a:cxnLst/>
            <a:rect l="l" t="t" r="r" b="b"/>
            <a:pathLst>
              <a:path w="123189" h="89535">
                <a:moveTo>
                  <a:pt x="0" y="0"/>
                </a:moveTo>
                <a:lnTo>
                  <a:pt x="27139" y="44653"/>
                </a:lnTo>
                <a:lnTo>
                  <a:pt x="0" y="89306"/>
                </a:lnTo>
                <a:lnTo>
                  <a:pt x="122745" y="44653"/>
                </a:lnTo>
                <a:lnTo>
                  <a:pt x="0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93911" y="1592198"/>
            <a:ext cx="2449195" cy="211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7060" marR="5080" indent="-594995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Dynamics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olume in 2016-201</a:t>
            </a:r>
            <a:r>
              <a:rPr sz="1200" spc="-120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, TEU</a:t>
            </a:r>
            <a:endParaRPr sz="1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100">
              <a:latin typeface="Times New Roman"/>
              <a:cs typeface="Times New Roman"/>
            </a:endParaRPr>
          </a:p>
          <a:p>
            <a:pPr marL="112395" algn="ctr">
              <a:lnSpc>
                <a:spcPct val="100000"/>
              </a:lnSpc>
              <a:tabLst>
                <a:tab pos="997585" algn="l"/>
                <a:tab pos="1809114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15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52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3	</a:t>
            </a:r>
            <a:r>
              <a:rPr sz="1650" b="1" spc="-22" baseline="2525" dirty="0">
                <a:solidFill>
                  <a:srgbClr val="40AD49"/>
                </a:solidFill>
                <a:latin typeface="Century Gothic"/>
                <a:cs typeface="Century Gothic"/>
              </a:rPr>
              <a:t>+8</a:t>
            </a:r>
            <a:r>
              <a:rPr sz="1650" b="1" baseline="2525" dirty="0">
                <a:solidFill>
                  <a:srgbClr val="40AD49"/>
                </a:solidFill>
                <a:latin typeface="Century Gothic"/>
                <a:cs typeface="Century Gothic"/>
              </a:rPr>
              <a:t>2%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27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754</a:t>
            </a:r>
            <a:endParaRPr sz="11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82245">
              <a:lnSpc>
                <a:spcPct val="100000"/>
              </a:lnSpc>
              <a:spcBef>
                <a:spcPts val="715"/>
              </a:spcBef>
              <a:tabLst>
                <a:tab pos="1998345" algn="l"/>
              </a:tabLst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6</a:t>
            </a:r>
            <a:r>
              <a:rPr sz="950" dirty="0">
                <a:solidFill>
                  <a:srgbClr val="6D6E71"/>
                </a:solidFill>
                <a:latin typeface="Century Gothic"/>
                <a:cs typeface="Century Gothic"/>
              </a:rPr>
              <a:t>	</a:t>
            </a: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7</a:t>
            </a:r>
            <a:endParaRPr sz="9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Dynamics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5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v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olume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or 8 months. 201</a:t>
            </a:r>
            <a:r>
              <a:rPr sz="1200" spc="-40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-2018, TEU</a:t>
            </a:r>
            <a:endParaRPr sz="12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00">
              <a:latin typeface="Times New Roman"/>
              <a:cs typeface="Times New Roman"/>
            </a:endParaRPr>
          </a:p>
          <a:p>
            <a:pPr marL="200025">
              <a:lnSpc>
                <a:spcPct val="100000"/>
              </a:lnSpc>
              <a:tabLst>
                <a:tab pos="1067435" algn="l"/>
                <a:tab pos="1878964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16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94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	</a:t>
            </a:r>
            <a:r>
              <a:rPr sz="1650" b="1" spc="-22" baseline="2525" dirty="0">
                <a:solidFill>
                  <a:srgbClr val="40AD49"/>
                </a:solidFill>
                <a:latin typeface="Century Gothic"/>
                <a:cs typeface="Century Gothic"/>
              </a:rPr>
              <a:t>+8</a:t>
            </a:r>
            <a:r>
              <a:rPr sz="1650" b="1" baseline="2525" dirty="0">
                <a:solidFill>
                  <a:srgbClr val="40AD49"/>
                </a:solidFill>
                <a:latin typeface="Century Gothic"/>
                <a:cs typeface="Century Gothic"/>
              </a:rPr>
              <a:t>2%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22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946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77292" y="1715185"/>
            <a:ext cx="2975610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Structu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in 201</a:t>
            </a:r>
            <a:r>
              <a:rPr sz="1200" spc="-120" dirty="0">
                <a:solidFill>
                  <a:srgbClr val="231F20"/>
                </a:solidFill>
                <a:latin typeface="Gotham Pro"/>
                <a:cs typeface="Gotham Pro"/>
              </a:rPr>
              <a:t>7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, TEU</a:t>
            </a:r>
            <a:endParaRPr sz="1200">
              <a:latin typeface="Gotham Pro"/>
              <a:cs typeface="Gotham Pro"/>
            </a:endParaRPr>
          </a:p>
          <a:p>
            <a:pPr marL="413384">
              <a:lnSpc>
                <a:spcPct val="100000"/>
              </a:lnSpc>
              <a:spcBef>
                <a:spcPts val="1035"/>
              </a:spcBef>
              <a:tabLst>
                <a:tab pos="1282065" algn="l"/>
                <a:tab pos="1861185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03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7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5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8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62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0 </a:t>
            </a:r>
            <a:r>
              <a:rPr sz="1100" b="1" spc="9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6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00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8 </a:t>
            </a:r>
            <a:r>
              <a:rPr sz="1100" b="1" spc="5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10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7292" y="2747695"/>
            <a:ext cx="3970654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he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tructu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e of </a:t>
            </a:r>
            <a:r>
              <a:rPr sz="1200" spc="-2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otal t</a:t>
            </a:r>
            <a:r>
              <a:rPr sz="120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affic </a:t>
            </a:r>
            <a:r>
              <a:rPr sz="1200" spc="-15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1200" dirty="0">
                <a:solidFill>
                  <a:srgbClr val="231F20"/>
                </a:solidFill>
                <a:latin typeface="Gotham Pro"/>
                <a:cs typeface="Gotham Pro"/>
              </a:rPr>
              <a:t>or 8 months. 2018, TEU</a:t>
            </a:r>
            <a:endParaRPr sz="1200">
              <a:latin typeface="Gotham Pro"/>
              <a:cs typeface="Gotham Pro"/>
            </a:endParaRPr>
          </a:p>
          <a:p>
            <a:pPr marL="413384">
              <a:lnSpc>
                <a:spcPct val="100000"/>
              </a:lnSpc>
              <a:spcBef>
                <a:spcPts val="994"/>
              </a:spcBef>
              <a:tabLst>
                <a:tab pos="1328420" algn="l"/>
              </a:tabLst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16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0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15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0	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3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69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1</a:t>
            </a:r>
            <a:r>
              <a:rPr sz="1100" b="1" spc="90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2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9</a:t>
            </a:r>
            <a:r>
              <a:rPr sz="1100" b="1" spc="-2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47</a:t>
            </a:r>
            <a:r>
              <a:rPr sz="1100" b="1" dirty="0">
                <a:solidFill>
                  <a:srgbClr val="231F20"/>
                </a:solidFill>
                <a:latin typeface="Century Gothic"/>
                <a:cs typeface="Century Gothic"/>
              </a:rPr>
              <a:t>7 </a:t>
            </a:r>
            <a:r>
              <a:rPr sz="1100" b="1" spc="55" dirty="0">
                <a:solidFill>
                  <a:srgbClr val="231F20"/>
                </a:solidFill>
                <a:latin typeface="Century Gothic"/>
                <a:cs typeface="Century Gothic"/>
              </a:rPr>
              <a:t> </a:t>
            </a: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628</a:t>
            </a:r>
            <a:endParaRPr sz="1100">
              <a:latin typeface="Century Gothic"/>
              <a:cs typeface="Century Gothic"/>
            </a:endParaRPr>
          </a:p>
          <a:p>
            <a:pPr marR="1097280" algn="r">
              <a:lnSpc>
                <a:spcPct val="100000"/>
              </a:lnSpc>
              <a:spcBef>
                <a:spcPts val="595"/>
              </a:spcBef>
            </a:pPr>
            <a:r>
              <a:rPr sz="1100" b="1" spc="-15" dirty="0">
                <a:solidFill>
                  <a:srgbClr val="231F20"/>
                </a:solidFill>
                <a:latin typeface="Century Gothic"/>
                <a:cs typeface="Century Gothic"/>
              </a:rPr>
              <a:t>0%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0652" y="4113006"/>
            <a:ext cx="85280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7</a:t>
            </a:r>
            <a:endParaRPr sz="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850" spc="-75" dirty="0">
                <a:solidFill>
                  <a:srgbClr val="231F20"/>
                </a:solidFill>
                <a:latin typeface="Gotham Pro"/>
                <a:cs typeface="Gotham Pro"/>
              </a:rPr>
              <a:t>W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e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tbound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03948" y="3744746"/>
            <a:ext cx="90995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700"/>
              </a:lnSpc>
            </a:pP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Do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tyk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14" dirty="0">
                <a:solidFill>
                  <a:srgbClr val="231F20"/>
                </a:solidFill>
                <a:latin typeface="Gotham Pro"/>
                <a:cs typeface="Gotham Pro"/>
              </a:rPr>
              <a:t>/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Altyn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ol Zabai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alsk Za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m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yn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Uud</a:t>
            </a:r>
            <a:endParaRPr sz="850">
              <a:latin typeface="Gotham Pro"/>
              <a:cs typeface="Gotham Pro"/>
            </a:endParaRPr>
          </a:p>
          <a:p>
            <a:pPr marL="12700" marR="144780">
              <a:lnSpc>
                <a:spcPct val="117700"/>
              </a:lnSpc>
            </a:pPr>
            <a:r>
              <a:rPr sz="850" spc="-40" dirty="0">
                <a:solidFill>
                  <a:srgbClr val="231F20"/>
                </a:solidFill>
                <a:latin typeface="Gotham Pro"/>
                <a:cs typeface="Gotham Pro"/>
              </a:rPr>
              <a:t>F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ar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Ea</a:t>
            </a:r>
            <a:r>
              <a:rPr sz="850" spc="-20" dirty="0">
                <a:solidFill>
                  <a:srgbClr val="231F20"/>
                </a:solidFill>
                <a:latin typeface="Gotham Pro"/>
                <a:cs typeface="Gotham Pro"/>
              </a:rPr>
              <a:t>s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t</a:t>
            </a:r>
            <a:r>
              <a:rPr sz="850" spc="-5" dirty="0">
                <a:solidFill>
                  <a:srgbClr val="231F20"/>
                </a:solidFill>
                <a:latin typeface="Gotham Pro"/>
                <a:cs typeface="Gotham Pro"/>
              </a:rPr>
              <a:t> 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ports G</a:t>
            </a:r>
            <a:r>
              <a:rPr sz="850" spc="-30" dirty="0">
                <a:solidFill>
                  <a:srgbClr val="231F20"/>
                </a:solidFill>
                <a:latin typeface="Gotham Pro"/>
                <a:cs typeface="Gotham Pro"/>
              </a:rPr>
              <a:t>r</a:t>
            </a:r>
            <a:r>
              <a:rPr sz="850" spc="-10" dirty="0">
                <a:solidFill>
                  <a:srgbClr val="231F20"/>
                </a:solidFill>
                <a:latin typeface="Gotham Pro"/>
                <a:cs typeface="Gotham Pro"/>
              </a:rPr>
              <a:t>odel</a:t>
            </a:r>
            <a:r>
              <a:rPr sz="850" spc="-35" dirty="0">
                <a:solidFill>
                  <a:srgbClr val="231F20"/>
                </a:solidFill>
                <a:latin typeface="Gotham Pro"/>
                <a:cs typeface="Gotham Pro"/>
              </a:rPr>
              <a:t>k</a:t>
            </a:r>
            <a:r>
              <a:rPr sz="850" spc="-45" dirty="0">
                <a:solidFill>
                  <a:srgbClr val="231F20"/>
                </a:solidFill>
                <a:latin typeface="Gotham Pro"/>
                <a:cs typeface="Gotham Pro"/>
              </a:rPr>
              <a:t>oy</a:t>
            </a:r>
            <a:r>
              <a:rPr sz="850" spc="-15" dirty="0">
                <a:solidFill>
                  <a:srgbClr val="231F20"/>
                </a:solidFill>
                <a:latin typeface="Gotham Pro"/>
                <a:cs typeface="Gotham Pro"/>
              </a:rPr>
              <a:t>o</a:t>
            </a:r>
            <a:endParaRPr sz="850">
              <a:latin typeface="Gotham Pro"/>
              <a:cs typeface="Gotham Pr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89971" y="2520167"/>
            <a:ext cx="2972435" cy="0"/>
          </a:xfrm>
          <a:custGeom>
            <a:avLst/>
            <a:gdLst/>
            <a:ahLst/>
            <a:cxnLst/>
            <a:rect l="l" t="t" r="r" b="b"/>
            <a:pathLst>
              <a:path w="2972434">
                <a:moveTo>
                  <a:pt x="0" y="0"/>
                </a:moveTo>
                <a:lnTo>
                  <a:pt x="297185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hlinkClick r:id="rId6"/>
              </a:rPr>
              <a:t>ww</a:t>
            </a:r>
            <a:r>
              <a:rPr spc="-50" dirty="0">
                <a:hlinkClick r:id="rId6"/>
              </a:rPr>
              <a:t>w</a:t>
            </a:r>
            <a:r>
              <a:rPr spc="5" dirty="0">
                <a:hlinkClick r:id="rId6"/>
              </a:rPr>
              <a:t>.i</a:t>
            </a:r>
            <a:r>
              <a:rPr dirty="0">
                <a:hlinkClick r:id="rId6"/>
              </a:rPr>
              <a:t>c</a:t>
            </a:r>
            <a:r>
              <a:rPr spc="10" dirty="0">
                <a:hlinkClick r:id="rId6"/>
              </a:rPr>
              <a:t>ctt</a:t>
            </a:r>
            <a:r>
              <a:rPr spc="-15" dirty="0">
                <a:hlinkClick r:id="rId6"/>
              </a:rPr>
              <a:t>.</a:t>
            </a:r>
            <a:r>
              <a:rPr dirty="0">
                <a:hlinkClick r:id="rId6"/>
              </a:rPr>
              <a:t>c</a:t>
            </a:r>
            <a:r>
              <a:rPr spc="20" dirty="0">
                <a:hlinkClick r:id="rId6"/>
              </a:rPr>
              <a:t>om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72622" y="4769586"/>
            <a:ext cx="15246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SOURCE: TRANS</a:t>
            </a:r>
            <a:r>
              <a:rPr sz="80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C</a:t>
            </a: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ON</a:t>
            </a:r>
            <a:r>
              <a:rPr sz="800" spc="-75" dirty="0">
                <a:solidFill>
                  <a:srgbClr val="FFFFFF"/>
                </a:solidFill>
                <a:latin typeface="Gotham Pro Medium"/>
                <a:cs typeface="Gotham Pro Medium"/>
              </a:rPr>
              <a:t>T</a:t>
            </a:r>
            <a:r>
              <a:rPr sz="800" dirty="0">
                <a:solidFill>
                  <a:srgbClr val="FFFFFF"/>
                </a:solidFill>
                <a:latin typeface="Gotham Pro Medium"/>
                <a:cs typeface="Gotham Pro Medium"/>
              </a:rPr>
              <a:t>AINER</a:t>
            </a:r>
            <a:endParaRPr sz="800">
              <a:latin typeface="Gotham Pro Medium"/>
              <a:cs typeface="Gotham Pro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3643" y="4113006"/>
            <a:ext cx="29337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5" dirty="0">
                <a:solidFill>
                  <a:srgbClr val="6D6E71"/>
                </a:solidFill>
                <a:latin typeface="Century Gothic"/>
                <a:cs typeface="Century Gothic"/>
              </a:rPr>
              <a:t>201</a:t>
            </a:r>
            <a:r>
              <a:rPr sz="950" spc="5" dirty="0">
                <a:solidFill>
                  <a:srgbClr val="6D6E71"/>
                </a:solidFill>
                <a:latin typeface="Century Gothic"/>
                <a:cs typeface="Century Gothic"/>
              </a:rPr>
              <a:t>6</a:t>
            </a:r>
            <a:endParaRPr sz="950">
              <a:latin typeface="Century Gothic"/>
              <a:cs typeface="Century Gothic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83475" y="2330818"/>
          <a:ext cx="1647316" cy="291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73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33%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67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499499" y="2330818"/>
          <a:ext cx="1647328" cy="29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7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786796" y="2225929"/>
          <a:ext cx="2873782" cy="291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063"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6738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62D9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23380">
                      <a:solidFill>
                        <a:srgbClr val="ED1C24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4786796" y="3227031"/>
          <a:ext cx="2889298" cy="286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6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688"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72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6738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5A29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R w="58254">
                      <a:solidFill>
                        <a:srgbClr val="662D91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58254">
                      <a:solidFill>
                        <a:srgbClr val="662D91"/>
                      </a:solidFill>
                      <a:prstDash val="solid"/>
                    </a:lnL>
                    <a:lnR w="12687">
                      <a:solidFill>
                        <a:srgbClr val="ED1C24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687">
                      <a:solidFill>
                        <a:srgbClr val="ED1C24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683475" y="3745953"/>
          <a:ext cx="1647316" cy="291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070"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65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499499" y="3745953"/>
          <a:ext cx="1647328" cy="290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473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39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C5242B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61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20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1662</Words>
  <Application>Microsoft Office PowerPoint</Application>
  <PresentationFormat>Custom</PresentationFormat>
  <Paragraphs>396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Gotham Pro</vt:lpstr>
      <vt:lpstr>Gotham Pro Medium</vt:lpstr>
      <vt:lpstr>Arial</vt:lpstr>
      <vt:lpstr>Calibri</vt:lpstr>
      <vt:lpstr>Calibri Light</vt:lpstr>
      <vt:lpstr>Century Gothic</vt:lpstr>
      <vt:lpstr>Times New Roman</vt:lpstr>
      <vt:lpstr>Office Theme</vt:lpstr>
      <vt:lpstr>Специальное оформление</vt:lpstr>
      <vt:lpstr>CCTT Secretary General  G.I. Bessonov  Working party on intermodal transport and logistics (WP.24) </vt:lpstr>
      <vt:lpstr>Coordinating Council on Trans-Siberian Transportation (International Association)</vt:lpstr>
      <vt:lpstr>PowerPoint Presentation</vt:lpstr>
      <vt:lpstr>ACTION PLAN TO FACILITATE GROWTH OF TRANSIT SHIPPING ALONG TRANS-SIBERIAN RAILWAY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CHINA-EUROPE: MAIN PLAYERS, SCHEDULE, COST</vt:lpstr>
      <vt:lpstr>PowerPoint Presentation</vt:lpstr>
      <vt:lpstr>PowerPoint Presentation</vt:lpstr>
      <vt:lpstr>OBJECTIVES, TASKS, FUNCTIONAL OPPORTUNITIES OF THE ELECTRONIC INTERACTION SYSTEM WITH CUSTOMS</vt:lpstr>
      <vt:lpstr>THE MAIN ENTRY POINT TO THE EU IS THE BORDER CROSSING POINT BREST - MALASZEWICZE</vt:lpstr>
      <vt:lpstr>ACTUAL EU PROBLEMS HINDERING EAST-WEST-EAST TRANSIT DEVELOPMENT</vt:lpstr>
      <vt:lpstr>PowerPoint Presentation</vt:lpstr>
      <vt:lpstr>PowerPoint Presentation</vt:lpstr>
      <vt:lpstr>PowerPoint Presentation</vt:lpstr>
      <vt:lpstr>THE ASIAN СENTER OF GRAVITY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КСТП шаблон</dc:title>
  <dc:creator>Alexander Averin</dc:creator>
  <cp:lastModifiedBy>Carole Marilley</cp:lastModifiedBy>
  <cp:revision>4</cp:revision>
  <cp:lastPrinted>2018-11-15T12:03:15Z</cp:lastPrinted>
  <dcterms:created xsi:type="dcterms:W3CDTF">2018-11-15T14:31:38Z</dcterms:created>
  <dcterms:modified xsi:type="dcterms:W3CDTF">2018-11-20T12:49:25Z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2018-11-12T00:00:00Z</vt:filetime>
  </property>
  <property fmtid="{D5CDD505-2E9C-101B-9397-08002B2CF9AE}" pid="3" name="LastSaved">
    <vt:filetime>2018-11-15T00:00:00Z</vt:filetime>
  </property>
</Properties>
</file>