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69" r:id="rId2"/>
    <p:sldId id="268" r:id="rId3"/>
    <p:sldId id="271" r:id="rId4"/>
    <p:sldId id="273" r:id="rId5"/>
    <p:sldId id="270" r:id="rId6"/>
    <p:sldId id="272" r:id="rId7"/>
    <p:sldId id="274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 snapToGrid="0" snapToObjects="1">
      <p:cViewPr varScale="1">
        <p:scale>
          <a:sx n="56" d="100"/>
          <a:sy n="56" d="100"/>
        </p:scale>
        <p:origin x="1541" y="53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8709034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7" name="6principles_main.png" descr="6principles_main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6271" y="1411744"/>
            <a:ext cx="13242250" cy="693011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5" name="6principles_1customer.png" descr="6principles_1customer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1473876"/>
            <a:ext cx="13004801" cy="68058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1" name="6principles_2 accountability.png" descr="6principles_2 accountabilit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1473876"/>
            <a:ext cx="13004801" cy="680584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5" name="6principles_3money.png" descr="6principles_3mone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1473877"/>
            <a:ext cx="13004801" cy="680584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9" name="6principles_4economy.png" descr="6principles_4econom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1473876"/>
            <a:ext cx="13004801" cy="68058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3" name="6principles_5community.png" descr="6principles_5communit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1473877"/>
            <a:ext cx="13004801" cy="68058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7" name="6principles_6people.png" descr="6principles_6peopl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1473877"/>
            <a:ext cx="13004801" cy="68058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0</Words>
  <Application>Microsoft Office PowerPoint</Application>
  <PresentationFormat>Custom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Helvetica Light</vt:lpstr>
      <vt:lpstr>Helvetica Neue</vt:lpstr>
      <vt:lpstr>Helvetica Neue Light</vt:lpstr>
      <vt:lpstr>Helvetica Neue Medium</vt:lpstr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ONU</dc:creator>
  <cp:lastModifiedBy>Yana Brynkina</cp:lastModifiedBy>
  <cp:revision>2</cp:revision>
  <dcterms:modified xsi:type="dcterms:W3CDTF">2018-12-03T11:04:27Z</dcterms:modified>
</cp:coreProperties>
</file>