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9" r:id="rId4"/>
  </p:sldMasterIdLst>
  <p:notesMasterIdLst>
    <p:notesMasterId r:id="rId22"/>
  </p:notesMasterIdLst>
  <p:handoutMasterIdLst>
    <p:handoutMasterId r:id="rId23"/>
  </p:handoutMasterIdLst>
  <p:sldIdLst>
    <p:sldId id="256" r:id="rId5"/>
    <p:sldId id="277" r:id="rId6"/>
    <p:sldId id="318" r:id="rId7"/>
    <p:sldId id="291" r:id="rId8"/>
    <p:sldId id="306" r:id="rId9"/>
    <p:sldId id="326" r:id="rId10"/>
    <p:sldId id="327" r:id="rId11"/>
    <p:sldId id="328" r:id="rId12"/>
    <p:sldId id="329" r:id="rId13"/>
    <p:sldId id="320" r:id="rId14"/>
    <p:sldId id="321" r:id="rId15"/>
    <p:sldId id="322" r:id="rId16"/>
    <p:sldId id="323" r:id="rId17"/>
    <p:sldId id="325" r:id="rId18"/>
    <p:sldId id="331" r:id="rId19"/>
    <p:sldId id="333" r:id="rId20"/>
    <p:sldId id="294" r:id="rId21"/>
  </p:sldIdLst>
  <p:sldSz cx="9144000" cy="6858000" type="screen4x3"/>
  <p:notesSz cx="6797675" cy="9926638"/>
  <p:defaultTextStyle>
    <a:defPPr>
      <a:defRPr lang="en-US"/>
    </a:defPPr>
    <a:lvl1pPr marL="0" algn="l" defTabSz="914047" rtl="0" eaLnBrk="1" latinLnBrk="0" hangingPunct="1">
      <a:defRPr sz="1800" kern="1200">
        <a:solidFill>
          <a:schemeClr val="tx1"/>
        </a:solidFill>
        <a:latin typeface="+mn-lt"/>
        <a:ea typeface="+mn-ea"/>
        <a:cs typeface="+mn-cs"/>
      </a:defRPr>
    </a:lvl1pPr>
    <a:lvl2pPr marL="457023" algn="l" defTabSz="914047" rtl="0" eaLnBrk="1" latinLnBrk="0" hangingPunct="1">
      <a:defRPr sz="1800" kern="1200">
        <a:solidFill>
          <a:schemeClr val="tx1"/>
        </a:solidFill>
        <a:latin typeface="+mn-lt"/>
        <a:ea typeface="+mn-ea"/>
        <a:cs typeface="+mn-cs"/>
      </a:defRPr>
    </a:lvl2pPr>
    <a:lvl3pPr marL="914047" algn="l" defTabSz="914047" rtl="0" eaLnBrk="1" latinLnBrk="0" hangingPunct="1">
      <a:defRPr sz="1800" kern="1200">
        <a:solidFill>
          <a:schemeClr val="tx1"/>
        </a:solidFill>
        <a:latin typeface="+mn-lt"/>
        <a:ea typeface="+mn-ea"/>
        <a:cs typeface="+mn-cs"/>
      </a:defRPr>
    </a:lvl3pPr>
    <a:lvl4pPr marL="1371070" algn="l" defTabSz="914047" rtl="0" eaLnBrk="1" latinLnBrk="0" hangingPunct="1">
      <a:defRPr sz="1800" kern="1200">
        <a:solidFill>
          <a:schemeClr val="tx1"/>
        </a:solidFill>
        <a:latin typeface="+mn-lt"/>
        <a:ea typeface="+mn-ea"/>
        <a:cs typeface="+mn-cs"/>
      </a:defRPr>
    </a:lvl4pPr>
    <a:lvl5pPr marL="1828093" algn="l" defTabSz="914047" rtl="0" eaLnBrk="1" latinLnBrk="0" hangingPunct="1">
      <a:defRPr sz="1800" kern="1200">
        <a:solidFill>
          <a:schemeClr val="tx1"/>
        </a:solidFill>
        <a:latin typeface="+mn-lt"/>
        <a:ea typeface="+mn-ea"/>
        <a:cs typeface="+mn-cs"/>
      </a:defRPr>
    </a:lvl5pPr>
    <a:lvl6pPr marL="2285117" algn="l" defTabSz="914047" rtl="0" eaLnBrk="1" latinLnBrk="0" hangingPunct="1">
      <a:defRPr sz="1800" kern="1200">
        <a:solidFill>
          <a:schemeClr val="tx1"/>
        </a:solidFill>
        <a:latin typeface="+mn-lt"/>
        <a:ea typeface="+mn-ea"/>
        <a:cs typeface="+mn-cs"/>
      </a:defRPr>
    </a:lvl6pPr>
    <a:lvl7pPr marL="2742140" algn="l" defTabSz="914047" rtl="0" eaLnBrk="1" latinLnBrk="0" hangingPunct="1">
      <a:defRPr sz="1800" kern="1200">
        <a:solidFill>
          <a:schemeClr val="tx1"/>
        </a:solidFill>
        <a:latin typeface="+mn-lt"/>
        <a:ea typeface="+mn-ea"/>
        <a:cs typeface="+mn-cs"/>
      </a:defRPr>
    </a:lvl7pPr>
    <a:lvl8pPr marL="3199163" algn="l" defTabSz="914047" rtl="0" eaLnBrk="1" latinLnBrk="0" hangingPunct="1">
      <a:defRPr sz="1800" kern="1200">
        <a:solidFill>
          <a:schemeClr val="tx1"/>
        </a:solidFill>
        <a:latin typeface="+mn-lt"/>
        <a:ea typeface="+mn-ea"/>
        <a:cs typeface="+mn-cs"/>
      </a:defRPr>
    </a:lvl8pPr>
    <a:lvl9pPr marL="3656187" algn="l" defTabSz="91404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ta Peña" initials="JP" lastIdx="13" clrIdx="0">
    <p:extLst>
      <p:ext uri="{19B8F6BF-5375-455C-9EA6-DF929625EA0E}">
        <p15:presenceInfo xmlns:p15="http://schemas.microsoft.com/office/powerpoint/2012/main" userId="Julieta Peñ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632"/>
    <a:srgbClr val="C4072E"/>
    <a:srgbClr val="F5B724"/>
    <a:srgbClr val="E7E7E7"/>
    <a:srgbClr val="800000"/>
    <a:srgbClr val="F9D7D9"/>
    <a:srgbClr val="E238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398" autoAdjust="0"/>
  </p:normalViewPr>
  <p:slideViewPr>
    <p:cSldViewPr snapToGrid="0">
      <p:cViewPr varScale="1">
        <p:scale>
          <a:sx n="83" d="100"/>
          <a:sy n="83" d="100"/>
        </p:scale>
        <p:origin x="1404"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UOCC00\AppData\Local\Microsoft\Windows\Temporary%20Internet%20Files\Content.Outlook\IQKIALRT\Lesiones%202016y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440430673317831E-2"/>
          <c:y val="0"/>
          <c:w val="0.94025672502077851"/>
          <c:h val="0.5911731912593603"/>
        </c:manualLayout>
      </c:layout>
      <c:pie3DChart>
        <c:varyColors val="1"/>
        <c:dLbls>
          <c:showLegendKey val="0"/>
          <c:showVal val="0"/>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s-ES" sz="1600" b="0" i="0" u="none" strike="noStrike" kern="1200" baseline="0">
              <a:solidFill>
                <a:schemeClr val="tx1">
                  <a:lumMod val="65000"/>
                  <a:lumOff val="35000"/>
                </a:schemeClr>
              </a:solidFill>
              <a:latin typeface="+mn-lt"/>
              <a:ea typeface="+mn-ea"/>
              <a:cs typeface="+mn-cs"/>
            </a:defRPr>
          </a:pPr>
          <a:endParaRPr lang="es-MX"/>
        </a:p>
      </c:txPr>
    </c:legend>
    <c:plotVisOnly val="1"/>
    <c:dispBlanksAs val="zero"/>
    <c:showDLblsOverMax val="0"/>
  </c:chart>
  <c:spPr>
    <a:noFill/>
    <a:ln>
      <a:noFill/>
    </a:ln>
    <a:effectLst/>
  </c:spPr>
  <c:txPr>
    <a:bodyPr/>
    <a:lstStyle/>
    <a:p>
      <a:pPr>
        <a:defRPr sz="18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lang="es-ES" sz="1080" b="1"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r>
              <a:rPr lang="es-MX" sz="1600" b="1" dirty="0" err="1" smtClean="0">
                <a:solidFill>
                  <a:schemeClr val="tx1"/>
                </a:solidFill>
              </a:rPr>
              <a:t>Injury</a:t>
            </a:r>
            <a:r>
              <a:rPr lang="es-MX" sz="1600" b="1" dirty="0" smtClean="0">
                <a:solidFill>
                  <a:schemeClr val="tx1"/>
                </a:solidFill>
              </a:rPr>
              <a:t> </a:t>
            </a:r>
            <a:r>
              <a:rPr lang="es-MX" sz="1600" b="1" dirty="0" err="1" smtClean="0">
                <a:solidFill>
                  <a:schemeClr val="tx1"/>
                </a:solidFill>
              </a:rPr>
              <a:t>Frequency</a:t>
            </a:r>
            <a:r>
              <a:rPr lang="es-MX" sz="1600" b="1" dirty="0" smtClean="0">
                <a:solidFill>
                  <a:schemeClr val="tx1"/>
                </a:solidFill>
              </a:rPr>
              <a:t> Ratio </a:t>
            </a:r>
            <a:r>
              <a:rPr lang="es-MX" sz="1600" b="1" dirty="0" err="1" smtClean="0">
                <a:solidFill>
                  <a:schemeClr val="tx1"/>
                </a:solidFill>
              </a:rPr>
              <a:t>decrease</a:t>
            </a:r>
            <a:r>
              <a:rPr lang="es-MX" sz="1600" b="1" dirty="0" smtClean="0">
                <a:solidFill>
                  <a:schemeClr val="tx1"/>
                </a:solidFill>
              </a:rPr>
              <a:t> </a:t>
            </a:r>
            <a:endParaRPr lang="es-MX" sz="1600" b="1" dirty="0">
              <a:solidFill>
                <a:schemeClr val="tx1"/>
              </a:solidFill>
            </a:endParaRPr>
          </a:p>
        </c:rich>
      </c:tx>
      <c:layout>
        <c:manualLayout>
          <c:xMode val="edge"/>
          <c:yMode val="edge"/>
          <c:x val="2.7099191020307681E-2"/>
          <c:y val="2.3972607049330717E-2"/>
        </c:manualLayout>
      </c:layout>
      <c:overlay val="0"/>
      <c:spPr>
        <a:noFill/>
        <a:ln>
          <a:noFill/>
        </a:ln>
        <a:effectLst/>
      </c:spPr>
    </c:title>
    <c:autoTitleDeleted val="0"/>
    <c:plotArea>
      <c:layout>
        <c:manualLayout>
          <c:layoutTarget val="inner"/>
          <c:xMode val="edge"/>
          <c:yMode val="edge"/>
          <c:x val="4.2370616096760676E-2"/>
          <c:y val="0.10557674986827639"/>
          <c:w val="0.94060161767436012"/>
          <c:h val="0.79927543959867409"/>
        </c:manualLayout>
      </c:layout>
      <c:lineChart>
        <c:grouping val="standard"/>
        <c:varyColors val="0"/>
        <c:ser>
          <c:idx val="0"/>
          <c:order val="0"/>
          <c:tx>
            <c:strRef>
              <c:f>Grap!$C$3</c:f>
              <c:strCache>
                <c:ptCount val="1"/>
                <c:pt idx="0">
                  <c:v>IFR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multiLvlStrRef>
              <c:f>Grap!$A$4:$B$27</c:f>
              <c:multiLvlStrCache>
                <c:ptCount val="24"/>
                <c:lvl>
                  <c:pt idx="0">
                    <c:v>Jan </c:v>
                  </c:pt>
                  <c:pt idx="1">
                    <c:v>Feb</c:v>
                  </c:pt>
                  <c:pt idx="2">
                    <c:v>Mar</c:v>
                  </c:pt>
                  <c:pt idx="3">
                    <c:v>Apr</c:v>
                  </c:pt>
                  <c:pt idx="4">
                    <c:v>May</c:v>
                  </c:pt>
                  <c:pt idx="5">
                    <c:v>Jun</c:v>
                  </c:pt>
                  <c:pt idx="6">
                    <c:v>Jul</c:v>
                  </c:pt>
                  <c:pt idx="7">
                    <c:v>Aug</c:v>
                  </c:pt>
                  <c:pt idx="8">
                    <c:v>Sep</c:v>
                  </c:pt>
                  <c:pt idx="9">
                    <c:v>Oct</c:v>
                  </c:pt>
                  <c:pt idx="10">
                    <c:v>Nov</c:v>
                  </c:pt>
                  <c:pt idx="11">
                    <c:v>Dec</c:v>
                  </c:pt>
                  <c:pt idx="12">
                    <c:v>Jan </c:v>
                  </c:pt>
                  <c:pt idx="13">
                    <c:v>Feb</c:v>
                  </c:pt>
                  <c:pt idx="14">
                    <c:v>Mar</c:v>
                  </c:pt>
                  <c:pt idx="15">
                    <c:v>Apr</c:v>
                  </c:pt>
                  <c:pt idx="16">
                    <c:v>May</c:v>
                  </c:pt>
                  <c:pt idx="17">
                    <c:v>Jun</c:v>
                  </c:pt>
                  <c:pt idx="18">
                    <c:v>Jul</c:v>
                  </c:pt>
                  <c:pt idx="19">
                    <c:v>Aug</c:v>
                  </c:pt>
                  <c:pt idx="20">
                    <c:v>Sep</c:v>
                  </c:pt>
                  <c:pt idx="21">
                    <c:v>Oct</c:v>
                  </c:pt>
                  <c:pt idx="22">
                    <c:v>Nov</c:v>
                  </c:pt>
                  <c:pt idx="23">
                    <c:v>Dec</c:v>
                  </c:pt>
                </c:lvl>
                <c:lvl>
                  <c:pt idx="0">
                    <c:v>2016</c:v>
                  </c:pt>
                  <c:pt idx="12">
                    <c:v>2017</c:v>
                  </c:pt>
                </c:lvl>
              </c:multiLvlStrCache>
            </c:multiLvlStrRef>
          </c:cat>
          <c:val>
            <c:numRef>
              <c:f>Grap!$C$4:$C$27</c:f>
              <c:numCache>
                <c:formatCode>0.0</c:formatCode>
                <c:ptCount val="24"/>
                <c:pt idx="0">
                  <c:v>4.3587448156083299</c:v>
                </c:pt>
                <c:pt idx="1">
                  <c:v>5.5059785750694266</c:v>
                </c:pt>
                <c:pt idx="2">
                  <c:v>4.5673595822388435</c:v>
                </c:pt>
                <c:pt idx="3">
                  <c:v>4.3526939548335504</c:v>
                </c:pt>
                <c:pt idx="4">
                  <c:v>4.0667293985745321</c:v>
                </c:pt>
                <c:pt idx="5">
                  <c:v>4.1009615729648212</c:v>
                </c:pt>
                <c:pt idx="6">
                  <c:v>3.9972653491187589</c:v>
                </c:pt>
                <c:pt idx="7">
                  <c:v>4.1540016819930443</c:v>
                </c:pt>
                <c:pt idx="8">
                  <c:v>4.0719907946306675</c:v>
                </c:pt>
                <c:pt idx="9">
                  <c:v>3.8550593320526967</c:v>
                </c:pt>
                <c:pt idx="10">
                  <c:v>3.8776243449729852</c:v>
                </c:pt>
                <c:pt idx="11">
                  <c:v>3.671737202528409</c:v>
                </c:pt>
                <c:pt idx="12">
                  <c:v>3.2513672676728818</c:v>
                </c:pt>
                <c:pt idx="13">
                  <c:v>3.4831162637415694</c:v>
                </c:pt>
                <c:pt idx="14">
                  <c:v>3.8045235785348792</c:v>
                </c:pt>
                <c:pt idx="15">
                  <c:v>3.4918156453105853</c:v>
                </c:pt>
                <c:pt idx="16">
                  <c:v>3.5730142841754882</c:v>
                </c:pt>
                <c:pt idx="17">
                  <c:v>3.7575489595521701</c:v>
                </c:pt>
                <c:pt idx="18">
                  <c:v>3.7333367182253006</c:v>
                </c:pt>
                <c:pt idx="19">
                  <c:v>3.731179847735425</c:v>
                </c:pt>
                <c:pt idx="20">
                  <c:v>3.8097057738255597</c:v>
                </c:pt>
                <c:pt idx="21">
                  <c:v>3.7689684307590161</c:v>
                </c:pt>
                <c:pt idx="22">
                  <c:v>3.7525726099492123</c:v>
                </c:pt>
                <c:pt idx="23">
                  <c:v>3.5811232598112412</c:v>
                </c:pt>
              </c:numCache>
            </c:numRef>
          </c:val>
          <c:smooth val="0"/>
          <c:extLst>
            <c:ext xmlns:c16="http://schemas.microsoft.com/office/drawing/2014/chart" uri="{C3380CC4-5D6E-409C-BE32-E72D297353CC}">
              <c16:uniqueId val="{00000000-0D12-479C-85AF-625479F3436D}"/>
            </c:ext>
          </c:extLst>
        </c:ser>
        <c:dLbls>
          <c:showLegendKey val="0"/>
          <c:showVal val="0"/>
          <c:showCatName val="0"/>
          <c:showSerName val="0"/>
          <c:showPercent val="0"/>
          <c:showBubbleSize val="0"/>
        </c:dLbls>
        <c:marker val="1"/>
        <c:smooth val="0"/>
        <c:axId val="486083968"/>
        <c:axId val="485154496"/>
      </c:lineChart>
      <c:catAx>
        <c:axId val="48608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1" i="0" u="none" strike="noStrike" kern="1200" baseline="0">
                <a:solidFill>
                  <a:schemeClr val="tx1">
                    <a:lumMod val="65000"/>
                    <a:lumOff val="35000"/>
                  </a:schemeClr>
                </a:solidFill>
                <a:latin typeface="Century Gothic" panose="020B0502020202020204" pitchFamily="34" charset="0"/>
                <a:ea typeface="Segoe UI" panose="020B0502040204020203" pitchFamily="34" charset="0"/>
                <a:cs typeface="Segoe UI" panose="020B0502040204020203" pitchFamily="34" charset="0"/>
              </a:defRPr>
            </a:pPr>
            <a:endParaRPr lang="es-MX"/>
          </a:p>
        </c:txPr>
        <c:crossAx val="485154496"/>
        <c:crosses val="autoZero"/>
        <c:auto val="1"/>
        <c:lblAlgn val="ctr"/>
        <c:lblOffset val="100"/>
        <c:noMultiLvlLbl val="0"/>
      </c:catAx>
      <c:valAx>
        <c:axId val="485154496"/>
        <c:scaling>
          <c:orientation val="minMax"/>
          <c:max val="5.8"/>
          <c:min val="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s-MX"/>
          </a:p>
        </c:txPr>
        <c:crossAx val="486083968"/>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Segoe UI" panose="020B0502040204020203" pitchFamily="34" charset="0"/>
          <a:ea typeface="Segoe UI" panose="020B0502040204020203" pitchFamily="34" charset="0"/>
          <a:cs typeface="Segoe UI" panose="020B0502040204020203" pitchFamily="34" charset="0"/>
        </a:defRPr>
      </a:pPr>
      <a:endParaRPr lang="es-MX"/>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image" Target="../media/image10.png"/><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65C9F3-0116-449C-A351-0062B48ADC79}" type="doc">
      <dgm:prSet loTypeId="urn:microsoft.com/office/officeart/2005/8/layout/cycle8" loCatId="cycle" qsTypeId="urn:microsoft.com/office/officeart/2005/8/quickstyle/simple4" qsCatId="simple" csTypeId="urn:microsoft.com/office/officeart/2005/8/colors/accent1_1" csCatId="accent1" phldr="1"/>
      <dgm:spPr/>
    </dgm:pt>
    <dgm:pt modelId="{F03E1D18-A19B-46D4-B8AA-01865677FDA8}">
      <dgm:prSet phldrT="[Texto]" custT="1"/>
      <dgm:spPr/>
      <dgm:t>
        <a:bodyPr/>
        <a:lstStyle/>
        <a:p>
          <a:pPr algn="ctr"/>
          <a:endParaRPr lang="en-US" sz="1800" b="1" dirty="0" smtClean="0">
            <a:latin typeface="Calibri" panose="020F0502020204030204" pitchFamily="34" charset="0"/>
          </a:endParaRPr>
        </a:p>
        <a:p>
          <a:pPr algn="l"/>
          <a:r>
            <a:rPr lang="en-US" sz="1800" b="1" dirty="0" smtClean="0">
              <a:latin typeface="Calibri" panose="020F0502020204030204" pitchFamily="34" charset="0"/>
            </a:rPr>
            <a:t>Efficient use</a:t>
          </a:r>
        </a:p>
        <a:p>
          <a:pPr algn="l"/>
          <a:r>
            <a:rPr lang="en-US" sz="1800" b="1" dirty="0" smtClean="0">
              <a:latin typeface="Calibri" panose="020F0502020204030204" pitchFamily="34" charset="0"/>
            </a:rPr>
            <a:t>of fuel and savings in the emission of greenhouse </a:t>
          </a:r>
          <a:r>
            <a:rPr lang="en-US" sz="1600" b="1" dirty="0" smtClean="0">
              <a:latin typeface="Calibri" panose="020F0502020204030204" pitchFamily="34" charset="0"/>
            </a:rPr>
            <a:t>gases</a:t>
          </a:r>
        </a:p>
      </dgm:t>
    </dgm:pt>
    <dgm:pt modelId="{00B4C921-7447-4CEF-ABE4-8C7A730968F2}" type="parTrans" cxnId="{B951A607-1C5B-4749-AE97-7530980488F0}">
      <dgm:prSet/>
      <dgm:spPr/>
      <dgm:t>
        <a:bodyPr/>
        <a:lstStyle/>
        <a:p>
          <a:endParaRPr lang="es-MX" sz="1800">
            <a:latin typeface="Calibri" panose="020F0502020204030204" pitchFamily="34" charset="0"/>
          </a:endParaRPr>
        </a:p>
      </dgm:t>
    </dgm:pt>
    <dgm:pt modelId="{6882883C-C476-41AE-AC88-390161FD40BA}" type="sibTrans" cxnId="{B951A607-1C5B-4749-AE97-7530980488F0}">
      <dgm:prSet/>
      <dgm:spPr/>
      <dgm:t>
        <a:bodyPr/>
        <a:lstStyle/>
        <a:p>
          <a:endParaRPr lang="es-MX" sz="1800">
            <a:latin typeface="Calibri" panose="020F0502020204030204" pitchFamily="34" charset="0"/>
          </a:endParaRPr>
        </a:p>
      </dgm:t>
    </dgm:pt>
    <dgm:pt modelId="{4EBA8B69-03CA-4135-B811-5E686BD18104}">
      <dgm:prSet phldrT="[Texto]" custT="1"/>
      <dgm:spPr/>
      <dgm:t>
        <a:bodyPr/>
        <a:lstStyle/>
        <a:p>
          <a:pPr algn="l"/>
          <a:r>
            <a:rPr lang="en-US" sz="1800" b="1" dirty="0" smtClean="0">
              <a:latin typeface="Calibri" panose="020F0502020204030204" pitchFamily="34" charset="0"/>
            </a:rPr>
            <a:t>Ability to transport</a:t>
          </a:r>
          <a:br>
            <a:rPr lang="en-US" sz="1800" b="1" dirty="0" smtClean="0">
              <a:latin typeface="Calibri" panose="020F0502020204030204" pitchFamily="34" charset="0"/>
            </a:rPr>
          </a:br>
          <a:r>
            <a:rPr lang="en-US" sz="1800" b="1" dirty="0" smtClean="0">
              <a:latin typeface="Calibri" panose="020F0502020204030204" pitchFamily="34" charset="0"/>
            </a:rPr>
            <a:t> all types of products </a:t>
          </a:r>
          <a:endParaRPr lang="es-MX" sz="1800" b="1" dirty="0">
            <a:latin typeface="Calibri" panose="020F0502020204030204" pitchFamily="34" charset="0"/>
          </a:endParaRPr>
        </a:p>
      </dgm:t>
    </dgm:pt>
    <dgm:pt modelId="{32DDCAE3-2C7D-48B6-A322-316A4E7870BB}" type="parTrans" cxnId="{C534C776-9F8D-465F-B5C7-8A8E91013C1F}">
      <dgm:prSet/>
      <dgm:spPr/>
      <dgm:t>
        <a:bodyPr/>
        <a:lstStyle/>
        <a:p>
          <a:endParaRPr lang="es-MX" sz="1800">
            <a:latin typeface="Calibri" panose="020F0502020204030204" pitchFamily="34" charset="0"/>
          </a:endParaRPr>
        </a:p>
      </dgm:t>
    </dgm:pt>
    <dgm:pt modelId="{452233DA-D58D-4441-A6F6-C5EF6F5079F9}" type="sibTrans" cxnId="{C534C776-9F8D-465F-B5C7-8A8E91013C1F}">
      <dgm:prSet/>
      <dgm:spPr/>
      <dgm:t>
        <a:bodyPr/>
        <a:lstStyle/>
        <a:p>
          <a:endParaRPr lang="es-MX" sz="1800">
            <a:latin typeface="Calibri" panose="020F0502020204030204" pitchFamily="34" charset="0"/>
          </a:endParaRPr>
        </a:p>
      </dgm:t>
    </dgm:pt>
    <dgm:pt modelId="{0802BFEE-240D-45E2-8304-0A9833DD8AC5}">
      <dgm:prSet custT="1"/>
      <dgm:spPr/>
      <dgm:t>
        <a:bodyPr/>
        <a:lstStyle/>
        <a:p>
          <a:pPr algn="r"/>
          <a:r>
            <a:rPr lang="en-US" sz="1800" b="1" dirty="0" smtClean="0">
              <a:latin typeface="Calibri" panose="020F0502020204030204" pitchFamily="34" charset="0"/>
            </a:rPr>
            <a:t>Traffic reduction </a:t>
          </a:r>
          <a:br>
            <a:rPr lang="en-US" sz="1800" b="1" dirty="0" smtClean="0">
              <a:latin typeface="Calibri" panose="020F0502020204030204" pitchFamily="34" charset="0"/>
            </a:rPr>
          </a:br>
          <a:r>
            <a:rPr lang="en-US" sz="1800" b="1" dirty="0" smtClean="0">
              <a:latin typeface="Calibri" panose="020F0502020204030204" pitchFamily="34" charset="0"/>
            </a:rPr>
            <a:t>on federal highways</a:t>
          </a:r>
          <a:endParaRPr lang="es-MX" sz="1800" b="1" dirty="0">
            <a:latin typeface="Calibri" panose="020F0502020204030204" pitchFamily="34" charset="0"/>
          </a:endParaRPr>
        </a:p>
      </dgm:t>
    </dgm:pt>
    <dgm:pt modelId="{123A86ED-8186-4841-B3AC-B673C80C2DB9}" type="parTrans" cxnId="{B2BE4164-0445-424D-A602-9E4B963EADBD}">
      <dgm:prSet/>
      <dgm:spPr/>
      <dgm:t>
        <a:bodyPr/>
        <a:lstStyle/>
        <a:p>
          <a:endParaRPr lang="es-MX" sz="1800">
            <a:latin typeface="Calibri" panose="020F0502020204030204" pitchFamily="34" charset="0"/>
          </a:endParaRPr>
        </a:p>
      </dgm:t>
    </dgm:pt>
    <dgm:pt modelId="{DA65C559-354C-4196-8EFD-A2AB0241813E}" type="sibTrans" cxnId="{B2BE4164-0445-424D-A602-9E4B963EADBD}">
      <dgm:prSet/>
      <dgm:spPr/>
      <dgm:t>
        <a:bodyPr/>
        <a:lstStyle/>
        <a:p>
          <a:endParaRPr lang="es-MX" sz="1800">
            <a:latin typeface="Calibri" panose="020F0502020204030204" pitchFamily="34" charset="0"/>
          </a:endParaRPr>
        </a:p>
      </dgm:t>
    </dgm:pt>
    <dgm:pt modelId="{8C5C1E88-24EB-4380-8BD7-16B372EC9941}">
      <dgm:prSet custT="1"/>
      <dgm:spPr/>
      <dgm:t>
        <a:bodyPr/>
        <a:lstStyle/>
        <a:p>
          <a:pPr algn="l"/>
          <a:r>
            <a:rPr lang="en-US" sz="1800" b="1" dirty="0" smtClean="0">
              <a:latin typeface="Calibri" panose="020F0502020204030204" pitchFamily="34" charset="0"/>
            </a:rPr>
            <a:t>Consistency in delivery times</a:t>
          </a:r>
          <a:endParaRPr lang="es-MX" sz="1800" b="1" dirty="0">
            <a:latin typeface="Calibri" panose="020F0502020204030204" pitchFamily="34" charset="0"/>
          </a:endParaRPr>
        </a:p>
      </dgm:t>
    </dgm:pt>
    <dgm:pt modelId="{33E508C5-0E92-4ABA-ADE7-8FD7FD6BACB1}" type="parTrans" cxnId="{72D8D005-51C5-40D1-9D99-282FF077F4EC}">
      <dgm:prSet/>
      <dgm:spPr/>
      <dgm:t>
        <a:bodyPr/>
        <a:lstStyle/>
        <a:p>
          <a:endParaRPr lang="es-MX" sz="1800">
            <a:latin typeface="Calibri" panose="020F0502020204030204" pitchFamily="34" charset="0"/>
          </a:endParaRPr>
        </a:p>
      </dgm:t>
    </dgm:pt>
    <dgm:pt modelId="{29150349-FEE7-43B0-9201-D88BB554A736}" type="sibTrans" cxnId="{72D8D005-51C5-40D1-9D99-282FF077F4EC}">
      <dgm:prSet/>
      <dgm:spPr/>
      <dgm:t>
        <a:bodyPr/>
        <a:lstStyle/>
        <a:p>
          <a:endParaRPr lang="es-MX" sz="1800">
            <a:latin typeface="Calibri" panose="020F0502020204030204" pitchFamily="34" charset="0"/>
          </a:endParaRPr>
        </a:p>
      </dgm:t>
    </dgm:pt>
    <dgm:pt modelId="{E667D774-FFF9-48F5-AE93-E3523A09D1D5}">
      <dgm:prSet custT="1"/>
      <dgm:spPr/>
      <dgm:t>
        <a:bodyPr/>
        <a:lstStyle/>
        <a:p>
          <a:pPr algn="l"/>
          <a:r>
            <a:rPr lang="en-US" sz="1800" b="1" dirty="0" smtClean="0">
              <a:latin typeface="Calibri" panose="020F0502020204030204" pitchFamily="34" charset="0"/>
            </a:rPr>
            <a:t>Scale economies development</a:t>
          </a:r>
          <a:endParaRPr lang="es-MX" sz="1800" b="1" dirty="0">
            <a:latin typeface="Calibri" panose="020F0502020204030204" pitchFamily="34" charset="0"/>
          </a:endParaRPr>
        </a:p>
      </dgm:t>
    </dgm:pt>
    <dgm:pt modelId="{9D7CF37E-1467-4EB2-941A-92030E5E9AFF}" type="parTrans" cxnId="{D73AAC7A-4CEA-47BE-8BA3-763C6B3B0EE3}">
      <dgm:prSet/>
      <dgm:spPr/>
      <dgm:t>
        <a:bodyPr/>
        <a:lstStyle/>
        <a:p>
          <a:endParaRPr lang="es-ES"/>
        </a:p>
      </dgm:t>
    </dgm:pt>
    <dgm:pt modelId="{526E4F47-418A-41CB-9538-7F280035EC18}" type="sibTrans" cxnId="{D73AAC7A-4CEA-47BE-8BA3-763C6B3B0EE3}">
      <dgm:prSet/>
      <dgm:spPr/>
      <dgm:t>
        <a:bodyPr/>
        <a:lstStyle/>
        <a:p>
          <a:endParaRPr lang="es-ES"/>
        </a:p>
      </dgm:t>
    </dgm:pt>
    <dgm:pt modelId="{D3C7DF10-1F6D-4F68-8204-2B205E568BDE}">
      <dgm:prSet phldrT="[Texto]" custT="1"/>
      <dgm:spPr/>
      <dgm:t>
        <a:bodyPr/>
        <a:lstStyle/>
        <a:p>
          <a:pPr algn="l"/>
          <a:r>
            <a:rPr lang="en-US" sz="1800" b="1" dirty="0" smtClean="0">
              <a:latin typeface="Calibri" panose="020F0502020204030204" pitchFamily="34" charset="0"/>
            </a:rPr>
            <a:t>Low risk </a:t>
          </a:r>
          <a:br>
            <a:rPr lang="en-US" sz="1800" b="1" dirty="0" smtClean="0">
              <a:latin typeface="Calibri" panose="020F0502020204030204" pitchFamily="34" charset="0"/>
            </a:rPr>
          </a:br>
          <a:r>
            <a:rPr lang="en-US" sz="1800" b="1" dirty="0" smtClean="0">
              <a:latin typeface="Calibri" panose="020F0502020204030204" pitchFamily="34" charset="0"/>
            </a:rPr>
            <a:t>of accidents</a:t>
          </a:r>
          <a:endParaRPr lang="es-MX" sz="1800" b="1" dirty="0">
            <a:latin typeface="Calibri" panose="020F0502020204030204" pitchFamily="34" charset="0"/>
          </a:endParaRPr>
        </a:p>
      </dgm:t>
    </dgm:pt>
    <dgm:pt modelId="{BBC96AD8-7020-4D9B-B407-8820B74DFC51}" type="sibTrans" cxnId="{8129B75C-8A90-42D6-A6FA-1897176BDF19}">
      <dgm:prSet/>
      <dgm:spPr/>
      <dgm:t>
        <a:bodyPr/>
        <a:lstStyle/>
        <a:p>
          <a:endParaRPr lang="es-MX" sz="1800">
            <a:latin typeface="Calibri" panose="020F0502020204030204" pitchFamily="34" charset="0"/>
          </a:endParaRPr>
        </a:p>
      </dgm:t>
    </dgm:pt>
    <dgm:pt modelId="{96A6D8E6-9B4B-42D4-BD6B-1B96B538E535}" type="parTrans" cxnId="{8129B75C-8A90-42D6-A6FA-1897176BDF19}">
      <dgm:prSet/>
      <dgm:spPr/>
      <dgm:t>
        <a:bodyPr/>
        <a:lstStyle/>
        <a:p>
          <a:endParaRPr lang="es-MX" sz="1800">
            <a:latin typeface="Calibri" panose="020F0502020204030204" pitchFamily="34" charset="0"/>
          </a:endParaRPr>
        </a:p>
      </dgm:t>
    </dgm:pt>
    <dgm:pt modelId="{7D4CCACD-07FB-49BF-B084-FE1A77C07B9E}" type="pres">
      <dgm:prSet presAssocID="{9365C9F3-0116-449C-A351-0062B48ADC79}" presName="compositeShape" presStyleCnt="0">
        <dgm:presLayoutVars>
          <dgm:chMax val="7"/>
          <dgm:dir/>
          <dgm:resizeHandles val="exact"/>
        </dgm:presLayoutVars>
      </dgm:prSet>
      <dgm:spPr/>
    </dgm:pt>
    <dgm:pt modelId="{842CC1F5-E0A0-47B8-B583-5EEC74993733}" type="pres">
      <dgm:prSet presAssocID="{9365C9F3-0116-449C-A351-0062B48ADC79}" presName="wedge1" presStyleLbl="node1" presStyleIdx="0" presStyleCnt="6"/>
      <dgm:spPr/>
      <dgm:t>
        <a:bodyPr/>
        <a:lstStyle/>
        <a:p>
          <a:endParaRPr lang="es-MX"/>
        </a:p>
      </dgm:t>
    </dgm:pt>
    <dgm:pt modelId="{1161461A-DD86-4CE4-909E-45E52F1941AC}" type="pres">
      <dgm:prSet presAssocID="{9365C9F3-0116-449C-A351-0062B48ADC79}" presName="dummy1a" presStyleCnt="0"/>
      <dgm:spPr/>
    </dgm:pt>
    <dgm:pt modelId="{4F658609-5C6F-4EF6-A392-1B8D8C251F2B}" type="pres">
      <dgm:prSet presAssocID="{9365C9F3-0116-449C-A351-0062B48ADC79}" presName="dummy1b" presStyleCnt="0"/>
      <dgm:spPr/>
    </dgm:pt>
    <dgm:pt modelId="{92BFD057-A60D-4FED-81CF-4B0218993AD8}" type="pres">
      <dgm:prSet presAssocID="{9365C9F3-0116-449C-A351-0062B48ADC79}" presName="wedge1Tx" presStyleLbl="node1" presStyleIdx="0" presStyleCnt="6">
        <dgm:presLayoutVars>
          <dgm:chMax val="0"/>
          <dgm:chPref val="0"/>
          <dgm:bulletEnabled val="1"/>
        </dgm:presLayoutVars>
      </dgm:prSet>
      <dgm:spPr/>
      <dgm:t>
        <a:bodyPr/>
        <a:lstStyle/>
        <a:p>
          <a:endParaRPr lang="es-MX"/>
        </a:p>
      </dgm:t>
    </dgm:pt>
    <dgm:pt modelId="{E31E8E65-C9FD-4A23-933F-D45D672E8D17}" type="pres">
      <dgm:prSet presAssocID="{9365C9F3-0116-449C-A351-0062B48ADC79}" presName="wedge2" presStyleLbl="node1" presStyleIdx="1" presStyleCnt="6"/>
      <dgm:spPr/>
      <dgm:t>
        <a:bodyPr/>
        <a:lstStyle/>
        <a:p>
          <a:endParaRPr lang="es-MX"/>
        </a:p>
      </dgm:t>
    </dgm:pt>
    <dgm:pt modelId="{11107523-55BB-4ECC-9BE3-6072E98C13A3}" type="pres">
      <dgm:prSet presAssocID="{9365C9F3-0116-449C-A351-0062B48ADC79}" presName="dummy2a" presStyleCnt="0"/>
      <dgm:spPr/>
    </dgm:pt>
    <dgm:pt modelId="{F701ADB1-0817-4B7C-8FC8-3F747545E227}" type="pres">
      <dgm:prSet presAssocID="{9365C9F3-0116-449C-A351-0062B48ADC79}" presName="dummy2b" presStyleCnt="0"/>
      <dgm:spPr/>
    </dgm:pt>
    <dgm:pt modelId="{674084C3-7084-4C33-BC0F-D47B241F1E1A}" type="pres">
      <dgm:prSet presAssocID="{9365C9F3-0116-449C-A351-0062B48ADC79}" presName="wedge2Tx" presStyleLbl="node1" presStyleIdx="1" presStyleCnt="6">
        <dgm:presLayoutVars>
          <dgm:chMax val="0"/>
          <dgm:chPref val="0"/>
          <dgm:bulletEnabled val="1"/>
        </dgm:presLayoutVars>
      </dgm:prSet>
      <dgm:spPr/>
      <dgm:t>
        <a:bodyPr/>
        <a:lstStyle/>
        <a:p>
          <a:endParaRPr lang="es-MX"/>
        </a:p>
      </dgm:t>
    </dgm:pt>
    <dgm:pt modelId="{B6238DFC-5344-4B35-9D79-F61F70AA30D7}" type="pres">
      <dgm:prSet presAssocID="{9365C9F3-0116-449C-A351-0062B48ADC79}" presName="wedge3" presStyleLbl="node1" presStyleIdx="2" presStyleCnt="6"/>
      <dgm:spPr/>
      <dgm:t>
        <a:bodyPr/>
        <a:lstStyle/>
        <a:p>
          <a:endParaRPr lang="es-MX"/>
        </a:p>
      </dgm:t>
    </dgm:pt>
    <dgm:pt modelId="{5D66A2BA-55A7-4933-BD3A-206F1D785F80}" type="pres">
      <dgm:prSet presAssocID="{9365C9F3-0116-449C-A351-0062B48ADC79}" presName="dummy3a" presStyleCnt="0"/>
      <dgm:spPr/>
    </dgm:pt>
    <dgm:pt modelId="{87633A58-EBB8-4E41-B7D2-C6C447700ABD}" type="pres">
      <dgm:prSet presAssocID="{9365C9F3-0116-449C-A351-0062B48ADC79}" presName="dummy3b" presStyleCnt="0"/>
      <dgm:spPr/>
    </dgm:pt>
    <dgm:pt modelId="{B3A4AA70-829F-400D-8757-CF7D7E9F4847}" type="pres">
      <dgm:prSet presAssocID="{9365C9F3-0116-449C-A351-0062B48ADC79}" presName="wedge3Tx" presStyleLbl="node1" presStyleIdx="2" presStyleCnt="6">
        <dgm:presLayoutVars>
          <dgm:chMax val="0"/>
          <dgm:chPref val="0"/>
          <dgm:bulletEnabled val="1"/>
        </dgm:presLayoutVars>
      </dgm:prSet>
      <dgm:spPr/>
      <dgm:t>
        <a:bodyPr/>
        <a:lstStyle/>
        <a:p>
          <a:endParaRPr lang="es-MX"/>
        </a:p>
      </dgm:t>
    </dgm:pt>
    <dgm:pt modelId="{DD87346C-7094-4029-93DB-B2E6A954A2EC}" type="pres">
      <dgm:prSet presAssocID="{9365C9F3-0116-449C-A351-0062B48ADC79}" presName="wedge4" presStyleLbl="node1" presStyleIdx="3" presStyleCnt="6"/>
      <dgm:spPr/>
      <dgm:t>
        <a:bodyPr/>
        <a:lstStyle/>
        <a:p>
          <a:endParaRPr lang="es-MX"/>
        </a:p>
      </dgm:t>
    </dgm:pt>
    <dgm:pt modelId="{846F06B8-D47F-49BC-BDEC-35011C35E0BE}" type="pres">
      <dgm:prSet presAssocID="{9365C9F3-0116-449C-A351-0062B48ADC79}" presName="dummy4a" presStyleCnt="0"/>
      <dgm:spPr/>
    </dgm:pt>
    <dgm:pt modelId="{8764A876-04BF-4725-8CA0-AE496AF69CE7}" type="pres">
      <dgm:prSet presAssocID="{9365C9F3-0116-449C-A351-0062B48ADC79}" presName="dummy4b" presStyleCnt="0"/>
      <dgm:spPr/>
    </dgm:pt>
    <dgm:pt modelId="{26B67982-E691-42CF-9EC3-2269252E4280}" type="pres">
      <dgm:prSet presAssocID="{9365C9F3-0116-449C-A351-0062B48ADC79}" presName="wedge4Tx" presStyleLbl="node1" presStyleIdx="3" presStyleCnt="6">
        <dgm:presLayoutVars>
          <dgm:chMax val="0"/>
          <dgm:chPref val="0"/>
          <dgm:bulletEnabled val="1"/>
        </dgm:presLayoutVars>
      </dgm:prSet>
      <dgm:spPr/>
      <dgm:t>
        <a:bodyPr/>
        <a:lstStyle/>
        <a:p>
          <a:endParaRPr lang="es-MX"/>
        </a:p>
      </dgm:t>
    </dgm:pt>
    <dgm:pt modelId="{0D385B50-6FE6-4CA6-9EB3-60265BB3D7A6}" type="pres">
      <dgm:prSet presAssocID="{9365C9F3-0116-449C-A351-0062B48ADC79}" presName="wedge5" presStyleLbl="node1" presStyleIdx="4" presStyleCnt="6" custLinFactNeighborX="236"/>
      <dgm:spPr/>
      <dgm:t>
        <a:bodyPr/>
        <a:lstStyle/>
        <a:p>
          <a:endParaRPr lang="es-MX"/>
        </a:p>
      </dgm:t>
    </dgm:pt>
    <dgm:pt modelId="{93957983-6616-46E4-8B63-E3B4D46E8907}" type="pres">
      <dgm:prSet presAssocID="{9365C9F3-0116-449C-A351-0062B48ADC79}" presName="dummy5a" presStyleCnt="0"/>
      <dgm:spPr/>
    </dgm:pt>
    <dgm:pt modelId="{765616A4-4CBD-44F4-A2E8-0AB056F1869A}" type="pres">
      <dgm:prSet presAssocID="{9365C9F3-0116-449C-A351-0062B48ADC79}" presName="dummy5b" presStyleCnt="0"/>
      <dgm:spPr/>
    </dgm:pt>
    <dgm:pt modelId="{4F47AFFE-9907-442D-B1B7-353560F41A3C}" type="pres">
      <dgm:prSet presAssocID="{9365C9F3-0116-449C-A351-0062B48ADC79}" presName="wedge5Tx" presStyleLbl="node1" presStyleIdx="4" presStyleCnt="6">
        <dgm:presLayoutVars>
          <dgm:chMax val="0"/>
          <dgm:chPref val="0"/>
          <dgm:bulletEnabled val="1"/>
        </dgm:presLayoutVars>
      </dgm:prSet>
      <dgm:spPr/>
      <dgm:t>
        <a:bodyPr/>
        <a:lstStyle/>
        <a:p>
          <a:endParaRPr lang="es-MX"/>
        </a:p>
      </dgm:t>
    </dgm:pt>
    <dgm:pt modelId="{66F5A764-5297-4ADE-B69A-CFD40C8B25B6}" type="pres">
      <dgm:prSet presAssocID="{9365C9F3-0116-449C-A351-0062B48ADC79}" presName="wedge6" presStyleLbl="node1" presStyleIdx="5" presStyleCnt="6"/>
      <dgm:spPr/>
      <dgm:t>
        <a:bodyPr/>
        <a:lstStyle/>
        <a:p>
          <a:endParaRPr lang="es-MX"/>
        </a:p>
      </dgm:t>
    </dgm:pt>
    <dgm:pt modelId="{C3C4C973-6096-4EF8-BB5C-E5121C922BE2}" type="pres">
      <dgm:prSet presAssocID="{9365C9F3-0116-449C-A351-0062B48ADC79}" presName="dummy6a" presStyleCnt="0"/>
      <dgm:spPr/>
    </dgm:pt>
    <dgm:pt modelId="{053B964C-A38B-4730-8BB4-E5D065FEAC28}" type="pres">
      <dgm:prSet presAssocID="{9365C9F3-0116-449C-A351-0062B48ADC79}" presName="dummy6b" presStyleCnt="0"/>
      <dgm:spPr/>
    </dgm:pt>
    <dgm:pt modelId="{4784933E-C0C5-4DF1-9595-4C64E92A0E64}" type="pres">
      <dgm:prSet presAssocID="{9365C9F3-0116-449C-A351-0062B48ADC79}" presName="wedge6Tx" presStyleLbl="node1" presStyleIdx="5" presStyleCnt="6">
        <dgm:presLayoutVars>
          <dgm:chMax val="0"/>
          <dgm:chPref val="0"/>
          <dgm:bulletEnabled val="1"/>
        </dgm:presLayoutVars>
      </dgm:prSet>
      <dgm:spPr/>
      <dgm:t>
        <a:bodyPr/>
        <a:lstStyle/>
        <a:p>
          <a:endParaRPr lang="es-MX"/>
        </a:p>
      </dgm:t>
    </dgm:pt>
    <dgm:pt modelId="{28015B8E-3674-47C5-8C97-49A2D6D496E4}" type="pres">
      <dgm:prSet presAssocID="{6882883C-C476-41AE-AC88-390161FD40BA}" presName="arrowWedge1" presStyleLbl="fgSibTrans2D1" presStyleIdx="0" presStyleCnt="6"/>
      <dgm:spPr/>
    </dgm:pt>
    <dgm:pt modelId="{BC3B5A33-CC0A-49D9-9B5F-875AB0A2E0A4}" type="pres">
      <dgm:prSet presAssocID="{29150349-FEE7-43B0-9201-D88BB554A736}" presName="arrowWedge2" presStyleLbl="fgSibTrans2D1" presStyleIdx="1" presStyleCnt="6"/>
      <dgm:spPr/>
    </dgm:pt>
    <dgm:pt modelId="{9F3ADB82-D7EB-4DB2-B3CA-ED242FF98B56}" type="pres">
      <dgm:prSet presAssocID="{526E4F47-418A-41CB-9538-7F280035EC18}" presName="arrowWedge3" presStyleLbl="fgSibTrans2D1" presStyleIdx="2" presStyleCnt="6"/>
      <dgm:spPr/>
    </dgm:pt>
    <dgm:pt modelId="{1A2B70C8-2B5C-4FC6-AE35-4EB4002F04D2}" type="pres">
      <dgm:prSet presAssocID="{DA65C559-354C-4196-8EFD-A2AB0241813E}" presName="arrowWedge4" presStyleLbl="fgSibTrans2D1" presStyleIdx="3" presStyleCnt="6"/>
      <dgm:spPr/>
    </dgm:pt>
    <dgm:pt modelId="{0390B1D2-885B-4045-B122-D27F2060B5B3}" type="pres">
      <dgm:prSet presAssocID="{452233DA-D58D-4441-A6F6-C5EF6F5079F9}" presName="arrowWedge5" presStyleLbl="fgSibTrans2D1" presStyleIdx="4" presStyleCnt="6"/>
      <dgm:spPr/>
    </dgm:pt>
    <dgm:pt modelId="{2E1641F5-4C67-4879-BC63-D1C9A06A45DF}" type="pres">
      <dgm:prSet presAssocID="{BBC96AD8-7020-4D9B-B407-8820B74DFC51}" presName="arrowWedge6" presStyleLbl="fgSibTrans2D1" presStyleIdx="5" presStyleCnt="6"/>
      <dgm:spPr/>
    </dgm:pt>
  </dgm:ptLst>
  <dgm:cxnLst>
    <dgm:cxn modelId="{EE809238-F707-4274-BA8F-3309DD51055C}" type="presOf" srcId="{D3C7DF10-1F6D-4F68-8204-2B205E568BDE}" destId="{66F5A764-5297-4ADE-B69A-CFD40C8B25B6}" srcOrd="0" destOrd="0" presId="urn:microsoft.com/office/officeart/2005/8/layout/cycle8"/>
    <dgm:cxn modelId="{7DC27BE7-C521-4029-AA16-5540C97D7B22}" type="presOf" srcId="{D3C7DF10-1F6D-4F68-8204-2B205E568BDE}" destId="{4784933E-C0C5-4DF1-9595-4C64E92A0E64}" srcOrd="1" destOrd="0" presId="urn:microsoft.com/office/officeart/2005/8/layout/cycle8"/>
    <dgm:cxn modelId="{DBEC86E0-EEEB-4D4E-BFFF-7629A95472CE}" type="presOf" srcId="{F03E1D18-A19B-46D4-B8AA-01865677FDA8}" destId="{842CC1F5-E0A0-47B8-B583-5EEC74993733}" srcOrd="0" destOrd="0" presId="urn:microsoft.com/office/officeart/2005/8/layout/cycle8"/>
    <dgm:cxn modelId="{B951A607-1C5B-4749-AE97-7530980488F0}" srcId="{9365C9F3-0116-449C-A351-0062B48ADC79}" destId="{F03E1D18-A19B-46D4-B8AA-01865677FDA8}" srcOrd="0" destOrd="0" parTransId="{00B4C921-7447-4CEF-ABE4-8C7A730968F2}" sibTransId="{6882883C-C476-41AE-AC88-390161FD40BA}"/>
    <dgm:cxn modelId="{B2BE4164-0445-424D-A602-9E4B963EADBD}" srcId="{9365C9F3-0116-449C-A351-0062B48ADC79}" destId="{0802BFEE-240D-45E2-8304-0A9833DD8AC5}" srcOrd="3" destOrd="0" parTransId="{123A86ED-8186-4841-B3AC-B673C80C2DB9}" sibTransId="{DA65C559-354C-4196-8EFD-A2AB0241813E}"/>
    <dgm:cxn modelId="{965E2E3E-C5AC-4059-BAF4-462B1ADEC6A3}" type="presOf" srcId="{E667D774-FFF9-48F5-AE93-E3523A09D1D5}" destId="{B6238DFC-5344-4B35-9D79-F61F70AA30D7}" srcOrd="0" destOrd="0" presId="urn:microsoft.com/office/officeart/2005/8/layout/cycle8"/>
    <dgm:cxn modelId="{8129B75C-8A90-42D6-A6FA-1897176BDF19}" srcId="{9365C9F3-0116-449C-A351-0062B48ADC79}" destId="{D3C7DF10-1F6D-4F68-8204-2B205E568BDE}" srcOrd="5" destOrd="0" parTransId="{96A6D8E6-9B4B-42D4-BD6B-1B96B538E535}" sibTransId="{BBC96AD8-7020-4D9B-B407-8820B74DFC51}"/>
    <dgm:cxn modelId="{72D8D005-51C5-40D1-9D99-282FF077F4EC}" srcId="{9365C9F3-0116-449C-A351-0062B48ADC79}" destId="{8C5C1E88-24EB-4380-8BD7-16B372EC9941}" srcOrd="1" destOrd="0" parTransId="{33E508C5-0E92-4ABA-ADE7-8FD7FD6BACB1}" sibTransId="{29150349-FEE7-43B0-9201-D88BB554A736}"/>
    <dgm:cxn modelId="{36D487B0-E95D-4261-9C9C-445635888CCB}" type="presOf" srcId="{4EBA8B69-03CA-4135-B811-5E686BD18104}" destId="{0D385B50-6FE6-4CA6-9EB3-60265BB3D7A6}" srcOrd="0" destOrd="0" presId="urn:microsoft.com/office/officeart/2005/8/layout/cycle8"/>
    <dgm:cxn modelId="{C534C776-9F8D-465F-B5C7-8A8E91013C1F}" srcId="{9365C9F3-0116-449C-A351-0062B48ADC79}" destId="{4EBA8B69-03CA-4135-B811-5E686BD18104}" srcOrd="4" destOrd="0" parTransId="{32DDCAE3-2C7D-48B6-A322-316A4E7870BB}" sibTransId="{452233DA-D58D-4441-A6F6-C5EF6F5079F9}"/>
    <dgm:cxn modelId="{077D8C6F-13F0-4C2C-B38F-DCAF0FA27773}" type="presOf" srcId="{0802BFEE-240D-45E2-8304-0A9833DD8AC5}" destId="{26B67982-E691-42CF-9EC3-2269252E4280}" srcOrd="1" destOrd="0" presId="urn:microsoft.com/office/officeart/2005/8/layout/cycle8"/>
    <dgm:cxn modelId="{A83E5240-8672-4876-8842-431C346C342E}" type="presOf" srcId="{4EBA8B69-03CA-4135-B811-5E686BD18104}" destId="{4F47AFFE-9907-442D-B1B7-353560F41A3C}" srcOrd="1" destOrd="0" presId="urn:microsoft.com/office/officeart/2005/8/layout/cycle8"/>
    <dgm:cxn modelId="{87E9B9EA-A3A8-4D3E-8549-5A79B7CEB8E8}" type="presOf" srcId="{8C5C1E88-24EB-4380-8BD7-16B372EC9941}" destId="{674084C3-7084-4C33-BC0F-D47B241F1E1A}" srcOrd="1" destOrd="0" presId="urn:microsoft.com/office/officeart/2005/8/layout/cycle8"/>
    <dgm:cxn modelId="{8D6F3AFA-DE9C-480C-8D21-BF834D41AEEE}" type="presOf" srcId="{9365C9F3-0116-449C-A351-0062B48ADC79}" destId="{7D4CCACD-07FB-49BF-B084-FE1A77C07B9E}" srcOrd="0" destOrd="0" presId="urn:microsoft.com/office/officeart/2005/8/layout/cycle8"/>
    <dgm:cxn modelId="{3D182139-6651-46AA-ABBC-E2104AE00202}" type="presOf" srcId="{0802BFEE-240D-45E2-8304-0A9833DD8AC5}" destId="{DD87346C-7094-4029-93DB-B2E6A954A2EC}" srcOrd="0" destOrd="0" presId="urn:microsoft.com/office/officeart/2005/8/layout/cycle8"/>
    <dgm:cxn modelId="{6713CC9A-5C0B-4C93-B31B-AD014D3D67D8}" type="presOf" srcId="{E667D774-FFF9-48F5-AE93-E3523A09D1D5}" destId="{B3A4AA70-829F-400D-8757-CF7D7E9F4847}" srcOrd="1" destOrd="0" presId="urn:microsoft.com/office/officeart/2005/8/layout/cycle8"/>
    <dgm:cxn modelId="{42006D3E-BAC0-473F-8BA5-6DBA4BF62565}" type="presOf" srcId="{8C5C1E88-24EB-4380-8BD7-16B372EC9941}" destId="{E31E8E65-C9FD-4A23-933F-D45D672E8D17}" srcOrd="0" destOrd="0" presId="urn:microsoft.com/office/officeart/2005/8/layout/cycle8"/>
    <dgm:cxn modelId="{92EF9480-68D2-4042-BD79-760E91CE40B3}" type="presOf" srcId="{F03E1D18-A19B-46D4-B8AA-01865677FDA8}" destId="{92BFD057-A60D-4FED-81CF-4B0218993AD8}" srcOrd="1" destOrd="0" presId="urn:microsoft.com/office/officeart/2005/8/layout/cycle8"/>
    <dgm:cxn modelId="{D73AAC7A-4CEA-47BE-8BA3-763C6B3B0EE3}" srcId="{9365C9F3-0116-449C-A351-0062B48ADC79}" destId="{E667D774-FFF9-48F5-AE93-E3523A09D1D5}" srcOrd="2" destOrd="0" parTransId="{9D7CF37E-1467-4EB2-941A-92030E5E9AFF}" sibTransId="{526E4F47-418A-41CB-9538-7F280035EC18}"/>
    <dgm:cxn modelId="{EE011897-20D2-4C57-81BA-ADB0EEB2A41E}" type="presParOf" srcId="{7D4CCACD-07FB-49BF-B084-FE1A77C07B9E}" destId="{842CC1F5-E0A0-47B8-B583-5EEC74993733}" srcOrd="0" destOrd="0" presId="urn:microsoft.com/office/officeart/2005/8/layout/cycle8"/>
    <dgm:cxn modelId="{07826A90-39C9-42F6-9F62-A0A1842445B1}" type="presParOf" srcId="{7D4CCACD-07FB-49BF-B084-FE1A77C07B9E}" destId="{1161461A-DD86-4CE4-909E-45E52F1941AC}" srcOrd="1" destOrd="0" presId="urn:microsoft.com/office/officeart/2005/8/layout/cycle8"/>
    <dgm:cxn modelId="{128D2929-D9AF-4B23-98C6-C0B02284C6A2}" type="presParOf" srcId="{7D4CCACD-07FB-49BF-B084-FE1A77C07B9E}" destId="{4F658609-5C6F-4EF6-A392-1B8D8C251F2B}" srcOrd="2" destOrd="0" presId="urn:microsoft.com/office/officeart/2005/8/layout/cycle8"/>
    <dgm:cxn modelId="{AD7DB2E8-AD4D-4BF9-B8E5-BE126872B395}" type="presParOf" srcId="{7D4CCACD-07FB-49BF-B084-FE1A77C07B9E}" destId="{92BFD057-A60D-4FED-81CF-4B0218993AD8}" srcOrd="3" destOrd="0" presId="urn:microsoft.com/office/officeart/2005/8/layout/cycle8"/>
    <dgm:cxn modelId="{400800B3-764B-4562-8163-5C0880F6ED67}" type="presParOf" srcId="{7D4CCACD-07FB-49BF-B084-FE1A77C07B9E}" destId="{E31E8E65-C9FD-4A23-933F-D45D672E8D17}" srcOrd="4" destOrd="0" presId="urn:microsoft.com/office/officeart/2005/8/layout/cycle8"/>
    <dgm:cxn modelId="{3D8F02EE-649C-4E40-97EE-3E8AEEDAF312}" type="presParOf" srcId="{7D4CCACD-07FB-49BF-B084-FE1A77C07B9E}" destId="{11107523-55BB-4ECC-9BE3-6072E98C13A3}" srcOrd="5" destOrd="0" presId="urn:microsoft.com/office/officeart/2005/8/layout/cycle8"/>
    <dgm:cxn modelId="{B15E6BAF-92D2-422D-932B-4DA35603BB19}" type="presParOf" srcId="{7D4CCACD-07FB-49BF-B084-FE1A77C07B9E}" destId="{F701ADB1-0817-4B7C-8FC8-3F747545E227}" srcOrd="6" destOrd="0" presId="urn:microsoft.com/office/officeart/2005/8/layout/cycle8"/>
    <dgm:cxn modelId="{FE8BBB7E-B389-4894-8151-57F90442E3AC}" type="presParOf" srcId="{7D4CCACD-07FB-49BF-B084-FE1A77C07B9E}" destId="{674084C3-7084-4C33-BC0F-D47B241F1E1A}" srcOrd="7" destOrd="0" presId="urn:microsoft.com/office/officeart/2005/8/layout/cycle8"/>
    <dgm:cxn modelId="{0D25A084-4559-4B66-8A22-1253E4DFBE20}" type="presParOf" srcId="{7D4CCACD-07FB-49BF-B084-FE1A77C07B9E}" destId="{B6238DFC-5344-4B35-9D79-F61F70AA30D7}" srcOrd="8" destOrd="0" presId="urn:microsoft.com/office/officeart/2005/8/layout/cycle8"/>
    <dgm:cxn modelId="{96E0BF02-F5FA-4AB3-BEAA-8DE2C53A6B3A}" type="presParOf" srcId="{7D4CCACD-07FB-49BF-B084-FE1A77C07B9E}" destId="{5D66A2BA-55A7-4933-BD3A-206F1D785F80}" srcOrd="9" destOrd="0" presId="urn:microsoft.com/office/officeart/2005/8/layout/cycle8"/>
    <dgm:cxn modelId="{951006F5-A525-45D9-AB03-8C763BCB1989}" type="presParOf" srcId="{7D4CCACD-07FB-49BF-B084-FE1A77C07B9E}" destId="{87633A58-EBB8-4E41-B7D2-C6C447700ABD}" srcOrd="10" destOrd="0" presId="urn:microsoft.com/office/officeart/2005/8/layout/cycle8"/>
    <dgm:cxn modelId="{1248CD40-B782-42EC-9E9F-6818511E5971}" type="presParOf" srcId="{7D4CCACD-07FB-49BF-B084-FE1A77C07B9E}" destId="{B3A4AA70-829F-400D-8757-CF7D7E9F4847}" srcOrd="11" destOrd="0" presId="urn:microsoft.com/office/officeart/2005/8/layout/cycle8"/>
    <dgm:cxn modelId="{3F4C1AB1-912E-4FF5-918B-FC9ACA399B0A}" type="presParOf" srcId="{7D4CCACD-07FB-49BF-B084-FE1A77C07B9E}" destId="{DD87346C-7094-4029-93DB-B2E6A954A2EC}" srcOrd="12" destOrd="0" presId="urn:microsoft.com/office/officeart/2005/8/layout/cycle8"/>
    <dgm:cxn modelId="{4450E2C1-B43F-4F95-96F6-76224BB45875}" type="presParOf" srcId="{7D4CCACD-07FB-49BF-B084-FE1A77C07B9E}" destId="{846F06B8-D47F-49BC-BDEC-35011C35E0BE}" srcOrd="13" destOrd="0" presId="urn:microsoft.com/office/officeart/2005/8/layout/cycle8"/>
    <dgm:cxn modelId="{65CD76CC-E3A5-4E74-8445-5C1FF0755AB8}" type="presParOf" srcId="{7D4CCACD-07FB-49BF-B084-FE1A77C07B9E}" destId="{8764A876-04BF-4725-8CA0-AE496AF69CE7}" srcOrd="14" destOrd="0" presId="urn:microsoft.com/office/officeart/2005/8/layout/cycle8"/>
    <dgm:cxn modelId="{AF130DC2-A571-4DCE-A7C7-7A0AEB42D62D}" type="presParOf" srcId="{7D4CCACD-07FB-49BF-B084-FE1A77C07B9E}" destId="{26B67982-E691-42CF-9EC3-2269252E4280}" srcOrd="15" destOrd="0" presId="urn:microsoft.com/office/officeart/2005/8/layout/cycle8"/>
    <dgm:cxn modelId="{8E464B37-D027-4A8A-BB6A-A4EE88A27045}" type="presParOf" srcId="{7D4CCACD-07FB-49BF-B084-FE1A77C07B9E}" destId="{0D385B50-6FE6-4CA6-9EB3-60265BB3D7A6}" srcOrd="16" destOrd="0" presId="urn:microsoft.com/office/officeart/2005/8/layout/cycle8"/>
    <dgm:cxn modelId="{66CF0476-22D9-4CFE-8C46-0B97CB77E7E5}" type="presParOf" srcId="{7D4CCACD-07FB-49BF-B084-FE1A77C07B9E}" destId="{93957983-6616-46E4-8B63-E3B4D46E8907}" srcOrd="17" destOrd="0" presId="urn:microsoft.com/office/officeart/2005/8/layout/cycle8"/>
    <dgm:cxn modelId="{46409CAD-8777-454A-B515-8C97ED153295}" type="presParOf" srcId="{7D4CCACD-07FB-49BF-B084-FE1A77C07B9E}" destId="{765616A4-4CBD-44F4-A2E8-0AB056F1869A}" srcOrd="18" destOrd="0" presId="urn:microsoft.com/office/officeart/2005/8/layout/cycle8"/>
    <dgm:cxn modelId="{B55EB88E-5135-47DB-A0CE-9AAC4CA91D81}" type="presParOf" srcId="{7D4CCACD-07FB-49BF-B084-FE1A77C07B9E}" destId="{4F47AFFE-9907-442D-B1B7-353560F41A3C}" srcOrd="19" destOrd="0" presId="urn:microsoft.com/office/officeart/2005/8/layout/cycle8"/>
    <dgm:cxn modelId="{6F8767E6-1E22-4447-8A6A-99159F62C759}" type="presParOf" srcId="{7D4CCACD-07FB-49BF-B084-FE1A77C07B9E}" destId="{66F5A764-5297-4ADE-B69A-CFD40C8B25B6}" srcOrd="20" destOrd="0" presId="urn:microsoft.com/office/officeart/2005/8/layout/cycle8"/>
    <dgm:cxn modelId="{9D507028-CCC0-4D05-94F0-A19D3C086349}" type="presParOf" srcId="{7D4CCACD-07FB-49BF-B084-FE1A77C07B9E}" destId="{C3C4C973-6096-4EF8-BB5C-E5121C922BE2}" srcOrd="21" destOrd="0" presId="urn:microsoft.com/office/officeart/2005/8/layout/cycle8"/>
    <dgm:cxn modelId="{58FC4E36-9BCC-4D67-BAB9-90E894490F2B}" type="presParOf" srcId="{7D4CCACD-07FB-49BF-B084-FE1A77C07B9E}" destId="{053B964C-A38B-4730-8BB4-E5D065FEAC28}" srcOrd="22" destOrd="0" presId="urn:microsoft.com/office/officeart/2005/8/layout/cycle8"/>
    <dgm:cxn modelId="{921A1BD7-4D01-4D2D-A0D3-6C17C676F0E4}" type="presParOf" srcId="{7D4CCACD-07FB-49BF-B084-FE1A77C07B9E}" destId="{4784933E-C0C5-4DF1-9595-4C64E92A0E64}" srcOrd="23" destOrd="0" presId="urn:microsoft.com/office/officeart/2005/8/layout/cycle8"/>
    <dgm:cxn modelId="{B75046A9-6508-4D13-83C3-A65DE0DD9387}" type="presParOf" srcId="{7D4CCACD-07FB-49BF-B084-FE1A77C07B9E}" destId="{28015B8E-3674-47C5-8C97-49A2D6D496E4}" srcOrd="24" destOrd="0" presId="urn:microsoft.com/office/officeart/2005/8/layout/cycle8"/>
    <dgm:cxn modelId="{B578DD64-CBD2-4536-ACA4-F8D12883B832}" type="presParOf" srcId="{7D4CCACD-07FB-49BF-B084-FE1A77C07B9E}" destId="{BC3B5A33-CC0A-49D9-9B5F-875AB0A2E0A4}" srcOrd="25" destOrd="0" presId="urn:microsoft.com/office/officeart/2005/8/layout/cycle8"/>
    <dgm:cxn modelId="{D884F14C-5F21-4152-92B2-61A1373C88B6}" type="presParOf" srcId="{7D4CCACD-07FB-49BF-B084-FE1A77C07B9E}" destId="{9F3ADB82-D7EB-4DB2-B3CA-ED242FF98B56}" srcOrd="26" destOrd="0" presId="urn:microsoft.com/office/officeart/2005/8/layout/cycle8"/>
    <dgm:cxn modelId="{4A97CC4B-659F-4150-B20C-33BD4F85A35C}" type="presParOf" srcId="{7D4CCACD-07FB-49BF-B084-FE1A77C07B9E}" destId="{1A2B70C8-2B5C-4FC6-AE35-4EB4002F04D2}" srcOrd="27" destOrd="0" presId="urn:microsoft.com/office/officeart/2005/8/layout/cycle8"/>
    <dgm:cxn modelId="{4A17A1A9-803D-43E2-8C4B-41BB431DA9AB}" type="presParOf" srcId="{7D4CCACD-07FB-49BF-B084-FE1A77C07B9E}" destId="{0390B1D2-885B-4045-B122-D27F2060B5B3}" srcOrd="28" destOrd="0" presId="urn:microsoft.com/office/officeart/2005/8/layout/cycle8"/>
    <dgm:cxn modelId="{0A6EE3BF-951F-4B93-B84B-B10A343B5CFB}" type="presParOf" srcId="{7D4CCACD-07FB-49BF-B084-FE1A77C07B9E}" destId="{2E1641F5-4C67-4879-BC63-D1C9A06A45DF}" srcOrd="2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7BBC9-C714-4A90-9444-A703BF94DFE3}" type="doc">
      <dgm:prSet loTypeId="urn:microsoft.com/office/officeart/2005/8/layout/hierarchy2" loCatId="hierarchy" qsTypeId="urn:microsoft.com/office/officeart/2005/8/quickstyle/3d3" qsCatId="3D" csTypeId="urn:microsoft.com/office/officeart/2005/8/colors/accent1_2" csCatId="accent1" phldr="1"/>
      <dgm:spPr/>
      <dgm:t>
        <a:bodyPr/>
        <a:lstStyle/>
        <a:p>
          <a:endParaRPr lang="es-ES"/>
        </a:p>
      </dgm:t>
    </dgm:pt>
    <dgm:pt modelId="{CE4E6501-D644-43E4-A0D3-6F2CB9523F26}">
      <dgm:prSet phldrT="[Texto]"/>
      <dgm:spPr>
        <a:blipFill rotWithShape="0">
          <a:blip xmlns:r="http://schemas.openxmlformats.org/officeDocument/2006/relationships" r:embed="rId1"/>
          <a:stretch>
            <a:fillRect/>
          </a:stretch>
        </a:blipFill>
      </dgm:spPr>
      <dgm:t>
        <a:bodyPr/>
        <a:lstStyle/>
        <a:p>
          <a:endParaRPr lang="es-ES" dirty="0"/>
        </a:p>
      </dgm:t>
    </dgm:pt>
    <dgm:pt modelId="{10A06C4F-A170-4E15-8B12-5515323EB795}" type="parTrans" cxnId="{B649F816-EB9D-4545-AFFD-A4BCAA43FE57}">
      <dgm:prSet/>
      <dgm:spPr/>
      <dgm:t>
        <a:bodyPr/>
        <a:lstStyle/>
        <a:p>
          <a:endParaRPr lang="es-ES"/>
        </a:p>
      </dgm:t>
    </dgm:pt>
    <dgm:pt modelId="{6157ED6C-2513-4139-9D53-C12C8FCF4772}" type="sibTrans" cxnId="{B649F816-EB9D-4545-AFFD-A4BCAA43FE57}">
      <dgm:prSet/>
      <dgm:spPr/>
      <dgm:t>
        <a:bodyPr/>
        <a:lstStyle/>
        <a:p>
          <a:endParaRPr lang="es-ES"/>
        </a:p>
      </dgm:t>
    </dgm:pt>
    <dgm:pt modelId="{2DEE903D-5278-46BE-9C98-FDA08970EA0A}">
      <dgm:prSet phldrT="[Texto]"/>
      <dgm:spPr>
        <a:blipFill rotWithShape="0">
          <a:blip xmlns:r="http://schemas.openxmlformats.org/officeDocument/2006/relationships" r:embed="rId2"/>
          <a:stretch>
            <a:fillRect/>
          </a:stretch>
        </a:blipFill>
      </dgm:spPr>
      <dgm:t>
        <a:bodyPr/>
        <a:lstStyle/>
        <a:p>
          <a:endParaRPr lang="es-ES" dirty="0"/>
        </a:p>
      </dgm:t>
    </dgm:pt>
    <dgm:pt modelId="{FA5D9953-C1CA-461F-B039-D702834701D8}" type="parTrans" cxnId="{C1C30C36-7A93-4931-967E-C4131FD74663}">
      <dgm:prSet/>
      <dgm:spPr>
        <a:ln>
          <a:solidFill>
            <a:schemeClr val="accent1">
              <a:lumMod val="75000"/>
            </a:schemeClr>
          </a:solidFill>
        </a:ln>
      </dgm:spPr>
      <dgm:t>
        <a:bodyPr/>
        <a:lstStyle/>
        <a:p>
          <a:endParaRPr lang="es-ES"/>
        </a:p>
      </dgm:t>
    </dgm:pt>
    <dgm:pt modelId="{730C12B6-EE2B-422C-8230-E580BC32F093}" type="sibTrans" cxnId="{C1C30C36-7A93-4931-967E-C4131FD74663}">
      <dgm:prSet/>
      <dgm:spPr/>
      <dgm:t>
        <a:bodyPr/>
        <a:lstStyle/>
        <a:p>
          <a:endParaRPr lang="es-ES"/>
        </a:p>
      </dgm:t>
    </dgm:pt>
    <dgm:pt modelId="{45951B82-0F09-4C4A-B0B3-5CECAE022F61}">
      <dgm:prSet phldrT="[Texto]"/>
      <dgm:spPr>
        <a:blipFill rotWithShape="0">
          <a:blip xmlns:r="http://schemas.openxmlformats.org/officeDocument/2006/relationships" r:embed="rId3"/>
          <a:stretch>
            <a:fillRect/>
          </a:stretch>
        </a:blipFill>
      </dgm:spPr>
      <dgm:t>
        <a:bodyPr/>
        <a:lstStyle/>
        <a:p>
          <a:endParaRPr lang="es-ES" dirty="0"/>
        </a:p>
      </dgm:t>
    </dgm:pt>
    <dgm:pt modelId="{8489503D-DAD5-43D6-A16C-8E994C668970}" type="parTrans" cxnId="{1F5FE906-AFAA-4563-B197-CE38E6D366AE}">
      <dgm:prSet/>
      <dgm:spPr>
        <a:ln>
          <a:solidFill>
            <a:schemeClr val="accent1">
              <a:lumMod val="75000"/>
            </a:schemeClr>
          </a:solidFill>
        </a:ln>
      </dgm:spPr>
      <dgm:t>
        <a:bodyPr/>
        <a:lstStyle/>
        <a:p>
          <a:endParaRPr lang="es-ES"/>
        </a:p>
      </dgm:t>
    </dgm:pt>
    <dgm:pt modelId="{4BF79B2F-9CE8-4353-9F87-02C9B2BB79B2}" type="sibTrans" cxnId="{1F5FE906-AFAA-4563-B197-CE38E6D366AE}">
      <dgm:prSet/>
      <dgm:spPr/>
      <dgm:t>
        <a:bodyPr/>
        <a:lstStyle/>
        <a:p>
          <a:endParaRPr lang="es-ES"/>
        </a:p>
      </dgm:t>
    </dgm:pt>
    <dgm:pt modelId="{C35F7023-1A9D-4B56-9C89-0533952E0FCD}">
      <dgm:prSet phldrT="[Texto]"/>
      <dgm:spPr>
        <a:blipFill rotWithShape="0">
          <a:blip xmlns:r="http://schemas.openxmlformats.org/officeDocument/2006/relationships" r:embed="rId4"/>
          <a:stretch>
            <a:fillRect/>
          </a:stretch>
        </a:blipFill>
      </dgm:spPr>
      <dgm:t>
        <a:bodyPr/>
        <a:lstStyle/>
        <a:p>
          <a:endParaRPr lang="es-ES" dirty="0"/>
        </a:p>
      </dgm:t>
    </dgm:pt>
    <dgm:pt modelId="{9E000224-7E45-4F82-9B73-8D5A6A5B1E19}" type="sibTrans" cxnId="{D127C2DF-F416-493D-B229-7CB211CD0AE1}">
      <dgm:prSet/>
      <dgm:spPr/>
      <dgm:t>
        <a:bodyPr/>
        <a:lstStyle/>
        <a:p>
          <a:endParaRPr lang="es-ES"/>
        </a:p>
      </dgm:t>
    </dgm:pt>
    <dgm:pt modelId="{A5889256-D8D6-4126-B99A-97155E501D80}" type="parTrans" cxnId="{D127C2DF-F416-493D-B229-7CB211CD0AE1}">
      <dgm:prSet/>
      <dgm:spPr>
        <a:ln>
          <a:solidFill>
            <a:schemeClr val="accent1">
              <a:lumMod val="75000"/>
            </a:schemeClr>
          </a:solidFill>
        </a:ln>
      </dgm:spPr>
      <dgm:t>
        <a:bodyPr/>
        <a:lstStyle/>
        <a:p>
          <a:endParaRPr lang="es-ES"/>
        </a:p>
      </dgm:t>
    </dgm:pt>
    <dgm:pt modelId="{BB1F70B2-F5A4-4E67-8B41-4F533057CD6D}">
      <dgm:prSet/>
      <dgm:spPr>
        <a:blipFill rotWithShape="0">
          <a:blip xmlns:r="http://schemas.openxmlformats.org/officeDocument/2006/relationships" r:embed="rId5"/>
          <a:stretch>
            <a:fillRect/>
          </a:stretch>
        </a:blipFill>
      </dgm:spPr>
      <dgm:t>
        <a:bodyPr/>
        <a:lstStyle/>
        <a:p>
          <a:endParaRPr lang="es-ES" dirty="0"/>
        </a:p>
      </dgm:t>
    </dgm:pt>
    <dgm:pt modelId="{E8F2822E-AC48-4601-A71F-278BE283251A}" type="parTrans" cxnId="{A4D32DBC-A34D-48F2-98E6-689F1BEC0475}">
      <dgm:prSet/>
      <dgm:spPr>
        <a:ln>
          <a:solidFill>
            <a:schemeClr val="accent1">
              <a:lumMod val="75000"/>
            </a:schemeClr>
          </a:solidFill>
        </a:ln>
      </dgm:spPr>
      <dgm:t>
        <a:bodyPr/>
        <a:lstStyle/>
        <a:p>
          <a:endParaRPr lang="es-ES"/>
        </a:p>
      </dgm:t>
    </dgm:pt>
    <dgm:pt modelId="{AA351E2C-AAC1-4713-9E85-713EE95B9522}" type="sibTrans" cxnId="{A4D32DBC-A34D-48F2-98E6-689F1BEC0475}">
      <dgm:prSet/>
      <dgm:spPr/>
      <dgm:t>
        <a:bodyPr/>
        <a:lstStyle/>
        <a:p>
          <a:endParaRPr lang="es-ES"/>
        </a:p>
      </dgm:t>
    </dgm:pt>
    <dgm:pt modelId="{8E28157D-A819-4166-8246-D676E73BCF85}">
      <dgm:prSet/>
      <dgm:spPr>
        <a:blipFill rotWithShape="0">
          <a:blip xmlns:r="http://schemas.openxmlformats.org/officeDocument/2006/relationships" r:embed="rId6"/>
          <a:stretch>
            <a:fillRect/>
          </a:stretch>
        </a:blipFill>
      </dgm:spPr>
      <dgm:t>
        <a:bodyPr/>
        <a:lstStyle/>
        <a:p>
          <a:endParaRPr lang="es-ES" dirty="0"/>
        </a:p>
      </dgm:t>
    </dgm:pt>
    <dgm:pt modelId="{3A94D3AA-ED23-4D36-89AF-7A67D86D0AF8}" type="parTrans" cxnId="{64E61508-8692-48C8-B6C2-7A6D7940F564}">
      <dgm:prSet/>
      <dgm:spPr>
        <a:ln>
          <a:solidFill>
            <a:schemeClr val="accent1">
              <a:lumMod val="75000"/>
            </a:schemeClr>
          </a:solidFill>
        </a:ln>
      </dgm:spPr>
      <dgm:t>
        <a:bodyPr/>
        <a:lstStyle/>
        <a:p>
          <a:endParaRPr lang="es-ES"/>
        </a:p>
      </dgm:t>
    </dgm:pt>
    <dgm:pt modelId="{363A3F0A-6678-4C53-9D73-98CD94003EFD}" type="sibTrans" cxnId="{64E61508-8692-48C8-B6C2-7A6D7940F564}">
      <dgm:prSet/>
      <dgm:spPr/>
      <dgm:t>
        <a:bodyPr/>
        <a:lstStyle/>
        <a:p>
          <a:endParaRPr lang="es-ES"/>
        </a:p>
      </dgm:t>
    </dgm:pt>
    <dgm:pt modelId="{2FFA697F-DDC5-4ADE-9ED0-8689ECF20491}">
      <dgm:prSet/>
      <dgm:spPr>
        <a:blipFill rotWithShape="0">
          <a:blip xmlns:r="http://schemas.openxmlformats.org/officeDocument/2006/relationships" r:embed="rId7"/>
          <a:stretch>
            <a:fillRect/>
          </a:stretch>
        </a:blipFill>
      </dgm:spPr>
      <dgm:t>
        <a:bodyPr/>
        <a:lstStyle/>
        <a:p>
          <a:endParaRPr lang="es-ES" dirty="0"/>
        </a:p>
      </dgm:t>
    </dgm:pt>
    <dgm:pt modelId="{F4B4DF1D-7483-4102-B2F6-A943E59F14DD}" type="parTrans" cxnId="{82D3B717-9A90-4C26-B2D6-0800FE7C93E8}">
      <dgm:prSet/>
      <dgm:spPr>
        <a:ln>
          <a:solidFill>
            <a:schemeClr val="accent1">
              <a:lumMod val="75000"/>
            </a:schemeClr>
          </a:solidFill>
        </a:ln>
      </dgm:spPr>
      <dgm:t>
        <a:bodyPr/>
        <a:lstStyle/>
        <a:p>
          <a:endParaRPr lang="es-ES"/>
        </a:p>
      </dgm:t>
    </dgm:pt>
    <dgm:pt modelId="{B190D5D6-D8C3-438B-8942-2FA059B5A254}" type="sibTrans" cxnId="{82D3B717-9A90-4C26-B2D6-0800FE7C93E8}">
      <dgm:prSet/>
      <dgm:spPr/>
      <dgm:t>
        <a:bodyPr/>
        <a:lstStyle/>
        <a:p>
          <a:endParaRPr lang="es-ES"/>
        </a:p>
      </dgm:t>
    </dgm:pt>
    <dgm:pt modelId="{6F54FE6D-CD5F-42F0-AF61-79782A517065}">
      <dgm:prSet/>
      <dgm:spPr>
        <a:blipFill rotWithShape="0">
          <a:blip xmlns:r="http://schemas.openxmlformats.org/officeDocument/2006/relationships" r:embed="rId8"/>
          <a:stretch>
            <a:fillRect/>
          </a:stretch>
        </a:blipFill>
      </dgm:spPr>
      <dgm:t>
        <a:bodyPr/>
        <a:lstStyle/>
        <a:p>
          <a:endParaRPr lang="es-ES" dirty="0"/>
        </a:p>
      </dgm:t>
    </dgm:pt>
    <dgm:pt modelId="{258D9475-82D8-44EB-BC88-C5524B5C4923}" type="parTrans" cxnId="{E4F115F8-FDD9-46E3-A601-E53A9E63C671}">
      <dgm:prSet/>
      <dgm:spPr>
        <a:ln>
          <a:solidFill>
            <a:schemeClr val="accent1">
              <a:lumMod val="75000"/>
            </a:schemeClr>
          </a:solidFill>
        </a:ln>
      </dgm:spPr>
      <dgm:t>
        <a:bodyPr/>
        <a:lstStyle/>
        <a:p>
          <a:endParaRPr lang="es-ES"/>
        </a:p>
      </dgm:t>
    </dgm:pt>
    <dgm:pt modelId="{D3673164-4075-456E-8436-DE396E6623CC}" type="sibTrans" cxnId="{E4F115F8-FDD9-46E3-A601-E53A9E63C671}">
      <dgm:prSet/>
      <dgm:spPr/>
      <dgm:t>
        <a:bodyPr/>
        <a:lstStyle/>
        <a:p>
          <a:endParaRPr lang="es-ES"/>
        </a:p>
      </dgm:t>
    </dgm:pt>
    <dgm:pt modelId="{552953D8-8AEA-4687-A2FC-CB0F22816CCB}" type="pres">
      <dgm:prSet presAssocID="{2F37BBC9-C714-4A90-9444-A703BF94DFE3}" presName="diagram" presStyleCnt="0">
        <dgm:presLayoutVars>
          <dgm:chPref val="1"/>
          <dgm:dir/>
          <dgm:animOne val="branch"/>
          <dgm:animLvl val="lvl"/>
          <dgm:resizeHandles val="exact"/>
        </dgm:presLayoutVars>
      </dgm:prSet>
      <dgm:spPr/>
      <dgm:t>
        <a:bodyPr/>
        <a:lstStyle/>
        <a:p>
          <a:endParaRPr lang="es-MX"/>
        </a:p>
      </dgm:t>
    </dgm:pt>
    <dgm:pt modelId="{B285AEC4-581E-4E68-9C8A-513BF56672A6}" type="pres">
      <dgm:prSet presAssocID="{CE4E6501-D644-43E4-A0D3-6F2CB9523F26}" presName="root1" presStyleCnt="0"/>
      <dgm:spPr/>
    </dgm:pt>
    <dgm:pt modelId="{FCA0C9FB-1BBC-4180-9D4F-8AEDA3774CCF}" type="pres">
      <dgm:prSet presAssocID="{CE4E6501-D644-43E4-A0D3-6F2CB9523F26}" presName="LevelOneTextNode" presStyleLbl="node0" presStyleIdx="0" presStyleCnt="1" custScaleX="346671" custScaleY="268482" custLinFactNeighborX="-74550" custLinFactNeighborY="3172">
        <dgm:presLayoutVars>
          <dgm:chPref val="3"/>
        </dgm:presLayoutVars>
      </dgm:prSet>
      <dgm:spPr/>
      <dgm:t>
        <a:bodyPr/>
        <a:lstStyle/>
        <a:p>
          <a:endParaRPr lang="es-ES"/>
        </a:p>
      </dgm:t>
    </dgm:pt>
    <dgm:pt modelId="{91CC87E9-1994-4A6F-997C-0B7637EF6C47}" type="pres">
      <dgm:prSet presAssocID="{CE4E6501-D644-43E4-A0D3-6F2CB9523F26}" presName="level2hierChild" presStyleCnt="0"/>
      <dgm:spPr/>
    </dgm:pt>
    <dgm:pt modelId="{34264B3B-AD46-4541-8879-1E87D5757534}" type="pres">
      <dgm:prSet presAssocID="{A5889256-D8D6-4126-B99A-97155E501D80}" presName="conn2-1" presStyleLbl="parChTrans1D2" presStyleIdx="0" presStyleCnt="1"/>
      <dgm:spPr/>
      <dgm:t>
        <a:bodyPr/>
        <a:lstStyle/>
        <a:p>
          <a:endParaRPr lang="es-MX"/>
        </a:p>
      </dgm:t>
    </dgm:pt>
    <dgm:pt modelId="{551B6F7F-A902-47C1-9544-AD2E495A5631}" type="pres">
      <dgm:prSet presAssocID="{A5889256-D8D6-4126-B99A-97155E501D80}" presName="connTx" presStyleLbl="parChTrans1D2" presStyleIdx="0" presStyleCnt="1"/>
      <dgm:spPr/>
      <dgm:t>
        <a:bodyPr/>
        <a:lstStyle/>
        <a:p>
          <a:endParaRPr lang="es-MX"/>
        </a:p>
      </dgm:t>
    </dgm:pt>
    <dgm:pt modelId="{03C97E81-3E70-4C32-A6B1-55A4790CFF48}" type="pres">
      <dgm:prSet presAssocID="{C35F7023-1A9D-4B56-9C89-0533952E0FCD}" presName="root2" presStyleCnt="0"/>
      <dgm:spPr/>
    </dgm:pt>
    <dgm:pt modelId="{7D73BFBA-F3D6-48F3-AC8B-3BDD3CAC8B77}" type="pres">
      <dgm:prSet presAssocID="{C35F7023-1A9D-4B56-9C89-0533952E0FCD}" presName="LevelTwoTextNode" presStyleLbl="node2" presStyleIdx="0" presStyleCnt="1" custScaleX="169563" custScaleY="261226" custLinFactNeighborX="-55923" custLinFactNeighborY="3170">
        <dgm:presLayoutVars>
          <dgm:chPref val="3"/>
        </dgm:presLayoutVars>
      </dgm:prSet>
      <dgm:spPr/>
      <dgm:t>
        <a:bodyPr/>
        <a:lstStyle/>
        <a:p>
          <a:endParaRPr lang="es-ES"/>
        </a:p>
      </dgm:t>
    </dgm:pt>
    <dgm:pt modelId="{7734DB43-806E-4BD9-B101-2944A180D87E}" type="pres">
      <dgm:prSet presAssocID="{C35F7023-1A9D-4B56-9C89-0533952E0FCD}" presName="level3hierChild" presStyleCnt="0"/>
      <dgm:spPr/>
    </dgm:pt>
    <dgm:pt modelId="{A2F143C0-8564-4E85-B179-E86C7BC2579F}" type="pres">
      <dgm:prSet presAssocID="{FA5D9953-C1CA-461F-B039-D702834701D8}" presName="conn2-1" presStyleLbl="parChTrans1D3" presStyleIdx="0" presStyleCnt="6"/>
      <dgm:spPr/>
      <dgm:t>
        <a:bodyPr/>
        <a:lstStyle/>
        <a:p>
          <a:endParaRPr lang="es-MX"/>
        </a:p>
      </dgm:t>
    </dgm:pt>
    <dgm:pt modelId="{49EE5A45-4726-4994-BC00-B8D3B6F8F021}" type="pres">
      <dgm:prSet presAssocID="{FA5D9953-C1CA-461F-B039-D702834701D8}" presName="connTx" presStyleLbl="parChTrans1D3" presStyleIdx="0" presStyleCnt="6"/>
      <dgm:spPr/>
      <dgm:t>
        <a:bodyPr/>
        <a:lstStyle/>
        <a:p>
          <a:endParaRPr lang="es-MX"/>
        </a:p>
      </dgm:t>
    </dgm:pt>
    <dgm:pt modelId="{07E13ED3-5889-455C-BF56-210D847109AB}" type="pres">
      <dgm:prSet presAssocID="{2DEE903D-5278-46BE-9C98-FDA08970EA0A}" presName="root2" presStyleCnt="0"/>
      <dgm:spPr/>
    </dgm:pt>
    <dgm:pt modelId="{D5EC828A-4B8C-4619-B068-17AE6F222E0C}" type="pres">
      <dgm:prSet presAssocID="{2DEE903D-5278-46BE-9C98-FDA08970EA0A}" presName="LevelTwoTextNode" presStyleLbl="node3" presStyleIdx="0" presStyleCnt="6" custScaleX="136213" custScaleY="133217">
        <dgm:presLayoutVars>
          <dgm:chPref val="3"/>
        </dgm:presLayoutVars>
      </dgm:prSet>
      <dgm:spPr/>
      <dgm:t>
        <a:bodyPr/>
        <a:lstStyle/>
        <a:p>
          <a:endParaRPr lang="es-ES"/>
        </a:p>
      </dgm:t>
    </dgm:pt>
    <dgm:pt modelId="{4271AC44-EE8B-487F-AEFF-E3890814ECFF}" type="pres">
      <dgm:prSet presAssocID="{2DEE903D-5278-46BE-9C98-FDA08970EA0A}" presName="level3hierChild" presStyleCnt="0"/>
      <dgm:spPr/>
    </dgm:pt>
    <dgm:pt modelId="{6C326726-1762-4F98-B220-40333A54FE6D}" type="pres">
      <dgm:prSet presAssocID="{8489503D-DAD5-43D6-A16C-8E994C668970}" presName="conn2-1" presStyleLbl="parChTrans1D3" presStyleIdx="1" presStyleCnt="6"/>
      <dgm:spPr/>
      <dgm:t>
        <a:bodyPr/>
        <a:lstStyle/>
        <a:p>
          <a:endParaRPr lang="es-MX"/>
        </a:p>
      </dgm:t>
    </dgm:pt>
    <dgm:pt modelId="{BE36B18C-DCE3-490C-A783-D511F60604A0}" type="pres">
      <dgm:prSet presAssocID="{8489503D-DAD5-43D6-A16C-8E994C668970}" presName="connTx" presStyleLbl="parChTrans1D3" presStyleIdx="1" presStyleCnt="6"/>
      <dgm:spPr/>
      <dgm:t>
        <a:bodyPr/>
        <a:lstStyle/>
        <a:p>
          <a:endParaRPr lang="es-MX"/>
        </a:p>
      </dgm:t>
    </dgm:pt>
    <dgm:pt modelId="{79112E19-2B20-4740-9031-59A94A175AF2}" type="pres">
      <dgm:prSet presAssocID="{45951B82-0F09-4C4A-B0B3-5CECAE022F61}" presName="root2" presStyleCnt="0"/>
      <dgm:spPr/>
    </dgm:pt>
    <dgm:pt modelId="{859400CB-D01D-4136-9EB9-AD1A3371DC45}" type="pres">
      <dgm:prSet presAssocID="{45951B82-0F09-4C4A-B0B3-5CECAE022F61}" presName="LevelTwoTextNode" presStyleLbl="node3" presStyleIdx="1" presStyleCnt="6" custScaleX="133941" custScaleY="122718">
        <dgm:presLayoutVars>
          <dgm:chPref val="3"/>
        </dgm:presLayoutVars>
      </dgm:prSet>
      <dgm:spPr/>
      <dgm:t>
        <a:bodyPr/>
        <a:lstStyle/>
        <a:p>
          <a:endParaRPr lang="es-ES"/>
        </a:p>
      </dgm:t>
    </dgm:pt>
    <dgm:pt modelId="{6BF23F6E-2B0D-406D-8D99-9628203D50A2}" type="pres">
      <dgm:prSet presAssocID="{45951B82-0F09-4C4A-B0B3-5CECAE022F61}" presName="level3hierChild" presStyleCnt="0"/>
      <dgm:spPr/>
    </dgm:pt>
    <dgm:pt modelId="{2233C0C6-992D-4260-B5AA-489D4515605B}" type="pres">
      <dgm:prSet presAssocID="{258D9475-82D8-44EB-BC88-C5524B5C4923}" presName="conn2-1" presStyleLbl="parChTrans1D3" presStyleIdx="2" presStyleCnt="6"/>
      <dgm:spPr/>
      <dgm:t>
        <a:bodyPr/>
        <a:lstStyle/>
        <a:p>
          <a:endParaRPr lang="es-MX"/>
        </a:p>
      </dgm:t>
    </dgm:pt>
    <dgm:pt modelId="{2F91A146-A341-4AD2-A630-BCC32E40D66B}" type="pres">
      <dgm:prSet presAssocID="{258D9475-82D8-44EB-BC88-C5524B5C4923}" presName="connTx" presStyleLbl="parChTrans1D3" presStyleIdx="2" presStyleCnt="6"/>
      <dgm:spPr/>
      <dgm:t>
        <a:bodyPr/>
        <a:lstStyle/>
        <a:p>
          <a:endParaRPr lang="es-MX"/>
        </a:p>
      </dgm:t>
    </dgm:pt>
    <dgm:pt modelId="{AF75CC74-2847-4C74-B82C-748186D4B441}" type="pres">
      <dgm:prSet presAssocID="{6F54FE6D-CD5F-42F0-AF61-79782A517065}" presName="root2" presStyleCnt="0"/>
      <dgm:spPr/>
    </dgm:pt>
    <dgm:pt modelId="{64C10EA3-B41F-4429-967B-001BDD02AA37}" type="pres">
      <dgm:prSet presAssocID="{6F54FE6D-CD5F-42F0-AF61-79782A517065}" presName="LevelTwoTextNode" presStyleLbl="node3" presStyleIdx="2" presStyleCnt="6" custScaleX="131398" custScaleY="239457">
        <dgm:presLayoutVars>
          <dgm:chPref val="3"/>
        </dgm:presLayoutVars>
      </dgm:prSet>
      <dgm:spPr/>
      <dgm:t>
        <a:bodyPr/>
        <a:lstStyle/>
        <a:p>
          <a:endParaRPr lang="es-MX"/>
        </a:p>
      </dgm:t>
    </dgm:pt>
    <dgm:pt modelId="{35F3B5A2-DFA2-434C-B219-039DC31E8775}" type="pres">
      <dgm:prSet presAssocID="{6F54FE6D-CD5F-42F0-AF61-79782A517065}" presName="level3hierChild" presStyleCnt="0"/>
      <dgm:spPr/>
    </dgm:pt>
    <dgm:pt modelId="{6FCEF0BC-0931-4F79-AD52-CF2A474AA7E4}" type="pres">
      <dgm:prSet presAssocID="{E8F2822E-AC48-4601-A71F-278BE283251A}" presName="conn2-1" presStyleLbl="parChTrans1D3" presStyleIdx="3" presStyleCnt="6"/>
      <dgm:spPr/>
      <dgm:t>
        <a:bodyPr/>
        <a:lstStyle/>
        <a:p>
          <a:endParaRPr lang="es-MX"/>
        </a:p>
      </dgm:t>
    </dgm:pt>
    <dgm:pt modelId="{141642F1-2234-43CF-BB47-B57CA5DDE6B2}" type="pres">
      <dgm:prSet presAssocID="{E8F2822E-AC48-4601-A71F-278BE283251A}" presName="connTx" presStyleLbl="parChTrans1D3" presStyleIdx="3" presStyleCnt="6"/>
      <dgm:spPr/>
      <dgm:t>
        <a:bodyPr/>
        <a:lstStyle/>
        <a:p>
          <a:endParaRPr lang="es-MX"/>
        </a:p>
      </dgm:t>
    </dgm:pt>
    <dgm:pt modelId="{22D03F20-65C6-43EB-82CE-C27C9ED3EBD8}" type="pres">
      <dgm:prSet presAssocID="{BB1F70B2-F5A4-4E67-8B41-4F533057CD6D}" presName="root2" presStyleCnt="0"/>
      <dgm:spPr/>
    </dgm:pt>
    <dgm:pt modelId="{DB4A14E3-E4EB-4C29-AFF2-236DABCA921F}" type="pres">
      <dgm:prSet presAssocID="{BB1F70B2-F5A4-4E67-8B41-4F533057CD6D}" presName="LevelTwoTextNode" presStyleLbl="node3" presStyleIdx="3" presStyleCnt="6" custScaleX="132071" custScaleY="179581">
        <dgm:presLayoutVars>
          <dgm:chPref val="3"/>
        </dgm:presLayoutVars>
      </dgm:prSet>
      <dgm:spPr/>
      <dgm:t>
        <a:bodyPr/>
        <a:lstStyle/>
        <a:p>
          <a:endParaRPr lang="es-MX"/>
        </a:p>
      </dgm:t>
    </dgm:pt>
    <dgm:pt modelId="{95AEF030-A09E-4D84-81E5-60DD25CC73C4}" type="pres">
      <dgm:prSet presAssocID="{BB1F70B2-F5A4-4E67-8B41-4F533057CD6D}" presName="level3hierChild" presStyleCnt="0"/>
      <dgm:spPr/>
    </dgm:pt>
    <dgm:pt modelId="{86B62038-6E72-4739-80D4-883EF0233C97}" type="pres">
      <dgm:prSet presAssocID="{3A94D3AA-ED23-4D36-89AF-7A67D86D0AF8}" presName="conn2-1" presStyleLbl="parChTrans1D3" presStyleIdx="4" presStyleCnt="6"/>
      <dgm:spPr/>
      <dgm:t>
        <a:bodyPr/>
        <a:lstStyle/>
        <a:p>
          <a:endParaRPr lang="es-MX"/>
        </a:p>
      </dgm:t>
    </dgm:pt>
    <dgm:pt modelId="{AC28E47E-C54D-4683-A3D9-1E5A8CEE90BF}" type="pres">
      <dgm:prSet presAssocID="{3A94D3AA-ED23-4D36-89AF-7A67D86D0AF8}" presName="connTx" presStyleLbl="parChTrans1D3" presStyleIdx="4" presStyleCnt="6"/>
      <dgm:spPr/>
      <dgm:t>
        <a:bodyPr/>
        <a:lstStyle/>
        <a:p>
          <a:endParaRPr lang="es-MX"/>
        </a:p>
      </dgm:t>
    </dgm:pt>
    <dgm:pt modelId="{9CC45059-066E-4CA2-AF72-375E05D75C96}" type="pres">
      <dgm:prSet presAssocID="{8E28157D-A819-4166-8246-D676E73BCF85}" presName="root2" presStyleCnt="0"/>
      <dgm:spPr/>
    </dgm:pt>
    <dgm:pt modelId="{6DFB44D9-3EE5-43EC-A296-88E405BE7050}" type="pres">
      <dgm:prSet presAssocID="{8E28157D-A819-4166-8246-D676E73BCF85}" presName="LevelTwoTextNode" presStyleLbl="node3" presStyleIdx="4" presStyleCnt="6" custScaleX="134850" custScaleY="187514">
        <dgm:presLayoutVars>
          <dgm:chPref val="3"/>
        </dgm:presLayoutVars>
      </dgm:prSet>
      <dgm:spPr/>
      <dgm:t>
        <a:bodyPr/>
        <a:lstStyle/>
        <a:p>
          <a:endParaRPr lang="es-MX"/>
        </a:p>
      </dgm:t>
    </dgm:pt>
    <dgm:pt modelId="{B0E0E451-7B31-4999-8BBC-D59120D954D9}" type="pres">
      <dgm:prSet presAssocID="{8E28157D-A819-4166-8246-D676E73BCF85}" presName="level3hierChild" presStyleCnt="0"/>
      <dgm:spPr/>
    </dgm:pt>
    <dgm:pt modelId="{62972A31-ADFA-4058-98AC-F3D22594521C}" type="pres">
      <dgm:prSet presAssocID="{F4B4DF1D-7483-4102-B2F6-A943E59F14DD}" presName="conn2-1" presStyleLbl="parChTrans1D3" presStyleIdx="5" presStyleCnt="6"/>
      <dgm:spPr/>
      <dgm:t>
        <a:bodyPr/>
        <a:lstStyle/>
        <a:p>
          <a:endParaRPr lang="es-MX"/>
        </a:p>
      </dgm:t>
    </dgm:pt>
    <dgm:pt modelId="{EBD8177A-13C7-4915-A5E6-43317C90A4B7}" type="pres">
      <dgm:prSet presAssocID="{F4B4DF1D-7483-4102-B2F6-A943E59F14DD}" presName="connTx" presStyleLbl="parChTrans1D3" presStyleIdx="5" presStyleCnt="6"/>
      <dgm:spPr/>
      <dgm:t>
        <a:bodyPr/>
        <a:lstStyle/>
        <a:p>
          <a:endParaRPr lang="es-MX"/>
        </a:p>
      </dgm:t>
    </dgm:pt>
    <dgm:pt modelId="{4F41A163-860D-4C96-9232-44DD620DA3E0}" type="pres">
      <dgm:prSet presAssocID="{2FFA697F-DDC5-4ADE-9ED0-8689ECF20491}" presName="root2" presStyleCnt="0"/>
      <dgm:spPr/>
    </dgm:pt>
    <dgm:pt modelId="{E2ED47AF-11AD-4CF7-BD7B-76DE0A256FC7}" type="pres">
      <dgm:prSet presAssocID="{2FFA697F-DDC5-4ADE-9ED0-8689ECF20491}" presName="LevelTwoTextNode" presStyleLbl="node3" presStyleIdx="5" presStyleCnt="6" custScaleX="137182">
        <dgm:presLayoutVars>
          <dgm:chPref val="3"/>
        </dgm:presLayoutVars>
      </dgm:prSet>
      <dgm:spPr/>
      <dgm:t>
        <a:bodyPr/>
        <a:lstStyle/>
        <a:p>
          <a:endParaRPr lang="es-MX"/>
        </a:p>
      </dgm:t>
    </dgm:pt>
    <dgm:pt modelId="{FF75755F-41DD-4893-B28B-0731DF651E64}" type="pres">
      <dgm:prSet presAssocID="{2FFA697F-DDC5-4ADE-9ED0-8689ECF20491}" presName="level3hierChild" presStyleCnt="0"/>
      <dgm:spPr/>
    </dgm:pt>
  </dgm:ptLst>
  <dgm:cxnLst>
    <dgm:cxn modelId="{BDEAD566-3F7B-41E5-A8E9-C837303604C4}" type="presOf" srcId="{F4B4DF1D-7483-4102-B2F6-A943E59F14DD}" destId="{EBD8177A-13C7-4915-A5E6-43317C90A4B7}" srcOrd="1" destOrd="0" presId="urn:microsoft.com/office/officeart/2005/8/layout/hierarchy2"/>
    <dgm:cxn modelId="{82D3B717-9A90-4C26-B2D6-0800FE7C93E8}" srcId="{C35F7023-1A9D-4B56-9C89-0533952E0FCD}" destId="{2FFA697F-DDC5-4ADE-9ED0-8689ECF20491}" srcOrd="5" destOrd="0" parTransId="{F4B4DF1D-7483-4102-B2F6-A943E59F14DD}" sibTransId="{B190D5D6-D8C3-438B-8942-2FA059B5A254}"/>
    <dgm:cxn modelId="{C83EC953-3D95-4EB5-825A-EDF98362CA7F}" type="presOf" srcId="{258D9475-82D8-44EB-BC88-C5524B5C4923}" destId="{2F91A146-A341-4AD2-A630-BCC32E40D66B}" srcOrd="1" destOrd="0" presId="urn:microsoft.com/office/officeart/2005/8/layout/hierarchy2"/>
    <dgm:cxn modelId="{17C1657D-74A7-4F19-991E-846BC35ECF56}" type="presOf" srcId="{A5889256-D8D6-4126-B99A-97155E501D80}" destId="{551B6F7F-A902-47C1-9544-AD2E495A5631}" srcOrd="1" destOrd="0" presId="urn:microsoft.com/office/officeart/2005/8/layout/hierarchy2"/>
    <dgm:cxn modelId="{D127C2DF-F416-493D-B229-7CB211CD0AE1}" srcId="{CE4E6501-D644-43E4-A0D3-6F2CB9523F26}" destId="{C35F7023-1A9D-4B56-9C89-0533952E0FCD}" srcOrd="0" destOrd="0" parTransId="{A5889256-D8D6-4126-B99A-97155E501D80}" sibTransId="{9E000224-7E45-4F82-9B73-8D5A6A5B1E19}"/>
    <dgm:cxn modelId="{0555AF09-B07D-4C6E-AEA6-2112D0E0BA55}" type="presOf" srcId="{FA5D9953-C1CA-461F-B039-D702834701D8}" destId="{A2F143C0-8564-4E85-B179-E86C7BC2579F}" srcOrd="0" destOrd="0" presId="urn:microsoft.com/office/officeart/2005/8/layout/hierarchy2"/>
    <dgm:cxn modelId="{8EE33831-C8D7-4423-978A-90B9E80FCC59}" type="presOf" srcId="{3A94D3AA-ED23-4D36-89AF-7A67D86D0AF8}" destId="{AC28E47E-C54D-4683-A3D9-1E5A8CEE90BF}" srcOrd="1" destOrd="0" presId="urn:microsoft.com/office/officeart/2005/8/layout/hierarchy2"/>
    <dgm:cxn modelId="{C66DD364-B86B-4983-B1A9-DF6AB493392F}" type="presOf" srcId="{3A94D3AA-ED23-4D36-89AF-7A67D86D0AF8}" destId="{86B62038-6E72-4739-80D4-883EF0233C97}" srcOrd="0" destOrd="0" presId="urn:microsoft.com/office/officeart/2005/8/layout/hierarchy2"/>
    <dgm:cxn modelId="{191F24BA-9600-481B-BC8A-47D06F8F6033}" type="presOf" srcId="{F4B4DF1D-7483-4102-B2F6-A943E59F14DD}" destId="{62972A31-ADFA-4058-98AC-F3D22594521C}" srcOrd="0" destOrd="0" presId="urn:microsoft.com/office/officeart/2005/8/layout/hierarchy2"/>
    <dgm:cxn modelId="{64E61508-8692-48C8-B6C2-7A6D7940F564}" srcId="{C35F7023-1A9D-4B56-9C89-0533952E0FCD}" destId="{8E28157D-A819-4166-8246-D676E73BCF85}" srcOrd="4" destOrd="0" parTransId="{3A94D3AA-ED23-4D36-89AF-7A67D86D0AF8}" sibTransId="{363A3F0A-6678-4C53-9D73-98CD94003EFD}"/>
    <dgm:cxn modelId="{84FE129E-B017-4BEF-A1CF-BA1E98162290}" type="presOf" srcId="{CE4E6501-D644-43E4-A0D3-6F2CB9523F26}" destId="{FCA0C9FB-1BBC-4180-9D4F-8AEDA3774CCF}" srcOrd="0" destOrd="0" presId="urn:microsoft.com/office/officeart/2005/8/layout/hierarchy2"/>
    <dgm:cxn modelId="{632E32B0-7DC4-4DAA-91A8-5E854CA6BEAA}" type="presOf" srcId="{2F37BBC9-C714-4A90-9444-A703BF94DFE3}" destId="{552953D8-8AEA-4687-A2FC-CB0F22816CCB}" srcOrd="0" destOrd="0" presId="urn:microsoft.com/office/officeart/2005/8/layout/hierarchy2"/>
    <dgm:cxn modelId="{C1C30C36-7A93-4931-967E-C4131FD74663}" srcId="{C35F7023-1A9D-4B56-9C89-0533952E0FCD}" destId="{2DEE903D-5278-46BE-9C98-FDA08970EA0A}" srcOrd="0" destOrd="0" parTransId="{FA5D9953-C1CA-461F-B039-D702834701D8}" sibTransId="{730C12B6-EE2B-422C-8230-E580BC32F093}"/>
    <dgm:cxn modelId="{751526E8-ADD3-4B24-BA8B-E92E79E6B834}" type="presOf" srcId="{A5889256-D8D6-4126-B99A-97155E501D80}" destId="{34264B3B-AD46-4541-8879-1E87D5757534}" srcOrd="0" destOrd="0" presId="urn:microsoft.com/office/officeart/2005/8/layout/hierarchy2"/>
    <dgm:cxn modelId="{A4D32DBC-A34D-48F2-98E6-689F1BEC0475}" srcId="{C35F7023-1A9D-4B56-9C89-0533952E0FCD}" destId="{BB1F70B2-F5A4-4E67-8B41-4F533057CD6D}" srcOrd="3" destOrd="0" parTransId="{E8F2822E-AC48-4601-A71F-278BE283251A}" sibTransId="{AA351E2C-AAC1-4713-9E85-713EE95B9522}"/>
    <dgm:cxn modelId="{1F5FE906-AFAA-4563-B197-CE38E6D366AE}" srcId="{C35F7023-1A9D-4B56-9C89-0533952E0FCD}" destId="{45951B82-0F09-4C4A-B0B3-5CECAE022F61}" srcOrd="1" destOrd="0" parTransId="{8489503D-DAD5-43D6-A16C-8E994C668970}" sibTransId="{4BF79B2F-9CE8-4353-9F87-02C9B2BB79B2}"/>
    <dgm:cxn modelId="{E4F115F8-FDD9-46E3-A601-E53A9E63C671}" srcId="{C35F7023-1A9D-4B56-9C89-0533952E0FCD}" destId="{6F54FE6D-CD5F-42F0-AF61-79782A517065}" srcOrd="2" destOrd="0" parTransId="{258D9475-82D8-44EB-BC88-C5524B5C4923}" sibTransId="{D3673164-4075-456E-8436-DE396E6623CC}"/>
    <dgm:cxn modelId="{382BED49-EAA6-4366-A2E7-B7BC95F9A4A8}" type="presOf" srcId="{2DEE903D-5278-46BE-9C98-FDA08970EA0A}" destId="{D5EC828A-4B8C-4619-B068-17AE6F222E0C}" srcOrd="0" destOrd="0" presId="urn:microsoft.com/office/officeart/2005/8/layout/hierarchy2"/>
    <dgm:cxn modelId="{E68CFACB-8C94-473C-B0E5-DDA2EDABE99A}" type="presOf" srcId="{E8F2822E-AC48-4601-A71F-278BE283251A}" destId="{141642F1-2234-43CF-BB47-B57CA5DDE6B2}" srcOrd="1" destOrd="0" presId="urn:microsoft.com/office/officeart/2005/8/layout/hierarchy2"/>
    <dgm:cxn modelId="{8D6F23D9-DD43-4149-A82E-E9896DE79347}" type="presOf" srcId="{C35F7023-1A9D-4B56-9C89-0533952E0FCD}" destId="{7D73BFBA-F3D6-48F3-AC8B-3BDD3CAC8B77}" srcOrd="0" destOrd="0" presId="urn:microsoft.com/office/officeart/2005/8/layout/hierarchy2"/>
    <dgm:cxn modelId="{076528D9-1D3F-41DD-9D50-6E61CB0237CA}" type="presOf" srcId="{8489503D-DAD5-43D6-A16C-8E994C668970}" destId="{BE36B18C-DCE3-490C-A783-D511F60604A0}" srcOrd="1" destOrd="0" presId="urn:microsoft.com/office/officeart/2005/8/layout/hierarchy2"/>
    <dgm:cxn modelId="{ABC9E130-C715-43AC-8145-0A1C32990A06}" type="presOf" srcId="{FA5D9953-C1CA-461F-B039-D702834701D8}" destId="{49EE5A45-4726-4994-BC00-B8D3B6F8F021}" srcOrd="1" destOrd="0" presId="urn:microsoft.com/office/officeart/2005/8/layout/hierarchy2"/>
    <dgm:cxn modelId="{C958D2CD-A622-429F-8823-A91FF56409D0}" type="presOf" srcId="{258D9475-82D8-44EB-BC88-C5524B5C4923}" destId="{2233C0C6-992D-4260-B5AA-489D4515605B}" srcOrd="0" destOrd="0" presId="urn:microsoft.com/office/officeart/2005/8/layout/hierarchy2"/>
    <dgm:cxn modelId="{BC0DDE6D-7578-481C-BE17-CFAE4695F3F7}" type="presOf" srcId="{BB1F70B2-F5A4-4E67-8B41-4F533057CD6D}" destId="{DB4A14E3-E4EB-4C29-AFF2-236DABCA921F}" srcOrd="0" destOrd="0" presId="urn:microsoft.com/office/officeart/2005/8/layout/hierarchy2"/>
    <dgm:cxn modelId="{05AB5F2B-86EB-4C96-8FDD-8A8E1858AF5E}" type="presOf" srcId="{8489503D-DAD5-43D6-A16C-8E994C668970}" destId="{6C326726-1762-4F98-B220-40333A54FE6D}" srcOrd="0" destOrd="0" presId="urn:microsoft.com/office/officeart/2005/8/layout/hierarchy2"/>
    <dgm:cxn modelId="{B649F816-EB9D-4545-AFFD-A4BCAA43FE57}" srcId="{2F37BBC9-C714-4A90-9444-A703BF94DFE3}" destId="{CE4E6501-D644-43E4-A0D3-6F2CB9523F26}" srcOrd="0" destOrd="0" parTransId="{10A06C4F-A170-4E15-8B12-5515323EB795}" sibTransId="{6157ED6C-2513-4139-9D53-C12C8FCF4772}"/>
    <dgm:cxn modelId="{48F69B5E-E381-4898-8635-A304500ED9E4}" type="presOf" srcId="{2FFA697F-DDC5-4ADE-9ED0-8689ECF20491}" destId="{E2ED47AF-11AD-4CF7-BD7B-76DE0A256FC7}" srcOrd="0" destOrd="0" presId="urn:microsoft.com/office/officeart/2005/8/layout/hierarchy2"/>
    <dgm:cxn modelId="{D3AFAF94-9B34-4A20-B778-388731429236}" type="presOf" srcId="{45951B82-0F09-4C4A-B0B3-5CECAE022F61}" destId="{859400CB-D01D-4136-9EB9-AD1A3371DC45}" srcOrd="0" destOrd="0" presId="urn:microsoft.com/office/officeart/2005/8/layout/hierarchy2"/>
    <dgm:cxn modelId="{6C01E724-025E-4F81-BB3E-D970D22F19B0}" type="presOf" srcId="{6F54FE6D-CD5F-42F0-AF61-79782A517065}" destId="{64C10EA3-B41F-4429-967B-001BDD02AA37}" srcOrd="0" destOrd="0" presId="urn:microsoft.com/office/officeart/2005/8/layout/hierarchy2"/>
    <dgm:cxn modelId="{39A690F7-9EDA-4416-B5C6-908E4AC1FD7A}" type="presOf" srcId="{E8F2822E-AC48-4601-A71F-278BE283251A}" destId="{6FCEF0BC-0931-4F79-AD52-CF2A474AA7E4}" srcOrd="0" destOrd="0" presId="urn:microsoft.com/office/officeart/2005/8/layout/hierarchy2"/>
    <dgm:cxn modelId="{CF0C2106-D6BF-4AFA-9915-D2ADD41F9A38}" type="presOf" srcId="{8E28157D-A819-4166-8246-D676E73BCF85}" destId="{6DFB44D9-3EE5-43EC-A296-88E405BE7050}" srcOrd="0" destOrd="0" presId="urn:microsoft.com/office/officeart/2005/8/layout/hierarchy2"/>
    <dgm:cxn modelId="{FD67CC32-07FE-442C-A472-CD389F84A284}" type="presParOf" srcId="{552953D8-8AEA-4687-A2FC-CB0F22816CCB}" destId="{B285AEC4-581E-4E68-9C8A-513BF56672A6}" srcOrd="0" destOrd="0" presId="urn:microsoft.com/office/officeart/2005/8/layout/hierarchy2"/>
    <dgm:cxn modelId="{FEC00D2E-14D9-442D-8EE0-118ED292300D}" type="presParOf" srcId="{B285AEC4-581E-4E68-9C8A-513BF56672A6}" destId="{FCA0C9FB-1BBC-4180-9D4F-8AEDA3774CCF}" srcOrd="0" destOrd="0" presId="urn:microsoft.com/office/officeart/2005/8/layout/hierarchy2"/>
    <dgm:cxn modelId="{F49A37BE-EB86-408F-8BAB-40CB70BB13D6}" type="presParOf" srcId="{B285AEC4-581E-4E68-9C8A-513BF56672A6}" destId="{91CC87E9-1994-4A6F-997C-0B7637EF6C47}" srcOrd="1" destOrd="0" presId="urn:microsoft.com/office/officeart/2005/8/layout/hierarchy2"/>
    <dgm:cxn modelId="{7F7A4911-7117-4AE0-8B19-7E884F275530}" type="presParOf" srcId="{91CC87E9-1994-4A6F-997C-0B7637EF6C47}" destId="{34264B3B-AD46-4541-8879-1E87D5757534}" srcOrd="0" destOrd="0" presId="urn:microsoft.com/office/officeart/2005/8/layout/hierarchy2"/>
    <dgm:cxn modelId="{7FFF1CDE-B088-44D5-82A8-E4B34285B89A}" type="presParOf" srcId="{34264B3B-AD46-4541-8879-1E87D5757534}" destId="{551B6F7F-A902-47C1-9544-AD2E495A5631}" srcOrd="0" destOrd="0" presId="urn:microsoft.com/office/officeart/2005/8/layout/hierarchy2"/>
    <dgm:cxn modelId="{97500EC1-1875-4285-8A73-1C99A7C87B14}" type="presParOf" srcId="{91CC87E9-1994-4A6F-997C-0B7637EF6C47}" destId="{03C97E81-3E70-4C32-A6B1-55A4790CFF48}" srcOrd="1" destOrd="0" presId="urn:microsoft.com/office/officeart/2005/8/layout/hierarchy2"/>
    <dgm:cxn modelId="{EAD3C2AB-EABB-41C7-929B-21862ECD63C2}" type="presParOf" srcId="{03C97E81-3E70-4C32-A6B1-55A4790CFF48}" destId="{7D73BFBA-F3D6-48F3-AC8B-3BDD3CAC8B77}" srcOrd="0" destOrd="0" presId="urn:microsoft.com/office/officeart/2005/8/layout/hierarchy2"/>
    <dgm:cxn modelId="{7C5A7BFC-BF97-4E50-9A3D-CD1FC58C3AB8}" type="presParOf" srcId="{03C97E81-3E70-4C32-A6B1-55A4790CFF48}" destId="{7734DB43-806E-4BD9-B101-2944A180D87E}" srcOrd="1" destOrd="0" presId="urn:microsoft.com/office/officeart/2005/8/layout/hierarchy2"/>
    <dgm:cxn modelId="{8495A849-0DBB-4137-B74B-CB2F5E73E5CC}" type="presParOf" srcId="{7734DB43-806E-4BD9-B101-2944A180D87E}" destId="{A2F143C0-8564-4E85-B179-E86C7BC2579F}" srcOrd="0" destOrd="0" presId="urn:microsoft.com/office/officeart/2005/8/layout/hierarchy2"/>
    <dgm:cxn modelId="{95EE9F1A-7B00-4CFB-96C6-E65C57E08C9B}" type="presParOf" srcId="{A2F143C0-8564-4E85-B179-E86C7BC2579F}" destId="{49EE5A45-4726-4994-BC00-B8D3B6F8F021}" srcOrd="0" destOrd="0" presId="urn:microsoft.com/office/officeart/2005/8/layout/hierarchy2"/>
    <dgm:cxn modelId="{986D7C9A-D513-470D-88BE-11CBEEC9227F}" type="presParOf" srcId="{7734DB43-806E-4BD9-B101-2944A180D87E}" destId="{07E13ED3-5889-455C-BF56-210D847109AB}" srcOrd="1" destOrd="0" presId="urn:microsoft.com/office/officeart/2005/8/layout/hierarchy2"/>
    <dgm:cxn modelId="{CFF54395-7094-4627-B504-17DF4A0F7338}" type="presParOf" srcId="{07E13ED3-5889-455C-BF56-210D847109AB}" destId="{D5EC828A-4B8C-4619-B068-17AE6F222E0C}" srcOrd="0" destOrd="0" presId="urn:microsoft.com/office/officeart/2005/8/layout/hierarchy2"/>
    <dgm:cxn modelId="{CB7BB081-8FC3-4CFA-9980-812501FB12ED}" type="presParOf" srcId="{07E13ED3-5889-455C-BF56-210D847109AB}" destId="{4271AC44-EE8B-487F-AEFF-E3890814ECFF}" srcOrd="1" destOrd="0" presId="urn:microsoft.com/office/officeart/2005/8/layout/hierarchy2"/>
    <dgm:cxn modelId="{F442773B-544B-4B8C-A8D0-2259CFC966E5}" type="presParOf" srcId="{7734DB43-806E-4BD9-B101-2944A180D87E}" destId="{6C326726-1762-4F98-B220-40333A54FE6D}" srcOrd="2" destOrd="0" presId="urn:microsoft.com/office/officeart/2005/8/layout/hierarchy2"/>
    <dgm:cxn modelId="{83CBDA18-001D-45F7-A881-ED9C4D24F76B}" type="presParOf" srcId="{6C326726-1762-4F98-B220-40333A54FE6D}" destId="{BE36B18C-DCE3-490C-A783-D511F60604A0}" srcOrd="0" destOrd="0" presId="urn:microsoft.com/office/officeart/2005/8/layout/hierarchy2"/>
    <dgm:cxn modelId="{C2806C14-B74B-48F9-BC65-829CAD3F167F}" type="presParOf" srcId="{7734DB43-806E-4BD9-B101-2944A180D87E}" destId="{79112E19-2B20-4740-9031-59A94A175AF2}" srcOrd="3" destOrd="0" presId="urn:microsoft.com/office/officeart/2005/8/layout/hierarchy2"/>
    <dgm:cxn modelId="{1FA055B1-D845-4FA0-8A9A-A9086192B0AE}" type="presParOf" srcId="{79112E19-2B20-4740-9031-59A94A175AF2}" destId="{859400CB-D01D-4136-9EB9-AD1A3371DC45}" srcOrd="0" destOrd="0" presId="urn:microsoft.com/office/officeart/2005/8/layout/hierarchy2"/>
    <dgm:cxn modelId="{60C7D846-A26B-4FFE-B3C4-3CEADFDF3536}" type="presParOf" srcId="{79112E19-2B20-4740-9031-59A94A175AF2}" destId="{6BF23F6E-2B0D-406D-8D99-9628203D50A2}" srcOrd="1" destOrd="0" presId="urn:microsoft.com/office/officeart/2005/8/layout/hierarchy2"/>
    <dgm:cxn modelId="{998AAB04-68F3-4C0C-B12C-3015F38FB52C}" type="presParOf" srcId="{7734DB43-806E-4BD9-B101-2944A180D87E}" destId="{2233C0C6-992D-4260-B5AA-489D4515605B}" srcOrd="4" destOrd="0" presId="urn:microsoft.com/office/officeart/2005/8/layout/hierarchy2"/>
    <dgm:cxn modelId="{F1C2FA50-662C-4547-9C9E-4003038305B8}" type="presParOf" srcId="{2233C0C6-992D-4260-B5AA-489D4515605B}" destId="{2F91A146-A341-4AD2-A630-BCC32E40D66B}" srcOrd="0" destOrd="0" presId="urn:microsoft.com/office/officeart/2005/8/layout/hierarchy2"/>
    <dgm:cxn modelId="{4A3A6DEE-45AD-48A4-83F8-0746CE1E132A}" type="presParOf" srcId="{7734DB43-806E-4BD9-B101-2944A180D87E}" destId="{AF75CC74-2847-4C74-B82C-748186D4B441}" srcOrd="5" destOrd="0" presId="urn:microsoft.com/office/officeart/2005/8/layout/hierarchy2"/>
    <dgm:cxn modelId="{41FAEBB6-9EDD-4BB8-BEF0-F6B26625AE88}" type="presParOf" srcId="{AF75CC74-2847-4C74-B82C-748186D4B441}" destId="{64C10EA3-B41F-4429-967B-001BDD02AA37}" srcOrd="0" destOrd="0" presId="urn:microsoft.com/office/officeart/2005/8/layout/hierarchy2"/>
    <dgm:cxn modelId="{5B0B0ACF-ADCF-418E-A779-95C6D078BF80}" type="presParOf" srcId="{AF75CC74-2847-4C74-B82C-748186D4B441}" destId="{35F3B5A2-DFA2-434C-B219-039DC31E8775}" srcOrd="1" destOrd="0" presId="urn:microsoft.com/office/officeart/2005/8/layout/hierarchy2"/>
    <dgm:cxn modelId="{FC9F59C8-0F95-4A84-B240-D2F7F98D9D22}" type="presParOf" srcId="{7734DB43-806E-4BD9-B101-2944A180D87E}" destId="{6FCEF0BC-0931-4F79-AD52-CF2A474AA7E4}" srcOrd="6" destOrd="0" presId="urn:microsoft.com/office/officeart/2005/8/layout/hierarchy2"/>
    <dgm:cxn modelId="{6099A85C-A9BD-4275-9F3F-7C7BD627FDC2}" type="presParOf" srcId="{6FCEF0BC-0931-4F79-AD52-CF2A474AA7E4}" destId="{141642F1-2234-43CF-BB47-B57CA5DDE6B2}" srcOrd="0" destOrd="0" presId="urn:microsoft.com/office/officeart/2005/8/layout/hierarchy2"/>
    <dgm:cxn modelId="{480758F2-3392-460B-BD60-EC7A4C9228B2}" type="presParOf" srcId="{7734DB43-806E-4BD9-B101-2944A180D87E}" destId="{22D03F20-65C6-43EB-82CE-C27C9ED3EBD8}" srcOrd="7" destOrd="0" presId="urn:microsoft.com/office/officeart/2005/8/layout/hierarchy2"/>
    <dgm:cxn modelId="{69EC7D2B-A6BC-4F49-A29D-C80E3C2AEF8E}" type="presParOf" srcId="{22D03F20-65C6-43EB-82CE-C27C9ED3EBD8}" destId="{DB4A14E3-E4EB-4C29-AFF2-236DABCA921F}" srcOrd="0" destOrd="0" presId="urn:microsoft.com/office/officeart/2005/8/layout/hierarchy2"/>
    <dgm:cxn modelId="{97E2AC66-F951-480D-B3CD-DDD01DE7F959}" type="presParOf" srcId="{22D03F20-65C6-43EB-82CE-C27C9ED3EBD8}" destId="{95AEF030-A09E-4D84-81E5-60DD25CC73C4}" srcOrd="1" destOrd="0" presId="urn:microsoft.com/office/officeart/2005/8/layout/hierarchy2"/>
    <dgm:cxn modelId="{E9150E57-C4CE-41C9-BF7F-6FF62033172E}" type="presParOf" srcId="{7734DB43-806E-4BD9-B101-2944A180D87E}" destId="{86B62038-6E72-4739-80D4-883EF0233C97}" srcOrd="8" destOrd="0" presId="urn:microsoft.com/office/officeart/2005/8/layout/hierarchy2"/>
    <dgm:cxn modelId="{34F83314-9299-4A35-B61C-82917A544FB0}" type="presParOf" srcId="{86B62038-6E72-4739-80D4-883EF0233C97}" destId="{AC28E47E-C54D-4683-A3D9-1E5A8CEE90BF}" srcOrd="0" destOrd="0" presId="urn:microsoft.com/office/officeart/2005/8/layout/hierarchy2"/>
    <dgm:cxn modelId="{873FEF47-0ED3-4B3A-B1A9-DEB16EA2E3A8}" type="presParOf" srcId="{7734DB43-806E-4BD9-B101-2944A180D87E}" destId="{9CC45059-066E-4CA2-AF72-375E05D75C96}" srcOrd="9" destOrd="0" presId="urn:microsoft.com/office/officeart/2005/8/layout/hierarchy2"/>
    <dgm:cxn modelId="{E67B2422-B790-4F72-B2B8-DAB4BC600E35}" type="presParOf" srcId="{9CC45059-066E-4CA2-AF72-375E05D75C96}" destId="{6DFB44D9-3EE5-43EC-A296-88E405BE7050}" srcOrd="0" destOrd="0" presId="urn:microsoft.com/office/officeart/2005/8/layout/hierarchy2"/>
    <dgm:cxn modelId="{D23C151E-DB29-4C93-A2C1-76B7D157759E}" type="presParOf" srcId="{9CC45059-066E-4CA2-AF72-375E05D75C96}" destId="{B0E0E451-7B31-4999-8BBC-D59120D954D9}" srcOrd="1" destOrd="0" presId="urn:microsoft.com/office/officeart/2005/8/layout/hierarchy2"/>
    <dgm:cxn modelId="{F2DDDA89-7918-4AB5-B035-A70F5B822432}" type="presParOf" srcId="{7734DB43-806E-4BD9-B101-2944A180D87E}" destId="{62972A31-ADFA-4058-98AC-F3D22594521C}" srcOrd="10" destOrd="0" presId="urn:microsoft.com/office/officeart/2005/8/layout/hierarchy2"/>
    <dgm:cxn modelId="{76F076B5-9723-4CF2-82BA-2379DDD74CEC}" type="presParOf" srcId="{62972A31-ADFA-4058-98AC-F3D22594521C}" destId="{EBD8177A-13C7-4915-A5E6-43317C90A4B7}" srcOrd="0" destOrd="0" presId="urn:microsoft.com/office/officeart/2005/8/layout/hierarchy2"/>
    <dgm:cxn modelId="{F5B2438E-9C3F-4202-87BA-7F7EE684A0FE}" type="presParOf" srcId="{7734DB43-806E-4BD9-B101-2944A180D87E}" destId="{4F41A163-860D-4C96-9232-44DD620DA3E0}" srcOrd="11" destOrd="0" presId="urn:microsoft.com/office/officeart/2005/8/layout/hierarchy2"/>
    <dgm:cxn modelId="{383BFC93-9088-430A-B97A-B59D6E08F4D0}" type="presParOf" srcId="{4F41A163-860D-4C96-9232-44DD620DA3E0}" destId="{E2ED47AF-11AD-4CF7-BD7B-76DE0A256FC7}" srcOrd="0" destOrd="0" presId="urn:microsoft.com/office/officeart/2005/8/layout/hierarchy2"/>
    <dgm:cxn modelId="{A9EFDFD4-886C-4EB4-A70A-3A837B0FBC44}" type="presParOf" srcId="{4F41A163-860D-4C96-9232-44DD620DA3E0}" destId="{FF75755F-41DD-4893-B28B-0731DF651E64}"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F022A3-990A-4061-AF2A-ABCBF4D9778D}"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7D160014-817F-4EBF-AD5C-ABEEB4222284}">
      <dgm:prSet phldrT="[Texto]"/>
      <dgm:spPr/>
      <dgm:t>
        <a:bodyPr/>
        <a:lstStyle/>
        <a:p>
          <a:r>
            <a:rPr lang="es-ES" b="1" dirty="0" err="1" smtClean="0"/>
            <a:t>The</a:t>
          </a:r>
          <a:r>
            <a:rPr lang="es-ES" b="1" dirty="0" smtClean="0"/>
            <a:t> </a:t>
          </a:r>
          <a:r>
            <a:rPr lang="es-ES" b="1" dirty="0" err="1" smtClean="0"/>
            <a:t>agency’s</a:t>
          </a:r>
          <a:r>
            <a:rPr lang="es-ES" b="1" dirty="0" smtClean="0"/>
            <a:t> </a:t>
          </a:r>
          <a:r>
            <a:rPr lang="es-ES" b="1" dirty="0" err="1" smtClean="0"/>
            <a:t>main</a:t>
          </a:r>
          <a:r>
            <a:rPr lang="es-ES" b="1" dirty="0" smtClean="0"/>
            <a:t> </a:t>
          </a:r>
          <a:r>
            <a:rPr lang="es-ES" b="1" dirty="0" err="1" smtClean="0"/>
            <a:t>goals</a:t>
          </a:r>
          <a:endParaRPr lang="es-ES" b="1" dirty="0"/>
        </a:p>
      </dgm:t>
    </dgm:pt>
    <dgm:pt modelId="{7BBD0D0A-89CB-4E33-8F36-F7F4B33A9C02}" type="parTrans" cxnId="{4122DA81-F849-44DB-AE78-9FB8EB437746}">
      <dgm:prSet/>
      <dgm:spPr/>
      <dgm:t>
        <a:bodyPr/>
        <a:lstStyle/>
        <a:p>
          <a:endParaRPr lang="es-ES"/>
        </a:p>
      </dgm:t>
    </dgm:pt>
    <dgm:pt modelId="{FC63ABF6-FC6D-42C5-A38F-07B9A8FB6AC2}" type="sibTrans" cxnId="{4122DA81-F849-44DB-AE78-9FB8EB437746}">
      <dgm:prSet/>
      <dgm:spPr/>
      <dgm:t>
        <a:bodyPr/>
        <a:lstStyle/>
        <a:p>
          <a:endParaRPr lang="es-ES"/>
        </a:p>
      </dgm:t>
    </dgm:pt>
    <dgm:pt modelId="{F1FD96BD-D569-4320-9C70-831229BD31D4}">
      <dgm:prSet phldrT="[Texto]"/>
      <dgm:spPr/>
      <dgm:t>
        <a:bodyPr/>
        <a:lstStyle/>
        <a:p>
          <a:r>
            <a:rPr lang="en-US" dirty="0" smtClean="0"/>
            <a:t>Increase the rail system operation’s safety, reliability and efficiency </a:t>
          </a:r>
          <a:endParaRPr lang="es-ES" dirty="0"/>
        </a:p>
      </dgm:t>
    </dgm:pt>
    <dgm:pt modelId="{AFA01828-1824-4AE5-82F5-214F08B27CDB}" type="parTrans" cxnId="{9E64D0F3-C936-46F4-AB4B-BE0385200721}">
      <dgm:prSet/>
      <dgm:spPr/>
      <dgm:t>
        <a:bodyPr/>
        <a:lstStyle/>
        <a:p>
          <a:endParaRPr lang="es-ES"/>
        </a:p>
      </dgm:t>
    </dgm:pt>
    <dgm:pt modelId="{E8BAA696-47EA-433E-9440-63124BE7AC9F}" type="sibTrans" cxnId="{9E64D0F3-C936-46F4-AB4B-BE0385200721}">
      <dgm:prSet/>
      <dgm:spPr/>
      <dgm:t>
        <a:bodyPr/>
        <a:lstStyle/>
        <a:p>
          <a:endParaRPr lang="es-ES"/>
        </a:p>
      </dgm:t>
    </dgm:pt>
    <dgm:pt modelId="{46320B0B-4F11-4B0F-BE61-F79D50E04156}">
      <dgm:prSet phldrT="[Texto]"/>
      <dgm:spPr/>
      <dgm:t>
        <a:bodyPr/>
        <a:lstStyle/>
        <a:p>
          <a:r>
            <a:rPr lang="en-US" dirty="0" smtClean="0"/>
            <a:t>Reduce the risks and  number of accidents </a:t>
          </a:r>
          <a:endParaRPr lang="es-ES" dirty="0"/>
        </a:p>
      </dgm:t>
    </dgm:pt>
    <dgm:pt modelId="{CB2D264E-0414-415F-BF71-0675A0AB1860}" type="parTrans" cxnId="{1CCB3184-83D9-4112-AF8D-7744168BF195}">
      <dgm:prSet/>
      <dgm:spPr/>
      <dgm:t>
        <a:bodyPr/>
        <a:lstStyle/>
        <a:p>
          <a:endParaRPr lang="es-ES"/>
        </a:p>
      </dgm:t>
    </dgm:pt>
    <dgm:pt modelId="{1C206E02-8CF1-4FF6-BB19-0EED4824AEBC}" type="sibTrans" cxnId="{1CCB3184-83D9-4112-AF8D-7744168BF195}">
      <dgm:prSet/>
      <dgm:spPr/>
      <dgm:t>
        <a:bodyPr/>
        <a:lstStyle/>
        <a:p>
          <a:endParaRPr lang="es-ES"/>
        </a:p>
      </dgm:t>
    </dgm:pt>
    <dgm:pt modelId="{D53725B5-E2B8-4028-A3F6-68C8A25B72F2}">
      <dgm:prSet phldrT="[Texto]"/>
      <dgm:spPr/>
      <dgm:t>
        <a:bodyPr/>
        <a:lstStyle/>
        <a:p>
          <a:r>
            <a:rPr lang="en-US" dirty="0" smtClean="0"/>
            <a:t>Prepare railway transit studies </a:t>
          </a:r>
          <a:endParaRPr lang="es-ES" dirty="0"/>
        </a:p>
      </dgm:t>
    </dgm:pt>
    <dgm:pt modelId="{B630AB5C-114C-4331-ADAC-B1D98E44DD79}" type="parTrans" cxnId="{BF6737C6-6A58-4D66-85D7-E8BAFE58F834}">
      <dgm:prSet/>
      <dgm:spPr/>
      <dgm:t>
        <a:bodyPr/>
        <a:lstStyle/>
        <a:p>
          <a:endParaRPr lang="es-ES"/>
        </a:p>
      </dgm:t>
    </dgm:pt>
    <dgm:pt modelId="{CDC63CBD-41C1-4426-9D87-764741E12E9B}" type="sibTrans" cxnId="{BF6737C6-6A58-4D66-85D7-E8BAFE58F834}">
      <dgm:prSet/>
      <dgm:spPr/>
      <dgm:t>
        <a:bodyPr/>
        <a:lstStyle/>
        <a:p>
          <a:endParaRPr lang="es-ES"/>
        </a:p>
      </dgm:t>
    </dgm:pt>
    <dgm:pt modelId="{73E4D6A0-7BEA-4D04-9099-CB493F250963}">
      <dgm:prSet phldrT="[Texto]"/>
      <dgm:spPr/>
      <dgm:t>
        <a:bodyPr/>
        <a:lstStyle/>
        <a:p>
          <a:r>
            <a:rPr lang="en-US" dirty="0" smtClean="0"/>
            <a:t>Ensure </a:t>
          </a:r>
          <a:br>
            <a:rPr lang="en-US" dirty="0" smtClean="0"/>
          </a:br>
          <a:r>
            <a:rPr lang="en-US" dirty="0" smtClean="0"/>
            <a:t>the effective exchange </a:t>
          </a:r>
          <a:br>
            <a:rPr lang="en-US" dirty="0" smtClean="0"/>
          </a:br>
          <a:r>
            <a:rPr lang="en-US" dirty="0" smtClean="0"/>
            <a:t>of railway equipment, interline traffic and movements</a:t>
          </a:r>
          <a:endParaRPr lang="es-ES" dirty="0"/>
        </a:p>
      </dgm:t>
    </dgm:pt>
    <dgm:pt modelId="{40D6FF3B-C432-42BA-82D0-777A9657EB27}" type="parTrans" cxnId="{243B92A3-3F6B-4251-82EA-29CB11256BDD}">
      <dgm:prSet/>
      <dgm:spPr/>
      <dgm:t>
        <a:bodyPr/>
        <a:lstStyle/>
        <a:p>
          <a:endParaRPr lang="es-ES" dirty="0"/>
        </a:p>
      </dgm:t>
    </dgm:pt>
    <dgm:pt modelId="{BCED0187-655F-44F3-BB98-74EA1E370321}" type="sibTrans" cxnId="{243B92A3-3F6B-4251-82EA-29CB11256BDD}">
      <dgm:prSet/>
      <dgm:spPr/>
      <dgm:t>
        <a:bodyPr/>
        <a:lstStyle/>
        <a:p>
          <a:endParaRPr lang="es-ES"/>
        </a:p>
      </dgm:t>
    </dgm:pt>
    <dgm:pt modelId="{C0E0B412-6CE3-495E-964D-DC8204CA31BA}">
      <dgm:prSet/>
      <dgm:spPr/>
      <dgm:t>
        <a:bodyPr/>
        <a:lstStyle/>
        <a:p>
          <a:r>
            <a:rPr lang="en-US" dirty="0" smtClean="0"/>
            <a:t>Strengthen </a:t>
          </a:r>
          <a:br>
            <a:rPr lang="en-US" dirty="0" smtClean="0"/>
          </a:br>
          <a:r>
            <a:rPr lang="en-US" dirty="0" smtClean="0"/>
            <a:t>the legal and technical framework </a:t>
          </a:r>
          <a:endParaRPr lang="es-ES" dirty="0"/>
        </a:p>
      </dgm:t>
    </dgm:pt>
    <dgm:pt modelId="{8FBD164B-A399-4D62-A63B-FB414C36C3BE}" type="parTrans" cxnId="{C34B73BF-1955-4AA1-99C8-C84EBEC96912}">
      <dgm:prSet/>
      <dgm:spPr/>
      <dgm:t>
        <a:bodyPr/>
        <a:lstStyle/>
        <a:p>
          <a:endParaRPr lang="es-ES"/>
        </a:p>
      </dgm:t>
    </dgm:pt>
    <dgm:pt modelId="{C1BF2561-A81D-470F-A580-A5F04CE8E0A4}" type="sibTrans" cxnId="{C34B73BF-1955-4AA1-99C8-C84EBEC96912}">
      <dgm:prSet/>
      <dgm:spPr/>
      <dgm:t>
        <a:bodyPr/>
        <a:lstStyle/>
        <a:p>
          <a:endParaRPr lang="es-ES"/>
        </a:p>
      </dgm:t>
    </dgm:pt>
    <dgm:pt modelId="{E1474650-3A93-4B23-A14C-4BE210DC3C57}" type="pres">
      <dgm:prSet presAssocID="{32F022A3-990A-4061-AF2A-ABCBF4D9778D}" presName="Name0" presStyleCnt="0">
        <dgm:presLayoutVars>
          <dgm:chMax val="1"/>
          <dgm:dir/>
          <dgm:animLvl val="ctr"/>
          <dgm:resizeHandles val="exact"/>
        </dgm:presLayoutVars>
      </dgm:prSet>
      <dgm:spPr/>
      <dgm:t>
        <a:bodyPr/>
        <a:lstStyle/>
        <a:p>
          <a:endParaRPr lang="es-MX"/>
        </a:p>
      </dgm:t>
    </dgm:pt>
    <dgm:pt modelId="{84ECE479-4B4B-47FA-A3B9-58B20D8DE15F}" type="pres">
      <dgm:prSet presAssocID="{7D160014-817F-4EBF-AD5C-ABEEB4222284}" presName="centerShape" presStyleLbl="node0" presStyleIdx="0" presStyleCnt="1"/>
      <dgm:spPr/>
      <dgm:t>
        <a:bodyPr/>
        <a:lstStyle/>
        <a:p>
          <a:endParaRPr lang="es-ES"/>
        </a:p>
      </dgm:t>
    </dgm:pt>
    <dgm:pt modelId="{7DFBDB3A-F291-44FA-8913-662C46F6ABA6}" type="pres">
      <dgm:prSet presAssocID="{AFA01828-1824-4AE5-82F5-214F08B27CDB}" presName="parTrans" presStyleLbl="sibTrans2D1" presStyleIdx="0" presStyleCnt="5"/>
      <dgm:spPr/>
      <dgm:t>
        <a:bodyPr/>
        <a:lstStyle/>
        <a:p>
          <a:endParaRPr lang="es-MX"/>
        </a:p>
      </dgm:t>
    </dgm:pt>
    <dgm:pt modelId="{52BE1C19-2E8B-45DE-BC71-A9FC55494FB5}" type="pres">
      <dgm:prSet presAssocID="{AFA01828-1824-4AE5-82F5-214F08B27CDB}" presName="connectorText" presStyleLbl="sibTrans2D1" presStyleIdx="0" presStyleCnt="5"/>
      <dgm:spPr/>
      <dgm:t>
        <a:bodyPr/>
        <a:lstStyle/>
        <a:p>
          <a:endParaRPr lang="es-MX"/>
        </a:p>
      </dgm:t>
    </dgm:pt>
    <dgm:pt modelId="{9A0B831D-13C9-42F6-86C1-834AFF92CD7C}" type="pres">
      <dgm:prSet presAssocID="{F1FD96BD-D569-4320-9C70-831229BD31D4}" presName="node" presStyleLbl="node1" presStyleIdx="0" presStyleCnt="5">
        <dgm:presLayoutVars>
          <dgm:bulletEnabled val="1"/>
        </dgm:presLayoutVars>
      </dgm:prSet>
      <dgm:spPr/>
      <dgm:t>
        <a:bodyPr/>
        <a:lstStyle/>
        <a:p>
          <a:endParaRPr lang="es-ES"/>
        </a:p>
      </dgm:t>
    </dgm:pt>
    <dgm:pt modelId="{FCCE1D79-B6CE-40FA-BBD7-935B79108684}" type="pres">
      <dgm:prSet presAssocID="{CB2D264E-0414-415F-BF71-0675A0AB1860}" presName="parTrans" presStyleLbl="sibTrans2D1" presStyleIdx="1" presStyleCnt="5"/>
      <dgm:spPr/>
      <dgm:t>
        <a:bodyPr/>
        <a:lstStyle/>
        <a:p>
          <a:endParaRPr lang="es-MX"/>
        </a:p>
      </dgm:t>
    </dgm:pt>
    <dgm:pt modelId="{8C486FE9-CC2E-4BC2-A911-E59A7A2471B7}" type="pres">
      <dgm:prSet presAssocID="{CB2D264E-0414-415F-BF71-0675A0AB1860}" presName="connectorText" presStyleLbl="sibTrans2D1" presStyleIdx="1" presStyleCnt="5"/>
      <dgm:spPr/>
      <dgm:t>
        <a:bodyPr/>
        <a:lstStyle/>
        <a:p>
          <a:endParaRPr lang="es-MX"/>
        </a:p>
      </dgm:t>
    </dgm:pt>
    <dgm:pt modelId="{6106494E-F920-460F-998A-2EBC67EF1A27}" type="pres">
      <dgm:prSet presAssocID="{46320B0B-4F11-4B0F-BE61-F79D50E04156}" presName="node" presStyleLbl="node1" presStyleIdx="1" presStyleCnt="5">
        <dgm:presLayoutVars>
          <dgm:bulletEnabled val="1"/>
        </dgm:presLayoutVars>
      </dgm:prSet>
      <dgm:spPr/>
      <dgm:t>
        <a:bodyPr/>
        <a:lstStyle/>
        <a:p>
          <a:endParaRPr lang="es-ES"/>
        </a:p>
      </dgm:t>
    </dgm:pt>
    <dgm:pt modelId="{ACB55D71-48FD-4323-BD95-0AB0C020F4D6}" type="pres">
      <dgm:prSet presAssocID="{8FBD164B-A399-4D62-A63B-FB414C36C3BE}" presName="parTrans" presStyleLbl="sibTrans2D1" presStyleIdx="2" presStyleCnt="5"/>
      <dgm:spPr/>
      <dgm:t>
        <a:bodyPr/>
        <a:lstStyle/>
        <a:p>
          <a:endParaRPr lang="es-MX"/>
        </a:p>
      </dgm:t>
    </dgm:pt>
    <dgm:pt modelId="{DE587871-03D1-4AAE-B031-D7609C84FD28}" type="pres">
      <dgm:prSet presAssocID="{8FBD164B-A399-4D62-A63B-FB414C36C3BE}" presName="connectorText" presStyleLbl="sibTrans2D1" presStyleIdx="2" presStyleCnt="5"/>
      <dgm:spPr/>
      <dgm:t>
        <a:bodyPr/>
        <a:lstStyle/>
        <a:p>
          <a:endParaRPr lang="es-MX"/>
        </a:p>
      </dgm:t>
    </dgm:pt>
    <dgm:pt modelId="{4A6235B3-EF5B-467C-8E39-4E904E105307}" type="pres">
      <dgm:prSet presAssocID="{C0E0B412-6CE3-495E-964D-DC8204CA31BA}" presName="node" presStyleLbl="node1" presStyleIdx="2" presStyleCnt="5">
        <dgm:presLayoutVars>
          <dgm:bulletEnabled val="1"/>
        </dgm:presLayoutVars>
      </dgm:prSet>
      <dgm:spPr/>
      <dgm:t>
        <a:bodyPr/>
        <a:lstStyle/>
        <a:p>
          <a:endParaRPr lang="es-MX"/>
        </a:p>
      </dgm:t>
    </dgm:pt>
    <dgm:pt modelId="{FF4CF864-9DD4-487B-ADC6-8B1AED849671}" type="pres">
      <dgm:prSet presAssocID="{B630AB5C-114C-4331-ADAC-B1D98E44DD79}" presName="parTrans" presStyleLbl="sibTrans2D1" presStyleIdx="3" presStyleCnt="5"/>
      <dgm:spPr/>
      <dgm:t>
        <a:bodyPr/>
        <a:lstStyle/>
        <a:p>
          <a:endParaRPr lang="es-MX"/>
        </a:p>
      </dgm:t>
    </dgm:pt>
    <dgm:pt modelId="{0A13F297-8A86-4232-A9D7-2E3D6A7BC2CB}" type="pres">
      <dgm:prSet presAssocID="{B630AB5C-114C-4331-ADAC-B1D98E44DD79}" presName="connectorText" presStyleLbl="sibTrans2D1" presStyleIdx="3" presStyleCnt="5"/>
      <dgm:spPr/>
      <dgm:t>
        <a:bodyPr/>
        <a:lstStyle/>
        <a:p>
          <a:endParaRPr lang="es-MX"/>
        </a:p>
      </dgm:t>
    </dgm:pt>
    <dgm:pt modelId="{14265FB5-C0BB-46FD-90B7-774C9EEFFCD5}" type="pres">
      <dgm:prSet presAssocID="{D53725B5-E2B8-4028-A3F6-68C8A25B72F2}" presName="node" presStyleLbl="node1" presStyleIdx="3" presStyleCnt="5">
        <dgm:presLayoutVars>
          <dgm:bulletEnabled val="1"/>
        </dgm:presLayoutVars>
      </dgm:prSet>
      <dgm:spPr/>
      <dgm:t>
        <a:bodyPr/>
        <a:lstStyle/>
        <a:p>
          <a:endParaRPr lang="es-ES"/>
        </a:p>
      </dgm:t>
    </dgm:pt>
    <dgm:pt modelId="{2C6A12B2-6368-4528-92B2-060A32F50040}" type="pres">
      <dgm:prSet presAssocID="{40D6FF3B-C432-42BA-82D0-777A9657EB27}" presName="parTrans" presStyleLbl="sibTrans2D1" presStyleIdx="4" presStyleCnt="5"/>
      <dgm:spPr/>
      <dgm:t>
        <a:bodyPr/>
        <a:lstStyle/>
        <a:p>
          <a:endParaRPr lang="es-MX"/>
        </a:p>
      </dgm:t>
    </dgm:pt>
    <dgm:pt modelId="{1F2F1036-1EFD-48CA-8EB6-460D0B987057}" type="pres">
      <dgm:prSet presAssocID="{40D6FF3B-C432-42BA-82D0-777A9657EB27}" presName="connectorText" presStyleLbl="sibTrans2D1" presStyleIdx="4" presStyleCnt="5"/>
      <dgm:spPr/>
      <dgm:t>
        <a:bodyPr/>
        <a:lstStyle/>
        <a:p>
          <a:endParaRPr lang="es-MX"/>
        </a:p>
      </dgm:t>
    </dgm:pt>
    <dgm:pt modelId="{737C82F1-46A9-41AE-9977-15819EBB9039}" type="pres">
      <dgm:prSet presAssocID="{73E4D6A0-7BEA-4D04-9099-CB493F250963}" presName="node" presStyleLbl="node1" presStyleIdx="4" presStyleCnt="5">
        <dgm:presLayoutVars>
          <dgm:bulletEnabled val="1"/>
        </dgm:presLayoutVars>
      </dgm:prSet>
      <dgm:spPr/>
      <dgm:t>
        <a:bodyPr/>
        <a:lstStyle/>
        <a:p>
          <a:endParaRPr lang="es-ES"/>
        </a:p>
      </dgm:t>
    </dgm:pt>
  </dgm:ptLst>
  <dgm:cxnLst>
    <dgm:cxn modelId="{A126A356-C756-4F74-839A-7FEC7CFAC3F1}" type="presOf" srcId="{40D6FF3B-C432-42BA-82D0-777A9657EB27}" destId="{1F2F1036-1EFD-48CA-8EB6-460D0B987057}" srcOrd="1" destOrd="0" presId="urn:microsoft.com/office/officeart/2005/8/layout/radial5"/>
    <dgm:cxn modelId="{D6DA0F0B-2F88-4CB1-B7FB-CF90C96BAF93}" type="presOf" srcId="{B630AB5C-114C-4331-ADAC-B1D98E44DD79}" destId="{0A13F297-8A86-4232-A9D7-2E3D6A7BC2CB}" srcOrd="1" destOrd="0" presId="urn:microsoft.com/office/officeart/2005/8/layout/radial5"/>
    <dgm:cxn modelId="{BF6737C6-6A58-4D66-85D7-E8BAFE58F834}" srcId="{7D160014-817F-4EBF-AD5C-ABEEB4222284}" destId="{D53725B5-E2B8-4028-A3F6-68C8A25B72F2}" srcOrd="3" destOrd="0" parTransId="{B630AB5C-114C-4331-ADAC-B1D98E44DD79}" sibTransId="{CDC63CBD-41C1-4426-9D87-764741E12E9B}"/>
    <dgm:cxn modelId="{428D046C-C6A4-4D62-BC4C-2883C7CD5E8A}" type="presOf" srcId="{CB2D264E-0414-415F-BF71-0675A0AB1860}" destId="{FCCE1D79-B6CE-40FA-BBD7-935B79108684}" srcOrd="0" destOrd="0" presId="urn:microsoft.com/office/officeart/2005/8/layout/radial5"/>
    <dgm:cxn modelId="{16D28BE0-628B-42F0-8E8A-6B76F49F1504}" type="presOf" srcId="{AFA01828-1824-4AE5-82F5-214F08B27CDB}" destId="{7DFBDB3A-F291-44FA-8913-662C46F6ABA6}" srcOrd="0" destOrd="0" presId="urn:microsoft.com/office/officeart/2005/8/layout/radial5"/>
    <dgm:cxn modelId="{4693D66C-A0F8-4127-8C9E-F83B86F647AF}" type="presOf" srcId="{C0E0B412-6CE3-495E-964D-DC8204CA31BA}" destId="{4A6235B3-EF5B-467C-8E39-4E904E105307}" srcOrd="0" destOrd="0" presId="urn:microsoft.com/office/officeart/2005/8/layout/radial5"/>
    <dgm:cxn modelId="{30DA3596-22A5-4C12-B684-9CADF48D0B08}" type="presOf" srcId="{32F022A3-990A-4061-AF2A-ABCBF4D9778D}" destId="{E1474650-3A93-4B23-A14C-4BE210DC3C57}" srcOrd="0" destOrd="0" presId="urn:microsoft.com/office/officeart/2005/8/layout/radial5"/>
    <dgm:cxn modelId="{CA611E0E-E004-4FCE-8607-AF8231CC3E62}" type="presOf" srcId="{CB2D264E-0414-415F-BF71-0675A0AB1860}" destId="{8C486FE9-CC2E-4BC2-A911-E59A7A2471B7}" srcOrd="1" destOrd="0" presId="urn:microsoft.com/office/officeart/2005/8/layout/radial5"/>
    <dgm:cxn modelId="{C3B4B360-A791-4D45-8C79-FD9ED524C84D}" type="presOf" srcId="{73E4D6A0-7BEA-4D04-9099-CB493F250963}" destId="{737C82F1-46A9-41AE-9977-15819EBB9039}" srcOrd="0" destOrd="0" presId="urn:microsoft.com/office/officeart/2005/8/layout/radial5"/>
    <dgm:cxn modelId="{BE813BC2-1E74-44FD-9BA0-BD0FBF2413A0}" type="presOf" srcId="{D53725B5-E2B8-4028-A3F6-68C8A25B72F2}" destId="{14265FB5-C0BB-46FD-90B7-774C9EEFFCD5}" srcOrd="0" destOrd="0" presId="urn:microsoft.com/office/officeart/2005/8/layout/radial5"/>
    <dgm:cxn modelId="{15ED0847-424C-4B89-812A-6E08CEA76448}" type="presOf" srcId="{F1FD96BD-D569-4320-9C70-831229BD31D4}" destId="{9A0B831D-13C9-42F6-86C1-834AFF92CD7C}" srcOrd="0" destOrd="0" presId="urn:microsoft.com/office/officeart/2005/8/layout/radial5"/>
    <dgm:cxn modelId="{1CCB3184-83D9-4112-AF8D-7744168BF195}" srcId="{7D160014-817F-4EBF-AD5C-ABEEB4222284}" destId="{46320B0B-4F11-4B0F-BE61-F79D50E04156}" srcOrd="1" destOrd="0" parTransId="{CB2D264E-0414-415F-BF71-0675A0AB1860}" sibTransId="{1C206E02-8CF1-4FF6-BB19-0EED4824AEBC}"/>
    <dgm:cxn modelId="{95703997-DBCD-44F0-BEF5-C7F46DBDC27E}" type="presOf" srcId="{40D6FF3B-C432-42BA-82D0-777A9657EB27}" destId="{2C6A12B2-6368-4528-92B2-060A32F50040}" srcOrd="0" destOrd="0" presId="urn:microsoft.com/office/officeart/2005/8/layout/radial5"/>
    <dgm:cxn modelId="{58759EC2-7994-46EB-A53A-36A1512E1F85}" type="presOf" srcId="{B630AB5C-114C-4331-ADAC-B1D98E44DD79}" destId="{FF4CF864-9DD4-487B-ADC6-8B1AED849671}" srcOrd="0" destOrd="0" presId="urn:microsoft.com/office/officeart/2005/8/layout/radial5"/>
    <dgm:cxn modelId="{E24531C6-3F3E-4E8E-A49F-5E4A6ED2C5C6}" type="presOf" srcId="{8FBD164B-A399-4D62-A63B-FB414C36C3BE}" destId="{ACB55D71-48FD-4323-BD95-0AB0C020F4D6}" srcOrd="0" destOrd="0" presId="urn:microsoft.com/office/officeart/2005/8/layout/radial5"/>
    <dgm:cxn modelId="{243B92A3-3F6B-4251-82EA-29CB11256BDD}" srcId="{7D160014-817F-4EBF-AD5C-ABEEB4222284}" destId="{73E4D6A0-7BEA-4D04-9099-CB493F250963}" srcOrd="4" destOrd="0" parTransId="{40D6FF3B-C432-42BA-82D0-777A9657EB27}" sibTransId="{BCED0187-655F-44F3-BB98-74EA1E370321}"/>
    <dgm:cxn modelId="{C34B73BF-1955-4AA1-99C8-C84EBEC96912}" srcId="{7D160014-817F-4EBF-AD5C-ABEEB4222284}" destId="{C0E0B412-6CE3-495E-964D-DC8204CA31BA}" srcOrd="2" destOrd="0" parTransId="{8FBD164B-A399-4D62-A63B-FB414C36C3BE}" sibTransId="{C1BF2561-A81D-470F-A580-A5F04CE8E0A4}"/>
    <dgm:cxn modelId="{8D463EBF-7CCD-4C06-AF8D-8626945CE732}" type="presOf" srcId="{46320B0B-4F11-4B0F-BE61-F79D50E04156}" destId="{6106494E-F920-460F-998A-2EBC67EF1A27}" srcOrd="0" destOrd="0" presId="urn:microsoft.com/office/officeart/2005/8/layout/radial5"/>
    <dgm:cxn modelId="{1B1A7D61-D7A6-4F94-8617-22E4F3360C41}" type="presOf" srcId="{AFA01828-1824-4AE5-82F5-214F08B27CDB}" destId="{52BE1C19-2E8B-45DE-BC71-A9FC55494FB5}" srcOrd="1" destOrd="0" presId="urn:microsoft.com/office/officeart/2005/8/layout/radial5"/>
    <dgm:cxn modelId="{7164C26F-2ADF-453C-B561-5A7C6606B787}" type="presOf" srcId="{8FBD164B-A399-4D62-A63B-FB414C36C3BE}" destId="{DE587871-03D1-4AAE-B031-D7609C84FD28}" srcOrd="1" destOrd="0" presId="urn:microsoft.com/office/officeart/2005/8/layout/radial5"/>
    <dgm:cxn modelId="{9E64D0F3-C936-46F4-AB4B-BE0385200721}" srcId="{7D160014-817F-4EBF-AD5C-ABEEB4222284}" destId="{F1FD96BD-D569-4320-9C70-831229BD31D4}" srcOrd="0" destOrd="0" parTransId="{AFA01828-1824-4AE5-82F5-214F08B27CDB}" sibTransId="{E8BAA696-47EA-433E-9440-63124BE7AC9F}"/>
    <dgm:cxn modelId="{4122DA81-F849-44DB-AE78-9FB8EB437746}" srcId="{32F022A3-990A-4061-AF2A-ABCBF4D9778D}" destId="{7D160014-817F-4EBF-AD5C-ABEEB4222284}" srcOrd="0" destOrd="0" parTransId="{7BBD0D0A-89CB-4E33-8F36-F7F4B33A9C02}" sibTransId="{FC63ABF6-FC6D-42C5-A38F-07B9A8FB6AC2}"/>
    <dgm:cxn modelId="{18495849-3096-406C-A6AC-CA3791BBEF30}" type="presOf" srcId="{7D160014-817F-4EBF-AD5C-ABEEB4222284}" destId="{84ECE479-4B4B-47FA-A3B9-58B20D8DE15F}" srcOrd="0" destOrd="0" presId="urn:microsoft.com/office/officeart/2005/8/layout/radial5"/>
    <dgm:cxn modelId="{83D0F4EE-C00C-4989-91F3-9B55F2E24D4A}" type="presParOf" srcId="{E1474650-3A93-4B23-A14C-4BE210DC3C57}" destId="{84ECE479-4B4B-47FA-A3B9-58B20D8DE15F}" srcOrd="0" destOrd="0" presId="urn:microsoft.com/office/officeart/2005/8/layout/radial5"/>
    <dgm:cxn modelId="{6F516FC8-6009-4612-B019-B100682D17B4}" type="presParOf" srcId="{E1474650-3A93-4B23-A14C-4BE210DC3C57}" destId="{7DFBDB3A-F291-44FA-8913-662C46F6ABA6}" srcOrd="1" destOrd="0" presId="urn:microsoft.com/office/officeart/2005/8/layout/radial5"/>
    <dgm:cxn modelId="{11F55E09-35AA-42AD-87E9-D1F274DB2ABA}" type="presParOf" srcId="{7DFBDB3A-F291-44FA-8913-662C46F6ABA6}" destId="{52BE1C19-2E8B-45DE-BC71-A9FC55494FB5}" srcOrd="0" destOrd="0" presId="urn:microsoft.com/office/officeart/2005/8/layout/radial5"/>
    <dgm:cxn modelId="{E6CEFE64-89B2-40A2-9B01-8B40E13828B0}" type="presParOf" srcId="{E1474650-3A93-4B23-A14C-4BE210DC3C57}" destId="{9A0B831D-13C9-42F6-86C1-834AFF92CD7C}" srcOrd="2" destOrd="0" presId="urn:microsoft.com/office/officeart/2005/8/layout/radial5"/>
    <dgm:cxn modelId="{170A73D6-8899-4849-A681-C063A1B40948}" type="presParOf" srcId="{E1474650-3A93-4B23-A14C-4BE210DC3C57}" destId="{FCCE1D79-B6CE-40FA-BBD7-935B79108684}" srcOrd="3" destOrd="0" presId="urn:microsoft.com/office/officeart/2005/8/layout/radial5"/>
    <dgm:cxn modelId="{A97968F1-C1AA-462E-902E-8B317A0C21EA}" type="presParOf" srcId="{FCCE1D79-B6CE-40FA-BBD7-935B79108684}" destId="{8C486FE9-CC2E-4BC2-A911-E59A7A2471B7}" srcOrd="0" destOrd="0" presId="urn:microsoft.com/office/officeart/2005/8/layout/radial5"/>
    <dgm:cxn modelId="{C5D604F0-D14B-417F-A1E7-A44063A8C5A6}" type="presParOf" srcId="{E1474650-3A93-4B23-A14C-4BE210DC3C57}" destId="{6106494E-F920-460F-998A-2EBC67EF1A27}" srcOrd="4" destOrd="0" presId="urn:microsoft.com/office/officeart/2005/8/layout/radial5"/>
    <dgm:cxn modelId="{93C3EC91-05D9-4DC3-B712-76FCC2A82524}" type="presParOf" srcId="{E1474650-3A93-4B23-A14C-4BE210DC3C57}" destId="{ACB55D71-48FD-4323-BD95-0AB0C020F4D6}" srcOrd="5" destOrd="0" presId="urn:microsoft.com/office/officeart/2005/8/layout/radial5"/>
    <dgm:cxn modelId="{D8A4AED8-DA66-4857-A2BF-76F53A610E0D}" type="presParOf" srcId="{ACB55D71-48FD-4323-BD95-0AB0C020F4D6}" destId="{DE587871-03D1-4AAE-B031-D7609C84FD28}" srcOrd="0" destOrd="0" presId="urn:microsoft.com/office/officeart/2005/8/layout/radial5"/>
    <dgm:cxn modelId="{066242DA-C48A-41EA-9482-A6175007DE89}" type="presParOf" srcId="{E1474650-3A93-4B23-A14C-4BE210DC3C57}" destId="{4A6235B3-EF5B-467C-8E39-4E904E105307}" srcOrd="6" destOrd="0" presId="urn:microsoft.com/office/officeart/2005/8/layout/radial5"/>
    <dgm:cxn modelId="{012A148C-889C-4AA6-A2C4-8E3B37B2F41D}" type="presParOf" srcId="{E1474650-3A93-4B23-A14C-4BE210DC3C57}" destId="{FF4CF864-9DD4-487B-ADC6-8B1AED849671}" srcOrd="7" destOrd="0" presId="urn:microsoft.com/office/officeart/2005/8/layout/radial5"/>
    <dgm:cxn modelId="{0EC00006-8DAC-4E0D-B479-869390BAE8AF}" type="presParOf" srcId="{FF4CF864-9DD4-487B-ADC6-8B1AED849671}" destId="{0A13F297-8A86-4232-A9D7-2E3D6A7BC2CB}" srcOrd="0" destOrd="0" presId="urn:microsoft.com/office/officeart/2005/8/layout/radial5"/>
    <dgm:cxn modelId="{D6CE0510-FAA6-4D8F-AE78-E18B24153F5E}" type="presParOf" srcId="{E1474650-3A93-4B23-A14C-4BE210DC3C57}" destId="{14265FB5-C0BB-46FD-90B7-774C9EEFFCD5}" srcOrd="8" destOrd="0" presId="urn:microsoft.com/office/officeart/2005/8/layout/radial5"/>
    <dgm:cxn modelId="{1F495B8D-F70A-4462-89E3-5B4C3EE503AA}" type="presParOf" srcId="{E1474650-3A93-4B23-A14C-4BE210DC3C57}" destId="{2C6A12B2-6368-4528-92B2-060A32F50040}" srcOrd="9" destOrd="0" presId="urn:microsoft.com/office/officeart/2005/8/layout/radial5"/>
    <dgm:cxn modelId="{C88C53D9-F1F7-4A47-A96A-632589641D3F}" type="presParOf" srcId="{2C6A12B2-6368-4528-92B2-060A32F50040}" destId="{1F2F1036-1EFD-48CA-8EB6-460D0B987057}" srcOrd="0" destOrd="0" presId="urn:microsoft.com/office/officeart/2005/8/layout/radial5"/>
    <dgm:cxn modelId="{6D4CB73F-C537-4161-A8E9-113B6CA12B54}" type="presParOf" srcId="{E1474650-3A93-4B23-A14C-4BE210DC3C57}" destId="{737C82F1-46A9-41AE-9977-15819EBB9039}"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CC1F5-E0A0-47B8-B583-5EEC74993733}">
      <dsp:nvSpPr>
        <dsp:cNvPr id="0" name=""/>
        <dsp:cNvSpPr/>
      </dsp:nvSpPr>
      <dsp:spPr>
        <a:xfrm>
          <a:off x="1889324" y="366894"/>
          <a:ext cx="5156483" cy="5156483"/>
        </a:xfrm>
        <a:prstGeom prst="pie">
          <a:avLst>
            <a:gd name="adj1" fmla="val 16200000"/>
            <a:gd name="adj2" fmla="val 198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dirty="0" smtClean="0">
            <a:latin typeface="Calibri" panose="020F0502020204030204" pitchFamily="34" charset="0"/>
          </a:endParaRPr>
        </a:p>
        <a:p>
          <a:pPr lvl="0" algn="l" defTabSz="800100">
            <a:lnSpc>
              <a:spcPct val="90000"/>
            </a:lnSpc>
            <a:spcBef>
              <a:spcPct val="0"/>
            </a:spcBef>
            <a:spcAft>
              <a:spcPct val="35000"/>
            </a:spcAft>
          </a:pPr>
          <a:r>
            <a:rPr lang="en-US" sz="1800" b="1" kern="1200" dirty="0" smtClean="0">
              <a:latin typeface="Calibri" panose="020F0502020204030204" pitchFamily="34" charset="0"/>
            </a:rPr>
            <a:t>Efficient use</a:t>
          </a:r>
        </a:p>
        <a:p>
          <a:pPr lvl="0" algn="l" defTabSz="800100">
            <a:lnSpc>
              <a:spcPct val="90000"/>
            </a:lnSpc>
            <a:spcBef>
              <a:spcPct val="0"/>
            </a:spcBef>
            <a:spcAft>
              <a:spcPct val="35000"/>
            </a:spcAft>
          </a:pPr>
          <a:r>
            <a:rPr lang="en-US" sz="1800" b="1" kern="1200" dirty="0" smtClean="0">
              <a:latin typeface="Calibri" panose="020F0502020204030204" pitchFamily="34" charset="0"/>
            </a:rPr>
            <a:t>of fuel and savings in the emission of greenhouse </a:t>
          </a:r>
          <a:r>
            <a:rPr lang="en-US" sz="1600" b="1" kern="1200" dirty="0" smtClean="0">
              <a:latin typeface="Calibri" panose="020F0502020204030204" pitchFamily="34" charset="0"/>
            </a:rPr>
            <a:t>gases</a:t>
          </a:r>
        </a:p>
      </dsp:txBody>
      <dsp:txXfrm>
        <a:off x="4590339" y="1025574"/>
        <a:ext cx="1350507" cy="1043574"/>
      </dsp:txXfrm>
    </dsp:sp>
    <dsp:sp modelId="{E31E8E65-C9FD-4A23-933F-D45D672E8D17}">
      <dsp:nvSpPr>
        <dsp:cNvPr id="0" name=""/>
        <dsp:cNvSpPr/>
      </dsp:nvSpPr>
      <dsp:spPr>
        <a:xfrm>
          <a:off x="1950711" y="473093"/>
          <a:ext cx="5156483" cy="5156483"/>
        </a:xfrm>
        <a:prstGeom prst="pie">
          <a:avLst>
            <a:gd name="adj1" fmla="val 19800000"/>
            <a:gd name="adj2" fmla="val 18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en-US" sz="1800" b="1" kern="1200" dirty="0" smtClean="0">
              <a:latin typeface="Calibri" panose="020F0502020204030204" pitchFamily="34" charset="0"/>
            </a:rPr>
            <a:t>Consistency in delivery times</a:t>
          </a:r>
          <a:endParaRPr lang="es-MX" sz="1800" b="1" kern="1200" dirty="0">
            <a:latin typeface="Calibri" panose="020F0502020204030204" pitchFamily="34" charset="0"/>
          </a:endParaRPr>
        </a:p>
      </dsp:txBody>
      <dsp:txXfrm>
        <a:off x="5449753" y="2560241"/>
        <a:ext cx="1411894" cy="1012880"/>
      </dsp:txXfrm>
    </dsp:sp>
    <dsp:sp modelId="{B6238DFC-5344-4B35-9D79-F61F70AA30D7}">
      <dsp:nvSpPr>
        <dsp:cNvPr id="0" name=""/>
        <dsp:cNvSpPr/>
      </dsp:nvSpPr>
      <dsp:spPr>
        <a:xfrm>
          <a:off x="1889324" y="579292"/>
          <a:ext cx="5156483" cy="5156483"/>
        </a:xfrm>
        <a:prstGeom prst="pie">
          <a:avLst>
            <a:gd name="adj1" fmla="val 1800000"/>
            <a:gd name="adj2" fmla="val 54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en-US" sz="1800" b="1" kern="1200" dirty="0" smtClean="0">
              <a:latin typeface="Calibri" panose="020F0502020204030204" pitchFamily="34" charset="0"/>
            </a:rPr>
            <a:t>Scale economies development</a:t>
          </a:r>
          <a:endParaRPr lang="es-MX" sz="1800" b="1" kern="1200" dirty="0">
            <a:latin typeface="Calibri" panose="020F0502020204030204" pitchFamily="34" charset="0"/>
          </a:endParaRPr>
        </a:p>
      </dsp:txBody>
      <dsp:txXfrm>
        <a:off x="4590339" y="4064216"/>
        <a:ext cx="1350507" cy="1043574"/>
      </dsp:txXfrm>
    </dsp:sp>
    <dsp:sp modelId="{DD87346C-7094-4029-93DB-B2E6A954A2EC}">
      <dsp:nvSpPr>
        <dsp:cNvPr id="0" name=""/>
        <dsp:cNvSpPr/>
      </dsp:nvSpPr>
      <dsp:spPr>
        <a:xfrm>
          <a:off x="1766550" y="579292"/>
          <a:ext cx="5156483" cy="5156483"/>
        </a:xfrm>
        <a:prstGeom prst="pie">
          <a:avLst>
            <a:gd name="adj1" fmla="val 5400000"/>
            <a:gd name="adj2" fmla="val 90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r" defTabSz="800100">
            <a:lnSpc>
              <a:spcPct val="90000"/>
            </a:lnSpc>
            <a:spcBef>
              <a:spcPct val="0"/>
            </a:spcBef>
            <a:spcAft>
              <a:spcPct val="35000"/>
            </a:spcAft>
          </a:pPr>
          <a:r>
            <a:rPr lang="en-US" sz="1800" b="1" kern="1200" dirty="0" smtClean="0">
              <a:latin typeface="Calibri" panose="020F0502020204030204" pitchFamily="34" charset="0"/>
            </a:rPr>
            <a:t>Traffic reduction </a:t>
          </a:r>
          <a:br>
            <a:rPr lang="en-US" sz="1800" b="1" kern="1200" dirty="0" smtClean="0">
              <a:latin typeface="Calibri" panose="020F0502020204030204" pitchFamily="34" charset="0"/>
            </a:rPr>
          </a:br>
          <a:r>
            <a:rPr lang="en-US" sz="1800" b="1" kern="1200" dirty="0" smtClean="0">
              <a:latin typeface="Calibri" panose="020F0502020204030204" pitchFamily="34" charset="0"/>
            </a:rPr>
            <a:t>on federal highways</a:t>
          </a:r>
          <a:endParaRPr lang="es-MX" sz="1800" b="1" kern="1200" dirty="0">
            <a:latin typeface="Calibri" panose="020F0502020204030204" pitchFamily="34" charset="0"/>
          </a:endParaRPr>
        </a:p>
      </dsp:txBody>
      <dsp:txXfrm>
        <a:off x="2871511" y="4064216"/>
        <a:ext cx="1350507" cy="1043574"/>
      </dsp:txXfrm>
    </dsp:sp>
    <dsp:sp modelId="{0D385B50-6FE6-4CA6-9EB3-60265BB3D7A6}">
      <dsp:nvSpPr>
        <dsp:cNvPr id="0" name=""/>
        <dsp:cNvSpPr/>
      </dsp:nvSpPr>
      <dsp:spPr>
        <a:xfrm>
          <a:off x="1717333" y="473093"/>
          <a:ext cx="5156483" cy="5156483"/>
        </a:xfrm>
        <a:prstGeom prst="pie">
          <a:avLst>
            <a:gd name="adj1" fmla="val 9000000"/>
            <a:gd name="adj2" fmla="val 126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en-US" sz="1800" b="1" kern="1200" dirty="0" smtClean="0">
              <a:latin typeface="Calibri" panose="020F0502020204030204" pitchFamily="34" charset="0"/>
            </a:rPr>
            <a:t>Ability to transport</a:t>
          </a:r>
          <a:br>
            <a:rPr lang="en-US" sz="1800" b="1" kern="1200" dirty="0" smtClean="0">
              <a:latin typeface="Calibri" panose="020F0502020204030204" pitchFamily="34" charset="0"/>
            </a:rPr>
          </a:br>
          <a:r>
            <a:rPr lang="en-US" sz="1800" b="1" kern="1200" dirty="0" smtClean="0">
              <a:latin typeface="Calibri" panose="020F0502020204030204" pitchFamily="34" charset="0"/>
            </a:rPr>
            <a:t> all types of products </a:t>
          </a:r>
          <a:endParaRPr lang="es-MX" sz="1800" b="1" kern="1200" dirty="0">
            <a:latin typeface="Calibri" panose="020F0502020204030204" pitchFamily="34" charset="0"/>
          </a:endParaRPr>
        </a:p>
      </dsp:txBody>
      <dsp:txXfrm>
        <a:off x="1962880" y="2560241"/>
        <a:ext cx="1411894" cy="1012880"/>
      </dsp:txXfrm>
    </dsp:sp>
    <dsp:sp modelId="{66F5A764-5297-4ADE-B69A-CFD40C8B25B6}">
      <dsp:nvSpPr>
        <dsp:cNvPr id="0" name=""/>
        <dsp:cNvSpPr/>
      </dsp:nvSpPr>
      <dsp:spPr>
        <a:xfrm>
          <a:off x="1766550" y="366894"/>
          <a:ext cx="5156483" cy="5156483"/>
        </a:xfrm>
        <a:prstGeom prst="pie">
          <a:avLst>
            <a:gd name="adj1" fmla="val 12600000"/>
            <a:gd name="adj2" fmla="val 162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en-US" sz="1800" b="1" kern="1200" dirty="0" smtClean="0">
              <a:latin typeface="Calibri" panose="020F0502020204030204" pitchFamily="34" charset="0"/>
            </a:rPr>
            <a:t>Low risk </a:t>
          </a:r>
          <a:br>
            <a:rPr lang="en-US" sz="1800" b="1" kern="1200" dirty="0" smtClean="0">
              <a:latin typeface="Calibri" panose="020F0502020204030204" pitchFamily="34" charset="0"/>
            </a:rPr>
          </a:br>
          <a:r>
            <a:rPr lang="en-US" sz="1800" b="1" kern="1200" dirty="0" smtClean="0">
              <a:latin typeface="Calibri" panose="020F0502020204030204" pitchFamily="34" charset="0"/>
            </a:rPr>
            <a:t>of accidents</a:t>
          </a:r>
          <a:endParaRPr lang="es-MX" sz="1800" b="1" kern="1200" dirty="0">
            <a:latin typeface="Calibri" panose="020F0502020204030204" pitchFamily="34" charset="0"/>
          </a:endParaRPr>
        </a:p>
      </dsp:txBody>
      <dsp:txXfrm>
        <a:off x="2871511" y="1025574"/>
        <a:ext cx="1350507" cy="1043574"/>
      </dsp:txXfrm>
    </dsp:sp>
    <dsp:sp modelId="{28015B8E-3674-47C5-8C97-49A2D6D496E4}">
      <dsp:nvSpPr>
        <dsp:cNvPr id="0" name=""/>
        <dsp:cNvSpPr/>
      </dsp:nvSpPr>
      <dsp:spPr>
        <a:xfrm>
          <a:off x="1569925" y="47683"/>
          <a:ext cx="5794905" cy="5794905"/>
        </a:xfrm>
        <a:prstGeom prst="circularArrow">
          <a:avLst>
            <a:gd name="adj1" fmla="val 5085"/>
            <a:gd name="adj2" fmla="val 327528"/>
            <a:gd name="adj3" fmla="val 19472472"/>
            <a:gd name="adj4" fmla="val 16200251"/>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3B5A33-CC0A-49D9-9B5F-875AB0A2E0A4}">
      <dsp:nvSpPr>
        <dsp:cNvPr id="0" name=""/>
        <dsp:cNvSpPr/>
      </dsp:nvSpPr>
      <dsp:spPr>
        <a:xfrm>
          <a:off x="1631311" y="153882"/>
          <a:ext cx="5794905" cy="5794905"/>
        </a:xfrm>
        <a:prstGeom prst="circularArrow">
          <a:avLst>
            <a:gd name="adj1" fmla="val 5085"/>
            <a:gd name="adj2" fmla="val 327528"/>
            <a:gd name="adj3" fmla="val 1472472"/>
            <a:gd name="adj4" fmla="val 198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F3ADB82-D7EB-4DB2-B3CA-ED242FF98B56}">
      <dsp:nvSpPr>
        <dsp:cNvPr id="0" name=""/>
        <dsp:cNvSpPr/>
      </dsp:nvSpPr>
      <dsp:spPr>
        <a:xfrm>
          <a:off x="1569925" y="260081"/>
          <a:ext cx="5794905" cy="5794905"/>
        </a:xfrm>
        <a:prstGeom prst="circularArrow">
          <a:avLst>
            <a:gd name="adj1" fmla="val 5085"/>
            <a:gd name="adj2" fmla="val 327528"/>
            <a:gd name="adj3" fmla="val 5072221"/>
            <a:gd name="adj4" fmla="val 18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2B70C8-2B5C-4FC6-AE35-4EB4002F04D2}">
      <dsp:nvSpPr>
        <dsp:cNvPr id="0" name=""/>
        <dsp:cNvSpPr/>
      </dsp:nvSpPr>
      <dsp:spPr>
        <a:xfrm>
          <a:off x="1447528" y="260081"/>
          <a:ext cx="5794905" cy="5794905"/>
        </a:xfrm>
        <a:prstGeom prst="circularArrow">
          <a:avLst>
            <a:gd name="adj1" fmla="val 5085"/>
            <a:gd name="adj2" fmla="val 327528"/>
            <a:gd name="adj3" fmla="val 8672472"/>
            <a:gd name="adj4" fmla="val 5400251"/>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90B1D2-885B-4045-B122-D27F2060B5B3}">
      <dsp:nvSpPr>
        <dsp:cNvPr id="0" name=""/>
        <dsp:cNvSpPr/>
      </dsp:nvSpPr>
      <dsp:spPr>
        <a:xfrm>
          <a:off x="1398310" y="153882"/>
          <a:ext cx="5794905" cy="5794905"/>
        </a:xfrm>
        <a:prstGeom prst="circularArrow">
          <a:avLst>
            <a:gd name="adj1" fmla="val 5085"/>
            <a:gd name="adj2" fmla="val 327528"/>
            <a:gd name="adj3" fmla="val 12272472"/>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1641F5-4C67-4879-BC63-D1C9A06A45DF}">
      <dsp:nvSpPr>
        <dsp:cNvPr id="0" name=""/>
        <dsp:cNvSpPr/>
      </dsp:nvSpPr>
      <dsp:spPr>
        <a:xfrm>
          <a:off x="1447528" y="47683"/>
          <a:ext cx="5794905" cy="5794905"/>
        </a:xfrm>
        <a:prstGeom prst="circularArrow">
          <a:avLst>
            <a:gd name="adj1" fmla="val 5085"/>
            <a:gd name="adj2" fmla="val 327528"/>
            <a:gd name="adj3" fmla="val 15872221"/>
            <a:gd name="adj4" fmla="val 126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C9FB-1BBC-4180-9D4F-8AEDA3774CCF}">
      <dsp:nvSpPr>
        <dsp:cNvPr id="0" name=""/>
        <dsp:cNvSpPr/>
      </dsp:nvSpPr>
      <dsp:spPr>
        <a:xfrm>
          <a:off x="0" y="1823906"/>
          <a:ext cx="3258673" cy="1261852"/>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s-ES" sz="6400" kern="1200" dirty="0"/>
        </a:p>
      </dsp:txBody>
      <dsp:txXfrm>
        <a:off x="36958" y="1860864"/>
        <a:ext cx="3184757" cy="1187936"/>
      </dsp:txXfrm>
    </dsp:sp>
    <dsp:sp modelId="{34264B3B-AD46-4541-8879-1E87D5757534}">
      <dsp:nvSpPr>
        <dsp:cNvPr id="0" name=""/>
        <dsp:cNvSpPr/>
      </dsp:nvSpPr>
      <dsp:spPr>
        <a:xfrm rot="21599871">
          <a:off x="3258673" y="2446159"/>
          <a:ext cx="250772" cy="17336"/>
        </a:xfrm>
        <a:custGeom>
          <a:avLst/>
          <a:gdLst/>
          <a:ahLst/>
          <a:cxnLst/>
          <a:rect l="0" t="0" r="0" b="0"/>
          <a:pathLst>
            <a:path>
              <a:moveTo>
                <a:pt x="0" y="8668"/>
              </a:moveTo>
              <a:lnTo>
                <a:pt x="250772" y="8668"/>
              </a:lnTo>
            </a:path>
          </a:pathLst>
        </a:custGeom>
        <a:noFill/>
        <a:ln w="25400" cap="flat" cmpd="sng" algn="ctr">
          <a:solidFill>
            <a:schemeClr val="accent1">
              <a:lumMod val="7500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77790" y="2448558"/>
        <a:ext cx="12538" cy="12538"/>
      </dsp:txXfrm>
    </dsp:sp>
    <dsp:sp modelId="{7D73BFBA-F3D6-48F3-AC8B-3BDD3CAC8B77}">
      <dsp:nvSpPr>
        <dsp:cNvPr id="0" name=""/>
        <dsp:cNvSpPr/>
      </dsp:nvSpPr>
      <dsp:spPr>
        <a:xfrm>
          <a:off x="3509446" y="1840948"/>
          <a:ext cx="1593875" cy="1227749"/>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s-ES" sz="6400" kern="1200" dirty="0"/>
        </a:p>
      </dsp:txBody>
      <dsp:txXfrm>
        <a:off x="3545406" y="1876908"/>
        <a:ext cx="1521955" cy="1155829"/>
      </dsp:txXfrm>
    </dsp:sp>
    <dsp:sp modelId="{A2F143C0-8564-4E85-B179-E86C7BC2579F}">
      <dsp:nvSpPr>
        <dsp:cNvPr id="0" name=""/>
        <dsp:cNvSpPr/>
      </dsp:nvSpPr>
      <dsp:spPr>
        <a:xfrm rot="17570908">
          <a:off x="4393097" y="1376198"/>
          <a:ext cx="2322116" cy="17336"/>
        </a:xfrm>
        <a:custGeom>
          <a:avLst/>
          <a:gdLst/>
          <a:ahLst/>
          <a:cxnLst/>
          <a:rect l="0" t="0" r="0" b="0"/>
          <a:pathLst>
            <a:path>
              <a:moveTo>
                <a:pt x="0" y="8668"/>
              </a:moveTo>
              <a:lnTo>
                <a:pt x="2322116" y="8668"/>
              </a:lnTo>
            </a:path>
          </a:pathLst>
        </a:custGeom>
        <a:noFill/>
        <a:ln w="25400" cap="flat" cmpd="sng" algn="ctr">
          <a:solidFill>
            <a:schemeClr val="accent1">
              <a:lumMod val="7500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5496102" y="1326814"/>
        <a:ext cx="116105" cy="116105"/>
      </dsp:txXfrm>
    </dsp:sp>
    <dsp:sp modelId="{D5EC828A-4B8C-4619-B068-17AE6F222E0C}">
      <dsp:nvSpPr>
        <dsp:cNvPr id="0" name=""/>
        <dsp:cNvSpPr/>
      </dsp:nvSpPr>
      <dsp:spPr>
        <a:xfrm>
          <a:off x="6004989" y="1854"/>
          <a:ext cx="1280388" cy="626113"/>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endParaRPr lang="es-ES" sz="3900" kern="1200" dirty="0"/>
        </a:p>
      </dsp:txBody>
      <dsp:txXfrm>
        <a:off x="6023327" y="20192"/>
        <a:ext cx="1243712" cy="589437"/>
      </dsp:txXfrm>
    </dsp:sp>
    <dsp:sp modelId="{6C326726-1762-4F98-B220-40333A54FE6D}">
      <dsp:nvSpPr>
        <dsp:cNvPr id="0" name=""/>
        <dsp:cNvSpPr/>
      </dsp:nvSpPr>
      <dsp:spPr>
        <a:xfrm rot="18093561">
          <a:off x="4692769" y="1712169"/>
          <a:ext cx="1722771" cy="17336"/>
        </a:xfrm>
        <a:custGeom>
          <a:avLst/>
          <a:gdLst/>
          <a:ahLst/>
          <a:cxnLst/>
          <a:rect l="0" t="0" r="0" b="0"/>
          <a:pathLst>
            <a:path>
              <a:moveTo>
                <a:pt x="0" y="8668"/>
              </a:moveTo>
              <a:lnTo>
                <a:pt x="1722771" y="8668"/>
              </a:lnTo>
            </a:path>
          </a:pathLst>
        </a:custGeom>
        <a:noFill/>
        <a:ln w="25400" cap="flat" cmpd="sng" algn="ctr">
          <a:solidFill>
            <a:schemeClr val="accent1">
              <a:lumMod val="7500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5511086" y="1677768"/>
        <a:ext cx="86138" cy="86138"/>
      </dsp:txXfrm>
    </dsp:sp>
    <dsp:sp modelId="{859400CB-D01D-4136-9EB9-AD1A3371DC45}">
      <dsp:nvSpPr>
        <dsp:cNvPr id="0" name=""/>
        <dsp:cNvSpPr/>
      </dsp:nvSpPr>
      <dsp:spPr>
        <a:xfrm>
          <a:off x="6004989" y="698467"/>
          <a:ext cx="1259032" cy="576768"/>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s-ES" sz="3600" kern="1200" dirty="0"/>
        </a:p>
      </dsp:txBody>
      <dsp:txXfrm>
        <a:off x="6021882" y="715360"/>
        <a:ext cx="1225246" cy="542982"/>
      </dsp:txXfrm>
    </dsp:sp>
    <dsp:sp modelId="{2233C0C6-992D-4260-B5AA-489D4515605B}">
      <dsp:nvSpPr>
        <dsp:cNvPr id="0" name=""/>
        <dsp:cNvSpPr/>
      </dsp:nvSpPr>
      <dsp:spPr>
        <a:xfrm rot="19727162">
          <a:off x="5027011" y="2172969"/>
          <a:ext cx="1054287" cy="17336"/>
        </a:xfrm>
        <a:custGeom>
          <a:avLst/>
          <a:gdLst/>
          <a:ahLst/>
          <a:cxnLst/>
          <a:rect l="0" t="0" r="0" b="0"/>
          <a:pathLst>
            <a:path>
              <a:moveTo>
                <a:pt x="0" y="8668"/>
              </a:moveTo>
              <a:lnTo>
                <a:pt x="1054287" y="8668"/>
              </a:lnTo>
            </a:path>
          </a:pathLst>
        </a:custGeom>
        <a:noFill/>
        <a:ln w="25400" cap="flat" cmpd="sng" algn="ctr">
          <a:solidFill>
            <a:schemeClr val="accent1">
              <a:lumMod val="7500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27798" y="2155280"/>
        <a:ext cx="52714" cy="52714"/>
      </dsp:txXfrm>
    </dsp:sp>
    <dsp:sp modelId="{64C10EA3-B41F-4429-967B-001BDD02AA37}">
      <dsp:nvSpPr>
        <dsp:cNvPr id="0" name=""/>
        <dsp:cNvSpPr/>
      </dsp:nvSpPr>
      <dsp:spPr>
        <a:xfrm>
          <a:off x="6004989" y="1345735"/>
          <a:ext cx="1235128" cy="1125436"/>
        </a:xfrm>
        <a:prstGeom prst="roundRect">
          <a:avLst>
            <a:gd name="adj" fmla="val 10000"/>
          </a:avLst>
        </a:prstGeom>
        <a:blipFill rotWithShape="0">
          <a:blip xmlns:r="http://schemas.openxmlformats.org/officeDocument/2006/relationships" r:embed="rId5"/>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s-ES" sz="6400" kern="1200" dirty="0"/>
        </a:p>
      </dsp:txBody>
      <dsp:txXfrm>
        <a:off x="6037952" y="1378698"/>
        <a:ext cx="1169202" cy="1059510"/>
      </dsp:txXfrm>
    </dsp:sp>
    <dsp:sp modelId="{6FCEF0BC-0931-4F79-AD52-CF2A474AA7E4}">
      <dsp:nvSpPr>
        <dsp:cNvPr id="0" name=""/>
        <dsp:cNvSpPr/>
      </dsp:nvSpPr>
      <dsp:spPr>
        <a:xfrm rot="1766302">
          <a:off x="5036482" y="2700584"/>
          <a:ext cx="1035345" cy="17336"/>
        </a:xfrm>
        <a:custGeom>
          <a:avLst/>
          <a:gdLst/>
          <a:ahLst/>
          <a:cxnLst/>
          <a:rect l="0" t="0" r="0" b="0"/>
          <a:pathLst>
            <a:path>
              <a:moveTo>
                <a:pt x="0" y="8668"/>
              </a:moveTo>
              <a:lnTo>
                <a:pt x="1035345" y="8668"/>
              </a:lnTo>
            </a:path>
          </a:pathLst>
        </a:custGeom>
        <a:noFill/>
        <a:ln w="25400" cap="flat" cmpd="sng" algn="ctr">
          <a:solidFill>
            <a:schemeClr val="accent1">
              <a:lumMod val="7500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28271" y="2683368"/>
        <a:ext cx="51767" cy="51767"/>
      </dsp:txXfrm>
    </dsp:sp>
    <dsp:sp modelId="{DB4A14E3-E4EB-4C29-AFF2-236DABCA921F}">
      <dsp:nvSpPr>
        <dsp:cNvPr id="0" name=""/>
        <dsp:cNvSpPr/>
      </dsp:nvSpPr>
      <dsp:spPr>
        <a:xfrm>
          <a:off x="6004989" y="2541670"/>
          <a:ext cx="1241454" cy="844021"/>
        </a:xfrm>
        <a:prstGeom prst="roundRect">
          <a:avLst>
            <a:gd name="adj" fmla="val 10000"/>
          </a:avLst>
        </a:prstGeom>
        <a:blipFill rotWithShape="0">
          <a:blip xmlns:r="http://schemas.openxmlformats.org/officeDocument/2006/relationships" r:embed="rId6"/>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endParaRPr lang="es-ES" sz="5400" kern="1200" dirty="0"/>
        </a:p>
      </dsp:txBody>
      <dsp:txXfrm>
        <a:off x="6029710" y="2566391"/>
        <a:ext cx="1192012" cy="794579"/>
      </dsp:txXfrm>
    </dsp:sp>
    <dsp:sp modelId="{86B62038-6E72-4739-80D4-883EF0233C97}">
      <dsp:nvSpPr>
        <dsp:cNvPr id="0" name=""/>
        <dsp:cNvSpPr/>
      </dsp:nvSpPr>
      <dsp:spPr>
        <a:xfrm rot="3478987">
          <a:off x="4703797" y="3167165"/>
          <a:ext cx="1700715" cy="17336"/>
        </a:xfrm>
        <a:custGeom>
          <a:avLst/>
          <a:gdLst/>
          <a:ahLst/>
          <a:cxnLst/>
          <a:rect l="0" t="0" r="0" b="0"/>
          <a:pathLst>
            <a:path>
              <a:moveTo>
                <a:pt x="0" y="8668"/>
              </a:moveTo>
              <a:lnTo>
                <a:pt x="1700715" y="8668"/>
              </a:lnTo>
            </a:path>
          </a:pathLst>
        </a:custGeom>
        <a:noFill/>
        <a:ln w="25400" cap="flat" cmpd="sng" algn="ctr">
          <a:solidFill>
            <a:schemeClr val="accent1">
              <a:lumMod val="7500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5511637" y="3133316"/>
        <a:ext cx="85035" cy="85035"/>
      </dsp:txXfrm>
    </dsp:sp>
    <dsp:sp modelId="{6DFB44D9-3EE5-43EC-A296-88E405BE7050}">
      <dsp:nvSpPr>
        <dsp:cNvPr id="0" name=""/>
        <dsp:cNvSpPr/>
      </dsp:nvSpPr>
      <dsp:spPr>
        <a:xfrm>
          <a:off x="6004989" y="3456192"/>
          <a:ext cx="1267576" cy="881306"/>
        </a:xfrm>
        <a:prstGeom prst="roundRect">
          <a:avLst>
            <a:gd name="adj" fmla="val 10000"/>
          </a:avLst>
        </a:prstGeom>
        <a:blipFill rotWithShape="0">
          <a:blip xmlns:r="http://schemas.openxmlformats.org/officeDocument/2006/relationships" r:embed="rId7"/>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endParaRPr lang="es-ES" sz="5600" kern="1200" dirty="0"/>
        </a:p>
      </dsp:txBody>
      <dsp:txXfrm>
        <a:off x="6030802" y="3482005"/>
        <a:ext cx="1215950" cy="829680"/>
      </dsp:txXfrm>
    </dsp:sp>
    <dsp:sp modelId="{62972A31-ADFA-4058-98AC-F3D22594521C}">
      <dsp:nvSpPr>
        <dsp:cNvPr id="0" name=""/>
        <dsp:cNvSpPr/>
      </dsp:nvSpPr>
      <dsp:spPr>
        <a:xfrm rot="4056313">
          <a:off x="4370823" y="3540241"/>
          <a:ext cx="2366664" cy="17336"/>
        </a:xfrm>
        <a:custGeom>
          <a:avLst/>
          <a:gdLst/>
          <a:ahLst/>
          <a:cxnLst/>
          <a:rect l="0" t="0" r="0" b="0"/>
          <a:pathLst>
            <a:path>
              <a:moveTo>
                <a:pt x="0" y="8668"/>
              </a:moveTo>
              <a:lnTo>
                <a:pt x="2366664" y="8668"/>
              </a:lnTo>
            </a:path>
          </a:pathLst>
        </a:custGeom>
        <a:noFill/>
        <a:ln w="25400" cap="flat" cmpd="sng" algn="ctr">
          <a:solidFill>
            <a:schemeClr val="accent1">
              <a:lumMod val="7500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5494988" y="3489742"/>
        <a:ext cx="118333" cy="118333"/>
      </dsp:txXfrm>
    </dsp:sp>
    <dsp:sp modelId="{E2ED47AF-11AD-4CF7-BD7B-76DE0A256FC7}">
      <dsp:nvSpPr>
        <dsp:cNvPr id="0" name=""/>
        <dsp:cNvSpPr/>
      </dsp:nvSpPr>
      <dsp:spPr>
        <a:xfrm>
          <a:off x="6004989" y="4407998"/>
          <a:ext cx="1289497" cy="469995"/>
        </a:xfrm>
        <a:prstGeom prst="roundRect">
          <a:avLst>
            <a:gd name="adj" fmla="val 10000"/>
          </a:avLst>
        </a:prstGeom>
        <a:blipFill rotWithShape="0">
          <a:blip xmlns:r="http://schemas.openxmlformats.org/officeDocument/2006/relationships" r:embed="rId8"/>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endParaRPr lang="es-ES" sz="3000" kern="1200" dirty="0"/>
        </a:p>
      </dsp:txBody>
      <dsp:txXfrm>
        <a:off x="6018755" y="4421764"/>
        <a:ext cx="1261965" cy="442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CE479-4B4B-47FA-A3B9-58B20D8DE15F}">
      <dsp:nvSpPr>
        <dsp:cNvPr id="0" name=""/>
        <dsp:cNvSpPr/>
      </dsp:nvSpPr>
      <dsp:spPr>
        <a:xfrm>
          <a:off x="3069328" y="2132953"/>
          <a:ext cx="1286468" cy="12864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err="1" smtClean="0"/>
            <a:t>The</a:t>
          </a:r>
          <a:r>
            <a:rPr lang="es-ES" sz="1600" b="1" kern="1200" dirty="0" smtClean="0"/>
            <a:t> </a:t>
          </a:r>
          <a:r>
            <a:rPr lang="es-ES" sz="1600" b="1" kern="1200" dirty="0" err="1" smtClean="0"/>
            <a:t>agency’s</a:t>
          </a:r>
          <a:r>
            <a:rPr lang="es-ES" sz="1600" b="1" kern="1200" dirty="0" smtClean="0"/>
            <a:t> </a:t>
          </a:r>
          <a:r>
            <a:rPr lang="es-ES" sz="1600" b="1" kern="1200" dirty="0" err="1" smtClean="0"/>
            <a:t>main</a:t>
          </a:r>
          <a:r>
            <a:rPr lang="es-ES" sz="1600" b="1" kern="1200" dirty="0" smtClean="0"/>
            <a:t> </a:t>
          </a:r>
          <a:r>
            <a:rPr lang="es-ES" sz="1600" b="1" kern="1200" dirty="0" err="1" smtClean="0"/>
            <a:t>goals</a:t>
          </a:r>
          <a:endParaRPr lang="es-ES" sz="1600" b="1" kern="1200" dirty="0"/>
        </a:p>
      </dsp:txBody>
      <dsp:txXfrm>
        <a:off x="3257727" y="2321352"/>
        <a:ext cx="909670" cy="909670"/>
      </dsp:txXfrm>
    </dsp:sp>
    <dsp:sp modelId="{7DFBDB3A-F291-44FA-8913-662C46F6ABA6}">
      <dsp:nvSpPr>
        <dsp:cNvPr id="0" name=""/>
        <dsp:cNvSpPr/>
      </dsp:nvSpPr>
      <dsp:spPr>
        <a:xfrm rot="16200000">
          <a:off x="3574797" y="1661517"/>
          <a:ext cx="275530" cy="438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3616127" y="1790567"/>
        <a:ext cx="192871" cy="263158"/>
      </dsp:txXfrm>
    </dsp:sp>
    <dsp:sp modelId="{9A0B831D-13C9-42F6-86C1-834AFF92CD7C}">
      <dsp:nvSpPr>
        <dsp:cNvPr id="0" name=""/>
        <dsp:cNvSpPr/>
      </dsp:nvSpPr>
      <dsp:spPr>
        <a:xfrm>
          <a:off x="2908519" y="4998"/>
          <a:ext cx="1608085" cy="1608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Increase the rail system operation’s safety, reliability and efficiency </a:t>
          </a:r>
          <a:endParaRPr lang="es-ES" sz="1200" kern="1200" dirty="0"/>
        </a:p>
      </dsp:txBody>
      <dsp:txXfrm>
        <a:off x="3144018" y="240497"/>
        <a:ext cx="1137087" cy="1137087"/>
      </dsp:txXfrm>
    </dsp:sp>
    <dsp:sp modelId="{FCCE1D79-B6CE-40FA-BBD7-935B79108684}">
      <dsp:nvSpPr>
        <dsp:cNvPr id="0" name=""/>
        <dsp:cNvSpPr/>
      </dsp:nvSpPr>
      <dsp:spPr>
        <a:xfrm rot="20520000">
          <a:off x="4426345" y="2280203"/>
          <a:ext cx="275530" cy="438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4428368" y="2380695"/>
        <a:ext cx="192871" cy="263158"/>
      </dsp:txXfrm>
    </dsp:sp>
    <dsp:sp modelId="{6106494E-F920-460F-998A-2EBC67EF1A27}">
      <dsp:nvSpPr>
        <dsp:cNvPr id="0" name=""/>
        <dsp:cNvSpPr/>
      </dsp:nvSpPr>
      <dsp:spPr>
        <a:xfrm>
          <a:off x="4779386" y="1364263"/>
          <a:ext cx="1608085" cy="1608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Reduce the risks and  number of accidents </a:t>
          </a:r>
          <a:endParaRPr lang="es-ES" sz="1200" kern="1200" dirty="0"/>
        </a:p>
      </dsp:txBody>
      <dsp:txXfrm>
        <a:off x="5014885" y="1599762"/>
        <a:ext cx="1137087" cy="1137087"/>
      </dsp:txXfrm>
    </dsp:sp>
    <dsp:sp modelId="{ACB55D71-48FD-4323-BD95-0AB0C020F4D6}">
      <dsp:nvSpPr>
        <dsp:cNvPr id="0" name=""/>
        <dsp:cNvSpPr/>
      </dsp:nvSpPr>
      <dsp:spPr>
        <a:xfrm rot="3240000">
          <a:off x="4101082" y="3281258"/>
          <a:ext cx="275530" cy="438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4118119" y="3335542"/>
        <a:ext cx="192871" cy="263158"/>
      </dsp:txXfrm>
    </dsp:sp>
    <dsp:sp modelId="{4A6235B3-EF5B-467C-8E39-4E904E105307}">
      <dsp:nvSpPr>
        <dsp:cNvPr id="0" name=""/>
        <dsp:cNvSpPr/>
      </dsp:nvSpPr>
      <dsp:spPr>
        <a:xfrm>
          <a:off x="4064779" y="3563599"/>
          <a:ext cx="1608085" cy="1608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Strengthen </a:t>
          </a:r>
          <a:br>
            <a:rPr lang="en-US" sz="1200" kern="1200" dirty="0" smtClean="0"/>
          </a:br>
          <a:r>
            <a:rPr lang="en-US" sz="1200" kern="1200" dirty="0" smtClean="0"/>
            <a:t>the legal and technical framework </a:t>
          </a:r>
          <a:endParaRPr lang="es-ES" sz="1200" kern="1200" dirty="0"/>
        </a:p>
      </dsp:txBody>
      <dsp:txXfrm>
        <a:off x="4300278" y="3799098"/>
        <a:ext cx="1137087" cy="1137087"/>
      </dsp:txXfrm>
    </dsp:sp>
    <dsp:sp modelId="{FF4CF864-9DD4-487B-ADC6-8B1AED849671}">
      <dsp:nvSpPr>
        <dsp:cNvPr id="0" name=""/>
        <dsp:cNvSpPr/>
      </dsp:nvSpPr>
      <dsp:spPr>
        <a:xfrm rot="7560000">
          <a:off x="3048511" y="3281258"/>
          <a:ext cx="275530" cy="438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3114133" y="3335542"/>
        <a:ext cx="192871" cy="263158"/>
      </dsp:txXfrm>
    </dsp:sp>
    <dsp:sp modelId="{14265FB5-C0BB-46FD-90B7-774C9EEFFCD5}">
      <dsp:nvSpPr>
        <dsp:cNvPr id="0" name=""/>
        <dsp:cNvSpPr/>
      </dsp:nvSpPr>
      <dsp:spPr>
        <a:xfrm>
          <a:off x="1752260" y="3563599"/>
          <a:ext cx="1608085" cy="1608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Prepare railway transit studies </a:t>
          </a:r>
          <a:endParaRPr lang="es-ES" sz="1200" kern="1200" dirty="0"/>
        </a:p>
      </dsp:txBody>
      <dsp:txXfrm>
        <a:off x="1987759" y="3799098"/>
        <a:ext cx="1137087" cy="1137087"/>
      </dsp:txXfrm>
    </dsp:sp>
    <dsp:sp modelId="{2C6A12B2-6368-4528-92B2-060A32F50040}">
      <dsp:nvSpPr>
        <dsp:cNvPr id="0" name=""/>
        <dsp:cNvSpPr/>
      </dsp:nvSpPr>
      <dsp:spPr>
        <a:xfrm rot="11880000">
          <a:off x="2723248" y="2280203"/>
          <a:ext cx="275530" cy="438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dirty="0"/>
        </a:p>
      </dsp:txBody>
      <dsp:txXfrm rot="10800000">
        <a:off x="2803884" y="2380695"/>
        <a:ext cx="192871" cy="263158"/>
      </dsp:txXfrm>
    </dsp:sp>
    <dsp:sp modelId="{737C82F1-46A9-41AE-9977-15819EBB9039}">
      <dsp:nvSpPr>
        <dsp:cNvPr id="0" name=""/>
        <dsp:cNvSpPr/>
      </dsp:nvSpPr>
      <dsp:spPr>
        <a:xfrm>
          <a:off x="1037652" y="1364263"/>
          <a:ext cx="1608085" cy="16080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Ensure </a:t>
          </a:r>
          <a:br>
            <a:rPr lang="en-US" sz="1200" kern="1200" dirty="0" smtClean="0"/>
          </a:br>
          <a:r>
            <a:rPr lang="en-US" sz="1200" kern="1200" dirty="0" smtClean="0"/>
            <a:t>the effective exchange </a:t>
          </a:r>
          <a:br>
            <a:rPr lang="en-US" sz="1200" kern="1200" dirty="0" smtClean="0"/>
          </a:br>
          <a:r>
            <a:rPr lang="en-US" sz="1200" kern="1200" dirty="0" smtClean="0"/>
            <a:t>of railway equipment, interline traffic and movements</a:t>
          </a:r>
          <a:endParaRPr lang="es-ES" sz="1200" kern="1200" dirty="0"/>
        </a:p>
      </dsp:txBody>
      <dsp:txXfrm>
        <a:off x="1273151" y="1599762"/>
        <a:ext cx="1137087" cy="113708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275" cy="49667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862" y="0"/>
            <a:ext cx="2946275" cy="496671"/>
          </a:xfrm>
          <a:prstGeom prst="rect">
            <a:avLst/>
          </a:prstGeom>
        </p:spPr>
        <p:txBody>
          <a:bodyPr vert="horz" lIns="91440" tIns="45720" rIns="91440" bIns="45720" rtlCol="0"/>
          <a:lstStyle>
            <a:lvl1pPr algn="r">
              <a:defRPr sz="1200"/>
            </a:lvl1pPr>
          </a:lstStyle>
          <a:p>
            <a:fld id="{85D14D74-318F-4D7A-B817-6D73E2B59B8B}" type="datetimeFigureOut">
              <a:rPr lang="en-US" smtClean="0"/>
              <a:pPr/>
              <a:t>5/8/2018</a:t>
            </a:fld>
            <a:endParaRPr lang="en-US" dirty="0"/>
          </a:p>
        </p:txBody>
      </p:sp>
      <p:sp>
        <p:nvSpPr>
          <p:cNvPr id="4" name="Footer Placeholder 3"/>
          <p:cNvSpPr>
            <a:spLocks noGrp="1"/>
          </p:cNvSpPr>
          <p:nvPr>
            <p:ph type="ftr" sz="quarter" idx="2"/>
          </p:nvPr>
        </p:nvSpPr>
        <p:spPr>
          <a:xfrm>
            <a:off x="1" y="9428272"/>
            <a:ext cx="2946275" cy="49667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862" y="9428272"/>
            <a:ext cx="2946275" cy="496671"/>
          </a:xfrm>
          <a:prstGeom prst="rect">
            <a:avLst/>
          </a:prstGeom>
        </p:spPr>
        <p:txBody>
          <a:bodyPr vert="horz" lIns="91440" tIns="45720" rIns="91440" bIns="45720" rtlCol="0" anchor="b"/>
          <a:lstStyle>
            <a:lvl1pPr algn="r">
              <a:defRPr sz="1200"/>
            </a:lvl1pPr>
          </a:lstStyle>
          <a:p>
            <a:fld id="{FC599F67-4984-483C-AEBE-6012089331B4}" type="slidenum">
              <a:rPr lang="en-US" smtClean="0"/>
              <a:pPr/>
              <a:t>‹Nº›</a:t>
            </a:fld>
            <a:endParaRPr lang="en-US" dirty="0"/>
          </a:p>
        </p:txBody>
      </p:sp>
    </p:spTree>
    <p:extLst>
      <p:ext uri="{BB962C8B-B14F-4D97-AF65-F5344CB8AC3E}">
        <p14:creationId xmlns:p14="http://schemas.microsoft.com/office/powerpoint/2010/main" val="676383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3176" tIns="46588" rIns="93176" bIns="46588" rtlCol="0"/>
          <a:lstStyle>
            <a:lvl1pPr algn="l">
              <a:defRPr sz="1200"/>
            </a:lvl1pPr>
          </a:lstStyle>
          <a:p>
            <a:endParaRPr lang="en-US" dirty="0"/>
          </a:p>
        </p:txBody>
      </p:sp>
      <p:sp>
        <p:nvSpPr>
          <p:cNvPr id="3" name="Date Placeholder 2"/>
          <p:cNvSpPr>
            <a:spLocks noGrp="1"/>
          </p:cNvSpPr>
          <p:nvPr>
            <p:ph type="dt" idx="1"/>
          </p:nvPr>
        </p:nvSpPr>
        <p:spPr>
          <a:xfrm>
            <a:off x="3850444" y="0"/>
            <a:ext cx="2945659" cy="496332"/>
          </a:xfrm>
          <a:prstGeom prst="rect">
            <a:avLst/>
          </a:prstGeom>
        </p:spPr>
        <p:txBody>
          <a:bodyPr vert="horz" lIns="93176" tIns="46588" rIns="93176" bIns="46588" rtlCol="0"/>
          <a:lstStyle>
            <a:lvl1pPr algn="r">
              <a:defRPr sz="1200"/>
            </a:lvl1pPr>
          </a:lstStyle>
          <a:p>
            <a:fld id="{DA7D62AA-3909-45CA-B8D6-E1113F2468AC}" type="datetimeFigureOut">
              <a:rPr lang="en-US" smtClean="0"/>
              <a:pPr/>
              <a:t>5/8/2018</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76" tIns="46588" rIns="93176" bIns="46588" rtlCol="0" anchor="ctr"/>
          <a:lstStyle/>
          <a:p>
            <a:endParaRPr lang="en-US"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3176" tIns="46588" rIns="93176" bIns="465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3176" tIns="46588" rIns="93176"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3176" tIns="46588" rIns="93176" bIns="46588" rtlCol="0" anchor="b"/>
          <a:lstStyle>
            <a:lvl1pPr algn="r">
              <a:defRPr sz="1200"/>
            </a:lvl1pPr>
          </a:lstStyle>
          <a:p>
            <a:fld id="{5E8E7997-38B7-4D8B-BD4E-26CC8BE1DCB1}" type="slidenum">
              <a:rPr lang="en-US" smtClean="0"/>
              <a:pPr/>
              <a:t>‹Nº›</a:t>
            </a:fld>
            <a:endParaRPr lang="en-US" dirty="0"/>
          </a:p>
        </p:txBody>
      </p:sp>
    </p:spTree>
    <p:extLst>
      <p:ext uri="{BB962C8B-B14F-4D97-AF65-F5344CB8AC3E}">
        <p14:creationId xmlns:p14="http://schemas.microsoft.com/office/powerpoint/2010/main" val="3740041595"/>
      </p:ext>
    </p:extLst>
  </p:cSld>
  <p:clrMap bg1="lt1" tx1="dk1" bg2="lt2" tx2="dk2" accent1="accent1" accent2="accent2" accent3="accent3" accent4="accent4" accent5="accent5" accent6="accent6" hlink="hlink" folHlink="folHlink"/>
  <p:notesStyle>
    <a:lvl1pPr marL="0" algn="l" defTabSz="914047" rtl="0" eaLnBrk="1" latinLnBrk="0" hangingPunct="1">
      <a:defRPr sz="1200" kern="1200">
        <a:solidFill>
          <a:schemeClr val="tx1"/>
        </a:solidFill>
        <a:latin typeface="+mn-lt"/>
        <a:ea typeface="+mn-ea"/>
        <a:cs typeface="+mn-cs"/>
      </a:defRPr>
    </a:lvl1pPr>
    <a:lvl2pPr marL="457023" algn="l" defTabSz="914047" rtl="0" eaLnBrk="1" latinLnBrk="0" hangingPunct="1">
      <a:defRPr sz="1200" kern="1200">
        <a:solidFill>
          <a:schemeClr val="tx1"/>
        </a:solidFill>
        <a:latin typeface="+mn-lt"/>
        <a:ea typeface="+mn-ea"/>
        <a:cs typeface="+mn-cs"/>
      </a:defRPr>
    </a:lvl2pPr>
    <a:lvl3pPr marL="914047" algn="l" defTabSz="914047" rtl="0" eaLnBrk="1" latinLnBrk="0" hangingPunct="1">
      <a:defRPr sz="1200" kern="1200">
        <a:solidFill>
          <a:schemeClr val="tx1"/>
        </a:solidFill>
        <a:latin typeface="+mn-lt"/>
        <a:ea typeface="+mn-ea"/>
        <a:cs typeface="+mn-cs"/>
      </a:defRPr>
    </a:lvl3pPr>
    <a:lvl4pPr marL="1371070" algn="l" defTabSz="914047" rtl="0" eaLnBrk="1" latinLnBrk="0" hangingPunct="1">
      <a:defRPr sz="1200" kern="1200">
        <a:solidFill>
          <a:schemeClr val="tx1"/>
        </a:solidFill>
        <a:latin typeface="+mn-lt"/>
        <a:ea typeface="+mn-ea"/>
        <a:cs typeface="+mn-cs"/>
      </a:defRPr>
    </a:lvl4pPr>
    <a:lvl5pPr marL="1828093" algn="l" defTabSz="914047" rtl="0" eaLnBrk="1" latinLnBrk="0" hangingPunct="1">
      <a:defRPr sz="1200" kern="1200">
        <a:solidFill>
          <a:schemeClr val="tx1"/>
        </a:solidFill>
        <a:latin typeface="+mn-lt"/>
        <a:ea typeface="+mn-ea"/>
        <a:cs typeface="+mn-cs"/>
      </a:defRPr>
    </a:lvl5pPr>
    <a:lvl6pPr marL="2285117" algn="l" defTabSz="914047" rtl="0" eaLnBrk="1" latinLnBrk="0" hangingPunct="1">
      <a:defRPr sz="1200" kern="1200">
        <a:solidFill>
          <a:schemeClr val="tx1"/>
        </a:solidFill>
        <a:latin typeface="+mn-lt"/>
        <a:ea typeface="+mn-ea"/>
        <a:cs typeface="+mn-cs"/>
      </a:defRPr>
    </a:lvl6pPr>
    <a:lvl7pPr marL="2742140" algn="l" defTabSz="914047" rtl="0" eaLnBrk="1" latinLnBrk="0" hangingPunct="1">
      <a:defRPr sz="1200" kern="1200">
        <a:solidFill>
          <a:schemeClr val="tx1"/>
        </a:solidFill>
        <a:latin typeface="+mn-lt"/>
        <a:ea typeface="+mn-ea"/>
        <a:cs typeface="+mn-cs"/>
      </a:defRPr>
    </a:lvl7pPr>
    <a:lvl8pPr marL="3199163" algn="l" defTabSz="914047" rtl="0" eaLnBrk="1" latinLnBrk="0" hangingPunct="1">
      <a:defRPr sz="1200" kern="1200">
        <a:solidFill>
          <a:schemeClr val="tx1"/>
        </a:solidFill>
        <a:latin typeface="+mn-lt"/>
        <a:ea typeface="+mn-ea"/>
        <a:cs typeface="+mn-cs"/>
      </a:defRPr>
    </a:lvl8pPr>
    <a:lvl9pPr marL="3656187" algn="l" defTabSz="9140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1</a:t>
            </a:fld>
            <a:endParaRPr lang="en-US" dirty="0"/>
          </a:p>
        </p:txBody>
      </p:sp>
    </p:spTree>
    <p:extLst>
      <p:ext uri="{BB962C8B-B14F-4D97-AF65-F5344CB8AC3E}">
        <p14:creationId xmlns:p14="http://schemas.microsoft.com/office/powerpoint/2010/main" val="260086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normAutofit/>
          </a:bodyPr>
          <a:lstStyle/>
          <a:p>
            <a:pPr marL="228600" lvl="0" indent="-228600">
              <a:buFont typeface="Arial" pitchFamily="34" charset="0"/>
              <a:buChar char="•"/>
            </a:pPr>
            <a:r>
              <a:rPr lang="en-US" sz="1200" kern="1200" dirty="0" smtClean="0">
                <a:solidFill>
                  <a:schemeClr val="tx1"/>
                </a:solidFill>
                <a:effectLst/>
                <a:latin typeface="+mn-lt"/>
                <a:ea typeface="+mn-ea"/>
                <a:cs typeface="+mn-cs"/>
              </a:rPr>
              <a:t>The train is considered a very safe transport in Mexico and worldwide. </a:t>
            </a:r>
            <a:endParaRPr lang="es-MX" sz="1100" kern="1200" dirty="0" smtClean="0">
              <a:solidFill>
                <a:schemeClr val="tx1"/>
              </a:solidFill>
              <a:effectLst/>
              <a:latin typeface="+mn-lt"/>
              <a:ea typeface="+mn-ea"/>
              <a:cs typeface="+mn-cs"/>
            </a:endParaRPr>
          </a:p>
          <a:p>
            <a:pPr marL="228600" lvl="0" indent="-228600">
              <a:buFont typeface="Arial" pitchFamily="34" charset="0"/>
              <a:buChar char="•"/>
            </a:pPr>
            <a:r>
              <a:rPr lang="en-US" sz="1200" kern="1200" dirty="0" smtClean="0">
                <a:solidFill>
                  <a:schemeClr val="tx1"/>
                </a:solidFill>
                <a:effectLst/>
                <a:latin typeface="+mn-lt"/>
                <a:ea typeface="+mn-ea"/>
                <a:cs typeface="+mn-cs"/>
              </a:rPr>
              <a:t>KCSM keeps a 99.98 % of security record. </a:t>
            </a:r>
            <a:endParaRPr lang="es-MX" sz="1100" kern="1200" dirty="0" smtClean="0">
              <a:solidFill>
                <a:schemeClr val="tx1"/>
              </a:solidFill>
              <a:effectLst/>
              <a:latin typeface="+mn-lt"/>
              <a:ea typeface="+mn-ea"/>
              <a:cs typeface="+mn-cs"/>
            </a:endParaRPr>
          </a:p>
          <a:p>
            <a:pPr marL="228600" lvl="0" indent="-228600">
              <a:buFont typeface="Arial" pitchFamily="34" charset="0"/>
              <a:buChar char="•"/>
            </a:pPr>
            <a:r>
              <a:rPr lang="en-US" sz="1200" kern="1200" dirty="0" smtClean="0">
                <a:solidFill>
                  <a:schemeClr val="tx1"/>
                </a:solidFill>
                <a:effectLst/>
                <a:latin typeface="+mn-lt"/>
                <a:ea typeface="+mn-ea"/>
                <a:cs typeface="+mn-cs"/>
              </a:rPr>
              <a:t>The company invests important amounts of financial and human resources in the security of its net.</a:t>
            </a:r>
          </a:p>
          <a:p>
            <a:pPr marL="228600" lvl="0" indent="-228600">
              <a:buFont typeface="Arial" pitchFamily="34" charset="0"/>
              <a:buChar char="•"/>
            </a:pPr>
            <a:r>
              <a:rPr lang="en-US" sz="1200" kern="1200" dirty="0" smtClean="0">
                <a:solidFill>
                  <a:schemeClr val="tx1"/>
                </a:solidFill>
                <a:effectLst/>
                <a:latin typeface="+mn-lt"/>
                <a:ea typeface="+mn-ea"/>
                <a:cs typeface="+mn-cs"/>
              </a:rPr>
              <a:t>Each railway has a security model which includes filters, technology, guardians in dense settlements, hidden filters and monitoring using “security apps”.</a:t>
            </a:r>
            <a:endParaRPr lang="es-MX" sz="1100" kern="1200" dirty="0" smtClean="0">
              <a:solidFill>
                <a:schemeClr val="tx1"/>
              </a:solidFill>
              <a:effectLst/>
              <a:latin typeface="+mn-lt"/>
              <a:ea typeface="+mn-ea"/>
              <a:cs typeface="+mn-cs"/>
            </a:endParaRPr>
          </a:p>
          <a:p>
            <a:pPr marL="228600" lvl="0" indent="-228600">
              <a:buFont typeface="Arial" pitchFamily="34" charset="0"/>
              <a:buChar char="•"/>
            </a:pPr>
            <a:r>
              <a:rPr lang="en-US" sz="1200" kern="1200" dirty="0" smtClean="0">
                <a:solidFill>
                  <a:schemeClr val="tx1"/>
                </a:solidFill>
                <a:effectLst/>
                <a:latin typeface="+mn-lt"/>
                <a:ea typeface="+mn-ea"/>
                <a:cs typeface="+mn-cs"/>
              </a:rPr>
              <a:t>The security in our railway system is been strengthen through:</a:t>
            </a:r>
            <a:endParaRPr lang="es-MX" sz="1100" kern="1200" dirty="0" smtClean="0">
              <a:solidFill>
                <a:schemeClr val="tx1"/>
              </a:solidFill>
              <a:effectLst/>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Constant due diligence</a:t>
            </a:r>
            <a:endParaRPr lang="es-MX" sz="1100" kern="1200" dirty="0" smtClean="0">
              <a:solidFill>
                <a:schemeClr val="tx1"/>
              </a:solidFill>
              <a:effectLst/>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Auditing of security filters</a:t>
            </a:r>
            <a:endParaRPr lang="es-MX" sz="1100" kern="1200" dirty="0" smtClean="0">
              <a:solidFill>
                <a:schemeClr val="tx1"/>
              </a:solidFill>
              <a:effectLst/>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Combing technology with human capital</a:t>
            </a:r>
            <a:endParaRPr lang="es-MX" sz="1100" kern="1200" dirty="0" smtClean="0">
              <a:solidFill>
                <a:schemeClr val="tx1"/>
              </a:solidFill>
              <a:effectLst/>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Security filtering combined with rail service design</a:t>
            </a:r>
            <a:endParaRPr lang="es-MX" sz="1100" kern="1200" dirty="0" smtClean="0">
              <a:solidFill>
                <a:schemeClr val="tx1"/>
              </a:solidFill>
              <a:effectLst/>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Counter-intelligence program</a:t>
            </a:r>
            <a:endParaRPr lang="es-MX" sz="1100" kern="1200" dirty="0" smtClean="0">
              <a:solidFill>
                <a:schemeClr val="tx1"/>
              </a:solidFill>
              <a:effectLst/>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Constant security analytics for prevention, detection and deterrence, legal team to support</a:t>
            </a:r>
            <a:endParaRPr lang="es-MX" sz="1100" kern="1200" dirty="0" smtClean="0">
              <a:solidFill>
                <a:schemeClr val="tx1"/>
              </a:solidFill>
              <a:effectLst/>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Complaints</a:t>
            </a:r>
            <a:endParaRPr lang="es-MX" sz="1100" kern="1200" dirty="0" smtClean="0">
              <a:solidFill>
                <a:schemeClr val="tx1"/>
              </a:solidFill>
              <a:effectLst/>
              <a:latin typeface="+mn-lt"/>
              <a:ea typeface="+mn-ea"/>
              <a:cs typeface="+mn-cs"/>
            </a:endParaRPr>
          </a:p>
          <a:p>
            <a:pPr marL="228600" lvl="0" indent="-228600">
              <a:buFont typeface="Arial" pitchFamily="34" charset="0"/>
              <a:buChar char="•"/>
            </a:pPr>
            <a:r>
              <a:rPr lang="en-US" sz="1200" kern="1200" dirty="0" smtClean="0">
                <a:solidFill>
                  <a:schemeClr val="tx1"/>
                </a:solidFill>
                <a:effectLst/>
                <a:latin typeface="+mn-lt"/>
                <a:ea typeface="+mn-ea"/>
                <a:cs typeface="+mn-cs"/>
              </a:rPr>
              <a:t>KCSM has adapted the security protocol; therefore security models adapt and modify to mitigate risks.</a:t>
            </a:r>
            <a:endParaRPr lang="es-MX" sz="1100" kern="1200" dirty="0" smtClean="0">
              <a:solidFill>
                <a:schemeClr val="tx1"/>
              </a:solidFill>
              <a:effectLst/>
              <a:latin typeface="+mn-lt"/>
              <a:ea typeface="+mn-ea"/>
              <a:cs typeface="+mn-cs"/>
            </a:endParaRPr>
          </a:p>
          <a:p>
            <a:pPr marL="228600" lvl="0" indent="-228600">
              <a:buFont typeface="Arial" pitchFamily="34" charset="0"/>
              <a:buChar char="•"/>
            </a:pPr>
            <a:r>
              <a:rPr lang="en-US" sz="1200" kern="1200" dirty="0" smtClean="0">
                <a:solidFill>
                  <a:schemeClr val="tx1"/>
                </a:solidFill>
                <a:effectLst/>
                <a:latin typeface="+mn-lt"/>
                <a:ea typeface="+mn-ea"/>
                <a:cs typeface="+mn-cs"/>
              </a:rPr>
              <a:t>Cooperation and coordination schemes with authorities of the three levels of government have been established in order to create both, preventive and immediate attention measures in case of risks for the population, employees or the freight. </a:t>
            </a:r>
            <a:endParaRPr lang="es-MX" sz="11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10</a:t>
            </a:fld>
            <a:endParaRPr lang="en-US" dirty="0"/>
          </a:p>
        </p:txBody>
      </p:sp>
    </p:spTree>
    <p:extLst>
      <p:ext uri="{BB962C8B-B14F-4D97-AF65-F5344CB8AC3E}">
        <p14:creationId xmlns:p14="http://schemas.microsoft.com/office/powerpoint/2010/main" val="13633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pPr marL="285750" indent="-285750">
              <a:lnSpc>
                <a:spcPct val="150000"/>
              </a:lnSpc>
              <a:buFont typeface="Arial" pitchFamily="34" charset="0"/>
              <a:buChar char="•"/>
            </a:pPr>
            <a:r>
              <a:rPr lang="en-US" sz="1200" dirty="0" smtClean="0">
                <a:latin typeface="Century Gothic" panose="020B0502020202020204" pitchFamily="34" charset="0"/>
              </a:rPr>
              <a:t>Installation of security and protection systems</a:t>
            </a:r>
          </a:p>
          <a:p>
            <a:pPr marL="285750" indent="-285750">
              <a:lnSpc>
                <a:spcPct val="150000"/>
              </a:lnSpc>
              <a:buFont typeface="Arial" pitchFamily="34" charset="0"/>
              <a:buChar char="•"/>
            </a:pPr>
            <a:r>
              <a:rPr lang="en-US" sz="1200" dirty="0" smtClean="0">
                <a:latin typeface="Century Gothic" panose="020B0502020202020204" pitchFamily="34" charset="0"/>
              </a:rPr>
              <a:t>Modern network monitoring systems</a:t>
            </a:r>
          </a:p>
          <a:p>
            <a:pPr marL="285750" indent="-285750">
              <a:lnSpc>
                <a:spcPct val="150000"/>
              </a:lnSpc>
              <a:buFont typeface="Arial" pitchFamily="34" charset="0"/>
              <a:buChar char="•"/>
            </a:pPr>
            <a:r>
              <a:rPr lang="en-US" sz="1200" dirty="0" smtClean="0">
                <a:latin typeface="Century Gothic" panose="020B0502020202020204" pitchFamily="34" charset="0"/>
              </a:rPr>
              <a:t>24/7 security monitoring</a:t>
            </a:r>
            <a:endParaRPr lang="es-MX" dirty="0"/>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11</a:t>
            </a:fld>
            <a:endParaRPr lang="en-US" dirty="0"/>
          </a:p>
        </p:txBody>
      </p:sp>
    </p:spTree>
    <p:extLst>
      <p:ext uri="{BB962C8B-B14F-4D97-AF65-F5344CB8AC3E}">
        <p14:creationId xmlns:p14="http://schemas.microsoft.com/office/powerpoint/2010/main" val="1599098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pPr marL="285750" marR="0" lvl="1" indent="-285750" algn="just" defTabSz="914400" rtl="0" eaLnBrk="1" fontAlgn="auto" latinLnBrk="0" hangingPunct="1">
              <a:lnSpc>
                <a:spcPct val="100000"/>
              </a:lnSpc>
              <a:spcBef>
                <a:spcPct val="20000"/>
              </a:spcBef>
              <a:spcAft>
                <a:spcPts val="0"/>
              </a:spcAft>
              <a:buClr>
                <a:srgbClr val="C3092C"/>
              </a:buClr>
              <a:buSzTx/>
              <a:buFont typeface="Arial" pitchFamily="34" charset="0"/>
              <a:buChar char="•"/>
              <a:tabLst/>
              <a:defRPr/>
            </a:pPr>
            <a:r>
              <a:rPr lang="en-US" dirty="0" smtClean="0"/>
              <a:t>Working closely with local authorities, KCSM sponsored the fire fighting training course regarding wagons loaded with hydrocarbons.</a:t>
            </a:r>
            <a:r>
              <a:rPr lang="en-US" baseline="0" dirty="0" smtClean="0"/>
              <a:t> </a:t>
            </a:r>
            <a:endParaRPr lang="es-MX" dirty="0" smtClean="0">
              <a:cs typeface="Arial" pitchFamily="34" charset="0"/>
            </a:endParaRPr>
          </a:p>
          <a:p>
            <a:pPr marL="285750" lvl="1" indent="-285750" algn="just">
              <a:spcBef>
                <a:spcPct val="20000"/>
              </a:spcBef>
              <a:buClr>
                <a:srgbClr val="C3092C"/>
              </a:buClr>
              <a:buFont typeface="Arial" pitchFamily="34" charset="0"/>
              <a:buChar char="•"/>
            </a:pPr>
            <a:r>
              <a:rPr lang="en-US" dirty="0" smtClean="0">
                <a:cs typeface="Arial" pitchFamily="34" charset="0"/>
              </a:rPr>
              <a:t>Civil Protection and Firefighters personnel traveled to the "</a:t>
            </a:r>
            <a:r>
              <a:rPr lang="en-US" dirty="0" err="1" smtClean="0">
                <a:cs typeface="Arial" pitchFamily="34" charset="0"/>
              </a:rPr>
              <a:t>Brayton</a:t>
            </a:r>
            <a:r>
              <a:rPr lang="en-US" dirty="0" smtClean="0">
                <a:cs typeface="Arial" pitchFamily="34" charset="0"/>
              </a:rPr>
              <a:t> Fire Training Field" in Texas, USA and take the course.</a:t>
            </a:r>
            <a:endParaRPr lang="es-MX" dirty="0" smtClean="0">
              <a:cs typeface="Arial" pitchFamily="34" charset="0"/>
            </a:endParaRPr>
          </a:p>
          <a:p>
            <a:pPr marL="285750" lvl="1" indent="-285750" algn="just">
              <a:spcBef>
                <a:spcPct val="20000"/>
              </a:spcBef>
              <a:buClr>
                <a:srgbClr val="C3092C"/>
              </a:buClr>
              <a:buFont typeface="Arial" pitchFamily="34" charset="0"/>
              <a:buChar char="•"/>
            </a:pPr>
            <a:r>
              <a:rPr lang="en-US" dirty="0" smtClean="0">
                <a:cs typeface="Arial" pitchFamily="34" charset="0"/>
              </a:rPr>
              <a:t>It was carried out last year with an</a:t>
            </a:r>
            <a:r>
              <a:rPr lang="en-US" baseline="0" dirty="0" smtClean="0">
                <a:cs typeface="Arial" pitchFamily="34" charset="0"/>
              </a:rPr>
              <a:t> </a:t>
            </a:r>
            <a:r>
              <a:rPr lang="en-US" dirty="0" smtClean="0">
                <a:cs typeface="Arial" pitchFamily="34" charset="0"/>
              </a:rPr>
              <a:t>assistance of more than 20 students of Emergency Corps, which are located around the railroad tracks.</a:t>
            </a:r>
          </a:p>
          <a:p>
            <a:pPr marL="285750" lvl="1" indent="-285750" algn="just">
              <a:spcBef>
                <a:spcPct val="20000"/>
              </a:spcBef>
              <a:buClr>
                <a:srgbClr val="C3092C"/>
              </a:buClr>
              <a:buFont typeface="Arial" pitchFamily="34" charset="0"/>
              <a:buChar char="•"/>
            </a:pPr>
            <a:r>
              <a:rPr lang="en-US" sz="1000" dirty="0" smtClean="0">
                <a:cs typeface="Arial" pitchFamily="34" charset="0"/>
              </a:rPr>
              <a:t>The training course for specialists in tank cars</a:t>
            </a:r>
            <a:r>
              <a:rPr lang="en-US" sz="1000" baseline="0" dirty="0" smtClean="0">
                <a:cs typeface="Arial" pitchFamily="34" charset="0"/>
              </a:rPr>
              <a:t> i</a:t>
            </a:r>
            <a:r>
              <a:rPr lang="en-US" sz="1000" dirty="0" smtClean="0">
                <a:cs typeface="Arial" pitchFamily="34" charset="0"/>
              </a:rPr>
              <a:t>ncludes field exercises, transfer processes, flare and containment of product leakage.</a:t>
            </a:r>
          </a:p>
          <a:p>
            <a:pPr marL="285750" lvl="1" indent="-285750" algn="just">
              <a:spcBef>
                <a:spcPct val="20000"/>
              </a:spcBef>
              <a:buClr>
                <a:srgbClr val="C3092C"/>
              </a:buClr>
              <a:buFont typeface="Arial" pitchFamily="34" charset="0"/>
              <a:buChar char="•"/>
            </a:pPr>
            <a:r>
              <a:rPr lang="en-US" sz="1000" dirty="0" smtClean="0">
                <a:cs typeface="Arial" pitchFamily="34" charset="0"/>
              </a:rPr>
              <a:t>It</a:t>
            </a:r>
            <a:r>
              <a:rPr lang="en-US" sz="1000" baseline="0" dirty="0" smtClean="0">
                <a:cs typeface="Arial" pitchFamily="34" charset="0"/>
              </a:rPr>
              <a:t> was carried out in</a:t>
            </a:r>
            <a:r>
              <a:rPr lang="en-US" sz="1000" dirty="0" smtClean="0">
                <a:cs typeface="Arial" pitchFamily="34" charset="0"/>
              </a:rPr>
              <a:t> August last year, with the training of 6 KCSM Services staff members.</a:t>
            </a:r>
            <a:r>
              <a:rPr lang="en-US" sz="1000" baseline="0" dirty="0" smtClean="0">
                <a:cs typeface="Arial" pitchFamily="34" charset="0"/>
              </a:rPr>
              <a:t> </a:t>
            </a:r>
            <a:endParaRPr lang="es-MX" sz="1000" dirty="0" smtClean="0"/>
          </a:p>
          <a:p>
            <a:pPr marL="285750" lvl="1" indent="-285750" algn="just">
              <a:spcBef>
                <a:spcPct val="20000"/>
              </a:spcBef>
              <a:buClr>
                <a:srgbClr val="C3092C"/>
              </a:buClr>
              <a:buFont typeface="Arial" pitchFamily="34" charset="0"/>
              <a:buNone/>
            </a:pPr>
            <a:endParaRPr lang="es-ES" dirty="0"/>
          </a:p>
        </p:txBody>
      </p:sp>
      <p:sp>
        <p:nvSpPr>
          <p:cNvPr id="4" name="3 Marcador de número de diapositiva"/>
          <p:cNvSpPr>
            <a:spLocks noGrp="1"/>
          </p:cNvSpPr>
          <p:nvPr>
            <p:ph type="sldNum" sz="quarter" idx="10"/>
          </p:nvPr>
        </p:nvSpPr>
        <p:spPr/>
        <p:txBody>
          <a:bodyPr/>
          <a:lstStyle/>
          <a:p>
            <a:fld id="{5E8E7997-38B7-4D8B-BD4E-26CC8BE1DCB1}" type="slidenum">
              <a:rPr lang="en-US" smtClean="0"/>
              <a:pPr/>
              <a:t>12</a:t>
            </a:fld>
            <a:endParaRPr lang="en-US" dirty="0"/>
          </a:p>
        </p:txBody>
      </p:sp>
    </p:spTree>
    <p:extLst>
      <p:ext uri="{BB962C8B-B14F-4D97-AF65-F5344CB8AC3E}">
        <p14:creationId xmlns:p14="http://schemas.microsoft.com/office/powerpoint/2010/main" val="3329138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pPr marL="285750" indent="-285750" algn="just">
              <a:lnSpc>
                <a:spcPct val="150000"/>
              </a:lnSpc>
              <a:spcBef>
                <a:spcPct val="20000"/>
              </a:spcBef>
              <a:buClr>
                <a:schemeClr val="tx1"/>
              </a:buClr>
              <a:buFont typeface="Wingdings" panose="05000000000000000000" pitchFamily="2" charset="2"/>
              <a:buChar char="§"/>
            </a:pPr>
            <a:r>
              <a:rPr lang="en-US" dirty="0" smtClean="0">
                <a:cs typeface="Arial" pitchFamily="34" charset="0"/>
              </a:rPr>
              <a:t>KCSM has donated a school tank to the Training school for hazardous materials, in SLP</a:t>
            </a:r>
            <a:r>
              <a:rPr lang="en-US" baseline="0" dirty="0" smtClean="0">
                <a:cs typeface="Arial" pitchFamily="34" charset="0"/>
              </a:rPr>
              <a:t> in the central region of Mexico</a:t>
            </a:r>
            <a:r>
              <a:rPr lang="en-US" dirty="0" smtClean="0">
                <a:cs typeface="Arial" pitchFamily="34" charset="0"/>
              </a:rPr>
              <a:t>.</a:t>
            </a:r>
          </a:p>
          <a:p>
            <a:pPr marL="285750" indent="-285750" algn="just">
              <a:lnSpc>
                <a:spcPct val="150000"/>
              </a:lnSpc>
              <a:spcBef>
                <a:spcPct val="20000"/>
              </a:spcBef>
              <a:buClr>
                <a:schemeClr val="tx1"/>
              </a:buClr>
              <a:buFont typeface="Wingdings" panose="05000000000000000000" pitchFamily="2" charset="2"/>
              <a:buChar char="§"/>
            </a:pPr>
            <a:r>
              <a:rPr lang="en-US" dirty="0" smtClean="0">
                <a:cs typeface="Arial" pitchFamily="34" charset="0"/>
              </a:rPr>
              <a:t>It agreed with the Security and Emergency Response Training Center (SERTC), to bring certified instructors to Mexico in order to give training courses inside the</a:t>
            </a:r>
            <a:r>
              <a:rPr lang="en-US" baseline="0" dirty="0" smtClean="0">
                <a:cs typeface="Arial" pitchFamily="34" charset="0"/>
              </a:rPr>
              <a:t> t</a:t>
            </a:r>
            <a:r>
              <a:rPr lang="en-US" dirty="0" smtClean="0">
                <a:cs typeface="Arial" pitchFamily="34" charset="0"/>
              </a:rPr>
              <a:t>raining school’s facilities.</a:t>
            </a:r>
          </a:p>
          <a:p>
            <a:pPr marL="285750" indent="-285750" algn="just">
              <a:lnSpc>
                <a:spcPct val="150000"/>
              </a:lnSpc>
              <a:spcBef>
                <a:spcPct val="20000"/>
              </a:spcBef>
              <a:buClr>
                <a:schemeClr val="tx1"/>
              </a:buClr>
              <a:buFont typeface="Wingdings" panose="05000000000000000000" pitchFamily="2" charset="2"/>
              <a:buChar char="§"/>
            </a:pPr>
            <a:r>
              <a:rPr lang="en-US" u="none" dirty="0" smtClean="0">
                <a:solidFill>
                  <a:srgbClr val="FF0000"/>
                </a:solidFill>
                <a:cs typeface="Arial" pitchFamily="34" charset="0"/>
              </a:rPr>
              <a:t>In March</a:t>
            </a:r>
            <a:r>
              <a:rPr lang="en-US" u="none" baseline="0" dirty="0" smtClean="0">
                <a:solidFill>
                  <a:srgbClr val="FF0000"/>
                </a:solidFill>
                <a:cs typeface="Arial" pitchFamily="34" charset="0"/>
              </a:rPr>
              <a:t> 2</a:t>
            </a:r>
            <a:r>
              <a:rPr lang="en-US" u="none" dirty="0" smtClean="0">
                <a:solidFill>
                  <a:srgbClr val="FF0000"/>
                </a:solidFill>
                <a:cs typeface="Arial" pitchFamily="34" charset="0"/>
              </a:rPr>
              <a:t>018,</a:t>
            </a:r>
            <a:r>
              <a:rPr lang="en-US" u="none" baseline="0" dirty="0" smtClean="0">
                <a:solidFill>
                  <a:srgbClr val="FF0000"/>
                </a:solidFill>
                <a:cs typeface="Arial" pitchFamily="34" charset="0"/>
              </a:rPr>
              <a:t> p</a:t>
            </a:r>
            <a:r>
              <a:rPr lang="en-US" u="none" dirty="0" smtClean="0">
                <a:solidFill>
                  <a:srgbClr val="FF0000"/>
                </a:solidFill>
                <a:cs typeface="Arial" pitchFamily="34" charset="0"/>
              </a:rPr>
              <a:t>ersonnel from KCSM, Fire, Civil Protection, and even from other railways, took</a:t>
            </a:r>
            <a:r>
              <a:rPr lang="en-US" u="none" baseline="0" dirty="0" smtClean="0">
                <a:solidFill>
                  <a:srgbClr val="FF0000"/>
                </a:solidFill>
                <a:cs typeface="Arial" pitchFamily="34" charset="0"/>
              </a:rPr>
              <a:t> this course</a:t>
            </a:r>
            <a:r>
              <a:rPr lang="en-US" u="none" dirty="0" smtClean="0">
                <a:solidFill>
                  <a:srgbClr val="FF0000"/>
                </a:solidFill>
                <a:cs typeface="Arial" pitchFamily="34" charset="0"/>
              </a:rPr>
              <a:t>.</a:t>
            </a:r>
            <a:endParaRPr lang="es-MX" u="none" dirty="0">
              <a:solidFill>
                <a:srgbClr val="FF0000"/>
              </a:solidFill>
            </a:endParaRPr>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13</a:t>
            </a:fld>
            <a:endParaRPr lang="en-US" dirty="0"/>
          </a:p>
        </p:txBody>
      </p:sp>
    </p:spTree>
    <p:extLst>
      <p:ext uri="{BB962C8B-B14F-4D97-AF65-F5344CB8AC3E}">
        <p14:creationId xmlns:p14="http://schemas.microsoft.com/office/powerpoint/2010/main" val="571853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pPr marL="228600" indent="-228600">
              <a:buFont typeface="Arial" pitchFamily="34" charset="0"/>
              <a:buChar char="•"/>
            </a:pPr>
            <a:r>
              <a:rPr lang="en-US" dirty="0" smtClean="0"/>
              <a:t>Several actions have been implemented in order to prevent accidents:</a:t>
            </a:r>
            <a:r>
              <a:rPr lang="en-US" baseline="0" dirty="0" smtClean="0"/>
              <a:t> </a:t>
            </a:r>
          </a:p>
          <a:p>
            <a:pPr marL="685800" lvl="1" indent="-228600">
              <a:buFont typeface="Arial" pitchFamily="34" charset="0"/>
              <a:buChar char="•"/>
            </a:pPr>
            <a:r>
              <a:rPr lang="en-US" baseline="0" dirty="0" smtClean="0"/>
              <a:t>Were bought </a:t>
            </a:r>
            <a:r>
              <a:rPr lang="en-US" dirty="0" smtClean="0"/>
              <a:t>new protective equipment and safety glasses with personalized graduation </a:t>
            </a:r>
            <a:r>
              <a:rPr lang="en-US" baseline="0" dirty="0" smtClean="0"/>
              <a:t>were bought</a:t>
            </a:r>
            <a:r>
              <a:rPr lang="en-US" dirty="0" smtClean="0"/>
              <a:t>.</a:t>
            </a:r>
          </a:p>
          <a:p>
            <a:pPr marL="685800" lvl="1" indent="-228600">
              <a:buFont typeface="Arial" pitchFamily="34" charset="0"/>
              <a:buChar char="•"/>
            </a:pPr>
            <a:r>
              <a:rPr lang="en-US" dirty="0" smtClean="0"/>
              <a:t>In cooperation with the union representatives and the competent authorities were carried out a program</a:t>
            </a:r>
            <a:r>
              <a:rPr lang="en-US" baseline="0" dirty="0" smtClean="0"/>
              <a:t> of w</a:t>
            </a:r>
            <a:r>
              <a:rPr lang="en-US" dirty="0" smtClean="0"/>
              <a:t>eeks of health in various terminals of the network</a:t>
            </a:r>
            <a:r>
              <a:rPr lang="en-US" baseline="0" dirty="0" smtClean="0"/>
              <a:t> which </a:t>
            </a:r>
            <a:r>
              <a:rPr lang="en-US" dirty="0" smtClean="0"/>
              <a:t>involved the workers’ families and children in a drawing contest that ended in a printed security calendar.</a:t>
            </a:r>
            <a:endParaRPr lang="es-MX" dirty="0"/>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14</a:t>
            </a:fld>
            <a:endParaRPr lang="en-US" dirty="0"/>
          </a:p>
        </p:txBody>
      </p:sp>
    </p:spTree>
    <p:extLst>
      <p:ext uri="{BB962C8B-B14F-4D97-AF65-F5344CB8AC3E}">
        <p14:creationId xmlns:p14="http://schemas.microsoft.com/office/powerpoint/2010/main" val="116248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r>
              <a:rPr lang="es-MX" sz="1200" b="1" dirty="0" err="1" smtClean="0">
                <a:solidFill>
                  <a:srgbClr val="404040"/>
                </a:solidFill>
                <a:latin typeface="Arial"/>
                <a:cs typeface="Arial" pitchFamily="34" charset="0"/>
              </a:rPr>
              <a:t>Operation</a:t>
            </a:r>
            <a:r>
              <a:rPr lang="es-MX" sz="1200" b="1" dirty="0" smtClean="0">
                <a:solidFill>
                  <a:srgbClr val="404040"/>
                </a:solidFill>
                <a:latin typeface="Arial"/>
                <a:cs typeface="Arial" pitchFamily="34" charset="0"/>
              </a:rPr>
              <a:t> </a:t>
            </a:r>
            <a:r>
              <a:rPr lang="es-MX" sz="1200" b="1" dirty="0" err="1" smtClean="0">
                <a:solidFill>
                  <a:srgbClr val="404040"/>
                </a:solidFill>
                <a:latin typeface="Arial"/>
                <a:cs typeface="Arial" pitchFamily="34" charset="0"/>
              </a:rPr>
              <a:t>Testin</a:t>
            </a:r>
            <a:r>
              <a:rPr lang="es-MX" sz="1200" b="1" dirty="0" smtClean="0">
                <a:solidFill>
                  <a:srgbClr val="404040"/>
                </a:solidFill>
                <a:latin typeface="Arial"/>
                <a:cs typeface="Arial" pitchFamily="34" charset="0"/>
              </a:rPr>
              <a:t> Safety  (OTS)</a:t>
            </a:r>
            <a:r>
              <a:rPr lang="es-MX" sz="1200" b="0" baseline="0" dirty="0" smtClean="0">
                <a:solidFill>
                  <a:schemeClr val="tx1"/>
                </a:solidFill>
                <a:latin typeface="+mn-lt"/>
                <a:cs typeface="+mn-cs"/>
              </a:rPr>
              <a:t> - </a:t>
            </a:r>
            <a:r>
              <a:rPr lang="en-US" baseline="0" dirty="0" smtClean="0"/>
              <a:t>All supervisors conduct 15 safety observations to employees in order to give them feedback or congratulate them according to the observation made.</a:t>
            </a:r>
          </a:p>
          <a:p>
            <a:endParaRPr lang="es-MX"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404040"/>
                </a:solidFill>
                <a:cs typeface="Arial" pitchFamily="34" charset="0"/>
              </a:rPr>
              <a:t>Internal Transportation Regulations</a:t>
            </a:r>
            <a:r>
              <a:rPr lang="en-US" sz="1200" b="1" baseline="0" dirty="0" smtClean="0">
                <a:solidFill>
                  <a:srgbClr val="404040"/>
                </a:solidFill>
                <a:cs typeface="Arial" pitchFamily="34" charset="0"/>
              </a:rPr>
              <a:t> (RIT)</a:t>
            </a:r>
            <a:r>
              <a:rPr lang="es-MX" sz="1200" b="0" baseline="0" dirty="0" smtClean="0">
                <a:solidFill>
                  <a:schemeClr val="tx1"/>
                </a:solidFill>
                <a:cs typeface="+mn-cs"/>
              </a:rPr>
              <a:t> - </a:t>
            </a:r>
            <a:r>
              <a:rPr lang="es-MX" baseline="0" dirty="0" smtClean="0"/>
              <a:t> </a:t>
            </a:r>
            <a:r>
              <a:rPr lang="en-US" baseline="0" dirty="0" smtClean="0"/>
              <a:t>It consist in the internal transport regulations, general orders, special instructions and safety regulations which establish the rules in order to operate the railroad efficiently and safely.</a:t>
            </a:r>
            <a:endParaRPr lang="es-MX" baseline="0" dirty="0" smtClean="0"/>
          </a:p>
          <a:p>
            <a:endParaRPr lang="es-MX" baseline="0" dirty="0" smtClean="0"/>
          </a:p>
          <a:p>
            <a:r>
              <a:rPr lang="en-US" baseline="0" dirty="0" smtClean="0"/>
              <a:t>All employees who operate the railway (</a:t>
            </a:r>
            <a:r>
              <a:rPr lang="en-US" baseline="0" dirty="0" smtClean="0">
                <a:solidFill>
                  <a:srgbClr val="00B050"/>
                </a:solidFill>
              </a:rPr>
              <a:t>drivers, train safety workers, railway butlers</a:t>
            </a:r>
            <a:r>
              <a:rPr lang="en-US" baseline="0" dirty="0" smtClean="0"/>
              <a:t>) have a Federal Railroad License, granted by the </a:t>
            </a:r>
            <a:r>
              <a:rPr lang="en-US" sz="1200" kern="1200" dirty="0" smtClean="0">
                <a:solidFill>
                  <a:schemeClr val="tx1"/>
                </a:solidFill>
                <a:latin typeface="+mn-lt"/>
                <a:ea typeface="+mn-ea"/>
                <a:cs typeface="+mn-cs"/>
              </a:rPr>
              <a:t>Ministry of Communications and Transportation</a:t>
            </a:r>
            <a:r>
              <a:rPr lang="en-US" baseline="0" dirty="0" smtClean="0"/>
              <a:t>.</a:t>
            </a:r>
            <a:endParaRPr lang="es-MX" dirty="0"/>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15</a:t>
            </a:fld>
            <a:endParaRPr lang="en-US" dirty="0"/>
          </a:p>
        </p:txBody>
      </p:sp>
    </p:spTree>
    <p:extLst>
      <p:ext uri="{BB962C8B-B14F-4D97-AF65-F5344CB8AC3E}">
        <p14:creationId xmlns:p14="http://schemas.microsoft.com/office/powerpoint/2010/main" val="64391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16</a:t>
            </a:fld>
            <a:endParaRPr lang="en-US" dirty="0"/>
          </a:p>
        </p:txBody>
      </p:sp>
    </p:spTree>
    <p:extLst>
      <p:ext uri="{BB962C8B-B14F-4D97-AF65-F5344CB8AC3E}">
        <p14:creationId xmlns:p14="http://schemas.microsoft.com/office/powerpoint/2010/main" val="4229267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pPr marL="228600" indent="-228600">
              <a:buFont typeface="Arial" pitchFamily="34" charset="0"/>
              <a:buNone/>
            </a:pPr>
            <a:endParaRPr lang="es-ES" dirty="0"/>
          </a:p>
        </p:txBody>
      </p:sp>
      <p:sp>
        <p:nvSpPr>
          <p:cNvPr id="4" name="3 Marcador de número de diapositiva"/>
          <p:cNvSpPr>
            <a:spLocks noGrp="1"/>
          </p:cNvSpPr>
          <p:nvPr>
            <p:ph type="sldNum" sz="quarter" idx="10"/>
          </p:nvPr>
        </p:nvSpPr>
        <p:spPr/>
        <p:txBody>
          <a:bodyPr/>
          <a:lstStyle/>
          <a:p>
            <a:fld id="{8FE4AA4F-BACD-478D-B9CE-EA9967775A56}" type="slidenum">
              <a:rPr lang="en-US" smtClean="0"/>
              <a:pPr/>
              <a:t>17</a:t>
            </a:fld>
            <a:endParaRPr lang="en-US"/>
          </a:p>
        </p:txBody>
      </p:sp>
    </p:spTree>
    <p:extLst>
      <p:ext uri="{BB962C8B-B14F-4D97-AF65-F5344CB8AC3E}">
        <p14:creationId xmlns:p14="http://schemas.microsoft.com/office/powerpoint/2010/main" val="352269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lnSpcReduction="10000"/>
          </a:bodyPr>
          <a:lstStyle/>
          <a:p>
            <a:pPr marL="228600" indent="-228600">
              <a:buFont typeface="Arial" pitchFamily="34" charset="0"/>
              <a:buChar char="•"/>
            </a:pPr>
            <a:r>
              <a:rPr lang="en-US" sz="1200" kern="1200" dirty="0" smtClean="0">
                <a:solidFill>
                  <a:schemeClr val="tx1"/>
                </a:solidFill>
                <a:latin typeface="+mn-lt"/>
                <a:ea typeface="+mn-ea"/>
                <a:cs typeface="+mn-cs"/>
              </a:rPr>
              <a:t>Mexico has important competitive advantages that allows</a:t>
            </a:r>
            <a:r>
              <a:rPr lang="en-US" sz="1200" kern="1200" baseline="0" dirty="0" smtClean="0">
                <a:solidFill>
                  <a:schemeClr val="tx1"/>
                </a:solidFill>
                <a:latin typeface="+mn-lt"/>
                <a:ea typeface="+mn-ea"/>
                <a:cs typeface="+mn-cs"/>
              </a:rPr>
              <a:t> the country </a:t>
            </a:r>
            <a:r>
              <a:rPr lang="en-US" sz="1200" kern="1200" dirty="0" smtClean="0">
                <a:solidFill>
                  <a:schemeClr val="tx1"/>
                </a:solidFill>
                <a:latin typeface="+mn-lt"/>
                <a:ea typeface="+mn-ea"/>
                <a:cs typeface="+mn-cs"/>
              </a:rPr>
              <a:t>to improve its participation in international trade markets.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Strategic geographical position, with access to the most important ports and commercial regions in the world and close to the US consumer market.</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High human capital that every day is more qualified and specialized.</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A solid logistics network based on the high quality and efficiency of its infrastructure, ports and transport services.</a:t>
            </a:r>
            <a:endParaRPr lang="es-ES" sz="1200" kern="1200" dirty="0" smtClean="0">
              <a:solidFill>
                <a:schemeClr val="tx1"/>
              </a:solidFill>
              <a:latin typeface="+mn-lt"/>
              <a:ea typeface="+mn-ea"/>
              <a:cs typeface="+mn-cs"/>
            </a:endParaRPr>
          </a:p>
          <a:p>
            <a:pPr marL="228600" indent="-228600">
              <a:buFont typeface="Arial" pitchFamily="34" charset="0"/>
              <a:buNone/>
            </a:pPr>
            <a:r>
              <a:rPr lang="en-US" sz="1200"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pPr marL="228600" indent="-228600">
              <a:buFont typeface="Arial" pitchFamily="34" charset="0"/>
              <a:buChar char="•"/>
            </a:pPr>
            <a:r>
              <a:rPr lang="en-US" sz="1200" kern="1200" dirty="0" smtClean="0">
                <a:solidFill>
                  <a:schemeClr val="tx1"/>
                </a:solidFill>
                <a:latin typeface="+mn-lt"/>
                <a:ea typeface="+mn-ea"/>
                <a:cs typeface="+mn-cs"/>
              </a:rPr>
              <a:t>The infrastructure’s development is one of the most important areas of a country's economy that directly impacts competitiveness, economic growth and employment.</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Mexico has a modern infrastructure in terms of roads, railways, ports, intermodal terminals and border ports, which allows it to expand and consolidate the commercial relationship with the United States in the medium and long term.</a:t>
            </a:r>
          </a:p>
          <a:p>
            <a:pPr marL="685800" lvl="1" indent="-228600">
              <a:buFont typeface="Arial" pitchFamily="34" charset="0"/>
              <a:buNone/>
            </a:pPr>
            <a:endParaRPr lang="es-ES" sz="1200" kern="1200" dirty="0" smtClean="0">
              <a:solidFill>
                <a:schemeClr val="tx1"/>
              </a:solidFill>
              <a:latin typeface="+mn-lt"/>
              <a:ea typeface="+mn-ea"/>
              <a:cs typeface="+mn-cs"/>
            </a:endParaRPr>
          </a:p>
          <a:p>
            <a:pPr marL="228600" indent="-228600">
              <a:buFont typeface="Arial" pitchFamily="34" charset="0"/>
              <a:buChar char="•"/>
            </a:pPr>
            <a:r>
              <a:rPr lang="en-US" sz="1200" kern="1200" dirty="0" smtClean="0">
                <a:solidFill>
                  <a:schemeClr val="tx1"/>
                </a:solidFill>
                <a:latin typeface="+mn-lt"/>
                <a:ea typeface="+mn-ea"/>
                <a:cs typeface="+mn-cs"/>
              </a:rPr>
              <a:t>The constant investments of the rail service concessionaires in Mexico have permitted the mobilization of goods in an efficient way, at competitive costs and with routes that facilitate the transit between industrial areas and ports or industrial cities with others.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This has allowed the development of certain regions and to improve the standard of living in places where the installation of high value-added goods production industries is encouraged.</a:t>
            </a:r>
            <a:endParaRPr lang="es-E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E8E7997-38B7-4D8B-BD4E-26CC8BE1DCB1}" type="slidenum">
              <a:rPr lang="en-US" smtClean="0"/>
              <a:pPr/>
              <a:t>2</a:t>
            </a:fld>
            <a:endParaRPr lang="en-US" dirty="0"/>
          </a:p>
        </p:txBody>
      </p:sp>
    </p:spTree>
    <p:extLst>
      <p:ext uri="{BB962C8B-B14F-4D97-AF65-F5344CB8AC3E}">
        <p14:creationId xmlns:p14="http://schemas.microsoft.com/office/powerpoint/2010/main" val="2801017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normAutofit/>
          </a:bodyPr>
          <a:lstStyle/>
          <a:p>
            <a:pPr marL="228600" indent="-228600">
              <a:buFont typeface="Arial" pitchFamily="34" charset="0"/>
              <a:buChar char="•"/>
            </a:pPr>
            <a:r>
              <a:rPr lang="en-US" sz="1200" kern="1200" dirty="0" smtClean="0">
                <a:solidFill>
                  <a:schemeClr val="tx1"/>
                </a:solidFill>
                <a:latin typeface="+mn-lt"/>
                <a:ea typeface="+mn-ea"/>
                <a:cs typeface="+mn-cs"/>
              </a:rPr>
              <a:t>The railroad is a way of transport that, due to its characteristics, is considered as the ideal medium to transport safely large volume and weight cargo over long distances.</a:t>
            </a:r>
            <a:endParaRPr lang="es-ES" sz="1200" kern="1200" dirty="0" smtClean="0">
              <a:solidFill>
                <a:schemeClr val="tx1"/>
              </a:solidFill>
              <a:latin typeface="+mn-lt"/>
              <a:ea typeface="+mn-ea"/>
              <a:cs typeface="+mn-cs"/>
            </a:endParaRPr>
          </a:p>
          <a:p>
            <a:pPr marL="228600" indent="-228600">
              <a:buFont typeface="Arial" pitchFamily="34" charset="0"/>
              <a:buChar char="•"/>
            </a:pPr>
            <a:r>
              <a:rPr lang="en-US" sz="1200" kern="1200" dirty="0" smtClean="0">
                <a:solidFill>
                  <a:schemeClr val="tx1"/>
                </a:solidFill>
                <a:latin typeface="+mn-lt"/>
                <a:ea typeface="+mn-ea"/>
                <a:cs typeface="+mn-cs"/>
              </a:rPr>
              <a:t>Since 1997, the Mexican </a:t>
            </a:r>
            <a:r>
              <a:rPr lang="en-US" sz="1200" kern="1200" dirty="0" smtClean="0">
                <a:solidFill>
                  <a:srgbClr val="00B050"/>
                </a:solidFill>
                <a:latin typeface="+mn-lt"/>
                <a:ea typeface="+mn-ea"/>
                <a:cs typeface="+mn-cs"/>
              </a:rPr>
              <a:t>Rail System </a:t>
            </a:r>
            <a:r>
              <a:rPr lang="en-US" sz="1200" kern="1200" dirty="0" smtClean="0">
                <a:solidFill>
                  <a:schemeClr val="tx1"/>
                </a:solidFill>
                <a:latin typeface="+mn-lt"/>
                <a:ea typeface="+mn-ea"/>
                <a:cs typeface="+mn-cs"/>
              </a:rPr>
              <a:t>is operated by private concessionaires as part of the Mexican government’s strategy that achieved the rebirth of the freight railways.</a:t>
            </a:r>
            <a:endParaRPr lang="es-ES" sz="1200" kern="1200" dirty="0" smtClean="0">
              <a:solidFill>
                <a:schemeClr val="tx1"/>
              </a:solidFill>
              <a:latin typeface="+mn-lt"/>
              <a:ea typeface="+mn-ea"/>
              <a:cs typeface="+mn-cs"/>
            </a:endParaRPr>
          </a:p>
          <a:p>
            <a:pPr marL="228600" indent="-228600">
              <a:buFont typeface="Arial" pitchFamily="34" charset="0"/>
              <a:buChar char="•"/>
            </a:pPr>
            <a:r>
              <a:rPr lang="en-US" sz="1200" kern="1200" dirty="0" smtClean="0">
                <a:solidFill>
                  <a:schemeClr val="tx1"/>
                </a:solidFill>
                <a:latin typeface="+mn-lt"/>
                <a:ea typeface="+mn-ea"/>
                <a:cs typeface="+mn-cs"/>
              </a:rPr>
              <a:t>This allowed the rail system to promote commercial exchange and to reach more regions in Mexico and abroad, offering logistical advantages such as the reliability of the itineraries and the security of the chain.</a:t>
            </a:r>
            <a:endParaRPr lang="es-ES" sz="1200" kern="1200" dirty="0" smtClean="0">
              <a:solidFill>
                <a:schemeClr val="tx1"/>
              </a:solidFill>
              <a:latin typeface="+mn-lt"/>
              <a:ea typeface="+mn-ea"/>
              <a:cs typeface="+mn-cs"/>
            </a:endParaRPr>
          </a:p>
          <a:p>
            <a:pPr marL="228600" indent="-228600">
              <a:buFont typeface="Arial" pitchFamily="34" charset="0"/>
              <a:buNone/>
            </a:pPr>
            <a:endParaRPr lang="es-ES" sz="120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3</a:t>
            </a:fld>
            <a:endParaRPr lang="en-US" dirty="0"/>
          </a:p>
        </p:txBody>
      </p:sp>
    </p:spTree>
    <p:extLst>
      <p:ext uri="{BB962C8B-B14F-4D97-AF65-F5344CB8AC3E}">
        <p14:creationId xmlns:p14="http://schemas.microsoft.com/office/powerpoint/2010/main" val="167386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pPr marL="228600" lvl="0" indent="-228600">
              <a:buFont typeface="Arial" pitchFamily="34" charset="0"/>
              <a:buChar char="•"/>
            </a:pPr>
            <a:r>
              <a:rPr lang="en-US" sz="1200" kern="1200" dirty="0" smtClean="0">
                <a:solidFill>
                  <a:schemeClr val="tx1"/>
                </a:solidFill>
                <a:latin typeface="+mn-lt"/>
                <a:ea typeface="+mn-ea"/>
                <a:cs typeface="+mn-cs"/>
              </a:rPr>
              <a:t>The Mexican freight rail system presents a series of significant advantages and benefits, such as: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Low risk of accidents.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Efficient use of fuel and savings in the emission of greenhouse gases.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Costs’ reduction for society.</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Traffic reduction on federal highways.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Consistency in delivery times.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Connection with transfer terminals in the main cities of Mexico, the United States and Canada, which allow to speed up customs procedures.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Ability to transport all types of products and to adapt to the needs of the client.</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Cars with a large load capacity.</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Scale economies development.</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Inventories of goods in movement, which allows to reduce storage costs</a:t>
            </a:r>
            <a:endParaRPr lang="es-ES" sz="1200" kern="1200" dirty="0" smtClean="0">
              <a:solidFill>
                <a:schemeClr val="tx1"/>
              </a:solidFill>
              <a:latin typeface="+mn-lt"/>
              <a:ea typeface="+mn-ea"/>
              <a:cs typeface="+mn-cs"/>
            </a:endParaRPr>
          </a:p>
          <a:p>
            <a:pPr marL="228600" indent="-228600">
              <a:buFont typeface="Arial" pitchFamily="34" charset="0"/>
              <a:buNone/>
            </a:pPr>
            <a:r>
              <a:rPr lang="en-US" sz="1200"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pPr marL="228600" lvl="0" indent="-228600">
              <a:buFont typeface="Arial" pitchFamily="34" charset="0"/>
              <a:buChar char="•"/>
            </a:pPr>
            <a:r>
              <a:rPr lang="en-US" sz="1200" kern="1200" dirty="0" smtClean="0">
                <a:solidFill>
                  <a:schemeClr val="tx1"/>
                </a:solidFill>
                <a:latin typeface="+mn-lt"/>
                <a:ea typeface="+mn-ea"/>
                <a:cs typeface="+mn-cs"/>
              </a:rPr>
              <a:t>The efficiency in the rail system has translated into a reduction of costs for the society and public benefits such as a reduction in traffic on federal highways and reduction in pollution.</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An intermodal train can perform the work of 240 (or more) trucks.</a:t>
            </a:r>
            <a:endParaRPr lang="es-E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A train with bulk cargo can carry the same as 450 (or more) trucks.</a:t>
            </a:r>
            <a:endParaRPr lang="es-ES" sz="1200" kern="1200" dirty="0" smtClean="0">
              <a:solidFill>
                <a:schemeClr val="tx1"/>
              </a:solidFill>
              <a:latin typeface="+mn-lt"/>
              <a:ea typeface="+mn-ea"/>
              <a:cs typeface="+mn-cs"/>
            </a:endParaRPr>
          </a:p>
          <a:p>
            <a:pPr marL="685800" lvl="1" indent="-228600">
              <a:buFont typeface="Arial" pitchFamily="34" charset="0"/>
              <a:buChar char="•"/>
            </a:pPr>
            <a:endParaRPr lang="es-MX"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5E8E7997-38B7-4D8B-BD4E-26CC8BE1DCB1}" type="slidenum">
              <a:rPr lang="en-US" smtClean="0"/>
              <a:pPr/>
              <a:t>4</a:t>
            </a:fld>
            <a:endParaRPr lang="en-US" dirty="0"/>
          </a:p>
        </p:txBody>
      </p:sp>
    </p:spTree>
    <p:extLst>
      <p:ext uri="{BB962C8B-B14F-4D97-AF65-F5344CB8AC3E}">
        <p14:creationId xmlns:p14="http://schemas.microsoft.com/office/powerpoint/2010/main" val="399451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
                <a:srgbClr val="C00000"/>
              </a:buClr>
              <a:buSzTx/>
              <a:buFont typeface="Wingdings" pitchFamily="2" charset="2"/>
              <a:buNone/>
              <a:tabLst/>
              <a:defRPr/>
            </a:pPr>
            <a:endParaRPr lang="es-MX" sz="2000" u="sng" dirty="0" smtClean="0">
              <a:solidFill>
                <a:schemeClr val="tx1"/>
              </a:solidFill>
            </a:endParaRPr>
          </a:p>
          <a:p>
            <a:pPr lvl="0">
              <a:spcAft>
                <a:spcPts val="800"/>
              </a:spcAft>
              <a:buClr>
                <a:srgbClr val="C00000"/>
              </a:buClr>
              <a:buFont typeface="Wingdings" pitchFamily="2" charset="2"/>
              <a:buNone/>
              <a:defRPr/>
            </a:pPr>
            <a:r>
              <a:rPr lang="es-MX" sz="2000" dirty="0" smtClean="0">
                <a:solidFill>
                  <a:schemeClr val="tx1"/>
                </a:solidFill>
              </a:rPr>
              <a:t/>
            </a:r>
            <a:br>
              <a:rPr lang="es-MX" sz="2000" dirty="0" smtClean="0">
                <a:solidFill>
                  <a:schemeClr val="tx1"/>
                </a:solidFill>
              </a:rPr>
            </a:br>
            <a:endParaRPr lang="en-US" sz="11500" b="1" dirty="0" smtClean="0">
              <a:solidFill>
                <a:schemeClr val="accent5"/>
              </a:solidFill>
              <a:effectLst>
                <a:outerShdw blurRad="38100" dist="38100" dir="2700000" algn="tl">
                  <a:srgbClr val="000000">
                    <a:alpha val="43137"/>
                  </a:srgbClr>
                </a:outerShdw>
              </a:effectLst>
              <a:latin typeface="Bodoni MT" pitchFamily="18" charset="0"/>
              <a:cs typeface="+mn-cs"/>
            </a:endParaRPr>
          </a:p>
          <a:p>
            <a:endParaRPr lang="es-MX" dirty="0"/>
          </a:p>
        </p:txBody>
      </p:sp>
      <p:sp>
        <p:nvSpPr>
          <p:cNvPr id="4" name="3 Marcador de número de diapositiva"/>
          <p:cNvSpPr>
            <a:spLocks noGrp="1"/>
          </p:cNvSpPr>
          <p:nvPr>
            <p:ph type="sldNum" sz="quarter" idx="10"/>
          </p:nvPr>
        </p:nvSpPr>
        <p:spPr/>
        <p:txBody>
          <a:bodyPr/>
          <a:lstStyle/>
          <a:p>
            <a:fld id="{ABFE0C62-E41F-4194-90C4-F5D744AD9AB8}" type="slidenum">
              <a:rPr lang="en-US" smtClean="0"/>
              <a:pPr/>
              <a:t>5</a:t>
            </a:fld>
            <a:endParaRPr lang="en-US"/>
          </a:p>
        </p:txBody>
      </p:sp>
    </p:spTree>
    <p:extLst>
      <p:ext uri="{BB962C8B-B14F-4D97-AF65-F5344CB8AC3E}">
        <p14:creationId xmlns:p14="http://schemas.microsoft.com/office/powerpoint/2010/main" val="2194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pPr marL="228600" indent="-228600">
              <a:buFont typeface="Arial" pitchFamily="34" charset="0"/>
              <a:buChar char="•"/>
            </a:pPr>
            <a:r>
              <a:rPr lang="en-US" sz="1200" kern="1200" dirty="0" smtClean="0">
                <a:solidFill>
                  <a:schemeClr val="tx1"/>
                </a:solidFill>
                <a:latin typeface="+mn-lt"/>
                <a:ea typeface="+mn-ea"/>
                <a:cs typeface="+mn-cs"/>
              </a:rPr>
              <a:t>At the beginning of 2017, it was created the Railroad Transport Regulatory Agency (ARTF, by its acronym in Spanish) as a decentralized body form the Ministry of Communications and Transportation.</a:t>
            </a:r>
            <a:endParaRPr lang="es-ES" sz="1200" kern="1200" dirty="0" smtClean="0">
              <a:solidFill>
                <a:schemeClr val="tx1"/>
              </a:solidFill>
              <a:latin typeface="+mn-lt"/>
              <a:ea typeface="+mn-ea"/>
              <a:cs typeface="+mn-cs"/>
            </a:endParaRPr>
          </a:p>
          <a:p>
            <a:pPr marL="228600" indent="-228600">
              <a:buFont typeface="Arial" pitchFamily="34" charset="0"/>
              <a:buChar char="•"/>
            </a:pPr>
            <a:r>
              <a:rPr lang="en-US" sz="1200" kern="1200" dirty="0" smtClean="0">
                <a:solidFill>
                  <a:schemeClr val="tx1"/>
                </a:solidFill>
                <a:latin typeface="+mn-lt"/>
                <a:ea typeface="+mn-ea"/>
                <a:cs typeface="+mn-cs"/>
              </a:rPr>
              <a:t>Its main goal is to promote a safe, efficient and competitive rail system through regulation, monitoring and technical verification of the construction, operation and maintenance of the railway infrastructure. </a:t>
            </a:r>
            <a:endParaRPr lang="es-ES" sz="1200" kern="1200" dirty="0" smtClean="0">
              <a:solidFill>
                <a:schemeClr val="tx1"/>
              </a:solidFill>
              <a:latin typeface="+mn-lt"/>
              <a:ea typeface="+mn-ea"/>
              <a:cs typeface="+mn-cs"/>
            </a:endParaRPr>
          </a:p>
          <a:p>
            <a:pPr marL="228600" indent="-228600">
              <a:buFont typeface="Arial" pitchFamily="34" charset="0"/>
              <a:buNone/>
            </a:pP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The</a:t>
            </a:r>
            <a:r>
              <a:rPr lang="es-MX" sz="1200" kern="1200" dirty="0" smtClean="0">
                <a:solidFill>
                  <a:schemeClr val="tx1"/>
                </a:solidFill>
                <a:effectLst/>
                <a:latin typeface="+mn-lt"/>
                <a:ea typeface="+mn-ea"/>
                <a:cs typeface="+mn-cs"/>
              </a:rPr>
              <a:t> North American Rail </a:t>
            </a:r>
            <a:r>
              <a:rPr lang="es-MX" sz="1200" kern="1200" dirty="0" err="1" smtClean="0">
                <a:solidFill>
                  <a:schemeClr val="tx1"/>
                </a:solidFill>
                <a:effectLst/>
                <a:latin typeface="+mn-lt"/>
                <a:ea typeface="+mn-ea"/>
                <a:cs typeface="+mn-cs"/>
              </a:rPr>
              <a:t>Freight</a:t>
            </a:r>
            <a:r>
              <a:rPr lang="es-MX" sz="1200" kern="1200" dirty="0" smtClean="0">
                <a:solidFill>
                  <a:schemeClr val="tx1"/>
                </a:solidFill>
                <a:effectLst/>
                <a:latin typeface="+mn-lt"/>
                <a:ea typeface="+mn-ea"/>
                <a:cs typeface="+mn-cs"/>
              </a:rPr>
              <a:t> Network </a:t>
            </a:r>
            <a:r>
              <a:rPr lang="es-MX" sz="1200" kern="1200" dirty="0" err="1" smtClean="0">
                <a:solidFill>
                  <a:schemeClr val="tx1"/>
                </a:solidFill>
                <a:effectLst/>
                <a:latin typeface="+mn-lt"/>
                <a:ea typeface="+mn-ea"/>
                <a:cs typeface="+mn-cs"/>
              </a:rPr>
              <a:t>is</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fully</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integrated</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It</a:t>
            </a:r>
            <a:r>
              <a:rPr lang="es-MX" sz="1200" kern="1200" dirty="0" smtClean="0">
                <a:solidFill>
                  <a:schemeClr val="tx1"/>
                </a:solidFill>
                <a:effectLst/>
                <a:latin typeface="+mn-lt"/>
                <a:ea typeface="+mn-ea"/>
                <a:cs typeface="+mn-cs"/>
              </a:rPr>
              <a:t> has </a:t>
            </a:r>
            <a:r>
              <a:rPr lang="es-MX" sz="1200" kern="1200" dirty="0" err="1" smtClean="0">
                <a:solidFill>
                  <a:schemeClr val="tx1"/>
                </a:solidFill>
                <a:effectLst/>
                <a:latin typeface="+mn-lt"/>
                <a:ea typeface="+mn-ea"/>
                <a:cs typeface="+mn-cs"/>
              </a:rPr>
              <a:t>the</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same</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specifications</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across</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the</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three</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countries</a:t>
            </a:r>
            <a:r>
              <a:rPr lang="es-MX" sz="1200" kern="1200" dirty="0" smtClean="0">
                <a:solidFill>
                  <a:schemeClr val="tx1"/>
                </a:solidFill>
                <a:effectLst/>
                <a:latin typeface="+mn-lt"/>
                <a:ea typeface="+mn-ea"/>
                <a:cs typeface="+mn-cs"/>
              </a:rPr>
              <a:t>:</a:t>
            </a:r>
            <a:br>
              <a:rPr lang="es-MX" sz="1200" kern="1200" dirty="0" smtClean="0">
                <a:solidFill>
                  <a:schemeClr val="tx1"/>
                </a:solidFill>
                <a:effectLst/>
                <a:latin typeface="+mn-lt"/>
                <a:ea typeface="+mn-ea"/>
                <a:cs typeface="+mn-cs"/>
              </a:rPr>
            </a:br>
            <a:r>
              <a:rPr lang="es-MX" sz="1200" kern="1200" dirty="0" smtClean="0">
                <a:solidFill>
                  <a:schemeClr val="tx1"/>
                </a:solidFill>
                <a:effectLst/>
                <a:latin typeface="+mn-lt"/>
                <a:ea typeface="+mn-ea"/>
                <a:cs typeface="+mn-cs"/>
              </a:rPr>
              <a:t>**</a:t>
            </a:r>
            <a:r>
              <a:rPr lang="es-MX" sz="1200" kern="1200" dirty="0" err="1" smtClean="0">
                <a:solidFill>
                  <a:schemeClr val="tx1"/>
                </a:solidFill>
                <a:effectLst/>
                <a:latin typeface="+mn-lt"/>
                <a:ea typeface="+mn-ea"/>
                <a:cs typeface="+mn-cs"/>
              </a:rPr>
              <a:t>Infrastructure</a:t>
            </a:r>
            <a:r>
              <a:rPr lang="es-MX" sz="1200" kern="1200" dirty="0" smtClean="0">
                <a:solidFill>
                  <a:schemeClr val="tx1"/>
                </a:solidFill>
                <a:effectLst/>
                <a:latin typeface="+mn-lt"/>
                <a:ea typeface="+mn-ea"/>
                <a:cs typeface="+mn-cs"/>
              </a:rPr>
              <a:t>: AREMA </a:t>
            </a:r>
            <a:r>
              <a:rPr lang="es-MX" sz="1200" kern="1200" dirty="0" err="1" smtClean="0">
                <a:solidFill>
                  <a:schemeClr val="tx1"/>
                </a:solidFill>
                <a:effectLst/>
                <a:latin typeface="+mn-lt"/>
                <a:ea typeface="+mn-ea"/>
                <a:cs typeface="+mn-cs"/>
              </a:rPr>
              <a:t>Assoc</a:t>
            </a:r>
            <a:r>
              <a:rPr lang="es-MX" sz="1200" kern="1200" dirty="0" smtClean="0">
                <a:solidFill>
                  <a:schemeClr val="tx1"/>
                </a:solidFill>
                <a:effectLst/>
                <a:latin typeface="+mn-lt"/>
                <a:ea typeface="+mn-ea"/>
                <a:cs typeface="+mn-cs"/>
              </a:rPr>
              <a:t> of </a:t>
            </a:r>
            <a:r>
              <a:rPr lang="es-MX" sz="1200" kern="1200" dirty="0" err="1" smtClean="0">
                <a:solidFill>
                  <a:schemeClr val="tx1"/>
                </a:solidFill>
                <a:effectLst/>
                <a:latin typeface="+mn-lt"/>
                <a:ea typeface="+mn-ea"/>
                <a:cs typeface="+mn-cs"/>
              </a:rPr>
              <a:t>Railway</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Engineers</a:t>
            </a:r>
            <a:r>
              <a:rPr lang="es-MX" sz="1200" kern="1200" dirty="0" smtClean="0">
                <a:solidFill>
                  <a:schemeClr val="tx1"/>
                </a:solidFill>
                <a:effectLst/>
                <a:latin typeface="+mn-lt"/>
                <a:ea typeface="+mn-ea"/>
                <a:cs typeface="+mn-cs"/>
              </a:rPr>
              <a:t> and </a:t>
            </a:r>
            <a:r>
              <a:rPr lang="es-MX" sz="1200" kern="1200" dirty="0" err="1" smtClean="0">
                <a:solidFill>
                  <a:schemeClr val="tx1"/>
                </a:solidFill>
                <a:effectLst/>
                <a:latin typeface="+mn-lt"/>
                <a:ea typeface="+mn-ea"/>
                <a:cs typeface="+mn-cs"/>
              </a:rPr>
              <a:t>Maintenance</a:t>
            </a:r>
            <a:r>
              <a:rPr lang="es-MX" sz="1200" kern="1200" dirty="0" smtClean="0">
                <a:solidFill>
                  <a:schemeClr val="tx1"/>
                </a:solidFill>
                <a:effectLst/>
                <a:latin typeface="+mn-lt"/>
                <a:ea typeface="+mn-ea"/>
                <a:cs typeface="+mn-cs"/>
              </a:rPr>
              <a:t> of </a:t>
            </a:r>
            <a:r>
              <a:rPr lang="es-MX" sz="1200" kern="1200" dirty="0" err="1" smtClean="0">
                <a:solidFill>
                  <a:schemeClr val="tx1"/>
                </a:solidFill>
                <a:effectLst/>
                <a:latin typeface="+mn-lt"/>
                <a:ea typeface="+mn-ea"/>
                <a:cs typeface="+mn-cs"/>
              </a:rPr>
              <a:t>Way</a:t>
            </a:r>
            <a:r>
              <a:rPr lang="es-MX" sz="1200" kern="1200" dirty="0" smtClean="0">
                <a:solidFill>
                  <a:schemeClr val="tx1"/>
                </a:solidFill>
                <a:effectLst/>
                <a:latin typeface="+mn-lt"/>
                <a:ea typeface="+mn-ea"/>
                <a:cs typeface="+mn-cs"/>
              </a:rPr>
              <a:t/>
            </a:r>
            <a:br>
              <a:rPr lang="es-MX" sz="1200" kern="1200" dirty="0" smtClean="0">
                <a:solidFill>
                  <a:schemeClr val="tx1"/>
                </a:solidFill>
                <a:effectLst/>
                <a:latin typeface="+mn-lt"/>
                <a:ea typeface="+mn-ea"/>
                <a:cs typeface="+mn-cs"/>
              </a:rPr>
            </a:b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Mechanical</a:t>
            </a:r>
            <a:r>
              <a:rPr lang="es-MX" sz="1200" kern="1200" dirty="0" smtClean="0">
                <a:solidFill>
                  <a:schemeClr val="tx1"/>
                </a:solidFill>
                <a:effectLst/>
                <a:latin typeface="+mn-lt"/>
                <a:ea typeface="+mn-ea"/>
                <a:cs typeface="+mn-cs"/>
              </a:rPr>
              <a:t> and </a:t>
            </a:r>
            <a:r>
              <a:rPr lang="es-MX" sz="1200" kern="1200" dirty="0" err="1" smtClean="0">
                <a:solidFill>
                  <a:schemeClr val="tx1"/>
                </a:solidFill>
                <a:effectLst/>
                <a:latin typeface="+mn-lt"/>
                <a:ea typeface="+mn-ea"/>
                <a:cs typeface="+mn-cs"/>
              </a:rPr>
              <a:t>operations</a:t>
            </a:r>
            <a:r>
              <a:rPr lang="es-MX" sz="1200" kern="1200" dirty="0" smtClean="0">
                <a:solidFill>
                  <a:schemeClr val="tx1"/>
                </a:solidFill>
                <a:effectLst/>
                <a:latin typeface="+mn-lt"/>
                <a:ea typeface="+mn-ea"/>
                <a:cs typeface="+mn-cs"/>
              </a:rPr>
              <a:t>: AAR </a:t>
            </a:r>
            <a:r>
              <a:rPr lang="es-MX" sz="1200" kern="1200" dirty="0" err="1" smtClean="0">
                <a:solidFill>
                  <a:schemeClr val="tx1"/>
                </a:solidFill>
                <a:effectLst/>
                <a:latin typeface="+mn-lt"/>
                <a:ea typeface="+mn-ea"/>
                <a:cs typeface="+mn-cs"/>
              </a:rPr>
              <a:t>Assoc</a:t>
            </a:r>
            <a:r>
              <a:rPr lang="es-MX" sz="1200" kern="1200" dirty="0" smtClean="0">
                <a:solidFill>
                  <a:schemeClr val="tx1"/>
                </a:solidFill>
                <a:effectLst/>
                <a:latin typeface="+mn-lt"/>
                <a:ea typeface="+mn-ea"/>
                <a:cs typeface="+mn-cs"/>
              </a:rPr>
              <a:t> of American </a:t>
            </a:r>
            <a:r>
              <a:rPr lang="es-MX" sz="1200" kern="1200" dirty="0" err="1" smtClean="0">
                <a:solidFill>
                  <a:schemeClr val="tx1"/>
                </a:solidFill>
                <a:effectLst/>
                <a:latin typeface="+mn-lt"/>
                <a:ea typeface="+mn-ea"/>
                <a:cs typeface="+mn-cs"/>
              </a:rPr>
              <a:t>Railroads</a:t>
            </a:r>
            <a:endParaRPr lang="es-ES" sz="120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6</a:t>
            </a:fld>
            <a:endParaRPr lang="en-US" dirty="0"/>
          </a:p>
        </p:txBody>
      </p:sp>
    </p:spTree>
    <p:extLst>
      <p:ext uri="{BB962C8B-B14F-4D97-AF65-F5344CB8AC3E}">
        <p14:creationId xmlns:p14="http://schemas.microsoft.com/office/powerpoint/2010/main" val="57185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pPr marL="228600" lvl="0" indent="-228600">
              <a:buFont typeface="Arial" pitchFamily="34" charset="0"/>
              <a:buChar char="•"/>
            </a:pPr>
            <a:r>
              <a:rPr lang="en-US" sz="1200" kern="1200" dirty="0" smtClean="0">
                <a:solidFill>
                  <a:schemeClr val="tx1"/>
                </a:solidFill>
                <a:latin typeface="+mn-lt"/>
                <a:ea typeface="+mn-ea"/>
                <a:cs typeface="+mn-cs"/>
              </a:rPr>
              <a:t>Increase the safety and sustainability of the national rail system, ensure that the operation and rail services are reliable, efficient and competitive, and that they contribute to the integral rail transport system development.</a:t>
            </a:r>
            <a:endParaRPr lang="es-ES" sz="1200" kern="1200" dirty="0" smtClean="0">
              <a:solidFill>
                <a:schemeClr val="tx1"/>
              </a:solidFill>
              <a:latin typeface="+mn-lt"/>
              <a:ea typeface="+mn-ea"/>
              <a:cs typeface="+mn-cs"/>
            </a:endParaRPr>
          </a:p>
          <a:p>
            <a:pPr marL="228600" lvl="0" indent="-228600">
              <a:buFont typeface="Arial" pitchFamily="34" charset="0"/>
              <a:buChar char="•"/>
            </a:pPr>
            <a:r>
              <a:rPr lang="en-US" sz="1200" kern="1200" dirty="0" smtClean="0">
                <a:solidFill>
                  <a:schemeClr val="tx1"/>
                </a:solidFill>
                <a:latin typeface="+mn-lt"/>
                <a:ea typeface="+mn-ea"/>
                <a:cs typeface="+mn-cs"/>
              </a:rPr>
              <a:t>Implement actions and programs to reduce the risks and the number of accidents in the Mexican Rail System.</a:t>
            </a:r>
            <a:endParaRPr lang="es-ES" sz="1200" kern="1200" dirty="0" smtClean="0">
              <a:solidFill>
                <a:schemeClr val="tx1"/>
              </a:solidFill>
              <a:latin typeface="+mn-lt"/>
              <a:ea typeface="+mn-ea"/>
              <a:cs typeface="+mn-cs"/>
            </a:endParaRPr>
          </a:p>
          <a:p>
            <a:pPr marL="228600" lvl="0" indent="-228600">
              <a:buFont typeface="Arial" pitchFamily="34" charset="0"/>
              <a:buChar char="•"/>
            </a:pPr>
            <a:r>
              <a:rPr lang="en-US" sz="1200" kern="1200" dirty="0" smtClean="0">
                <a:solidFill>
                  <a:schemeClr val="tx1"/>
                </a:solidFill>
                <a:latin typeface="+mn-lt"/>
                <a:ea typeface="+mn-ea"/>
                <a:cs typeface="+mn-cs"/>
              </a:rPr>
              <a:t>Strengthen the legal and technical framework of the rail service, in order to give certainty to concessionaires.</a:t>
            </a:r>
            <a:endParaRPr lang="es-ES" sz="1200" kern="1200" dirty="0" smtClean="0">
              <a:solidFill>
                <a:schemeClr val="tx1"/>
              </a:solidFill>
              <a:latin typeface="+mn-lt"/>
              <a:ea typeface="+mn-ea"/>
              <a:cs typeface="+mn-cs"/>
            </a:endParaRPr>
          </a:p>
          <a:p>
            <a:pPr marL="228600" lvl="0" indent="-228600">
              <a:buFont typeface="Arial" pitchFamily="34" charset="0"/>
              <a:buChar char="•"/>
            </a:pPr>
            <a:r>
              <a:rPr lang="en-US" sz="1200" kern="1200" dirty="0" smtClean="0">
                <a:solidFill>
                  <a:schemeClr val="tx1"/>
                </a:solidFill>
                <a:latin typeface="+mn-lt"/>
                <a:ea typeface="+mn-ea"/>
                <a:cs typeface="+mn-cs"/>
              </a:rPr>
              <a:t>Prepare railway transit studies design to evaluate the capacity and efficiency of the railway system, as well as issue norms and guidelines that promote an increase in service standards.</a:t>
            </a:r>
            <a:endParaRPr lang="es-ES" sz="1200" kern="1200" dirty="0" smtClean="0">
              <a:solidFill>
                <a:schemeClr val="tx1"/>
              </a:solidFill>
              <a:latin typeface="+mn-lt"/>
              <a:ea typeface="+mn-ea"/>
              <a:cs typeface="+mn-cs"/>
            </a:endParaRPr>
          </a:p>
          <a:p>
            <a:pPr marL="228600" lvl="0" indent="-228600">
              <a:buFont typeface="Arial" pitchFamily="34" charset="0"/>
              <a:buChar char="•"/>
            </a:pPr>
            <a:r>
              <a:rPr lang="en-US" sz="1200" kern="1200" dirty="0" smtClean="0">
                <a:solidFill>
                  <a:schemeClr val="tx1"/>
                </a:solidFill>
                <a:latin typeface="+mn-lt"/>
                <a:ea typeface="+mn-ea"/>
                <a:cs typeface="+mn-cs"/>
              </a:rPr>
              <a:t>Guarantee the railways’ interconnection when they are general means of communication and regulate the logistics of the railway system and its multimodal operation.</a:t>
            </a:r>
            <a:endParaRPr lang="es-ES" sz="1200" kern="1200" dirty="0" smtClean="0">
              <a:solidFill>
                <a:schemeClr val="tx1"/>
              </a:solidFill>
              <a:latin typeface="+mn-lt"/>
              <a:ea typeface="+mn-ea"/>
              <a:cs typeface="+mn-cs"/>
            </a:endParaRPr>
          </a:p>
          <a:p>
            <a:pPr marL="228600" lvl="0" indent="-228600">
              <a:buFont typeface="Arial" pitchFamily="34" charset="0"/>
              <a:buChar char="•"/>
            </a:pPr>
            <a:r>
              <a:rPr lang="en-US" sz="1200" kern="1200" dirty="0" smtClean="0">
                <a:solidFill>
                  <a:schemeClr val="tx1"/>
                </a:solidFill>
                <a:latin typeface="+mn-lt"/>
                <a:ea typeface="+mn-ea"/>
                <a:cs typeface="+mn-cs"/>
              </a:rPr>
              <a:t>Ensure that the interconnection services established in the Concession Securities, allow the effective exchange of railway equipment, interline traffic and movements.</a:t>
            </a:r>
            <a:endParaRPr lang="es-ES" sz="1200" kern="1200" dirty="0" smtClean="0">
              <a:solidFill>
                <a:schemeClr val="tx1"/>
              </a:solidFill>
              <a:latin typeface="+mn-lt"/>
              <a:ea typeface="+mn-ea"/>
              <a:cs typeface="+mn-cs"/>
            </a:endParaRPr>
          </a:p>
          <a:p>
            <a:pPr marL="228600" indent="-228600">
              <a:buFont typeface="Arial" pitchFamily="34" charset="0"/>
              <a:buNone/>
            </a:pPr>
            <a:endParaRPr lang="es-ES" sz="120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7</a:t>
            </a:fld>
            <a:endParaRPr lang="en-US" dirty="0"/>
          </a:p>
        </p:txBody>
      </p:sp>
    </p:spTree>
    <p:extLst>
      <p:ext uri="{BB962C8B-B14F-4D97-AF65-F5344CB8AC3E}">
        <p14:creationId xmlns:p14="http://schemas.microsoft.com/office/powerpoint/2010/main" val="571853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normAutofit lnSpcReduction="10000"/>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KCSM is one of the three trunk lines of the Mexican railway system. It</a:t>
            </a:r>
            <a:r>
              <a:rPr lang="en-US" sz="1200" kern="1200" baseline="0" dirty="0" smtClean="0">
                <a:solidFill>
                  <a:schemeClr val="tx1"/>
                </a:solidFill>
                <a:effectLst/>
                <a:latin typeface="+mn-lt"/>
                <a:ea typeface="+mn-ea"/>
                <a:cs typeface="+mn-cs"/>
              </a:rPr>
              <a:t> </a:t>
            </a:r>
            <a:r>
              <a:rPr lang="en-US" sz="1200" kern="1200" dirty="0" smtClean="0">
                <a:solidFill>
                  <a:schemeClr val="tx1"/>
                </a:solidFill>
                <a:latin typeface="Arial" pitchFamily="34" charset="0"/>
                <a:ea typeface="+mn-ea"/>
                <a:cs typeface="Arial" pitchFamily="34" charset="0"/>
              </a:rPr>
              <a:t>has a 4,251 kilometers net and moves </a:t>
            </a:r>
            <a:r>
              <a:rPr lang="en-US" sz="1200" kern="1200" dirty="0" smtClean="0">
                <a:solidFill>
                  <a:schemeClr val="tx1"/>
                </a:solidFill>
                <a:effectLst/>
                <a:latin typeface="+mn-lt"/>
                <a:ea typeface="+mn-ea"/>
                <a:cs typeface="+mn-cs"/>
              </a:rPr>
              <a:t> more than 30% of Mexico’s rail freight.</a:t>
            </a:r>
            <a:endParaRPr lang="es-ES" sz="1200" kern="1200" dirty="0" smtClean="0">
              <a:solidFill>
                <a:schemeClr val="tx1"/>
              </a:solidFill>
              <a:latin typeface="Arial" pitchFamily="34" charset="0"/>
              <a:ea typeface="+mn-ea"/>
              <a:cs typeface="Arial" pitchFamily="34"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provides a direct connection between the U.S. and logistics centers in Mexico, crossing the international bridges in Nuevo Laredo / Laredo and Matamoros / Brownsville.</a:t>
            </a:r>
            <a:endParaRPr lang="es-MX"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By strengthening the north-south flow of goods and the infrastructure, such as intermodal facilities, the railway system is now in a better position to receive and move the flow of goods between Asia and America.</a:t>
            </a:r>
            <a:endParaRPr lang="es-MX"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is because of this vision that we have established an efficient supply chain based on a well-defined KCS-KCSM railway network that strengthens the north-south scope and at the same time is capable of serving the trade flows coming from Asia.  </a:t>
            </a:r>
            <a:endParaRPr lang="es-MX"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Furthermore, this commercial flow growth coming from Asia represents a great opportunity for Mexico and we are glad to offer a cost efficient way of taking advantage of this trade. </a:t>
            </a:r>
            <a:endParaRPr lang="es-MX"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Our International Intermodal Corridor begins in Lazaro Cardenas and runs throughout 15 States in Central and Northeastern regions of Mexico, connecting the main industrial areas of the country with the rest of North America. It allows us to interconnect the Port of Lazaro Cardenas with the most important cities of both countries. Our railroad crosses, with strategic terminals at the ports of Lazaro Cardenas, Tampico / Altamira and Veracruz.</a:t>
            </a:r>
            <a:endParaRPr lang="es-MX"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Thanks to the port’s location, freight can be transported to15 ports in Asia.</a:t>
            </a:r>
            <a:endParaRPr lang="es-MX"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also serves 10 ports in South America, which allows having a very broad international market.</a:t>
            </a:r>
            <a:endParaRPr lang="es-MX"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E8E7997-38B7-4D8B-BD4E-26CC8BE1DCB1}" type="slidenum">
              <a:rPr lang="en-US" smtClean="0"/>
              <a:pPr/>
              <a:t>8</a:t>
            </a:fld>
            <a:endParaRPr lang="en-US" dirty="0"/>
          </a:p>
        </p:txBody>
      </p:sp>
    </p:spTree>
    <p:extLst>
      <p:ext uri="{BB962C8B-B14F-4D97-AF65-F5344CB8AC3E}">
        <p14:creationId xmlns:p14="http://schemas.microsoft.com/office/powerpoint/2010/main" val="210102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pPr marL="342900" indent="-342900" algn="just">
              <a:buFont typeface="Arial" pitchFamily="34" charset="0"/>
              <a:buChar char="•"/>
            </a:pPr>
            <a:r>
              <a:rPr lang="en-US" dirty="0" smtClean="0"/>
              <a:t>During </a:t>
            </a:r>
            <a:r>
              <a:rPr lang="en-US" b="0" dirty="0" smtClean="0"/>
              <a:t>2017, the Railroad Transport Regulatory Agency </a:t>
            </a:r>
            <a:r>
              <a:rPr lang="en-US" dirty="0" smtClean="0"/>
              <a:t>has registered 305 incidents, 720 thefts and 1,245 vandalism incidents throughout the Mexican Rail System. </a:t>
            </a:r>
            <a:endParaRPr lang="es-ES" dirty="0" smtClean="0"/>
          </a:p>
          <a:p>
            <a:pPr marL="342900" indent="-342900" algn="just">
              <a:buFont typeface="Arial" pitchFamily="34" charset="0"/>
              <a:buChar char="•"/>
            </a:pPr>
            <a:r>
              <a:rPr lang="en-US" dirty="0" smtClean="0"/>
              <a:t>There were concerns regarding the </a:t>
            </a:r>
            <a:r>
              <a:rPr lang="en-US" b="0" dirty="0" smtClean="0"/>
              <a:t>drugs’ shipment by tra</a:t>
            </a:r>
            <a:r>
              <a:rPr lang="en-US" b="1" dirty="0" smtClean="0"/>
              <a:t>in</a:t>
            </a:r>
            <a:r>
              <a:rPr lang="en-US" dirty="0" smtClean="0"/>
              <a:t>, nevertheless the concessionaries of the Mexican rail system have implemented different measures in order to avoid that this way of transportation to be used by the drug cartels. </a:t>
            </a:r>
            <a:endParaRPr lang="es-ES" dirty="0" smtClean="0"/>
          </a:p>
          <a:p>
            <a:pPr marL="342900" indent="-342900" algn="just">
              <a:buFont typeface="Arial" pitchFamily="34" charset="0"/>
              <a:buChar char="•"/>
            </a:pPr>
            <a:r>
              <a:rPr lang="en-US" dirty="0" smtClean="0"/>
              <a:t>For KCSM, the safety of the good we ship is a priority, therefore in order to ensure a safe and risk-free shipments in the United States, we work closely with local and state police to eradicate the problems mentioned above.  </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5E8E7997-38B7-4D8B-BD4E-26CC8BE1DCB1}" type="slidenum">
              <a:rPr lang="en-US" smtClean="0"/>
              <a:pPr/>
              <a:t>9</a:t>
            </a:fld>
            <a:endParaRPr lang="en-US" dirty="0"/>
          </a:p>
        </p:txBody>
      </p:sp>
    </p:spTree>
    <p:extLst>
      <p:ext uri="{BB962C8B-B14F-4D97-AF65-F5344CB8AC3E}">
        <p14:creationId xmlns:p14="http://schemas.microsoft.com/office/powerpoint/2010/main" val="3789409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descr="AUTO 045_09_29_10__3819 Touched up.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2" y="622300"/>
            <a:ext cx="6537054" cy="4360215"/>
          </a:xfrm>
          <a:prstGeom prst="rect">
            <a:avLst/>
          </a:prstGeom>
        </p:spPr>
      </p:pic>
      <p:sp>
        <p:nvSpPr>
          <p:cNvPr id="8" name="Title 1"/>
          <p:cNvSpPr>
            <a:spLocks noGrp="1"/>
          </p:cNvSpPr>
          <p:nvPr>
            <p:ph type="ctrTitle" hasCustomPrompt="1"/>
          </p:nvPr>
        </p:nvSpPr>
        <p:spPr>
          <a:xfrm>
            <a:off x="1070429" y="4991102"/>
            <a:ext cx="6604000" cy="572707"/>
          </a:xfrm>
          <a:prstGeom prst="rect">
            <a:avLst/>
          </a:prstGeom>
        </p:spPr>
        <p:txBody>
          <a:bodyPr lIns="91405" tIns="45702" rIns="91405" bIns="45702">
            <a:normAutofit fontScale="90000"/>
          </a:bodyPr>
          <a:lstStyle>
            <a:lvl1pPr algn="ctr">
              <a:defRPr/>
            </a:lvl1pPr>
          </a:lstStyle>
          <a:p>
            <a:r>
              <a:rPr lang="en-US" dirty="0" smtClean="0"/>
              <a:t>KANSAS CITY SOUTHERN</a:t>
            </a:r>
            <a:endParaRPr lang="en-US" dirty="0"/>
          </a:p>
        </p:txBody>
      </p:sp>
      <p:cxnSp>
        <p:nvCxnSpPr>
          <p:cNvPr id="5" name="Straight Connector 4"/>
          <p:cNvCxnSpPr/>
          <p:nvPr userDrawn="1"/>
        </p:nvCxnSpPr>
        <p:spPr>
          <a:xfrm>
            <a:off x="1066801" y="6157733"/>
            <a:ext cx="6607629" cy="11574"/>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875884"/>
      </p:ext>
    </p:extLst>
  </p:cSld>
  <p:clrMapOvr>
    <a:overrideClrMapping bg1="lt1" tx1="dk1" bg2="lt2" tx2="dk2" accent1="accent1" accent2="accent2" accent3="accent3" accent4="accent4" accent5="accent5" accent6="accent6" hlink="hlink" folHlink="folHlink"/>
  </p:clrMapOvr>
  <p:transition spd="med">
    <p:strips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891" y="1531620"/>
            <a:ext cx="8364220" cy="4891571"/>
          </a:xfrm>
          <a:prstGeom prst="rect">
            <a:avLst/>
          </a:prstGeom>
        </p:spPr>
        <p:txBody>
          <a:bodyPr lIns="91405" tIns="45702" rIns="91405" bIns="45702">
            <a:normAutofit/>
          </a:bodyPr>
          <a:lstStyle>
            <a:lvl1pPr marL="342767" indent="-342767">
              <a:buClr>
                <a:schemeClr val="tx1"/>
              </a:buClr>
              <a:buFont typeface="Wingdings" pitchFamily="2" charset="2"/>
              <a:buChar char="§"/>
              <a:defRPr sz="2200">
                <a:solidFill>
                  <a:srgbClr val="000000"/>
                </a:solidFill>
                <a:latin typeface="Calibri" pitchFamily="34" charset="0"/>
                <a:cs typeface="Arial" pitchFamily="34" charset="0"/>
              </a:defRPr>
            </a:lvl1pPr>
            <a:lvl2pPr>
              <a:defRPr sz="2000">
                <a:solidFill>
                  <a:srgbClr val="000000"/>
                </a:solidFill>
                <a:latin typeface="Calibri" pitchFamily="34" charset="0"/>
                <a:cs typeface="Arial" pitchFamily="34" charset="0"/>
              </a:defRPr>
            </a:lvl2pPr>
            <a:lvl3pPr>
              <a:defRPr sz="1800">
                <a:solidFill>
                  <a:srgbClr val="000000"/>
                </a:solidFill>
                <a:latin typeface="Calibri" pitchFamily="34" charset="0"/>
                <a:cs typeface="Arial" pitchFamily="34" charset="0"/>
              </a:defRPr>
            </a:lvl3pPr>
            <a:lvl4pPr>
              <a:defRPr sz="1600">
                <a:solidFill>
                  <a:srgbClr val="000000"/>
                </a:solidFill>
                <a:latin typeface="Calibri" pitchFamily="34" charset="0"/>
                <a:cs typeface="Arial" pitchFamily="34" charset="0"/>
              </a:defRPr>
            </a:lvl4pPr>
            <a:lvl5pPr>
              <a:defRPr sz="1400">
                <a:solidFill>
                  <a:srgbClr val="000000"/>
                </a:solidFill>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89891" y="607199"/>
            <a:ext cx="8364220" cy="822823"/>
          </a:xfrm>
          <a:prstGeom prst="rect">
            <a:avLst/>
          </a:prstGeom>
        </p:spPr>
        <p:txBody>
          <a:bodyPr lIns="91405" tIns="45702" rIns="91405" bIns="45702"/>
          <a:lstStyle>
            <a:lvl1pPr algn="l">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8661401" y="6497638"/>
            <a:ext cx="482600" cy="373063"/>
          </a:xfrm>
          <a:prstGeom prst="rect">
            <a:avLst/>
          </a:prstGeom>
        </p:spPr>
        <p:txBody>
          <a:bodyPr/>
          <a:lstStyle>
            <a:lvl1pPr>
              <a:defRPr sz="800">
                <a:solidFill>
                  <a:schemeClr val="bg2"/>
                </a:solidFill>
              </a:defRPr>
            </a:lvl1pPr>
          </a:lstStyle>
          <a:p>
            <a:fld id="{B13F6024-C843-4863-8A0F-388FAFFE7592}" type="slidenum">
              <a:rPr lang="en-US" smtClean="0"/>
              <a:pPr/>
              <a:t>‹Nº›</a:t>
            </a:fld>
            <a:endParaRPr lang="en-US" dirty="0"/>
          </a:p>
        </p:txBody>
      </p:sp>
    </p:spTree>
    <p:extLst>
      <p:ext uri="{BB962C8B-B14F-4D97-AF65-F5344CB8AC3E}">
        <p14:creationId xmlns:p14="http://schemas.microsoft.com/office/powerpoint/2010/main" val="28430207"/>
      </p:ext>
    </p:extLst>
  </p:cSld>
  <p:clrMapOvr>
    <a:masterClrMapping/>
  </p:clrMapOvr>
  <p:transition spd="med">
    <p:strips dir="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661401" y="6484938"/>
            <a:ext cx="482600" cy="373063"/>
          </a:xfrm>
          <a:prstGeom prst="rect">
            <a:avLst/>
          </a:prstGeom>
        </p:spPr>
        <p:txBody>
          <a:bodyPr/>
          <a:lstStyle>
            <a:lvl1pPr>
              <a:defRPr sz="800">
                <a:solidFill>
                  <a:schemeClr val="bg2"/>
                </a:solidFill>
              </a:defRPr>
            </a:lvl1pPr>
          </a:lstStyle>
          <a:p>
            <a:fld id="{B13F6024-C843-4863-8A0F-388FAFFE7592}" type="slidenum">
              <a:rPr lang="en-US" smtClean="0"/>
              <a:pPr/>
              <a:t>‹Nº›</a:t>
            </a:fld>
            <a:endParaRPr lang="en-US" dirty="0"/>
          </a:p>
        </p:txBody>
      </p:sp>
      <p:sp>
        <p:nvSpPr>
          <p:cNvPr id="4" name="Title 1"/>
          <p:cNvSpPr>
            <a:spLocks noGrp="1"/>
          </p:cNvSpPr>
          <p:nvPr>
            <p:ph type="title"/>
          </p:nvPr>
        </p:nvSpPr>
        <p:spPr>
          <a:xfrm>
            <a:off x="389891" y="607199"/>
            <a:ext cx="8364220" cy="822823"/>
          </a:xfrm>
          <a:prstGeom prst="rect">
            <a:avLst/>
          </a:prstGeom>
        </p:spPr>
        <p:txBody>
          <a:bodyPr lIns="91405" tIns="45702" rIns="91405" bIns="45702"/>
          <a:lstStyle>
            <a:lvl1pPr algn="l">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96723307"/>
      </p:ext>
    </p:extLst>
  </p:cSld>
  <p:clrMapOvr>
    <a:masterClrMapping/>
  </p:clrMapOvr>
  <p:transition spd="med">
    <p:strips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2504" y="904378"/>
            <a:ext cx="7210193" cy="838514"/>
          </a:xfrm>
          <a:prstGeom prst="rect">
            <a:avLst/>
          </a:prstGeom>
        </p:spPr>
        <p:txBody>
          <a:bodyPr lIns="91405" tIns="45702" rIns="91405" bIns="45702"/>
          <a:lstStyle/>
          <a:p>
            <a:r>
              <a:rPr lang="en-US" dirty="0" smtClean="0"/>
              <a:t>Click to edit Master title style</a:t>
            </a:r>
            <a:endParaRPr lang="en-US" dirty="0"/>
          </a:p>
        </p:txBody>
      </p:sp>
      <p:sp>
        <p:nvSpPr>
          <p:cNvPr id="3" name="Content Placeholder 2"/>
          <p:cNvSpPr>
            <a:spLocks noGrp="1"/>
          </p:cNvSpPr>
          <p:nvPr>
            <p:ph sz="half" idx="1"/>
          </p:nvPr>
        </p:nvSpPr>
        <p:spPr>
          <a:xfrm>
            <a:off x="1010160" y="1765300"/>
            <a:ext cx="3476670" cy="4525963"/>
          </a:xfrm>
          <a:prstGeom prst="rect">
            <a:avLst/>
          </a:prstGeom>
        </p:spPr>
        <p:txBody>
          <a:bodyPr lIns="91405" tIns="45702" rIns="91405" bIns="45702">
            <a:normAutofit/>
          </a:bodyPr>
          <a:lstStyle>
            <a:lvl1pPr marL="342767" indent="-342767">
              <a:buClr>
                <a:schemeClr val="tx1"/>
              </a:buClr>
              <a:buFont typeface="Wingdings" pitchFamily="2" charset="2"/>
              <a:buChar char="§"/>
              <a:defRPr sz="2400">
                <a:solidFill>
                  <a:srgbClr val="000000"/>
                </a:solidFill>
                <a:latin typeface="Calibri" pitchFamily="34" charset="0"/>
                <a:cs typeface="Arial" pitchFamily="34" charset="0"/>
              </a:defRPr>
            </a:lvl1pPr>
            <a:lvl2pPr>
              <a:defRPr sz="2200">
                <a:solidFill>
                  <a:srgbClr val="000000"/>
                </a:solidFill>
                <a:latin typeface="Calibri" pitchFamily="34" charset="0"/>
                <a:cs typeface="Arial" pitchFamily="34" charset="0"/>
              </a:defRPr>
            </a:lvl2pPr>
            <a:lvl3pPr>
              <a:defRPr sz="1800">
                <a:solidFill>
                  <a:srgbClr val="000000"/>
                </a:solidFill>
                <a:latin typeface="Calibri" pitchFamily="34" charset="0"/>
                <a:cs typeface="Arial" pitchFamily="34" charset="0"/>
              </a:defRPr>
            </a:lvl3pPr>
            <a:lvl4pPr>
              <a:defRPr sz="1600">
                <a:solidFill>
                  <a:srgbClr val="000000"/>
                </a:solidFill>
                <a:latin typeface="Calibri" pitchFamily="34" charset="0"/>
                <a:cs typeface="Arial" pitchFamily="34" charset="0"/>
              </a:defRPr>
            </a:lvl4pPr>
            <a:lvl5pPr>
              <a:defRPr sz="1400">
                <a:solidFill>
                  <a:srgbClr val="000000"/>
                </a:solidFill>
                <a:latin typeface="Calibri"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4"/>
          </p:nvPr>
        </p:nvSpPr>
        <p:spPr>
          <a:xfrm>
            <a:off x="8661401" y="6484938"/>
            <a:ext cx="482600" cy="373063"/>
          </a:xfrm>
          <a:prstGeom prst="rect">
            <a:avLst/>
          </a:prstGeom>
        </p:spPr>
        <p:txBody>
          <a:bodyPr/>
          <a:lstStyle>
            <a:lvl1pPr>
              <a:defRPr sz="800">
                <a:solidFill>
                  <a:schemeClr val="bg2"/>
                </a:solidFill>
              </a:defRPr>
            </a:lvl1pPr>
          </a:lstStyle>
          <a:p>
            <a:fld id="{B13F6024-C843-4863-8A0F-388FAFFE7592}" type="slidenum">
              <a:rPr lang="en-US" smtClean="0"/>
              <a:pPr/>
              <a:t>‹Nº›</a:t>
            </a:fld>
            <a:endParaRPr lang="en-US" dirty="0"/>
          </a:p>
        </p:txBody>
      </p:sp>
      <p:sp>
        <p:nvSpPr>
          <p:cNvPr id="7" name="Content Placeholder 2"/>
          <p:cNvSpPr>
            <a:spLocks noGrp="1"/>
          </p:cNvSpPr>
          <p:nvPr>
            <p:ph sz="half" idx="10"/>
          </p:nvPr>
        </p:nvSpPr>
        <p:spPr>
          <a:xfrm>
            <a:off x="4724400" y="1765300"/>
            <a:ext cx="3476670" cy="4525963"/>
          </a:xfrm>
          <a:prstGeom prst="rect">
            <a:avLst/>
          </a:prstGeom>
        </p:spPr>
        <p:txBody>
          <a:bodyPr lIns="91405" tIns="45702" rIns="91405" bIns="45702">
            <a:normAutofit/>
          </a:bodyPr>
          <a:lstStyle>
            <a:lvl1pPr marL="342767" indent="-342767">
              <a:buClr>
                <a:schemeClr val="tx1"/>
              </a:buClr>
              <a:buFont typeface="Wingdings" pitchFamily="2" charset="2"/>
              <a:buChar char="§"/>
              <a:defRPr sz="2400">
                <a:solidFill>
                  <a:srgbClr val="000000"/>
                </a:solidFill>
                <a:latin typeface="Calibri" pitchFamily="34" charset="0"/>
                <a:cs typeface="Arial" pitchFamily="34" charset="0"/>
              </a:defRPr>
            </a:lvl1pPr>
            <a:lvl2pPr>
              <a:defRPr sz="2200">
                <a:solidFill>
                  <a:srgbClr val="000000"/>
                </a:solidFill>
                <a:latin typeface="Calibri" pitchFamily="34" charset="0"/>
                <a:cs typeface="Arial" pitchFamily="34" charset="0"/>
              </a:defRPr>
            </a:lvl2pPr>
            <a:lvl3pPr>
              <a:defRPr sz="1800">
                <a:solidFill>
                  <a:srgbClr val="000000"/>
                </a:solidFill>
                <a:latin typeface="Calibri" pitchFamily="34" charset="0"/>
                <a:cs typeface="Arial" pitchFamily="34" charset="0"/>
              </a:defRPr>
            </a:lvl3pPr>
            <a:lvl4pPr>
              <a:defRPr sz="1600">
                <a:solidFill>
                  <a:srgbClr val="000000"/>
                </a:solidFill>
                <a:latin typeface="Calibri" pitchFamily="34" charset="0"/>
                <a:cs typeface="Arial" pitchFamily="34" charset="0"/>
              </a:defRPr>
            </a:lvl4pPr>
            <a:lvl5pPr>
              <a:defRPr sz="1400">
                <a:solidFill>
                  <a:srgbClr val="000000"/>
                </a:solidFill>
                <a:latin typeface="Calibri"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4883920"/>
      </p:ext>
    </p:extLst>
  </p:cSld>
  <p:clrMapOvr>
    <a:masterClrMapping/>
  </p:clrMapOvr>
  <p:transition spd="med">
    <p:strips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661401" y="6484938"/>
            <a:ext cx="482600" cy="373063"/>
          </a:xfrm>
          <a:prstGeom prst="rect">
            <a:avLst/>
          </a:prstGeom>
        </p:spPr>
        <p:txBody>
          <a:bodyPr/>
          <a:lstStyle>
            <a:lvl1pPr>
              <a:defRPr sz="800">
                <a:solidFill>
                  <a:schemeClr val="bg2"/>
                </a:solidFill>
              </a:defRPr>
            </a:lvl1pPr>
          </a:lstStyle>
          <a:p>
            <a:fld id="{B13F6024-C843-4863-8A0F-388FAFFE7592}" type="slidenum">
              <a:rPr lang="en-US" smtClean="0"/>
              <a:pPr/>
              <a:t>‹Nº›</a:t>
            </a:fld>
            <a:endParaRPr lang="en-US" dirty="0"/>
          </a:p>
        </p:txBody>
      </p:sp>
    </p:spTree>
    <p:extLst>
      <p:ext uri="{BB962C8B-B14F-4D97-AF65-F5344CB8AC3E}">
        <p14:creationId xmlns:p14="http://schemas.microsoft.com/office/powerpoint/2010/main" val="3463826059"/>
      </p:ext>
    </p:extLst>
  </p:cSld>
  <p:clrMapOvr>
    <a:masterClrMapping/>
  </p:clrMapOvr>
  <p:transition spd="med">
    <p:strips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6"/>
            <a:ext cx="7772400" cy="1470025"/>
          </a:xfrm>
          <a:prstGeom prst="rect">
            <a:avLst/>
          </a:prstGeom>
        </p:spPr>
        <p:txBody>
          <a:bodyPr lIns="91405" tIns="45702" rIns="91405" bIns="45702"/>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1" y="3886200"/>
            <a:ext cx="6400800" cy="1752600"/>
          </a:xfrm>
          <a:prstGeom prst="rect">
            <a:avLst/>
          </a:prstGeom>
        </p:spPr>
        <p:txBody>
          <a:bodyPr lIns="91405" tIns="45702" rIns="91405" bIns="45702"/>
          <a:lstStyle>
            <a:lvl1pPr marL="0" indent="0" algn="ctr">
              <a:buNone/>
              <a:defRPr>
                <a:solidFill>
                  <a:schemeClr val="tx1">
                    <a:tint val="75000"/>
                  </a:schemeClr>
                </a:solidFill>
              </a:defRPr>
            </a:lvl1pPr>
            <a:lvl2pPr marL="457023" indent="0" algn="ctr">
              <a:buNone/>
              <a:defRPr>
                <a:solidFill>
                  <a:schemeClr val="tx1">
                    <a:tint val="75000"/>
                  </a:schemeClr>
                </a:solidFill>
              </a:defRPr>
            </a:lvl2pPr>
            <a:lvl3pPr marL="914047" indent="0" algn="ctr">
              <a:buNone/>
              <a:defRPr>
                <a:solidFill>
                  <a:schemeClr val="tx1">
                    <a:tint val="75000"/>
                  </a:schemeClr>
                </a:solidFill>
              </a:defRPr>
            </a:lvl3pPr>
            <a:lvl4pPr marL="1371070" indent="0" algn="ctr">
              <a:buNone/>
              <a:defRPr>
                <a:solidFill>
                  <a:schemeClr val="tx1">
                    <a:tint val="75000"/>
                  </a:schemeClr>
                </a:solidFill>
              </a:defRPr>
            </a:lvl4pPr>
            <a:lvl5pPr marL="1828093" indent="0" algn="ctr">
              <a:buNone/>
              <a:defRPr>
                <a:solidFill>
                  <a:schemeClr val="tx1">
                    <a:tint val="75000"/>
                  </a:schemeClr>
                </a:solidFill>
              </a:defRPr>
            </a:lvl5pPr>
            <a:lvl6pPr marL="2285117" indent="0" algn="ctr">
              <a:buNone/>
              <a:defRPr>
                <a:solidFill>
                  <a:schemeClr val="tx1">
                    <a:tint val="75000"/>
                  </a:schemeClr>
                </a:solidFill>
              </a:defRPr>
            </a:lvl6pPr>
            <a:lvl7pPr marL="2742140" indent="0" algn="ctr">
              <a:buNone/>
              <a:defRPr>
                <a:solidFill>
                  <a:schemeClr val="tx1">
                    <a:tint val="75000"/>
                  </a:schemeClr>
                </a:solidFill>
              </a:defRPr>
            </a:lvl7pPr>
            <a:lvl8pPr marL="3199163" indent="0" algn="ctr">
              <a:buNone/>
              <a:defRPr>
                <a:solidFill>
                  <a:schemeClr val="tx1">
                    <a:tint val="75000"/>
                  </a:schemeClr>
                </a:solidFill>
              </a:defRPr>
            </a:lvl8pPr>
            <a:lvl9pPr marL="3656187"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1"/>
            <a:ext cx="2133600" cy="365125"/>
          </a:xfrm>
          <a:prstGeom prst="rect">
            <a:avLst/>
          </a:prstGeom>
        </p:spPr>
        <p:txBody>
          <a:bodyPr lIns="91405" tIns="45702" rIns="91405" bIns="45702"/>
          <a:lstStyle/>
          <a:p>
            <a:endParaRPr lang="es-MX"/>
          </a:p>
        </p:txBody>
      </p:sp>
      <p:sp>
        <p:nvSpPr>
          <p:cNvPr id="5" name="4 Marcador de pie de página"/>
          <p:cNvSpPr>
            <a:spLocks noGrp="1"/>
          </p:cNvSpPr>
          <p:nvPr>
            <p:ph type="ftr" sz="quarter" idx="11"/>
          </p:nvPr>
        </p:nvSpPr>
        <p:spPr>
          <a:xfrm>
            <a:off x="3124201" y="6356351"/>
            <a:ext cx="2895600" cy="365125"/>
          </a:xfrm>
          <a:prstGeom prst="rect">
            <a:avLst/>
          </a:prstGeom>
        </p:spPr>
        <p:txBody>
          <a:bodyPr lIns="91405" tIns="45702" rIns="91405" bIns="45702"/>
          <a:lstStyle/>
          <a:p>
            <a:endParaRPr lang="es-MX"/>
          </a:p>
        </p:txBody>
      </p:sp>
      <p:sp>
        <p:nvSpPr>
          <p:cNvPr id="6" name="5 Marcador de número de diapositiva"/>
          <p:cNvSpPr>
            <a:spLocks noGrp="1"/>
          </p:cNvSpPr>
          <p:nvPr>
            <p:ph type="sldNum" sz="quarter" idx="12"/>
          </p:nvPr>
        </p:nvSpPr>
        <p:spPr/>
        <p:txBody>
          <a:bodyPr/>
          <a:lstStyle/>
          <a:p>
            <a:fld id="{4F8BC9AB-94BB-4F79-987C-72D61CB21B4B}" type="slidenum">
              <a:rPr lang="es-MX" smtClean="0"/>
              <a:pPr/>
              <a:t>‹Nº›</a:t>
            </a:fld>
            <a:endParaRPr lang="es-MX"/>
          </a:p>
        </p:txBody>
      </p:sp>
    </p:spTree>
    <p:extLst>
      <p:ext uri="{BB962C8B-B14F-4D97-AF65-F5344CB8AC3E}">
        <p14:creationId xmlns:p14="http://schemas.microsoft.com/office/powerpoint/2010/main" val="3113342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 y="219077"/>
            <a:ext cx="860425" cy="203199"/>
          </a:xfrm>
          <a:prstGeom prst="rect">
            <a:avLst/>
          </a:prstGeom>
          <a:solidFill>
            <a:srgbClr val="C407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en-US" dirty="0">
              <a:solidFill>
                <a:srgbClr val="FFFFFF"/>
              </a:solidFill>
            </a:endParaRPr>
          </a:p>
        </p:txBody>
      </p:sp>
      <p:sp>
        <p:nvSpPr>
          <p:cNvPr id="43" name="Rectangle 42"/>
          <p:cNvSpPr/>
          <p:nvPr userDrawn="1"/>
        </p:nvSpPr>
        <p:spPr>
          <a:xfrm>
            <a:off x="977901" y="219076"/>
            <a:ext cx="6632574" cy="203200"/>
          </a:xfrm>
          <a:prstGeom prst="rect">
            <a:avLst/>
          </a:prstGeom>
          <a:solidFill>
            <a:srgbClr val="F5B7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en-US" dirty="0">
              <a:solidFill>
                <a:srgbClr val="FFFFFF"/>
              </a:solidFill>
            </a:endParaRPr>
          </a:p>
        </p:txBody>
      </p:sp>
      <p:sp>
        <p:nvSpPr>
          <p:cNvPr id="52" name="TextBox 51"/>
          <p:cNvSpPr txBox="1"/>
          <p:nvPr userDrawn="1"/>
        </p:nvSpPr>
        <p:spPr>
          <a:xfrm rot="16200000">
            <a:off x="8131822" y="5279855"/>
            <a:ext cx="1808915" cy="215407"/>
          </a:xfrm>
          <a:prstGeom prst="rect">
            <a:avLst/>
          </a:prstGeom>
          <a:noFill/>
        </p:spPr>
        <p:txBody>
          <a:bodyPr wrap="square" lIns="91405" tIns="45702" rIns="91405" bIns="45702" rtlCol="0">
            <a:spAutoFit/>
          </a:bodyPr>
          <a:lstStyle/>
          <a:p>
            <a:pPr algn="ctr"/>
            <a:r>
              <a:rPr lang="en-US" sz="800" dirty="0" smtClean="0">
                <a:solidFill>
                  <a:schemeClr val="bg2"/>
                </a:solidFill>
                <a:cs typeface="Arial" pitchFamily="34" charset="0"/>
              </a:rPr>
              <a:t>© 2016 Kansas City Southern</a:t>
            </a: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20933" y="112283"/>
            <a:ext cx="1172931" cy="487590"/>
          </a:xfrm>
          <a:prstGeom prst="rect">
            <a:avLst/>
          </a:prstGeom>
        </p:spPr>
      </p:pic>
      <p:sp>
        <p:nvSpPr>
          <p:cNvPr id="17" name="Rectangle 16"/>
          <p:cNvSpPr/>
          <p:nvPr userDrawn="1"/>
        </p:nvSpPr>
        <p:spPr>
          <a:xfrm>
            <a:off x="833969" y="219075"/>
            <a:ext cx="182033" cy="203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en-US" dirty="0">
              <a:solidFill>
                <a:srgbClr val="FFFFFF"/>
              </a:solidFill>
            </a:endParaRPr>
          </a:p>
        </p:txBody>
      </p:sp>
      <p:sp>
        <p:nvSpPr>
          <p:cNvPr id="22" name="Slide Number Placeholder 5"/>
          <p:cNvSpPr>
            <a:spLocks noGrp="1"/>
          </p:cNvSpPr>
          <p:nvPr>
            <p:ph type="sldNum" sz="quarter" idx="4"/>
          </p:nvPr>
        </p:nvSpPr>
        <p:spPr>
          <a:xfrm>
            <a:off x="8661401" y="6484938"/>
            <a:ext cx="482600" cy="373063"/>
          </a:xfrm>
          <a:prstGeom prst="rect">
            <a:avLst/>
          </a:prstGeom>
        </p:spPr>
        <p:txBody>
          <a:bodyPr lIns="91405" tIns="45702" rIns="91405" bIns="45702"/>
          <a:lstStyle>
            <a:lvl1pPr>
              <a:defRPr sz="800">
                <a:solidFill>
                  <a:schemeClr val="bg2"/>
                </a:solidFill>
              </a:defRPr>
            </a:lvl1pPr>
          </a:lstStyle>
          <a:p>
            <a:fld id="{B13F6024-C843-4863-8A0F-388FAFFE7592}" type="slidenum">
              <a:rPr lang="en-US" smtClean="0"/>
              <a:pPr/>
              <a:t>‹Nº›</a:t>
            </a:fld>
            <a:endParaRPr lang="en-US" dirty="0"/>
          </a:p>
        </p:txBody>
      </p:sp>
    </p:spTree>
    <p:extLst>
      <p:ext uri="{BB962C8B-B14F-4D97-AF65-F5344CB8AC3E}">
        <p14:creationId xmlns:p14="http://schemas.microsoft.com/office/powerpoint/2010/main" val="558232695"/>
      </p:ext>
    </p:extLst>
  </p:cSld>
  <p:clrMap bg1="lt1" tx1="dk1" bg2="lt2" tx2="dk2" accent1="accent1" accent2="accent2" accent3="accent3" accent4="accent4" accent5="accent5" accent6="accent6" hlink="hlink" folHlink="folHlink"/>
  <p:sldLayoutIdLst>
    <p:sldLayoutId id="2147483677" r:id="rId1"/>
    <p:sldLayoutId id="2147483671" r:id="rId2"/>
    <p:sldLayoutId id="2147483672" r:id="rId3"/>
    <p:sldLayoutId id="2147483674" r:id="rId4"/>
    <p:sldLayoutId id="2147483676" r:id="rId5"/>
    <p:sldLayoutId id="2147483678" r:id="rId6"/>
  </p:sldLayoutIdLst>
  <p:transition spd="med">
    <p:strips dir="rd"/>
  </p:transition>
  <p:timing>
    <p:tnLst>
      <p:par>
        <p:cTn id="1" dur="indefinite" restart="never" nodeType="tmRoot"/>
      </p:par>
    </p:tnLst>
  </p:timing>
  <p:hf hdr="0" ftr="0" dt="0"/>
  <p:txStyles>
    <p:titleStyle>
      <a:lvl1pPr algn="l" defTabSz="914047" rtl="0" eaLnBrk="1" latinLnBrk="0" hangingPunct="1">
        <a:spcBef>
          <a:spcPct val="0"/>
        </a:spcBef>
        <a:buNone/>
        <a:defRPr sz="3200" kern="1200">
          <a:solidFill>
            <a:schemeClr val="tx1"/>
          </a:solidFill>
          <a:latin typeface="Arial" pitchFamily="34" charset="0"/>
          <a:ea typeface="+mj-ea"/>
          <a:cs typeface="Arial" pitchFamily="34" charset="0"/>
        </a:defRPr>
      </a:lvl1pPr>
    </p:titleStyle>
    <p:bodyStyle>
      <a:lvl1pPr marL="342767" indent="-342767" algn="l" defTabSz="91404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63" indent="-285640" algn="l" defTabSz="91404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58" indent="-228512" algn="l" defTabSz="91404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82" indent="-228512" algn="l" defTabSz="91404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05" indent="-228512" algn="l" defTabSz="91404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628" indent="-228512" algn="l" defTabSz="91404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52" indent="-228512" algn="l" defTabSz="91404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75" indent="-228512" algn="l" defTabSz="91404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98" indent="-228512" algn="l" defTabSz="9140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7" rtl="0" eaLnBrk="1" latinLnBrk="0" hangingPunct="1">
        <a:defRPr sz="1800" kern="1200">
          <a:solidFill>
            <a:schemeClr val="tx1"/>
          </a:solidFill>
          <a:latin typeface="+mn-lt"/>
          <a:ea typeface="+mn-ea"/>
          <a:cs typeface="+mn-cs"/>
        </a:defRPr>
      </a:lvl1pPr>
      <a:lvl2pPr marL="457023" algn="l" defTabSz="914047" rtl="0" eaLnBrk="1" latinLnBrk="0" hangingPunct="1">
        <a:defRPr sz="1800" kern="1200">
          <a:solidFill>
            <a:schemeClr val="tx1"/>
          </a:solidFill>
          <a:latin typeface="+mn-lt"/>
          <a:ea typeface="+mn-ea"/>
          <a:cs typeface="+mn-cs"/>
        </a:defRPr>
      </a:lvl2pPr>
      <a:lvl3pPr marL="914047" algn="l" defTabSz="914047" rtl="0" eaLnBrk="1" latinLnBrk="0" hangingPunct="1">
        <a:defRPr sz="1800" kern="1200">
          <a:solidFill>
            <a:schemeClr val="tx1"/>
          </a:solidFill>
          <a:latin typeface="+mn-lt"/>
          <a:ea typeface="+mn-ea"/>
          <a:cs typeface="+mn-cs"/>
        </a:defRPr>
      </a:lvl3pPr>
      <a:lvl4pPr marL="1371070" algn="l" defTabSz="914047" rtl="0" eaLnBrk="1" latinLnBrk="0" hangingPunct="1">
        <a:defRPr sz="1800" kern="1200">
          <a:solidFill>
            <a:schemeClr val="tx1"/>
          </a:solidFill>
          <a:latin typeface="+mn-lt"/>
          <a:ea typeface="+mn-ea"/>
          <a:cs typeface="+mn-cs"/>
        </a:defRPr>
      </a:lvl4pPr>
      <a:lvl5pPr marL="1828093" algn="l" defTabSz="914047" rtl="0" eaLnBrk="1" latinLnBrk="0" hangingPunct="1">
        <a:defRPr sz="1800" kern="1200">
          <a:solidFill>
            <a:schemeClr val="tx1"/>
          </a:solidFill>
          <a:latin typeface="+mn-lt"/>
          <a:ea typeface="+mn-ea"/>
          <a:cs typeface="+mn-cs"/>
        </a:defRPr>
      </a:lvl5pPr>
      <a:lvl6pPr marL="2285117" algn="l" defTabSz="914047" rtl="0" eaLnBrk="1" latinLnBrk="0" hangingPunct="1">
        <a:defRPr sz="1800" kern="1200">
          <a:solidFill>
            <a:schemeClr val="tx1"/>
          </a:solidFill>
          <a:latin typeface="+mn-lt"/>
          <a:ea typeface="+mn-ea"/>
          <a:cs typeface="+mn-cs"/>
        </a:defRPr>
      </a:lvl6pPr>
      <a:lvl7pPr marL="2742140" algn="l" defTabSz="914047" rtl="0" eaLnBrk="1" latinLnBrk="0" hangingPunct="1">
        <a:defRPr sz="1800" kern="1200">
          <a:solidFill>
            <a:schemeClr val="tx1"/>
          </a:solidFill>
          <a:latin typeface="+mn-lt"/>
          <a:ea typeface="+mn-ea"/>
          <a:cs typeface="+mn-cs"/>
        </a:defRPr>
      </a:lvl7pPr>
      <a:lvl8pPr marL="3199163" algn="l" defTabSz="914047" rtl="0" eaLnBrk="1" latinLnBrk="0" hangingPunct="1">
        <a:defRPr sz="1800" kern="1200">
          <a:solidFill>
            <a:schemeClr val="tx1"/>
          </a:solidFill>
          <a:latin typeface="+mn-lt"/>
          <a:ea typeface="+mn-ea"/>
          <a:cs typeface="+mn-cs"/>
        </a:defRPr>
      </a:lvl8pPr>
      <a:lvl9pPr marL="3656187" algn="l" defTabSz="9140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jp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2" name="Title 1"/>
          <p:cNvSpPr>
            <a:spLocks noGrp="1"/>
          </p:cNvSpPr>
          <p:nvPr>
            <p:ph type="ctrTitle"/>
          </p:nvPr>
        </p:nvSpPr>
        <p:spPr>
          <a:xfrm>
            <a:off x="570557" y="894590"/>
            <a:ext cx="4403779" cy="1165858"/>
          </a:xfrm>
          <a:effectLst>
            <a:outerShdw blurRad="50800" dist="38100" dir="2700000" algn="tl" rotWithShape="0">
              <a:prstClr val="black">
                <a:alpha val="40000"/>
              </a:prstClr>
            </a:outerShdw>
          </a:effectLst>
        </p:spPr>
        <p:txBody>
          <a:bodyPr>
            <a:normAutofit/>
          </a:bodyPr>
          <a:lstStyle/>
          <a:p>
            <a:pPr algn="l"/>
            <a:r>
              <a:rPr lang="en-US" b="1" dirty="0" smtClean="0">
                <a:solidFill>
                  <a:schemeClr val="bg1"/>
                </a:solidFill>
              </a:rPr>
              <a:t>Summit on Transport </a:t>
            </a:r>
            <a:br>
              <a:rPr lang="en-US" b="1" dirty="0" smtClean="0">
                <a:solidFill>
                  <a:schemeClr val="bg1"/>
                </a:solidFill>
              </a:rPr>
            </a:br>
            <a:r>
              <a:rPr lang="en-US" b="1" dirty="0" smtClean="0">
                <a:solidFill>
                  <a:schemeClr val="bg1"/>
                </a:solidFill>
              </a:rPr>
              <a:t>Safety and Security </a:t>
            </a:r>
            <a:endParaRPr lang="en-US" b="1" dirty="0">
              <a:solidFill>
                <a:schemeClr val="bg1"/>
              </a:solidFill>
            </a:endParaRPr>
          </a:p>
        </p:txBody>
      </p:sp>
      <p:sp>
        <p:nvSpPr>
          <p:cNvPr id="4" name="TextBox 3"/>
          <p:cNvSpPr txBox="1"/>
          <p:nvPr/>
        </p:nvSpPr>
        <p:spPr>
          <a:xfrm>
            <a:off x="-829055" y="5176671"/>
            <a:ext cx="9144000" cy="954071"/>
          </a:xfrm>
          <a:prstGeom prst="rect">
            <a:avLst/>
          </a:prstGeom>
          <a:noFill/>
        </p:spPr>
        <p:txBody>
          <a:bodyPr wrap="square" lIns="91405" tIns="45702" rIns="91405" bIns="45702" rtlCol="0">
            <a:spAutoFit/>
          </a:bodyPr>
          <a:lstStyle/>
          <a:p>
            <a:pPr algn="r"/>
            <a:r>
              <a:rPr lang="es-MX" sz="1400" b="1" dirty="0"/>
              <a:t>José Zozaya, </a:t>
            </a:r>
          </a:p>
          <a:p>
            <a:pPr algn="r"/>
            <a:r>
              <a:rPr lang="en-US" sz="1400" b="1" dirty="0"/>
              <a:t>President, General Manager </a:t>
            </a:r>
            <a:r>
              <a:rPr lang="en-US" sz="1400" b="1" dirty="0" smtClean="0"/>
              <a:t>and</a:t>
            </a:r>
          </a:p>
          <a:p>
            <a:pPr algn="r"/>
            <a:r>
              <a:rPr lang="en-US" sz="1400" b="1" dirty="0" smtClean="0"/>
              <a:t>Executive </a:t>
            </a:r>
            <a:r>
              <a:rPr lang="en-US" sz="1400" b="1" dirty="0"/>
              <a:t>Representative </a:t>
            </a:r>
            <a:br>
              <a:rPr lang="en-US" sz="1400" b="1" dirty="0"/>
            </a:br>
            <a:r>
              <a:rPr lang="en-US" sz="1400" b="1" dirty="0"/>
              <a:t>of Kansas City Southern de México</a:t>
            </a:r>
            <a:endParaRPr lang="es-MX" sz="1400" b="1" dirty="0"/>
          </a:p>
        </p:txBody>
      </p:sp>
    </p:spTree>
    <p:extLst>
      <p:ext uri="{BB962C8B-B14F-4D97-AF65-F5344CB8AC3E}">
        <p14:creationId xmlns:p14="http://schemas.microsoft.com/office/powerpoint/2010/main" val="861649940"/>
      </p:ext>
    </p:extLst>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2" name="Title 1"/>
          <p:cNvSpPr>
            <a:spLocks noGrp="1"/>
          </p:cNvSpPr>
          <p:nvPr>
            <p:ph type="title"/>
          </p:nvPr>
        </p:nvSpPr>
        <p:spPr>
          <a:xfrm>
            <a:off x="619544" y="464740"/>
            <a:ext cx="7368972" cy="822823"/>
          </a:xfrm>
        </p:spPr>
        <p:txBody>
          <a:bodyPr/>
          <a:lstStyle/>
          <a:p>
            <a:r>
              <a:rPr lang="en-US" dirty="0" smtClean="0">
                <a:effectLst>
                  <a:outerShdw blurRad="38100" dist="38100" dir="2700000" algn="tl">
                    <a:srgbClr val="000000">
                      <a:alpha val="43137"/>
                    </a:srgbClr>
                  </a:outerShdw>
                </a:effectLst>
              </a:rPr>
              <a:t>Security Points of Presence</a:t>
            </a:r>
            <a:endParaRPr lang="en-US" dirty="0">
              <a:effectLst>
                <a:outerShdw blurRad="38100" dist="38100" dir="2700000" algn="tl">
                  <a:srgbClr val="000000">
                    <a:alpha val="43137"/>
                  </a:srgbClr>
                </a:outerShdw>
              </a:effectLst>
            </a:endParaRPr>
          </a:p>
        </p:txBody>
      </p:sp>
      <p:pic>
        <p:nvPicPr>
          <p:cNvPr id="4" name="Picture 3" descr="KCS Trai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7167" y="5685060"/>
            <a:ext cx="3220358" cy="671385"/>
          </a:xfrm>
          <a:prstGeom prst="rect">
            <a:avLst/>
          </a:prstGeom>
        </p:spPr>
      </p:pic>
      <p:cxnSp>
        <p:nvCxnSpPr>
          <p:cNvPr id="9" name="Straight Connector 8"/>
          <p:cNvCxnSpPr/>
          <p:nvPr/>
        </p:nvCxnSpPr>
        <p:spPr>
          <a:xfrm>
            <a:off x="4417422" y="1814286"/>
            <a:ext cx="0" cy="3646715"/>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800787" y="1431143"/>
            <a:ext cx="1113423" cy="461628"/>
          </a:xfrm>
          <a:prstGeom prst="rect">
            <a:avLst/>
          </a:prstGeom>
          <a:noFill/>
        </p:spPr>
        <p:txBody>
          <a:bodyPr wrap="square" lIns="91405" tIns="45702" rIns="91405" bIns="45702" rtlCol="0">
            <a:spAutoFit/>
          </a:bodyPr>
          <a:lstStyle/>
          <a:p>
            <a:r>
              <a:rPr lang="en-US" sz="2400" b="1" dirty="0">
                <a:solidFill>
                  <a:srgbClr val="800000"/>
                </a:solidFill>
              </a:rPr>
              <a:t>1,068</a:t>
            </a:r>
          </a:p>
        </p:txBody>
      </p:sp>
      <p:sp>
        <p:nvSpPr>
          <p:cNvPr id="32" name="TextBox 31"/>
          <p:cNvSpPr txBox="1"/>
          <p:nvPr/>
        </p:nvSpPr>
        <p:spPr>
          <a:xfrm>
            <a:off x="4839049" y="1873770"/>
            <a:ext cx="913877" cy="338518"/>
          </a:xfrm>
          <a:prstGeom prst="rect">
            <a:avLst/>
          </a:prstGeom>
          <a:noFill/>
        </p:spPr>
        <p:txBody>
          <a:bodyPr wrap="square" lIns="91405" tIns="45702" rIns="91405" bIns="45702" rtlCol="0">
            <a:spAutoFit/>
          </a:bodyPr>
          <a:lstStyle/>
          <a:p>
            <a:r>
              <a:rPr lang="en-US" sz="1600" b="1" dirty="0"/>
              <a:t>Agents</a:t>
            </a:r>
          </a:p>
        </p:txBody>
      </p:sp>
      <p:cxnSp>
        <p:nvCxnSpPr>
          <p:cNvPr id="38" name="Straight Connector 37"/>
          <p:cNvCxnSpPr/>
          <p:nvPr/>
        </p:nvCxnSpPr>
        <p:spPr>
          <a:xfrm>
            <a:off x="2809179" y="2299826"/>
            <a:ext cx="1577847" cy="0"/>
          </a:xfrm>
          <a:prstGeom prst="line">
            <a:avLst/>
          </a:prstGeom>
          <a:ln w="3175"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161826" y="1871998"/>
            <a:ext cx="853856" cy="461628"/>
          </a:xfrm>
          <a:prstGeom prst="rect">
            <a:avLst/>
          </a:prstGeom>
          <a:noFill/>
        </p:spPr>
        <p:txBody>
          <a:bodyPr wrap="square" lIns="91405" tIns="45702" rIns="91405" bIns="45702" rtlCol="0">
            <a:spAutoFit/>
          </a:bodyPr>
          <a:lstStyle/>
          <a:p>
            <a:pPr algn="ctr"/>
            <a:r>
              <a:rPr lang="en-US" sz="2400" b="1" dirty="0">
                <a:solidFill>
                  <a:srgbClr val="800000"/>
                </a:solidFill>
              </a:rPr>
              <a:t>593</a:t>
            </a:r>
          </a:p>
        </p:txBody>
      </p:sp>
      <p:sp>
        <p:nvSpPr>
          <p:cNvPr id="42" name="TextBox 41"/>
          <p:cNvSpPr txBox="1"/>
          <p:nvPr/>
        </p:nvSpPr>
        <p:spPr>
          <a:xfrm>
            <a:off x="2766587" y="2368802"/>
            <a:ext cx="1636176" cy="338518"/>
          </a:xfrm>
          <a:prstGeom prst="rect">
            <a:avLst/>
          </a:prstGeom>
          <a:noFill/>
        </p:spPr>
        <p:txBody>
          <a:bodyPr wrap="square" lIns="91405" tIns="45702" rIns="91405" bIns="45702" rtlCol="0">
            <a:spAutoFit/>
          </a:bodyPr>
          <a:lstStyle/>
          <a:p>
            <a:pPr algn="ctr"/>
            <a:r>
              <a:rPr lang="en-US" sz="1600" b="1" dirty="0"/>
              <a:t>Guard Points</a:t>
            </a:r>
          </a:p>
        </p:txBody>
      </p:sp>
      <p:cxnSp>
        <p:nvCxnSpPr>
          <p:cNvPr id="48" name="Straight Connector 47"/>
          <p:cNvCxnSpPr/>
          <p:nvPr/>
        </p:nvCxnSpPr>
        <p:spPr>
          <a:xfrm>
            <a:off x="4414955" y="1827491"/>
            <a:ext cx="1577847" cy="0"/>
          </a:xfrm>
          <a:prstGeom prst="line">
            <a:avLst/>
          </a:prstGeom>
          <a:ln w="3175"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900501" y="2900624"/>
            <a:ext cx="709231" cy="461628"/>
          </a:xfrm>
          <a:prstGeom prst="rect">
            <a:avLst/>
          </a:prstGeom>
          <a:noFill/>
        </p:spPr>
        <p:txBody>
          <a:bodyPr wrap="square" lIns="91405" tIns="45702" rIns="91405" bIns="45702" rtlCol="0">
            <a:spAutoFit/>
          </a:bodyPr>
          <a:lstStyle/>
          <a:p>
            <a:pPr algn="ctr"/>
            <a:r>
              <a:rPr lang="en-US" sz="2400" b="1" dirty="0">
                <a:solidFill>
                  <a:srgbClr val="800000"/>
                </a:solidFill>
              </a:rPr>
              <a:t>117</a:t>
            </a:r>
          </a:p>
        </p:txBody>
      </p:sp>
      <p:sp>
        <p:nvSpPr>
          <p:cNvPr id="55" name="TextBox 54"/>
          <p:cNvSpPr txBox="1"/>
          <p:nvPr/>
        </p:nvSpPr>
        <p:spPr>
          <a:xfrm>
            <a:off x="4410232" y="3355445"/>
            <a:ext cx="1744936" cy="338518"/>
          </a:xfrm>
          <a:prstGeom prst="rect">
            <a:avLst/>
          </a:prstGeom>
          <a:noFill/>
        </p:spPr>
        <p:txBody>
          <a:bodyPr wrap="square" lIns="91405" tIns="45702" rIns="91405" bIns="45702" rtlCol="0">
            <a:spAutoFit/>
          </a:bodyPr>
          <a:lstStyle/>
          <a:p>
            <a:pPr algn="ctr"/>
            <a:r>
              <a:rPr lang="en-US" sz="1400" b="1" dirty="0"/>
              <a:t>Pa</a:t>
            </a:r>
            <a:r>
              <a:rPr lang="en-US" sz="1600" b="1" dirty="0"/>
              <a:t>trol Vehicles</a:t>
            </a:r>
          </a:p>
        </p:txBody>
      </p:sp>
      <p:cxnSp>
        <p:nvCxnSpPr>
          <p:cNvPr id="57" name="Straight Connector 56"/>
          <p:cNvCxnSpPr/>
          <p:nvPr/>
        </p:nvCxnSpPr>
        <p:spPr>
          <a:xfrm>
            <a:off x="4414955" y="3296972"/>
            <a:ext cx="1577847" cy="0"/>
          </a:xfrm>
          <a:prstGeom prst="line">
            <a:avLst/>
          </a:prstGeom>
          <a:ln w="317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836227" y="4056619"/>
            <a:ext cx="1443421" cy="0"/>
          </a:xfrm>
          <a:prstGeom prst="line">
            <a:avLst/>
          </a:prstGeom>
          <a:ln w="3175"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3191337" y="3650613"/>
            <a:ext cx="688241" cy="461628"/>
          </a:xfrm>
          <a:prstGeom prst="rect">
            <a:avLst/>
          </a:prstGeom>
          <a:noFill/>
        </p:spPr>
        <p:txBody>
          <a:bodyPr wrap="square" lIns="91405" tIns="45702" rIns="91405" bIns="45702" rtlCol="0">
            <a:spAutoFit/>
          </a:bodyPr>
          <a:lstStyle/>
          <a:p>
            <a:pPr algn="ctr"/>
            <a:r>
              <a:rPr lang="en-US" sz="2400" b="1" dirty="0">
                <a:solidFill>
                  <a:srgbClr val="800000"/>
                </a:solidFill>
              </a:rPr>
              <a:t>5</a:t>
            </a:r>
          </a:p>
        </p:txBody>
      </p:sp>
      <p:sp>
        <p:nvSpPr>
          <p:cNvPr id="63" name="TextBox 62"/>
          <p:cNvSpPr txBox="1"/>
          <p:nvPr/>
        </p:nvSpPr>
        <p:spPr>
          <a:xfrm>
            <a:off x="2892017" y="4118119"/>
            <a:ext cx="1293901" cy="338518"/>
          </a:xfrm>
          <a:prstGeom prst="rect">
            <a:avLst/>
          </a:prstGeom>
          <a:noFill/>
        </p:spPr>
        <p:txBody>
          <a:bodyPr wrap="square" lIns="91405" tIns="45702" rIns="91405" bIns="45702" rtlCol="0">
            <a:spAutoFit/>
          </a:bodyPr>
          <a:lstStyle/>
          <a:p>
            <a:pPr algn="ctr"/>
            <a:r>
              <a:rPr lang="en-US" sz="1600" b="1" dirty="0"/>
              <a:t>K-9 Units</a:t>
            </a:r>
          </a:p>
        </p:txBody>
      </p:sp>
      <p:sp>
        <p:nvSpPr>
          <p:cNvPr id="71" name="TextBox 70"/>
          <p:cNvSpPr txBox="1"/>
          <p:nvPr/>
        </p:nvSpPr>
        <p:spPr>
          <a:xfrm>
            <a:off x="4819165" y="4496056"/>
            <a:ext cx="871900" cy="461628"/>
          </a:xfrm>
          <a:prstGeom prst="rect">
            <a:avLst/>
          </a:prstGeom>
          <a:noFill/>
        </p:spPr>
        <p:txBody>
          <a:bodyPr wrap="square" lIns="91405" tIns="45702" rIns="91405" bIns="45702" rtlCol="0">
            <a:spAutoFit/>
          </a:bodyPr>
          <a:lstStyle/>
          <a:p>
            <a:pPr algn="ctr"/>
            <a:r>
              <a:rPr lang="en-US" sz="2400" b="1" dirty="0" smtClean="0">
                <a:solidFill>
                  <a:srgbClr val="800000"/>
                </a:solidFill>
              </a:rPr>
              <a:t>24x7</a:t>
            </a:r>
            <a:endParaRPr lang="en-US" sz="2400" b="1" dirty="0">
              <a:solidFill>
                <a:srgbClr val="800000"/>
              </a:solidFill>
            </a:endParaRPr>
          </a:p>
        </p:txBody>
      </p:sp>
      <p:sp>
        <p:nvSpPr>
          <p:cNvPr id="72" name="TextBox 71"/>
          <p:cNvSpPr txBox="1"/>
          <p:nvPr/>
        </p:nvSpPr>
        <p:spPr>
          <a:xfrm>
            <a:off x="4495578" y="4950876"/>
            <a:ext cx="1572288" cy="338518"/>
          </a:xfrm>
          <a:prstGeom prst="rect">
            <a:avLst/>
          </a:prstGeom>
          <a:noFill/>
        </p:spPr>
        <p:txBody>
          <a:bodyPr wrap="square" lIns="91405" tIns="45702" rIns="91405" bIns="45702" rtlCol="0">
            <a:spAutoFit/>
          </a:bodyPr>
          <a:lstStyle/>
          <a:p>
            <a:pPr algn="ctr"/>
            <a:r>
              <a:rPr lang="en-US" sz="1600" b="1" dirty="0"/>
              <a:t>Security Desk</a:t>
            </a:r>
          </a:p>
        </p:txBody>
      </p:sp>
      <p:cxnSp>
        <p:nvCxnSpPr>
          <p:cNvPr id="73" name="Straight Connector 72"/>
          <p:cNvCxnSpPr/>
          <p:nvPr/>
        </p:nvCxnSpPr>
        <p:spPr>
          <a:xfrm>
            <a:off x="4414955" y="4892404"/>
            <a:ext cx="1577847" cy="0"/>
          </a:xfrm>
          <a:prstGeom prst="line">
            <a:avLst/>
          </a:prstGeom>
          <a:ln w="3175"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3" name="Marcador de número de diapositiva 2"/>
          <p:cNvSpPr>
            <a:spLocks noGrp="1"/>
          </p:cNvSpPr>
          <p:nvPr>
            <p:ph type="sldNum" sz="quarter" idx="4"/>
          </p:nvPr>
        </p:nvSpPr>
        <p:spPr/>
        <p:txBody>
          <a:bodyPr/>
          <a:lstStyle/>
          <a:p>
            <a:fld id="{B13F6024-C843-4863-8A0F-388FAFFE7592}" type="slidenum">
              <a:rPr lang="en-US" smtClean="0"/>
              <a:pPr/>
              <a:t>10</a:t>
            </a:fld>
            <a:endParaRPr lang="en-US" dirty="0"/>
          </a:p>
        </p:txBody>
      </p:sp>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837" y="1644716"/>
            <a:ext cx="1527522" cy="1310218"/>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7526" y="1892771"/>
            <a:ext cx="563827" cy="795476"/>
          </a:xfrm>
          <a:prstGeom prst="rect">
            <a:avLst/>
          </a:prstGeom>
        </p:spPr>
      </p:pic>
      <p:pic>
        <p:nvPicPr>
          <p:cNvPr id="33" name="3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837" y="3401510"/>
            <a:ext cx="1527522" cy="1310218"/>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334" y="3535467"/>
            <a:ext cx="672682" cy="1031720"/>
          </a:xfrm>
          <a:prstGeom prst="rect">
            <a:avLst/>
          </a:prstGeom>
        </p:spPr>
      </p:pic>
      <p:pic>
        <p:nvPicPr>
          <p:cNvPr id="7" name="6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5168" y="2656268"/>
            <a:ext cx="1522362" cy="1305791"/>
          </a:xfrm>
          <a:prstGeom prst="rect">
            <a:avLst/>
          </a:prstGeom>
        </p:spPr>
      </p:pic>
      <p:pic>
        <p:nvPicPr>
          <p:cNvPr id="35" name="3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5168" y="1174596"/>
            <a:ext cx="1522362" cy="1305791"/>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0495" y="1405172"/>
            <a:ext cx="559266" cy="822168"/>
          </a:xfrm>
          <a:prstGeom prst="rect">
            <a:avLst/>
          </a:prstGeom>
        </p:spPr>
      </p:pic>
      <p:pic>
        <p:nvPicPr>
          <p:cNvPr id="58" name="Picture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2705" y="3030714"/>
            <a:ext cx="1031306" cy="478665"/>
          </a:xfrm>
          <a:prstGeom prst="rect">
            <a:avLst/>
          </a:prstGeom>
        </p:spPr>
      </p:pic>
      <p:pic>
        <p:nvPicPr>
          <p:cNvPr id="37" name="36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5168" y="4239508"/>
            <a:ext cx="1522362" cy="1305791"/>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16704" y="4508283"/>
            <a:ext cx="776210" cy="710615"/>
          </a:xfrm>
          <a:prstGeom prst="rect">
            <a:avLst/>
          </a:prstGeom>
        </p:spPr>
      </p:pic>
    </p:spTree>
    <p:extLst>
      <p:ext uri="{BB962C8B-B14F-4D97-AF65-F5344CB8AC3E}">
        <p14:creationId xmlns:p14="http://schemas.microsoft.com/office/powerpoint/2010/main" val="30721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1000" fill="hold"/>
                                        <p:tgtEl>
                                          <p:spTgt spid="41"/>
                                        </p:tgtEl>
                                        <p:attrNameLst>
                                          <p:attrName>ppt_w</p:attrName>
                                        </p:attrNameLst>
                                      </p:cBhvr>
                                      <p:tavLst>
                                        <p:tav tm="0">
                                          <p:val>
                                            <p:fltVal val="0"/>
                                          </p:val>
                                        </p:tav>
                                        <p:tav tm="100000">
                                          <p:val>
                                            <p:strVal val="#ppt_w"/>
                                          </p:val>
                                        </p:tav>
                                      </p:tavLst>
                                    </p:anim>
                                    <p:anim calcmode="lin" valueType="num">
                                      <p:cBhvr>
                                        <p:cTn id="14" dur="1000" fill="hold"/>
                                        <p:tgtEl>
                                          <p:spTgt spid="41"/>
                                        </p:tgtEl>
                                        <p:attrNameLst>
                                          <p:attrName>ppt_h</p:attrName>
                                        </p:attrNameLst>
                                      </p:cBhvr>
                                      <p:tavLst>
                                        <p:tav tm="0">
                                          <p:val>
                                            <p:fltVal val="0"/>
                                          </p:val>
                                        </p:tav>
                                        <p:tav tm="100000">
                                          <p:val>
                                            <p:strVal val="#ppt_h"/>
                                          </p:val>
                                        </p:tav>
                                      </p:tavLst>
                                    </p:anim>
                                    <p:anim calcmode="lin" valueType="num">
                                      <p:cBhvr>
                                        <p:cTn id="15" dur="1000" fill="hold"/>
                                        <p:tgtEl>
                                          <p:spTgt spid="41"/>
                                        </p:tgtEl>
                                        <p:attrNameLst>
                                          <p:attrName>style.rotation</p:attrName>
                                        </p:attrNameLst>
                                      </p:cBhvr>
                                      <p:tavLst>
                                        <p:tav tm="0">
                                          <p:val>
                                            <p:fltVal val="90"/>
                                          </p:val>
                                        </p:tav>
                                        <p:tav tm="100000">
                                          <p:val>
                                            <p:fltVal val="0"/>
                                          </p:val>
                                        </p:tav>
                                      </p:tavLst>
                                    </p:anim>
                                    <p:animEffect transition="in" filter="fade">
                                      <p:cBhvr>
                                        <p:cTn id="16" dur="1000"/>
                                        <p:tgtEl>
                                          <p:spTgt spid="4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style.rotation</p:attrName>
                                        </p:attrNameLst>
                                      </p:cBhvr>
                                      <p:tavLst>
                                        <p:tav tm="0">
                                          <p:val>
                                            <p:fltVal val="90"/>
                                          </p:val>
                                        </p:tav>
                                        <p:tav tm="100000">
                                          <p:val>
                                            <p:fltVal val="0"/>
                                          </p:val>
                                        </p:tav>
                                      </p:tavLst>
                                    </p:anim>
                                    <p:animEffect transition="in" filter="fade">
                                      <p:cBhvr>
                                        <p:cTn id="22" dur="1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checkerboard(across)">
                                      <p:cBhvr>
                                        <p:cTn id="27" dur="500"/>
                                        <p:tgtEl>
                                          <p:spTgt spid="64"/>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checkerboard(across)">
                                      <p:cBhvr>
                                        <p:cTn id="30" dur="500"/>
                                        <p:tgtEl>
                                          <p:spTgt spid="6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checkerboard(across)">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checkerboard(across)">
                                      <p:cBhvr>
                                        <p:cTn id="38" dur="500"/>
                                        <p:tgtEl>
                                          <p:spTgt spid="3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fltVal val="0"/>
                                          </p:val>
                                        </p:tav>
                                        <p:tav tm="100000">
                                          <p:val>
                                            <p:strVal val="#ppt_w"/>
                                          </p:val>
                                        </p:tav>
                                      </p:tavLst>
                                    </p:anim>
                                    <p:anim calcmode="lin" valueType="num">
                                      <p:cBhvr>
                                        <p:cTn id="42" dur="1000" fill="hold"/>
                                        <p:tgtEl>
                                          <p:spTgt spid="31"/>
                                        </p:tgtEl>
                                        <p:attrNameLst>
                                          <p:attrName>ppt_h</p:attrName>
                                        </p:attrNameLst>
                                      </p:cBhvr>
                                      <p:tavLst>
                                        <p:tav tm="0">
                                          <p:val>
                                            <p:fltVal val="0"/>
                                          </p:val>
                                        </p:tav>
                                        <p:tav tm="100000">
                                          <p:val>
                                            <p:strVal val="#ppt_h"/>
                                          </p:val>
                                        </p:tav>
                                      </p:tavLst>
                                    </p:anim>
                                    <p:anim calcmode="lin" valueType="num">
                                      <p:cBhvr>
                                        <p:cTn id="43" dur="1000" fill="hold"/>
                                        <p:tgtEl>
                                          <p:spTgt spid="31"/>
                                        </p:tgtEl>
                                        <p:attrNameLst>
                                          <p:attrName>style.rotation</p:attrName>
                                        </p:attrNameLst>
                                      </p:cBhvr>
                                      <p:tavLst>
                                        <p:tav tm="0">
                                          <p:val>
                                            <p:fltVal val="90"/>
                                          </p:val>
                                        </p:tav>
                                        <p:tav tm="100000">
                                          <p:val>
                                            <p:fltVal val="0"/>
                                          </p:val>
                                        </p:tav>
                                      </p:tavLst>
                                    </p:anim>
                                    <p:animEffect transition="in" filter="fade">
                                      <p:cBhvr>
                                        <p:cTn id="44" dur="1000"/>
                                        <p:tgtEl>
                                          <p:spTgt spid="31"/>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1000" fill="hold"/>
                                        <p:tgtEl>
                                          <p:spTgt spid="32"/>
                                        </p:tgtEl>
                                        <p:attrNameLst>
                                          <p:attrName>ppt_w</p:attrName>
                                        </p:attrNameLst>
                                      </p:cBhvr>
                                      <p:tavLst>
                                        <p:tav tm="0">
                                          <p:val>
                                            <p:fltVal val="0"/>
                                          </p:val>
                                        </p:tav>
                                        <p:tav tm="100000">
                                          <p:val>
                                            <p:strVal val="#ppt_w"/>
                                          </p:val>
                                        </p:tav>
                                      </p:tavLst>
                                    </p:anim>
                                    <p:anim calcmode="lin" valueType="num">
                                      <p:cBhvr>
                                        <p:cTn id="48" dur="1000" fill="hold"/>
                                        <p:tgtEl>
                                          <p:spTgt spid="32"/>
                                        </p:tgtEl>
                                        <p:attrNameLst>
                                          <p:attrName>ppt_h</p:attrName>
                                        </p:attrNameLst>
                                      </p:cBhvr>
                                      <p:tavLst>
                                        <p:tav tm="0">
                                          <p:val>
                                            <p:fltVal val="0"/>
                                          </p:val>
                                        </p:tav>
                                        <p:tav tm="100000">
                                          <p:val>
                                            <p:strVal val="#ppt_h"/>
                                          </p:val>
                                        </p:tav>
                                      </p:tavLst>
                                    </p:anim>
                                    <p:anim calcmode="lin" valueType="num">
                                      <p:cBhvr>
                                        <p:cTn id="49" dur="1000" fill="hold"/>
                                        <p:tgtEl>
                                          <p:spTgt spid="32"/>
                                        </p:tgtEl>
                                        <p:attrNameLst>
                                          <p:attrName>style.rotation</p:attrName>
                                        </p:attrNameLst>
                                      </p:cBhvr>
                                      <p:tavLst>
                                        <p:tav tm="0">
                                          <p:val>
                                            <p:fltVal val="90"/>
                                          </p:val>
                                        </p:tav>
                                        <p:tav tm="100000">
                                          <p:val>
                                            <p:fltVal val="0"/>
                                          </p:val>
                                        </p:tav>
                                      </p:tavLst>
                                    </p:anim>
                                    <p:animEffect transition="in" filter="fade">
                                      <p:cBhvr>
                                        <p:cTn id="50" dur="10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checkerboard(across)">
                                      <p:cBhvr>
                                        <p:cTn id="55" dur="500"/>
                                        <p:tgtEl>
                                          <p:spTgt spid="58"/>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checkerboard(across)">
                                      <p:cBhvr>
                                        <p:cTn id="58" dur="500"/>
                                        <p:tgtEl>
                                          <p:spTgt spid="54"/>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checkerboard(across)">
                                      <p:cBhvr>
                                        <p:cTn id="61" dur="500"/>
                                        <p:tgtEl>
                                          <p:spTgt spid="55"/>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checkerboard(across)">
                                      <p:cBhvr>
                                        <p:cTn id="66" dur="500"/>
                                        <p:tgtEl>
                                          <p:spTgt spid="7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checkerboard(across)">
                                      <p:cBhvr>
                                        <p:cTn id="69" dur="500"/>
                                        <p:tgtEl>
                                          <p:spTgt spid="71"/>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checkerboard(across)">
                                      <p:cBhvr>
                                        <p:cTn id="72" dur="5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p:cTn id="77" dur="1000" fill="hold"/>
                                        <p:tgtEl>
                                          <p:spTgt spid="4"/>
                                        </p:tgtEl>
                                        <p:attrNameLst>
                                          <p:attrName>ppt_w</p:attrName>
                                        </p:attrNameLst>
                                      </p:cBhvr>
                                      <p:tavLst>
                                        <p:tav tm="0">
                                          <p:val>
                                            <p:fltVal val="0"/>
                                          </p:val>
                                        </p:tav>
                                        <p:tav tm="100000">
                                          <p:val>
                                            <p:strVal val="#ppt_w"/>
                                          </p:val>
                                        </p:tav>
                                      </p:tavLst>
                                    </p:anim>
                                    <p:anim calcmode="lin" valueType="num">
                                      <p:cBhvr>
                                        <p:cTn id="78" dur="1000" fill="hold"/>
                                        <p:tgtEl>
                                          <p:spTgt spid="4"/>
                                        </p:tgtEl>
                                        <p:attrNameLst>
                                          <p:attrName>ppt_h</p:attrName>
                                        </p:attrNameLst>
                                      </p:cBhvr>
                                      <p:tavLst>
                                        <p:tav tm="0">
                                          <p:val>
                                            <p:fltVal val="0"/>
                                          </p:val>
                                        </p:tav>
                                        <p:tav tm="100000">
                                          <p:val>
                                            <p:strVal val="#ppt_h"/>
                                          </p:val>
                                        </p:tav>
                                      </p:tavLst>
                                    </p:anim>
                                    <p:anim calcmode="lin" valueType="num">
                                      <p:cBhvr>
                                        <p:cTn id="79" dur="1000" fill="hold"/>
                                        <p:tgtEl>
                                          <p:spTgt spid="4"/>
                                        </p:tgtEl>
                                        <p:attrNameLst>
                                          <p:attrName>style.rotation</p:attrName>
                                        </p:attrNameLst>
                                      </p:cBhvr>
                                      <p:tavLst>
                                        <p:tav tm="0">
                                          <p:val>
                                            <p:fltVal val="90"/>
                                          </p:val>
                                        </p:tav>
                                        <p:tav tm="100000">
                                          <p:val>
                                            <p:fltVal val="0"/>
                                          </p:val>
                                        </p:tav>
                                      </p:tavLst>
                                    </p:anim>
                                    <p:animEffect transition="in" filter="fade">
                                      <p:cBhvr>
                                        <p:cTn id="8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1" grpId="0"/>
      <p:bldP spid="42" grpId="0"/>
      <p:bldP spid="54" grpId="0"/>
      <p:bldP spid="55" grpId="0"/>
      <p:bldP spid="62" grpId="0"/>
      <p:bldP spid="63" grpId="0"/>
      <p:bldP spid="71"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graphicFrame>
        <p:nvGraphicFramePr>
          <p:cNvPr id="7" name="Gráfico 6"/>
          <p:cNvGraphicFramePr>
            <a:graphicFrameLocks/>
          </p:cNvGraphicFramePr>
          <p:nvPr>
            <p:extLst>
              <p:ext uri="{D42A27DB-BD31-4B8C-83A1-F6EECF244321}">
                <p14:modId xmlns:p14="http://schemas.microsoft.com/office/powerpoint/2010/main" val="356311868"/>
              </p:ext>
            </p:extLst>
          </p:nvPr>
        </p:nvGraphicFramePr>
        <p:xfrm>
          <a:off x="5441870" y="3391650"/>
          <a:ext cx="4676677" cy="3237750"/>
        </p:xfrm>
        <a:graphic>
          <a:graphicData uri="http://schemas.openxmlformats.org/drawingml/2006/chart">
            <c:chart xmlns:c="http://schemas.openxmlformats.org/drawingml/2006/chart" xmlns:r="http://schemas.openxmlformats.org/officeDocument/2006/relationships" r:id="rId4"/>
          </a:graphicData>
        </a:graphic>
      </p:graphicFrame>
      <p:sp>
        <p:nvSpPr>
          <p:cNvPr id="6" name="5 CuadroTexto"/>
          <p:cNvSpPr txBox="1"/>
          <p:nvPr/>
        </p:nvSpPr>
        <p:spPr>
          <a:xfrm>
            <a:off x="1028560" y="2657856"/>
            <a:ext cx="3543440" cy="2062067"/>
          </a:xfrm>
          <a:prstGeom prst="rect">
            <a:avLst/>
          </a:prstGeom>
          <a:noFill/>
        </p:spPr>
        <p:txBody>
          <a:bodyPr wrap="square" lIns="91405" tIns="45702" rIns="91405" bIns="45702" rtlCol="0">
            <a:spAutoFit/>
          </a:bodyPr>
          <a:lstStyle/>
          <a:p>
            <a:r>
              <a:rPr lang="es-ES" sz="3200" b="1" dirty="0" smtClean="0">
                <a:solidFill>
                  <a:schemeClr val="bg1"/>
                </a:solidFill>
                <a:latin typeface="Arial" pitchFamily="34" charset="0"/>
                <a:ea typeface="+mj-ea"/>
                <a:cs typeface="Arial" pitchFamily="34" charset="0"/>
              </a:rPr>
              <a:t>Safety</a:t>
            </a:r>
            <a:endParaRPr lang="es-ES" sz="3200" b="1" dirty="0" smtClean="0">
              <a:solidFill>
                <a:schemeClr val="bg1"/>
              </a:solidFill>
              <a:latin typeface="Arial" pitchFamily="34" charset="0"/>
              <a:ea typeface="+mj-ea"/>
              <a:cs typeface="Arial" pitchFamily="34" charset="0"/>
            </a:endParaRPr>
          </a:p>
          <a:p>
            <a:r>
              <a:rPr lang="es-ES" sz="3200" b="1" dirty="0" err="1" smtClean="0">
                <a:solidFill>
                  <a:schemeClr val="bg1"/>
                </a:solidFill>
                <a:latin typeface="Arial" pitchFamily="34" charset="0"/>
                <a:ea typeface="+mj-ea"/>
                <a:cs typeface="Arial" pitchFamily="34" charset="0"/>
              </a:rPr>
              <a:t>Procedure</a:t>
            </a:r>
            <a:endParaRPr lang="es-ES" sz="3200" b="1" dirty="0" smtClean="0">
              <a:solidFill>
                <a:schemeClr val="bg1"/>
              </a:solidFill>
              <a:latin typeface="Arial" pitchFamily="34" charset="0"/>
              <a:ea typeface="+mj-ea"/>
              <a:cs typeface="Arial" pitchFamily="34" charset="0"/>
            </a:endParaRPr>
          </a:p>
          <a:p>
            <a:r>
              <a:rPr lang="es-ES" sz="3200" b="1" dirty="0" err="1" smtClean="0">
                <a:solidFill>
                  <a:schemeClr val="bg1"/>
                </a:solidFill>
                <a:latin typeface="Arial" pitchFamily="34" charset="0"/>
                <a:ea typeface="+mj-ea"/>
                <a:cs typeface="Arial" pitchFamily="34" charset="0"/>
              </a:rPr>
              <a:t>Implemented</a:t>
            </a:r>
            <a:endParaRPr lang="es-ES" sz="3200" b="1" dirty="0">
              <a:solidFill>
                <a:schemeClr val="bg1"/>
              </a:solidFill>
              <a:latin typeface="Arial" pitchFamily="34" charset="0"/>
              <a:ea typeface="+mj-ea"/>
              <a:cs typeface="Arial" pitchFamily="34" charset="0"/>
            </a:endParaRPr>
          </a:p>
          <a:p>
            <a:r>
              <a:rPr lang="es-ES" sz="3200" b="1" dirty="0" err="1">
                <a:solidFill>
                  <a:schemeClr val="bg1"/>
                </a:solidFill>
                <a:latin typeface="Arial" pitchFamily="34" charset="0"/>
                <a:ea typeface="+mj-ea"/>
                <a:cs typeface="Arial" pitchFamily="34" charset="0"/>
              </a:rPr>
              <a:t>b</a:t>
            </a:r>
            <a:r>
              <a:rPr lang="es-ES" sz="3200" b="1" dirty="0" err="1" smtClean="0">
                <a:solidFill>
                  <a:schemeClr val="bg1"/>
                </a:solidFill>
                <a:latin typeface="Arial" pitchFamily="34" charset="0"/>
                <a:ea typeface="+mj-ea"/>
                <a:cs typeface="Arial" pitchFamily="34" charset="0"/>
              </a:rPr>
              <a:t>y</a:t>
            </a:r>
            <a:r>
              <a:rPr lang="es-ES" sz="3200" b="1" dirty="0" smtClean="0">
                <a:solidFill>
                  <a:schemeClr val="bg1"/>
                </a:solidFill>
                <a:latin typeface="Arial" pitchFamily="34" charset="0"/>
                <a:ea typeface="+mj-ea"/>
                <a:cs typeface="Arial" pitchFamily="34" charset="0"/>
              </a:rPr>
              <a:t> KCSM</a:t>
            </a:r>
            <a:endParaRPr lang="es-ES" sz="3200" b="1" dirty="0">
              <a:solidFill>
                <a:schemeClr val="bg1"/>
              </a:solidFill>
              <a:latin typeface="Arial" pitchFamily="34" charset="0"/>
              <a:ea typeface="+mj-ea"/>
              <a:cs typeface="Arial" pitchFamily="34" charset="0"/>
            </a:endParaRPr>
          </a:p>
        </p:txBody>
      </p:sp>
      <p:sp>
        <p:nvSpPr>
          <p:cNvPr id="2" name="Marcador de número de diapositiva 1"/>
          <p:cNvSpPr>
            <a:spLocks noGrp="1"/>
          </p:cNvSpPr>
          <p:nvPr>
            <p:ph type="sldNum" sz="quarter" idx="4"/>
          </p:nvPr>
        </p:nvSpPr>
        <p:spPr/>
        <p:txBody>
          <a:bodyPr/>
          <a:lstStyle/>
          <a:p>
            <a:fld id="{B13F6024-C843-4863-8A0F-388FAFFE7592}" type="slidenum">
              <a:rPr lang="en-US" smtClean="0"/>
              <a:pPr/>
              <a:t>11</a:t>
            </a:fld>
            <a:endParaRPr lang="en-US" dirty="0"/>
          </a:p>
        </p:txBody>
      </p:sp>
    </p:spTree>
    <p:extLst>
      <p:ext uri="{BB962C8B-B14F-4D97-AF65-F5344CB8AC3E}">
        <p14:creationId xmlns:p14="http://schemas.microsoft.com/office/powerpoint/2010/main" val="225670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3" name="Marcador de número de diapositiva 2"/>
          <p:cNvSpPr>
            <a:spLocks noGrp="1"/>
          </p:cNvSpPr>
          <p:nvPr>
            <p:ph type="sldNum" sz="quarter" idx="4294967295"/>
          </p:nvPr>
        </p:nvSpPr>
        <p:spPr>
          <a:xfrm>
            <a:off x="8609148" y="7225166"/>
            <a:ext cx="482600" cy="373063"/>
          </a:xfrm>
        </p:spPr>
        <p:txBody>
          <a:bodyPr/>
          <a:lstStyle/>
          <a:p>
            <a:fld id="{F1AACCA1-08C4-44CB-8850-80916963BEBE}" type="slidenum">
              <a:rPr lang="en-US" smtClean="0">
                <a:latin typeface="Century Gothic" panose="020B0502020202020204" pitchFamily="34" charset="0"/>
              </a:rPr>
              <a:pPr/>
              <a:t>12</a:t>
            </a:fld>
            <a:endParaRPr lang="en-US" dirty="0">
              <a:latin typeface="Century Gothic" panose="020B05020202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891" y="468479"/>
            <a:ext cx="2114550" cy="1304925"/>
          </a:xfrm>
          <a:prstGeom prst="rect">
            <a:avLst/>
          </a:prstGeom>
        </p:spPr>
      </p:pic>
      <p:sp>
        <p:nvSpPr>
          <p:cNvPr id="8" name="7 CuadroTexto"/>
          <p:cNvSpPr txBox="1"/>
          <p:nvPr/>
        </p:nvSpPr>
        <p:spPr>
          <a:xfrm>
            <a:off x="679891" y="2411975"/>
            <a:ext cx="3057364" cy="1200292"/>
          </a:xfrm>
          <a:prstGeom prst="rect">
            <a:avLst/>
          </a:prstGeom>
          <a:noFill/>
        </p:spPr>
        <p:txBody>
          <a:bodyPr wrap="square" lIns="91405" tIns="45702" rIns="91405" bIns="45702" rtlCol="0">
            <a:spAutoFit/>
          </a:bodyPr>
          <a:lstStyle/>
          <a:p>
            <a:r>
              <a:rPr lang="en-US" b="1" dirty="0" smtClean="0">
                <a:solidFill>
                  <a:srgbClr val="C00000"/>
                </a:solidFill>
              </a:rPr>
              <a:t>KCSM sponsored the fire fighting training course  regarding wagons loaded with hydrocarbons.</a:t>
            </a:r>
            <a:endParaRPr lang="es-ES" b="1" dirty="0">
              <a:solidFill>
                <a:srgbClr val="C00000"/>
              </a:solidFill>
            </a:endParaRPr>
          </a:p>
        </p:txBody>
      </p:sp>
      <p:sp>
        <p:nvSpPr>
          <p:cNvPr id="2" name="CuadroTexto 1"/>
          <p:cNvSpPr txBox="1"/>
          <p:nvPr/>
        </p:nvSpPr>
        <p:spPr>
          <a:xfrm>
            <a:off x="679891" y="4017950"/>
            <a:ext cx="3294701" cy="1477291"/>
          </a:xfrm>
          <a:prstGeom prst="rect">
            <a:avLst/>
          </a:prstGeom>
          <a:noFill/>
        </p:spPr>
        <p:txBody>
          <a:bodyPr wrap="square" lIns="91405" tIns="45702" rIns="91405" bIns="45702" rtlCol="0">
            <a:spAutoFit/>
          </a:bodyPr>
          <a:lstStyle/>
          <a:p>
            <a:r>
              <a:rPr lang="en-US" b="1" dirty="0"/>
              <a:t>Civil Protection and Firefighters personnel traveled to the "Brayton Fire Training Field" in Texas, USA and take the course.</a:t>
            </a:r>
            <a:endParaRPr lang="es-MX" b="1" dirty="0"/>
          </a:p>
        </p:txBody>
      </p:sp>
    </p:spTree>
    <p:extLst>
      <p:ext uri="{BB962C8B-B14F-4D97-AF65-F5344CB8AC3E}">
        <p14:creationId xmlns:p14="http://schemas.microsoft.com/office/powerpoint/2010/main" val="114731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5" name="Rectángulo 4"/>
          <p:cNvSpPr/>
          <p:nvPr/>
        </p:nvSpPr>
        <p:spPr>
          <a:xfrm>
            <a:off x="791584" y="2881109"/>
            <a:ext cx="4228406" cy="1292625"/>
          </a:xfrm>
          <a:prstGeom prst="rect">
            <a:avLst/>
          </a:prstGeom>
        </p:spPr>
        <p:txBody>
          <a:bodyPr wrap="square" lIns="91405" tIns="45702" rIns="91405" bIns="45702">
            <a:spAutoFit/>
          </a:bodyPr>
          <a:lstStyle/>
          <a:p>
            <a:pPr marL="0" lvl="1">
              <a:buClr>
                <a:srgbClr val="C3092C"/>
              </a:buClr>
            </a:pPr>
            <a:r>
              <a:rPr lang="en-US" sz="2400" b="1" dirty="0" smtClean="0">
                <a:solidFill>
                  <a:schemeClr val="accent1"/>
                </a:solidFill>
              </a:rPr>
              <a:t>KCSM</a:t>
            </a:r>
            <a:r>
              <a:rPr lang="en-US" sz="2400" b="1" dirty="0" smtClean="0"/>
              <a:t> </a:t>
            </a:r>
            <a:r>
              <a:rPr lang="en-US" b="1" dirty="0" smtClean="0"/>
              <a:t>is continuously training in order to master the procedures regarding the hazardous materials incidents’ attention</a:t>
            </a:r>
            <a:r>
              <a:rPr lang="es-MX" b="1" dirty="0" smtClean="0"/>
              <a:t>.</a:t>
            </a:r>
          </a:p>
        </p:txBody>
      </p:sp>
      <p:sp>
        <p:nvSpPr>
          <p:cNvPr id="7" name="CuadroTexto 6"/>
          <p:cNvSpPr txBox="1"/>
          <p:nvPr/>
        </p:nvSpPr>
        <p:spPr>
          <a:xfrm>
            <a:off x="791584" y="2296370"/>
            <a:ext cx="2012576" cy="584739"/>
          </a:xfrm>
          <a:prstGeom prst="rect">
            <a:avLst/>
          </a:prstGeom>
          <a:noFill/>
        </p:spPr>
        <p:txBody>
          <a:bodyPr wrap="square" lIns="91405" tIns="45702" rIns="91405" bIns="45702" rtlCol="0">
            <a:spAutoFit/>
          </a:bodyPr>
          <a:lstStyle/>
          <a:p>
            <a:r>
              <a:rPr lang="es-MX" sz="3200" b="1" dirty="0" smtClean="0"/>
              <a:t>Safety</a:t>
            </a:r>
            <a:endParaRPr lang="es-MX" sz="3200" b="1" dirty="0" smtClean="0"/>
          </a:p>
        </p:txBody>
      </p:sp>
      <p:sp>
        <p:nvSpPr>
          <p:cNvPr id="3" name="Marcador de número de diapositiva 2"/>
          <p:cNvSpPr>
            <a:spLocks noGrp="1"/>
          </p:cNvSpPr>
          <p:nvPr>
            <p:ph type="sldNum" sz="quarter" idx="4"/>
          </p:nvPr>
        </p:nvSpPr>
        <p:spPr/>
        <p:txBody>
          <a:bodyPr/>
          <a:lstStyle/>
          <a:p>
            <a:fld id="{B13F6024-C843-4863-8A0F-388FAFFE7592}" type="slidenum">
              <a:rPr lang="en-US" smtClean="0"/>
              <a:pPr/>
              <a:t>13</a:t>
            </a:fld>
            <a:endParaRPr lang="en-US" dirty="0"/>
          </a:p>
        </p:txBody>
      </p:sp>
    </p:spTree>
    <p:extLst>
      <p:ext uri="{BB962C8B-B14F-4D97-AF65-F5344CB8AC3E}">
        <p14:creationId xmlns:p14="http://schemas.microsoft.com/office/powerpoint/2010/main" val="31322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graphicFrame>
        <p:nvGraphicFramePr>
          <p:cNvPr id="16" name="Gráfico 15"/>
          <p:cNvGraphicFramePr>
            <a:graphicFrameLocks/>
          </p:cNvGraphicFramePr>
          <p:nvPr>
            <p:extLst>
              <p:ext uri="{D42A27DB-BD31-4B8C-83A1-F6EECF244321}">
                <p14:modId xmlns:p14="http://schemas.microsoft.com/office/powerpoint/2010/main" val="4140815018"/>
              </p:ext>
            </p:extLst>
          </p:nvPr>
        </p:nvGraphicFramePr>
        <p:xfrm>
          <a:off x="599725" y="1368890"/>
          <a:ext cx="7337267" cy="4767942"/>
        </p:xfrm>
        <a:graphic>
          <a:graphicData uri="http://schemas.openxmlformats.org/drawingml/2006/chart">
            <c:chart xmlns:c="http://schemas.openxmlformats.org/drawingml/2006/chart" xmlns:r="http://schemas.openxmlformats.org/officeDocument/2006/relationships" r:id="rId4"/>
          </a:graphicData>
        </a:graphic>
      </p:graphicFrame>
      <p:cxnSp>
        <p:nvCxnSpPr>
          <p:cNvPr id="19" name="Conector recto de flecha 18"/>
          <p:cNvCxnSpPr/>
          <p:nvPr/>
        </p:nvCxnSpPr>
        <p:spPr>
          <a:xfrm>
            <a:off x="2362200" y="2057401"/>
            <a:ext cx="5087112" cy="12627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9"/>
          <p:cNvSpPr txBox="1"/>
          <p:nvPr/>
        </p:nvSpPr>
        <p:spPr>
          <a:xfrm>
            <a:off x="599725" y="630058"/>
            <a:ext cx="8977354" cy="584739"/>
          </a:xfrm>
          <a:prstGeom prst="rect">
            <a:avLst/>
          </a:prstGeom>
          <a:noFill/>
        </p:spPr>
        <p:txBody>
          <a:bodyPr wrap="square" lIns="91405" tIns="45702" rIns="91405" bIns="45702" rtlCol="0">
            <a:spAutoFit/>
          </a:bodyPr>
          <a:lstStyle/>
          <a:p>
            <a:r>
              <a:rPr lang="es-MX" sz="3200" b="1" dirty="0" err="1"/>
              <a:t>Employees</a:t>
            </a:r>
            <a:r>
              <a:rPr lang="es-MX" sz="3200" b="1" dirty="0"/>
              <a:t> injuries</a:t>
            </a:r>
          </a:p>
        </p:txBody>
      </p:sp>
      <p:sp>
        <p:nvSpPr>
          <p:cNvPr id="2" name="Marcador de número de diapositiva 1"/>
          <p:cNvSpPr>
            <a:spLocks noGrp="1"/>
          </p:cNvSpPr>
          <p:nvPr>
            <p:ph type="sldNum" sz="quarter" idx="4"/>
          </p:nvPr>
        </p:nvSpPr>
        <p:spPr/>
        <p:txBody>
          <a:bodyPr/>
          <a:lstStyle/>
          <a:p>
            <a:fld id="{B13F6024-C843-4863-8A0F-388FAFFE7592}" type="slidenum">
              <a:rPr lang="en-US" smtClean="0"/>
              <a:pPr/>
              <a:t>14</a:t>
            </a:fld>
            <a:endParaRPr lang="en-US" dirty="0"/>
          </a:p>
        </p:txBody>
      </p:sp>
    </p:spTree>
    <p:extLst>
      <p:ext uri="{BB962C8B-B14F-4D97-AF65-F5344CB8AC3E}">
        <p14:creationId xmlns:p14="http://schemas.microsoft.com/office/powerpoint/2010/main" val="17942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5" name="Title 22"/>
          <p:cNvSpPr>
            <a:spLocks noGrp="1"/>
          </p:cNvSpPr>
          <p:nvPr>
            <p:ph type="title"/>
          </p:nvPr>
        </p:nvSpPr>
        <p:spPr>
          <a:xfrm>
            <a:off x="548259" y="837119"/>
            <a:ext cx="8214875" cy="408552"/>
          </a:xfrm>
        </p:spPr>
        <p:txBody>
          <a:bodyPr/>
          <a:lstStyle/>
          <a:p>
            <a:r>
              <a:rPr lang="es-MX" b="1" dirty="0" smtClean="0"/>
              <a:t>Safety</a:t>
            </a:r>
            <a:endParaRPr lang="en-US" b="1" dirty="0"/>
          </a:p>
        </p:txBody>
      </p:sp>
      <p:sp>
        <p:nvSpPr>
          <p:cNvPr id="4" name="ColumnHeader"/>
          <p:cNvSpPr>
            <a:spLocks noChangeArrowheads="1"/>
          </p:cNvSpPr>
          <p:nvPr/>
        </p:nvSpPr>
        <p:spPr bwMode="gray">
          <a:xfrm>
            <a:off x="548258" y="1854856"/>
            <a:ext cx="2249806" cy="630552"/>
          </a:xfrm>
          <a:prstGeom prst="rect">
            <a:avLst/>
          </a:prstGeom>
          <a:solidFill>
            <a:srgbClr val="D93632"/>
          </a:solidFill>
          <a:ln w="9525" algn="ctr">
            <a:noFill/>
            <a:miter lim="800000"/>
            <a:headEnd/>
            <a:tailEnd/>
          </a:ln>
          <a:effectLst>
            <a:outerShdw dist="25400" dir="5400000" sx="99000" sy="99000" algn="ctr" rotWithShape="0">
              <a:schemeClr val="tx2"/>
            </a:outerShdw>
          </a:effectLst>
        </p:spPr>
        <p:txBody>
          <a:bodyPr wrap="square" lIns="91405" tIns="68553" rIns="91405" bIns="68553" anchor="b">
            <a:spAutoFit/>
          </a:bodyPr>
          <a:lstStyle/>
          <a:p>
            <a:pPr defTabSz="685535"/>
            <a:r>
              <a:rPr lang="en-US" sz="1600" b="1" dirty="0" smtClean="0">
                <a:solidFill>
                  <a:schemeClr val="bg1"/>
                </a:solidFill>
                <a:latin typeface="Arial" pitchFamily="34" charset="0"/>
                <a:cs typeface="Arial" pitchFamily="34" charset="0"/>
              </a:rPr>
              <a:t>Efficiency</a:t>
            </a:r>
          </a:p>
          <a:p>
            <a:pPr defTabSz="685535"/>
            <a:r>
              <a:rPr lang="en-US" sz="1600" b="1" dirty="0" smtClean="0">
                <a:solidFill>
                  <a:schemeClr val="bg1"/>
                </a:solidFill>
                <a:latin typeface="Arial" pitchFamily="34" charset="0"/>
                <a:cs typeface="Arial" pitchFamily="34" charset="0"/>
              </a:rPr>
              <a:t>testing </a:t>
            </a:r>
            <a:r>
              <a:rPr lang="en-US" sz="1600" b="1" dirty="0">
                <a:solidFill>
                  <a:schemeClr val="bg1"/>
                </a:solidFill>
                <a:latin typeface="Arial" pitchFamily="34" charset="0"/>
                <a:cs typeface="Arial" pitchFamily="34" charset="0"/>
              </a:rPr>
              <a:t>system</a:t>
            </a:r>
          </a:p>
        </p:txBody>
      </p:sp>
      <p:sp>
        <p:nvSpPr>
          <p:cNvPr id="6" name="TextColumnContent"/>
          <p:cNvSpPr>
            <a:spLocks noChangeArrowheads="1"/>
          </p:cNvSpPr>
          <p:nvPr/>
        </p:nvSpPr>
        <p:spPr bwMode="gray">
          <a:xfrm>
            <a:off x="548256" y="2744485"/>
            <a:ext cx="2572896" cy="3078957"/>
          </a:xfrm>
          <a:prstGeom prst="rect">
            <a:avLst/>
          </a:prstGeom>
          <a:noFill/>
          <a:ln w="9525" algn="ctr">
            <a:noFill/>
            <a:miter lim="800000"/>
            <a:headEnd/>
            <a:tailEnd/>
          </a:ln>
          <a:effectLst/>
        </p:spPr>
        <p:txBody>
          <a:bodyPr lIns="91405" tIns="68553" rIns="91405" bIns="68553"/>
          <a:lstStyle/>
          <a:p>
            <a:pPr defTabSz="685535">
              <a:buClr>
                <a:srgbClr val="C3092C"/>
              </a:buClr>
              <a:buSzPct val="100000"/>
            </a:pPr>
            <a:r>
              <a:rPr lang="es-MX" sz="1600" b="1" dirty="0">
                <a:solidFill>
                  <a:srgbClr val="404040"/>
                </a:solidFill>
                <a:latin typeface="Arial"/>
                <a:cs typeface="Arial" pitchFamily="34" charset="0"/>
              </a:rPr>
              <a:t>OPERATION </a:t>
            </a:r>
            <a:r>
              <a:rPr lang="es-MX" sz="1600" b="1" dirty="0" smtClean="0">
                <a:solidFill>
                  <a:srgbClr val="404040"/>
                </a:solidFill>
                <a:latin typeface="Arial"/>
                <a:cs typeface="Arial" pitchFamily="34" charset="0"/>
              </a:rPr>
              <a:t>TESTING </a:t>
            </a:r>
            <a:r>
              <a:rPr lang="es-MX" sz="1600" b="1" dirty="0">
                <a:solidFill>
                  <a:srgbClr val="404040"/>
                </a:solidFill>
                <a:latin typeface="Arial"/>
                <a:cs typeface="Arial" pitchFamily="34" charset="0"/>
              </a:rPr>
              <a:t>SAFETY (OTS)</a:t>
            </a:r>
            <a:endParaRPr lang="en-US" sz="1600" b="1" dirty="0">
              <a:solidFill>
                <a:srgbClr val="404040"/>
              </a:solidFill>
              <a:latin typeface="Arial"/>
              <a:cs typeface="Arial" pitchFamily="34" charset="0"/>
            </a:endParaRPr>
          </a:p>
          <a:p>
            <a:pPr defTabSz="685535">
              <a:buClr>
                <a:srgbClr val="C3092C"/>
              </a:buClr>
              <a:buSzPct val="100000"/>
            </a:pPr>
            <a:endParaRPr lang="en-US" sz="1000" b="1" dirty="0">
              <a:solidFill>
                <a:srgbClr val="404040"/>
              </a:solidFill>
              <a:latin typeface="Arial"/>
              <a:cs typeface="Arial" pitchFamily="34" charset="0"/>
            </a:endParaRPr>
          </a:p>
          <a:p>
            <a:pPr marL="216610" lvl="1" indent="-130918" defTabSz="685535">
              <a:buClr>
                <a:srgbClr val="C3092C"/>
              </a:buClr>
              <a:buSzPct val="100000"/>
              <a:buFont typeface="Wingdings"/>
              <a:buChar char="§"/>
            </a:pPr>
            <a:r>
              <a:rPr lang="en-US" sz="1400" dirty="0">
                <a:solidFill>
                  <a:srgbClr val="404040"/>
                </a:solidFill>
                <a:cs typeface="Arial" pitchFamily="34" charset="0"/>
              </a:rPr>
              <a:t>All supervisors conduct operational tests with </a:t>
            </a:r>
            <a:br>
              <a:rPr lang="en-US" sz="1400" dirty="0">
                <a:solidFill>
                  <a:srgbClr val="404040"/>
                </a:solidFill>
                <a:cs typeface="Arial" pitchFamily="34" charset="0"/>
              </a:rPr>
            </a:br>
            <a:r>
              <a:rPr lang="en-US" sz="1400" dirty="0">
                <a:solidFill>
                  <a:srgbClr val="404040"/>
                </a:solidFill>
                <a:cs typeface="Arial" pitchFamily="34" charset="0"/>
              </a:rPr>
              <a:t>the staff.</a:t>
            </a:r>
          </a:p>
          <a:p>
            <a:pPr marL="216610" lvl="1" indent="-130918" defTabSz="685535">
              <a:buClr>
                <a:srgbClr val="C3092C"/>
              </a:buClr>
              <a:buSzPct val="100000"/>
              <a:buFont typeface="Wingdings"/>
              <a:buChar char="§"/>
            </a:pPr>
            <a:endParaRPr lang="en-US" sz="1400" dirty="0">
              <a:solidFill>
                <a:srgbClr val="404040"/>
              </a:solidFill>
              <a:latin typeface="Arial"/>
              <a:cs typeface="Arial" pitchFamily="34" charset="0"/>
            </a:endParaRPr>
          </a:p>
          <a:p>
            <a:pPr marL="216610" lvl="1" indent="-130918" defTabSz="685535">
              <a:buClr>
                <a:srgbClr val="C3092C"/>
              </a:buClr>
              <a:buSzPct val="100000"/>
              <a:buFont typeface="Wingdings"/>
              <a:buChar char="§"/>
            </a:pPr>
            <a:r>
              <a:rPr lang="en-US" sz="1400" dirty="0">
                <a:solidFill>
                  <a:srgbClr val="404040"/>
                </a:solidFill>
                <a:cs typeface="Arial" pitchFamily="34" charset="0"/>
              </a:rPr>
              <a:t>Monitoring system according to the regulation.</a:t>
            </a:r>
          </a:p>
          <a:p>
            <a:pPr marL="216610" lvl="1" indent="-130918" defTabSz="685535">
              <a:buClr>
                <a:srgbClr val="C3092C"/>
              </a:buClr>
              <a:buSzPct val="100000"/>
              <a:buFont typeface="Wingdings"/>
              <a:buChar char="§"/>
            </a:pPr>
            <a:endParaRPr lang="en-US" sz="1400" dirty="0">
              <a:solidFill>
                <a:srgbClr val="404040"/>
              </a:solidFill>
              <a:latin typeface="Arial"/>
              <a:cs typeface="Arial" pitchFamily="34" charset="0"/>
            </a:endParaRPr>
          </a:p>
          <a:p>
            <a:pPr marL="216610" lvl="1" indent="-130918" defTabSz="685535">
              <a:buClr>
                <a:srgbClr val="C3092C"/>
              </a:buClr>
              <a:buSzPct val="100000"/>
              <a:buFont typeface="Wingdings"/>
              <a:buChar char="§"/>
            </a:pPr>
            <a:r>
              <a:rPr lang="en-US" sz="1400" dirty="0">
                <a:solidFill>
                  <a:srgbClr val="404040"/>
                </a:solidFill>
                <a:cs typeface="Arial" pitchFamily="34" charset="0"/>
              </a:rPr>
              <a:t>Monthly OTS approach.</a:t>
            </a:r>
            <a:endParaRPr lang="en-US" sz="1400" dirty="0">
              <a:solidFill>
                <a:srgbClr val="404040"/>
              </a:solidFill>
              <a:latin typeface="Arial"/>
              <a:cs typeface="Arial" pitchFamily="34" charset="0"/>
            </a:endParaRPr>
          </a:p>
          <a:p>
            <a:pPr defTabSz="685535">
              <a:buClr>
                <a:srgbClr val="C3092C"/>
              </a:buClr>
              <a:buSzPct val="100000"/>
            </a:pPr>
            <a:endParaRPr lang="en-US" sz="1400" b="1" dirty="0">
              <a:solidFill>
                <a:srgbClr val="404040"/>
              </a:solidFill>
              <a:latin typeface="Arial"/>
              <a:cs typeface="Arial" pitchFamily="34" charset="0"/>
            </a:endParaRPr>
          </a:p>
        </p:txBody>
      </p:sp>
      <p:sp>
        <p:nvSpPr>
          <p:cNvPr id="7" name="ColumnHeader"/>
          <p:cNvSpPr>
            <a:spLocks noChangeArrowheads="1"/>
          </p:cNvSpPr>
          <p:nvPr/>
        </p:nvSpPr>
        <p:spPr bwMode="gray">
          <a:xfrm>
            <a:off x="3383282" y="1854521"/>
            <a:ext cx="2529838" cy="630887"/>
          </a:xfrm>
          <a:prstGeom prst="rect">
            <a:avLst/>
          </a:prstGeom>
          <a:solidFill>
            <a:srgbClr val="D93632"/>
          </a:solidFill>
          <a:ln w="9525" algn="ctr">
            <a:noFill/>
            <a:miter lim="800000"/>
            <a:headEnd/>
            <a:tailEnd/>
          </a:ln>
          <a:effectLst>
            <a:outerShdw dist="25400" dir="5400000" sx="99000" sy="99000" algn="ctr" rotWithShape="0">
              <a:schemeClr val="tx2"/>
            </a:outerShdw>
          </a:effectLst>
        </p:spPr>
        <p:txBody>
          <a:bodyPr wrap="square" lIns="91405" tIns="68553" rIns="91405" bIns="68553" anchor="b">
            <a:spAutoFit/>
          </a:bodyPr>
          <a:lstStyle/>
          <a:p>
            <a:pPr defTabSz="685535"/>
            <a:r>
              <a:rPr lang="en-US" sz="1600" b="1" dirty="0" smtClean="0">
                <a:solidFill>
                  <a:schemeClr val="bg1"/>
                </a:solidFill>
                <a:latin typeface="Arial" pitchFamily="34" charset="0"/>
                <a:cs typeface="Arial" pitchFamily="34" charset="0"/>
              </a:rPr>
              <a:t>Training and </a:t>
            </a:r>
            <a:endParaRPr lang="en-US" sz="1600" b="1" dirty="0">
              <a:solidFill>
                <a:schemeClr val="bg1"/>
              </a:solidFill>
              <a:latin typeface="Arial" pitchFamily="34" charset="0"/>
              <a:cs typeface="Arial" pitchFamily="34" charset="0"/>
            </a:endParaRPr>
          </a:p>
          <a:p>
            <a:pPr defTabSz="685535"/>
            <a:r>
              <a:rPr lang="en-US" sz="1600" b="1" dirty="0" smtClean="0">
                <a:solidFill>
                  <a:schemeClr val="bg1"/>
                </a:solidFill>
                <a:latin typeface="Arial" pitchFamily="34" charset="0"/>
                <a:cs typeface="Arial" pitchFamily="34" charset="0"/>
              </a:rPr>
              <a:t>Regulations</a:t>
            </a:r>
            <a:endParaRPr lang="en-US" sz="1600" b="1" dirty="0">
              <a:solidFill>
                <a:schemeClr val="bg1"/>
              </a:solidFill>
              <a:latin typeface="Arial" pitchFamily="34" charset="0"/>
              <a:cs typeface="Arial" pitchFamily="34" charset="0"/>
            </a:endParaRPr>
          </a:p>
        </p:txBody>
      </p:sp>
      <p:sp>
        <p:nvSpPr>
          <p:cNvPr id="8" name="TextColumnContent"/>
          <p:cNvSpPr>
            <a:spLocks noChangeArrowheads="1"/>
          </p:cNvSpPr>
          <p:nvPr/>
        </p:nvSpPr>
        <p:spPr bwMode="gray">
          <a:xfrm>
            <a:off x="3383281" y="2690222"/>
            <a:ext cx="3035097" cy="3126853"/>
          </a:xfrm>
          <a:prstGeom prst="rect">
            <a:avLst/>
          </a:prstGeom>
          <a:noFill/>
          <a:ln w="9525" algn="ctr">
            <a:noFill/>
            <a:miter lim="800000"/>
            <a:headEnd/>
            <a:tailEnd/>
          </a:ln>
          <a:effectLst/>
        </p:spPr>
        <p:txBody>
          <a:bodyPr lIns="91405" tIns="68553" rIns="91405" bIns="68553"/>
          <a:lstStyle/>
          <a:p>
            <a:pPr defTabSz="685535">
              <a:buClr>
                <a:srgbClr val="C3092C"/>
              </a:buClr>
              <a:buSzPct val="100000"/>
            </a:pPr>
            <a:r>
              <a:rPr lang="en-US" sz="1600" b="1" dirty="0">
                <a:solidFill>
                  <a:srgbClr val="404040"/>
                </a:solidFill>
                <a:cs typeface="Arial" pitchFamily="34" charset="0"/>
              </a:rPr>
              <a:t>INTERNAL TRANSPORTATION REGULATIONS</a:t>
            </a:r>
          </a:p>
          <a:p>
            <a:pPr defTabSz="685535">
              <a:buClr>
                <a:srgbClr val="C3092C"/>
              </a:buClr>
              <a:buSzPct val="100000"/>
            </a:pPr>
            <a:endParaRPr lang="en-US" sz="1600" b="1" dirty="0">
              <a:solidFill>
                <a:srgbClr val="404040"/>
              </a:solidFill>
              <a:latin typeface="Arial"/>
              <a:cs typeface="Arial" pitchFamily="34" charset="0"/>
            </a:endParaRPr>
          </a:p>
          <a:p>
            <a:pPr marL="216610" lvl="1" indent="-130918" defTabSz="685535">
              <a:buClr>
                <a:srgbClr val="C3092C"/>
              </a:buClr>
              <a:buSzPct val="100000"/>
              <a:buFont typeface="Wingdings"/>
              <a:buChar char="§"/>
            </a:pPr>
            <a:r>
              <a:rPr lang="en-US" sz="1400" dirty="0">
                <a:solidFill>
                  <a:srgbClr val="404040"/>
                </a:solidFill>
                <a:cs typeface="Arial" pitchFamily="34" charset="0"/>
              </a:rPr>
              <a:t>Internal Transportation Regulations.</a:t>
            </a:r>
          </a:p>
          <a:p>
            <a:pPr marL="216610" lvl="1" indent="-130918" defTabSz="685535">
              <a:buClr>
                <a:srgbClr val="C3092C"/>
              </a:buClr>
              <a:buSzPct val="100000"/>
              <a:buFont typeface="Wingdings"/>
              <a:buChar char="§"/>
            </a:pPr>
            <a:r>
              <a:rPr lang="en-US" sz="1400" dirty="0">
                <a:solidFill>
                  <a:srgbClr val="404040"/>
                </a:solidFill>
                <a:cs typeface="Arial" pitchFamily="34" charset="0"/>
              </a:rPr>
              <a:t>Employees training every two years.</a:t>
            </a:r>
          </a:p>
          <a:p>
            <a:pPr marL="216610" lvl="1" indent="-130918" defTabSz="685535">
              <a:buClr>
                <a:srgbClr val="C3092C"/>
              </a:buClr>
              <a:buSzPct val="100000"/>
              <a:buFont typeface="Wingdings"/>
              <a:buChar char="§"/>
            </a:pPr>
            <a:endParaRPr lang="en-US" sz="1400" b="1" dirty="0">
              <a:solidFill>
                <a:srgbClr val="404040"/>
              </a:solidFill>
              <a:latin typeface="Arial"/>
              <a:cs typeface="Arial" pitchFamily="34" charset="0"/>
            </a:endParaRPr>
          </a:p>
          <a:p>
            <a:pPr defTabSz="685535">
              <a:buClr>
                <a:srgbClr val="C3092C"/>
              </a:buClr>
              <a:buSzPct val="100000"/>
            </a:pPr>
            <a:r>
              <a:rPr lang="en-US" sz="1400" b="1" dirty="0">
                <a:solidFill>
                  <a:srgbClr val="404040"/>
                </a:solidFill>
                <a:latin typeface="Arial"/>
                <a:cs typeface="Arial" pitchFamily="34" charset="0"/>
              </a:rPr>
              <a:t>STAR</a:t>
            </a:r>
          </a:p>
          <a:p>
            <a:pPr marL="216610" lvl="1" indent="-130918" defTabSz="685535">
              <a:buClr>
                <a:srgbClr val="C3092C"/>
              </a:buClr>
              <a:buSzPct val="100000"/>
              <a:buFont typeface="Wingdings"/>
              <a:buChar char="§"/>
            </a:pPr>
            <a:r>
              <a:rPr lang="en-US" sz="1400" dirty="0">
                <a:solidFill>
                  <a:srgbClr val="404040"/>
                </a:solidFill>
                <a:cs typeface="Arial" pitchFamily="34" charset="0"/>
              </a:rPr>
              <a:t>General Security Regulation.</a:t>
            </a:r>
          </a:p>
          <a:p>
            <a:pPr marL="216610" lvl="1" indent="-130918" defTabSz="685535">
              <a:buClr>
                <a:srgbClr val="C3092C"/>
              </a:buClr>
              <a:buSzPct val="100000"/>
              <a:buFont typeface="Wingdings"/>
              <a:buChar char="§"/>
            </a:pPr>
            <a:endParaRPr lang="en-US" sz="1400" dirty="0">
              <a:solidFill>
                <a:srgbClr val="404040"/>
              </a:solidFill>
              <a:latin typeface="Arial"/>
              <a:cs typeface="Arial" pitchFamily="34" charset="0"/>
            </a:endParaRPr>
          </a:p>
          <a:p>
            <a:pPr defTabSz="685535">
              <a:buClr>
                <a:srgbClr val="C3092C"/>
              </a:buClr>
              <a:buSzPct val="100000"/>
            </a:pPr>
            <a:r>
              <a:rPr lang="en-US" sz="1400" b="1" dirty="0">
                <a:solidFill>
                  <a:srgbClr val="404040"/>
                </a:solidFill>
                <a:cs typeface="Arial" pitchFamily="34" charset="0"/>
              </a:rPr>
              <a:t>Daily safety talks </a:t>
            </a:r>
          </a:p>
          <a:p>
            <a:pPr marL="216610" lvl="1" indent="-130918" defTabSz="685535">
              <a:buClr>
                <a:srgbClr val="C3092C"/>
              </a:buClr>
              <a:buSzPct val="100000"/>
              <a:buFont typeface="Wingdings"/>
              <a:buChar char="§"/>
            </a:pPr>
            <a:r>
              <a:rPr lang="en-US" sz="1400" dirty="0">
                <a:solidFill>
                  <a:srgbClr val="404040"/>
                </a:solidFill>
                <a:cs typeface="Arial" pitchFamily="34" charset="0"/>
              </a:rPr>
              <a:t>Supervisors talk about safety before the beginning of every shift.</a:t>
            </a:r>
            <a:endParaRPr lang="en-US" sz="1400" dirty="0">
              <a:solidFill>
                <a:srgbClr val="000000"/>
              </a:solidFill>
              <a:latin typeface="Arial" pitchFamily="34" charset="0"/>
              <a:cs typeface="Arial" pitchFamily="34" charset="0"/>
            </a:endParaRPr>
          </a:p>
        </p:txBody>
      </p:sp>
      <p:sp>
        <p:nvSpPr>
          <p:cNvPr id="9" name="ColumnHeader"/>
          <p:cNvSpPr>
            <a:spLocks noChangeArrowheads="1"/>
          </p:cNvSpPr>
          <p:nvPr/>
        </p:nvSpPr>
        <p:spPr bwMode="gray">
          <a:xfrm>
            <a:off x="6431273" y="1854520"/>
            <a:ext cx="2456695" cy="630887"/>
          </a:xfrm>
          <a:prstGeom prst="rect">
            <a:avLst/>
          </a:prstGeom>
          <a:solidFill>
            <a:srgbClr val="D93632"/>
          </a:solidFill>
          <a:ln w="9525" algn="ctr">
            <a:noFill/>
            <a:miter lim="800000"/>
            <a:headEnd/>
            <a:tailEnd/>
          </a:ln>
          <a:effectLst>
            <a:outerShdw dist="25400" dir="5400000" sx="99000" sy="99000" algn="ctr" rotWithShape="0">
              <a:schemeClr val="tx2"/>
            </a:outerShdw>
          </a:effectLst>
        </p:spPr>
        <p:txBody>
          <a:bodyPr wrap="square" lIns="91405" tIns="68553" rIns="91405" bIns="68553" anchor="b">
            <a:spAutoFit/>
          </a:bodyPr>
          <a:lstStyle/>
          <a:p>
            <a:pPr defTabSz="685535"/>
            <a:r>
              <a:rPr lang="en-US" sz="1600" b="1" dirty="0" smtClean="0">
                <a:solidFill>
                  <a:schemeClr val="bg1"/>
                </a:solidFill>
                <a:latin typeface="Arial" pitchFamily="34" charset="0"/>
                <a:cs typeface="Arial" pitchFamily="34" charset="0"/>
              </a:rPr>
              <a:t>Personal Protection Equipment</a:t>
            </a:r>
            <a:endParaRPr lang="en-US" sz="1600" b="1" dirty="0">
              <a:solidFill>
                <a:schemeClr val="bg1"/>
              </a:solidFill>
              <a:latin typeface="Arial" pitchFamily="34" charset="0"/>
              <a:cs typeface="Arial" pitchFamily="34" charset="0"/>
            </a:endParaRPr>
          </a:p>
        </p:txBody>
      </p:sp>
      <p:sp>
        <p:nvSpPr>
          <p:cNvPr id="10" name="TextColumnContent"/>
          <p:cNvSpPr>
            <a:spLocks noChangeArrowheads="1"/>
          </p:cNvSpPr>
          <p:nvPr/>
        </p:nvSpPr>
        <p:spPr bwMode="gray">
          <a:xfrm>
            <a:off x="6383662" y="2717352"/>
            <a:ext cx="2379472" cy="2697956"/>
          </a:xfrm>
          <a:prstGeom prst="rect">
            <a:avLst/>
          </a:prstGeom>
          <a:noFill/>
          <a:ln w="9525" algn="ctr">
            <a:noFill/>
            <a:miter lim="800000"/>
            <a:headEnd/>
            <a:tailEnd/>
          </a:ln>
          <a:effectLst/>
        </p:spPr>
        <p:txBody>
          <a:bodyPr lIns="91405" tIns="68553" rIns="91405" bIns="68553"/>
          <a:lstStyle/>
          <a:p>
            <a:pPr defTabSz="685535">
              <a:buClr>
                <a:srgbClr val="C3092C"/>
              </a:buClr>
              <a:buSzPct val="100000"/>
            </a:pPr>
            <a:r>
              <a:rPr lang="en-US" sz="1600" b="1" dirty="0">
                <a:solidFill>
                  <a:srgbClr val="404040"/>
                </a:solidFill>
                <a:cs typeface="Arial" pitchFamily="34" charset="0"/>
              </a:rPr>
              <a:t>SPECIFIC PERSONAL PROTECTION EQUIPMENT</a:t>
            </a:r>
          </a:p>
          <a:p>
            <a:pPr defTabSz="685535">
              <a:buClr>
                <a:srgbClr val="C3092C"/>
              </a:buClr>
              <a:buSzPct val="100000"/>
            </a:pPr>
            <a:r>
              <a:rPr lang="en-US" sz="1600" b="1" dirty="0">
                <a:solidFill>
                  <a:srgbClr val="404040"/>
                </a:solidFill>
                <a:cs typeface="Arial" pitchFamily="34" charset="0"/>
              </a:rPr>
              <a:t> FOR EACH DEPARTMENT </a:t>
            </a:r>
          </a:p>
          <a:p>
            <a:pPr defTabSz="685535">
              <a:buClr>
                <a:srgbClr val="C3092C"/>
              </a:buClr>
              <a:buSzPct val="100000"/>
            </a:pPr>
            <a:endParaRPr lang="en-US" sz="1600" b="1" dirty="0">
              <a:solidFill>
                <a:srgbClr val="404040"/>
              </a:solidFill>
              <a:cs typeface="Arial" pitchFamily="34" charset="0"/>
            </a:endParaRPr>
          </a:p>
          <a:p>
            <a:pPr marL="216610" lvl="1" indent="-130918" defTabSz="685535">
              <a:buClr>
                <a:srgbClr val="C3092C"/>
              </a:buClr>
              <a:buSzPct val="100000"/>
              <a:buFont typeface="Wingdings"/>
              <a:buChar char="§"/>
            </a:pPr>
            <a:r>
              <a:rPr lang="en-US" sz="1400" dirty="0" smtClean="0">
                <a:solidFill>
                  <a:srgbClr val="404040"/>
                </a:solidFill>
                <a:cs typeface="Arial" pitchFamily="34" charset="0"/>
              </a:rPr>
              <a:t>8“ high boots.</a:t>
            </a:r>
            <a:endParaRPr lang="en-US" sz="1400" dirty="0" smtClean="0">
              <a:solidFill>
                <a:srgbClr val="404040"/>
              </a:solidFill>
              <a:latin typeface="Arial"/>
              <a:cs typeface="Arial" pitchFamily="34" charset="0"/>
            </a:endParaRPr>
          </a:p>
          <a:p>
            <a:pPr marL="85692" lvl="1" defTabSz="685535">
              <a:buClr>
                <a:srgbClr val="C3092C"/>
              </a:buClr>
              <a:buSzPct val="100000"/>
            </a:pPr>
            <a:endParaRPr lang="en-US" sz="1400" dirty="0" smtClean="0">
              <a:solidFill>
                <a:srgbClr val="404040"/>
              </a:solidFill>
              <a:latin typeface="Arial"/>
              <a:cs typeface="Arial" pitchFamily="34" charset="0"/>
            </a:endParaRPr>
          </a:p>
          <a:p>
            <a:pPr marL="216610" lvl="1" indent="-130918" defTabSz="685535">
              <a:buClr>
                <a:srgbClr val="C3092C"/>
              </a:buClr>
              <a:buSzPct val="100000"/>
              <a:buFont typeface="Wingdings"/>
              <a:buChar char="§"/>
            </a:pPr>
            <a:r>
              <a:rPr lang="en-US" sz="1400" dirty="0" smtClean="0">
                <a:solidFill>
                  <a:srgbClr val="404040"/>
                </a:solidFill>
                <a:cs typeface="Arial" pitchFamily="34" charset="0"/>
              </a:rPr>
              <a:t>Safety glasses.</a:t>
            </a:r>
          </a:p>
          <a:p>
            <a:pPr marL="216610" lvl="1" indent="-130918" defTabSz="685535">
              <a:buClr>
                <a:srgbClr val="C3092C"/>
              </a:buClr>
              <a:buSzPct val="100000"/>
              <a:buFont typeface="Wingdings"/>
              <a:buChar char="§"/>
            </a:pPr>
            <a:endParaRPr lang="en-US" sz="1400" dirty="0" smtClean="0">
              <a:solidFill>
                <a:srgbClr val="404040"/>
              </a:solidFill>
              <a:latin typeface="Arial"/>
              <a:cs typeface="Arial" pitchFamily="34" charset="0"/>
            </a:endParaRPr>
          </a:p>
          <a:p>
            <a:pPr marL="216610" lvl="1" indent="-130918" defTabSz="685535">
              <a:buClr>
                <a:srgbClr val="C3092C"/>
              </a:buClr>
              <a:buSzPct val="100000"/>
              <a:buFont typeface="Wingdings"/>
              <a:buChar char="§"/>
            </a:pPr>
            <a:r>
              <a:rPr lang="en-US" sz="1400" dirty="0" smtClean="0">
                <a:solidFill>
                  <a:srgbClr val="404040"/>
                </a:solidFill>
                <a:cs typeface="Arial" pitchFamily="34" charset="0"/>
              </a:rPr>
              <a:t>Clothing with high visibility stripes</a:t>
            </a:r>
            <a:endParaRPr lang="en-US" sz="1400" dirty="0">
              <a:solidFill>
                <a:srgbClr val="404040"/>
              </a:solidFill>
              <a:latin typeface="Arial"/>
              <a:cs typeface="Arial" pitchFamily="34" charset="0"/>
            </a:endParaRPr>
          </a:p>
          <a:p>
            <a:pPr marL="85692" lvl="1" defTabSz="685535">
              <a:buClr>
                <a:srgbClr val="C3092C"/>
              </a:buClr>
              <a:buSzPct val="100000"/>
            </a:pPr>
            <a:endParaRPr lang="en-US" sz="1000" dirty="0">
              <a:solidFill>
                <a:srgbClr val="404040"/>
              </a:solidFill>
              <a:latin typeface="Arial"/>
              <a:cs typeface="Arial" pitchFamily="34" charset="0"/>
            </a:endParaRPr>
          </a:p>
          <a:p>
            <a:pPr marL="216610" lvl="1" indent="-130918" defTabSz="685535">
              <a:buClr>
                <a:srgbClr val="C3092C"/>
              </a:buClr>
              <a:buSzPct val="100000"/>
              <a:buFont typeface="Wingdings"/>
              <a:buChar char="§"/>
            </a:pPr>
            <a:endParaRPr lang="en-US" sz="1000" dirty="0">
              <a:solidFill>
                <a:srgbClr val="404040"/>
              </a:solidFill>
              <a:latin typeface="Arial"/>
              <a:cs typeface="Arial" pitchFamily="34" charset="0"/>
            </a:endParaRPr>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568" y="829890"/>
            <a:ext cx="1207384" cy="603692"/>
          </a:xfrm>
          <a:prstGeom prst="rect">
            <a:avLst/>
          </a:prstGeom>
        </p:spPr>
      </p:pic>
      <p:sp>
        <p:nvSpPr>
          <p:cNvPr id="3" name="Marcador de número de diapositiva 2"/>
          <p:cNvSpPr>
            <a:spLocks noGrp="1"/>
          </p:cNvSpPr>
          <p:nvPr>
            <p:ph type="sldNum" sz="quarter" idx="4"/>
          </p:nvPr>
        </p:nvSpPr>
        <p:spPr/>
        <p:txBody>
          <a:bodyPr/>
          <a:lstStyle/>
          <a:p>
            <a:fld id="{B13F6024-C843-4863-8A0F-388FAFFE7592}" type="slidenum">
              <a:rPr lang="en-US" smtClean="0"/>
              <a:pPr/>
              <a:t>15</a:t>
            </a:fld>
            <a:endParaRPr lang="en-US" dirty="0"/>
          </a:p>
        </p:txBody>
      </p:sp>
      <p:pic>
        <p:nvPicPr>
          <p:cNvPr id="17" name="Imagen 1"/>
          <p:cNvPicPr>
            <a:picLocks noChangeAspect="1"/>
          </p:cNvPicPr>
          <p:nvPr/>
        </p:nvPicPr>
        <p:blipFill rotWithShape="1">
          <a:blip r:embed="rId5" cstate="print"/>
          <a:srcRect l="24535" t="20780" r="24771" b="18532"/>
          <a:stretch/>
        </p:blipFill>
        <p:spPr>
          <a:xfrm>
            <a:off x="3121152" y="788644"/>
            <a:ext cx="1015635" cy="637709"/>
          </a:xfrm>
          <a:prstGeom prst="rect">
            <a:avLst/>
          </a:prstGeom>
        </p:spPr>
      </p:pic>
    </p:spTree>
    <p:extLst>
      <p:ext uri="{BB962C8B-B14F-4D97-AF65-F5344CB8AC3E}">
        <p14:creationId xmlns:p14="http://schemas.microsoft.com/office/powerpoint/2010/main" val="427914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3" name="Marcador de número de diapositiva 2"/>
          <p:cNvSpPr>
            <a:spLocks noGrp="1"/>
          </p:cNvSpPr>
          <p:nvPr>
            <p:ph type="sldNum" sz="quarter" idx="4"/>
          </p:nvPr>
        </p:nvSpPr>
        <p:spPr/>
        <p:txBody>
          <a:bodyPr/>
          <a:lstStyle/>
          <a:p>
            <a:pPr defTabSz="685535"/>
            <a:fld id="{B13F6024-C843-4863-8A0F-388FAFFE7592}" type="slidenum">
              <a:rPr lang="en-US" sz="600">
                <a:solidFill>
                  <a:srgbClr val="A0A0A0"/>
                </a:solidFill>
                <a:latin typeface="Arial"/>
              </a:rPr>
              <a:pPr defTabSz="685535"/>
              <a:t>16</a:t>
            </a:fld>
            <a:endParaRPr lang="en-US" sz="600" dirty="0">
              <a:solidFill>
                <a:srgbClr val="A0A0A0"/>
              </a:solidFill>
              <a:latin typeface="Arial"/>
            </a:endParaRPr>
          </a:p>
        </p:txBody>
      </p:sp>
      <p:sp>
        <p:nvSpPr>
          <p:cNvPr id="5" name="Title 22"/>
          <p:cNvSpPr>
            <a:spLocks noGrp="1"/>
          </p:cNvSpPr>
          <p:nvPr>
            <p:ph type="title"/>
          </p:nvPr>
        </p:nvSpPr>
        <p:spPr>
          <a:xfrm>
            <a:off x="470626" y="675007"/>
            <a:ext cx="8214875" cy="408552"/>
          </a:xfrm>
        </p:spPr>
        <p:txBody>
          <a:bodyPr/>
          <a:lstStyle/>
          <a:p>
            <a:r>
              <a:rPr lang="es-MX" b="1" dirty="0" smtClean="0"/>
              <a:t>Safety</a:t>
            </a:r>
            <a:endParaRPr lang="en-US" b="1" dirty="0"/>
          </a:p>
        </p:txBody>
      </p:sp>
      <p:sp>
        <p:nvSpPr>
          <p:cNvPr id="4" name="ColumnHeader"/>
          <p:cNvSpPr>
            <a:spLocks noChangeArrowheads="1"/>
          </p:cNvSpPr>
          <p:nvPr/>
        </p:nvSpPr>
        <p:spPr bwMode="gray">
          <a:xfrm>
            <a:off x="593392" y="1372153"/>
            <a:ext cx="1730800" cy="384666"/>
          </a:xfrm>
          <a:prstGeom prst="rect">
            <a:avLst/>
          </a:prstGeom>
          <a:solidFill>
            <a:srgbClr val="D93632"/>
          </a:solidFill>
          <a:ln w="9525" algn="ctr">
            <a:noFill/>
            <a:miter lim="800000"/>
            <a:headEnd/>
            <a:tailEnd/>
          </a:ln>
          <a:effectLst>
            <a:outerShdw dist="25400" dir="5400000" sx="99000" sy="99000" algn="ctr" rotWithShape="0">
              <a:schemeClr val="tx2"/>
            </a:outerShdw>
          </a:effectLst>
        </p:spPr>
        <p:txBody>
          <a:bodyPr wrap="square" lIns="91405" tIns="68553" rIns="91405" bIns="68553" anchor="b">
            <a:spAutoFit/>
          </a:bodyPr>
          <a:lstStyle/>
          <a:p>
            <a:pPr algn="ctr" defTabSz="685535"/>
            <a:r>
              <a:rPr lang="en-US" sz="1600" b="1" dirty="0">
                <a:solidFill>
                  <a:schemeClr val="bg1"/>
                </a:solidFill>
                <a:latin typeface="Arial" pitchFamily="34" charset="0"/>
                <a:cs typeface="Arial" pitchFamily="34" charset="0"/>
              </a:rPr>
              <a:t>Safety routes</a:t>
            </a:r>
          </a:p>
        </p:txBody>
      </p:sp>
      <p:sp>
        <p:nvSpPr>
          <p:cNvPr id="6" name="TextColumnContent"/>
          <p:cNvSpPr>
            <a:spLocks noChangeArrowheads="1"/>
          </p:cNvSpPr>
          <p:nvPr/>
        </p:nvSpPr>
        <p:spPr bwMode="gray">
          <a:xfrm>
            <a:off x="414936" y="1781339"/>
            <a:ext cx="3378157" cy="1846307"/>
          </a:xfrm>
          <a:prstGeom prst="rect">
            <a:avLst/>
          </a:prstGeom>
          <a:noFill/>
          <a:ln w="9525" algn="ctr">
            <a:noFill/>
            <a:miter lim="800000"/>
            <a:headEnd/>
            <a:tailEnd/>
          </a:ln>
          <a:effectLst/>
        </p:spPr>
        <p:txBody>
          <a:bodyPr lIns="91405" tIns="68553" rIns="91405" bIns="68553"/>
          <a:lstStyle/>
          <a:p>
            <a:pPr defTabSz="685535">
              <a:buClr>
                <a:srgbClr val="C3092C"/>
              </a:buClr>
              <a:buSzPct val="100000"/>
            </a:pPr>
            <a:endParaRPr lang="en-US" sz="1000" b="1" dirty="0">
              <a:solidFill>
                <a:srgbClr val="404040"/>
              </a:solidFill>
              <a:latin typeface="Aria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Monthly security tours in the yards.</a:t>
            </a:r>
          </a:p>
          <a:p>
            <a:pPr marL="371332" lvl="1" indent="-285640" defTabSz="685535">
              <a:buClr>
                <a:srgbClr val="C3092C"/>
              </a:buClr>
              <a:buSzPct val="100000"/>
              <a:buFont typeface="Wingdings" panose="05000000000000000000" pitchFamily="2" charset="2"/>
              <a:buChar char="q"/>
            </a:pPr>
            <a:endParaRPr lang="en-US" sz="1400" dirty="0">
              <a:solidFill>
                <a:srgbClr val="404040"/>
              </a:solidFil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Multi-disciplinary or crossed routes.</a:t>
            </a:r>
          </a:p>
          <a:p>
            <a:pPr marL="371332" lvl="1" indent="-285640" defTabSz="685535">
              <a:buClr>
                <a:srgbClr val="C3092C"/>
              </a:buClr>
              <a:buSzPct val="100000"/>
              <a:buFont typeface="Wingdings" panose="05000000000000000000" pitchFamily="2" charset="2"/>
              <a:buChar char="q"/>
            </a:pPr>
            <a:endParaRPr lang="en-US" sz="1400" dirty="0">
              <a:solidFill>
                <a:srgbClr val="404040"/>
              </a:solidFil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Risks identification.</a:t>
            </a:r>
          </a:p>
          <a:p>
            <a:pPr marL="371332" lvl="1" indent="-285640" defTabSz="685535">
              <a:buClr>
                <a:srgbClr val="C3092C"/>
              </a:buClr>
              <a:buSzPct val="100000"/>
            </a:pPr>
            <a:endParaRPr lang="en-US" sz="1400" dirty="0">
              <a:solidFill>
                <a:srgbClr val="404040"/>
              </a:solidFil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Injuries’ prevention.</a:t>
            </a:r>
            <a:endParaRPr lang="en-US" sz="1000" b="1" dirty="0">
              <a:solidFill>
                <a:srgbClr val="404040"/>
              </a:solidFill>
              <a:latin typeface="Arial"/>
              <a:cs typeface="Arial" pitchFamily="34" charset="0"/>
            </a:endParaRPr>
          </a:p>
        </p:txBody>
      </p:sp>
      <p:sp>
        <p:nvSpPr>
          <p:cNvPr id="7" name="ColumnHeader"/>
          <p:cNvSpPr>
            <a:spLocks noChangeArrowheads="1"/>
          </p:cNvSpPr>
          <p:nvPr/>
        </p:nvSpPr>
        <p:spPr bwMode="gray">
          <a:xfrm>
            <a:off x="593390" y="3924338"/>
            <a:ext cx="2718353" cy="384666"/>
          </a:xfrm>
          <a:prstGeom prst="rect">
            <a:avLst/>
          </a:prstGeom>
          <a:solidFill>
            <a:srgbClr val="D93632"/>
          </a:solidFill>
          <a:ln w="9525" algn="ctr">
            <a:noFill/>
            <a:miter lim="800000"/>
            <a:headEnd/>
            <a:tailEnd/>
          </a:ln>
          <a:effectLst>
            <a:outerShdw dist="25400" dir="5400000" sx="99000" sy="99000" algn="ctr" rotWithShape="0">
              <a:schemeClr val="tx2"/>
            </a:outerShdw>
          </a:effectLst>
        </p:spPr>
        <p:txBody>
          <a:bodyPr wrap="square" lIns="91405" tIns="68553" rIns="91405" bIns="68553" anchor="b">
            <a:spAutoFit/>
          </a:bodyPr>
          <a:lstStyle/>
          <a:p>
            <a:pPr algn="ctr" defTabSz="685535"/>
            <a:r>
              <a:rPr lang="en-US" sz="1600" b="1" dirty="0">
                <a:solidFill>
                  <a:schemeClr val="bg1"/>
                </a:solidFill>
                <a:latin typeface="Arial" pitchFamily="34" charset="0"/>
                <a:cs typeface="Arial" pitchFamily="34" charset="0"/>
              </a:rPr>
              <a:t>Civil Protection training</a:t>
            </a:r>
          </a:p>
        </p:txBody>
      </p:sp>
      <p:sp>
        <p:nvSpPr>
          <p:cNvPr id="8" name="TextColumnContent"/>
          <p:cNvSpPr>
            <a:spLocks noChangeArrowheads="1"/>
          </p:cNvSpPr>
          <p:nvPr/>
        </p:nvSpPr>
        <p:spPr bwMode="gray">
          <a:xfrm>
            <a:off x="630128" y="4642369"/>
            <a:ext cx="2998607" cy="3126853"/>
          </a:xfrm>
          <a:prstGeom prst="rect">
            <a:avLst/>
          </a:prstGeom>
          <a:noFill/>
          <a:ln w="9525" algn="ctr">
            <a:noFill/>
            <a:miter lim="800000"/>
            <a:headEnd/>
            <a:tailEnd/>
          </a:ln>
          <a:effectLst/>
        </p:spPr>
        <p:txBody>
          <a:bodyPr lIns="91405" tIns="68553" rIns="91405" bIns="68553"/>
          <a:lstStyle/>
          <a:p>
            <a:pPr marL="285640"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Training to the </a:t>
            </a:r>
            <a:r>
              <a:rPr lang="en-US" sz="1400" dirty="0" err="1">
                <a:solidFill>
                  <a:srgbClr val="404040"/>
                </a:solidFill>
                <a:cs typeface="Arial" pitchFamily="34" charset="0"/>
              </a:rPr>
              <a:t>brigader</a:t>
            </a:r>
            <a:r>
              <a:rPr lang="en-US" sz="1400" dirty="0">
                <a:solidFill>
                  <a:srgbClr val="404040"/>
                </a:solidFill>
                <a:cs typeface="Arial" pitchFamily="34" charset="0"/>
              </a:rPr>
              <a:t> team.</a:t>
            </a:r>
          </a:p>
          <a:p>
            <a:pPr marL="285640" indent="-285640" defTabSz="685535">
              <a:buClr>
                <a:srgbClr val="C3092C"/>
              </a:buClr>
              <a:buSzPct val="100000"/>
              <a:buFont typeface="Wingdings" panose="05000000000000000000" pitchFamily="2" charset="2"/>
              <a:buChar char="q"/>
            </a:pPr>
            <a:endParaRPr lang="en-US" sz="1400" dirty="0">
              <a:solidFill>
                <a:srgbClr val="404040"/>
              </a:solidFill>
              <a:cs typeface="Arial" pitchFamily="34" charset="0"/>
            </a:endParaRPr>
          </a:p>
          <a:p>
            <a:pPr marL="285640"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Simulations. </a:t>
            </a:r>
          </a:p>
          <a:p>
            <a:pPr marL="285640" indent="-285640" defTabSz="685535">
              <a:buClr>
                <a:srgbClr val="C3092C"/>
              </a:buClr>
              <a:buSzPct val="100000"/>
              <a:buFont typeface="Wingdings" panose="05000000000000000000" pitchFamily="2" charset="2"/>
              <a:buChar char="q"/>
            </a:pPr>
            <a:endParaRPr lang="en-US" sz="1400" dirty="0">
              <a:solidFill>
                <a:srgbClr val="404040"/>
              </a:solidFill>
              <a:cs typeface="Arial" pitchFamily="34" charset="0"/>
            </a:endParaRPr>
          </a:p>
          <a:p>
            <a:pPr marL="285640"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Working in collaboration with  the Fire  department and the Civil Protection.</a:t>
            </a:r>
            <a:endParaRPr lang="en-US" sz="1000" b="1" dirty="0">
              <a:solidFill>
                <a:srgbClr val="404040"/>
              </a:solidFill>
              <a:latin typeface="Arial"/>
              <a:cs typeface="Arial" pitchFamily="34" charset="0"/>
            </a:endParaRPr>
          </a:p>
          <a:p>
            <a:pPr defTabSz="685535">
              <a:buClr>
                <a:srgbClr val="C3092C"/>
              </a:buClr>
              <a:buSzPct val="100000"/>
            </a:pPr>
            <a:endParaRPr lang="en-US" sz="1000" b="1" dirty="0">
              <a:solidFill>
                <a:srgbClr val="404040"/>
              </a:solidFill>
              <a:latin typeface="Arial"/>
              <a:cs typeface="Arial" pitchFamily="34" charset="0"/>
            </a:endParaRPr>
          </a:p>
        </p:txBody>
      </p:sp>
      <p:sp>
        <p:nvSpPr>
          <p:cNvPr id="9" name="ColumnHeader"/>
          <p:cNvSpPr>
            <a:spLocks noChangeArrowheads="1"/>
          </p:cNvSpPr>
          <p:nvPr/>
        </p:nvSpPr>
        <p:spPr bwMode="gray">
          <a:xfrm>
            <a:off x="4084320" y="1891274"/>
            <a:ext cx="1881005" cy="384666"/>
          </a:xfrm>
          <a:prstGeom prst="rect">
            <a:avLst/>
          </a:prstGeom>
          <a:solidFill>
            <a:srgbClr val="D93632"/>
          </a:solidFill>
          <a:ln w="9525" algn="ctr">
            <a:noFill/>
            <a:miter lim="800000"/>
            <a:headEnd/>
            <a:tailEnd/>
          </a:ln>
          <a:effectLst>
            <a:outerShdw dist="25400" dir="5400000" sx="99000" sy="99000" algn="ctr" rotWithShape="0">
              <a:schemeClr val="tx2"/>
            </a:outerShdw>
          </a:effectLst>
        </p:spPr>
        <p:txBody>
          <a:bodyPr lIns="91405" tIns="68553" rIns="91405" bIns="68553" anchor="b">
            <a:spAutoFit/>
          </a:bodyPr>
          <a:lstStyle/>
          <a:p>
            <a:pPr algn="ctr" defTabSz="685535"/>
            <a:r>
              <a:rPr lang="en-US" sz="1600" b="1" dirty="0">
                <a:solidFill>
                  <a:schemeClr val="bg1"/>
                </a:solidFill>
                <a:latin typeface="Arial" pitchFamily="34" charset="0"/>
                <a:cs typeface="Arial" pitchFamily="34" charset="0"/>
              </a:rPr>
              <a:t>Security weeks</a:t>
            </a:r>
          </a:p>
        </p:txBody>
      </p:sp>
      <p:sp>
        <p:nvSpPr>
          <p:cNvPr id="10" name="TextColumnContent"/>
          <p:cNvSpPr>
            <a:spLocks noChangeArrowheads="1"/>
          </p:cNvSpPr>
          <p:nvPr/>
        </p:nvSpPr>
        <p:spPr bwMode="gray">
          <a:xfrm>
            <a:off x="3870726" y="2225326"/>
            <a:ext cx="2651994" cy="2697956"/>
          </a:xfrm>
          <a:prstGeom prst="rect">
            <a:avLst/>
          </a:prstGeom>
          <a:noFill/>
          <a:ln w="9525" algn="ctr">
            <a:noFill/>
            <a:miter lim="800000"/>
            <a:headEnd/>
            <a:tailEnd/>
          </a:ln>
          <a:effectLst/>
        </p:spPr>
        <p:txBody>
          <a:bodyPr lIns="91405" tIns="68553" rIns="91405" bIns="68553"/>
          <a:lstStyle/>
          <a:p>
            <a:pPr defTabSz="685535">
              <a:buClr>
                <a:srgbClr val="C3092C"/>
              </a:buClr>
              <a:buSzPct val="100000"/>
            </a:pPr>
            <a:endParaRPr lang="en-US" sz="1000" dirty="0">
              <a:solidFill>
                <a:srgbClr val="404040"/>
              </a:solidFill>
              <a:latin typeface="Aria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Family ‘s involvement in security issues.</a:t>
            </a:r>
          </a:p>
          <a:p>
            <a:pPr marL="371332" lvl="1" indent="-285640" defTabSz="685535">
              <a:buClr>
                <a:srgbClr val="C3092C"/>
              </a:buClr>
              <a:buSzPct val="100000"/>
              <a:buFont typeface="Wingdings" panose="05000000000000000000" pitchFamily="2" charset="2"/>
              <a:buChar char="q"/>
            </a:pPr>
            <a:endParaRPr lang="en-US" sz="1400" dirty="0">
              <a:solidFill>
                <a:srgbClr val="404040"/>
              </a:solidFil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Employees and family members training regarding impact issues.</a:t>
            </a:r>
          </a:p>
          <a:p>
            <a:pPr marL="371332" lvl="1" indent="-285640" defTabSz="685535">
              <a:buClr>
                <a:srgbClr val="C3092C"/>
              </a:buClr>
              <a:buSzPct val="100000"/>
              <a:buFont typeface="Wingdings" panose="05000000000000000000" pitchFamily="2" charset="2"/>
              <a:buChar char="q"/>
            </a:pPr>
            <a:endParaRPr lang="en-US" sz="1400" dirty="0">
              <a:solidFill>
                <a:srgbClr val="404040"/>
              </a:solidFil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Awareness on safety issues for a culture of preventive focus.</a:t>
            </a:r>
          </a:p>
          <a:p>
            <a:pPr marL="371332" lvl="1" indent="-285640" defTabSz="685535">
              <a:buClr>
                <a:srgbClr val="C3092C"/>
              </a:buClr>
              <a:buSzPct val="100000"/>
              <a:buFont typeface="Wingdings" panose="05000000000000000000" pitchFamily="2" charset="2"/>
              <a:buChar char="q"/>
            </a:pPr>
            <a:endParaRPr lang="en-US" sz="1400" dirty="0">
              <a:solidFill>
                <a:srgbClr val="404040"/>
              </a:solidFill>
              <a:cs typeface="Arial" pitchFamily="34" charset="0"/>
            </a:endParaRPr>
          </a:p>
          <a:p>
            <a:pPr marL="371332" lvl="1" indent="-285640" defTabSz="685535">
              <a:buClr>
                <a:srgbClr val="C3092C"/>
              </a:buClr>
              <a:buSzPct val="100000"/>
              <a:buFont typeface="Wingdings" panose="05000000000000000000" pitchFamily="2" charset="2"/>
              <a:buChar char="q"/>
            </a:pPr>
            <a:r>
              <a:rPr lang="en-US" sz="1400" dirty="0">
                <a:solidFill>
                  <a:srgbClr val="404040"/>
                </a:solidFill>
                <a:cs typeface="Arial" pitchFamily="34" charset="0"/>
              </a:rPr>
              <a:t>Alto Total Campaign</a:t>
            </a:r>
            <a:endParaRPr lang="en-US" sz="1400" dirty="0">
              <a:solidFill>
                <a:srgbClr val="404040"/>
              </a:solidFill>
              <a:latin typeface="Arial"/>
              <a:cs typeface="Arial" pitchFamily="34" charset="0"/>
            </a:endParaRPr>
          </a:p>
          <a:p>
            <a:pPr marL="216610" lvl="1" indent="-130918" defTabSz="685535">
              <a:buClr>
                <a:srgbClr val="C3092C"/>
              </a:buClr>
              <a:buSzPct val="100000"/>
              <a:buFont typeface="Wingdings"/>
              <a:buChar char="§"/>
            </a:pPr>
            <a:endParaRPr lang="en-US" sz="1000" b="1" dirty="0">
              <a:solidFill>
                <a:srgbClr val="404040"/>
              </a:solidFill>
              <a:latin typeface="Arial"/>
              <a:cs typeface="Arial" pitchFamily="34" charset="0"/>
            </a:endParaRPr>
          </a:p>
          <a:p>
            <a:pPr marL="216610" lvl="1" indent="-130918" defTabSz="685535">
              <a:buClr>
                <a:srgbClr val="C3092C"/>
              </a:buClr>
              <a:buSzPct val="100000"/>
              <a:buFont typeface="Wingdings"/>
              <a:buChar char="§"/>
            </a:pPr>
            <a:endParaRPr lang="en-US" sz="1000" b="1" dirty="0">
              <a:solidFill>
                <a:srgbClr val="404040"/>
              </a:solidFill>
              <a:latin typeface="Arial"/>
              <a:cs typeface="Arial" pitchFamily="34" charset="0"/>
            </a:endParaRPr>
          </a:p>
          <a:p>
            <a:pPr marL="216610" lvl="1" indent="-130918" defTabSz="685535">
              <a:buClr>
                <a:srgbClr val="C3092C"/>
              </a:buClr>
              <a:buSzPct val="100000"/>
              <a:buFont typeface="Wingdings"/>
              <a:buChar char="§"/>
            </a:pPr>
            <a:endParaRPr lang="en-US" sz="1000" b="1" dirty="0">
              <a:solidFill>
                <a:srgbClr val="404040"/>
              </a:solidFill>
              <a:latin typeface="Arial"/>
              <a:cs typeface="Arial" pitchFamily="34" charset="0"/>
            </a:endParaRPr>
          </a:p>
          <a:p>
            <a:pPr marL="216610" lvl="1" indent="-130918" defTabSz="685535">
              <a:buClr>
                <a:srgbClr val="C3092C"/>
              </a:buClr>
              <a:buSzPct val="100000"/>
              <a:buFont typeface="Wingdings"/>
              <a:buChar char="§"/>
            </a:pPr>
            <a:endParaRPr lang="en-US" sz="1000" dirty="0">
              <a:solidFill>
                <a:srgbClr val="404040"/>
              </a:solidFill>
              <a:latin typeface="Arial"/>
              <a:cs typeface="Arial" pitchFamily="34" charset="0"/>
            </a:endParaRPr>
          </a:p>
          <a:p>
            <a:pPr marL="85692" lvl="1" defTabSz="685535">
              <a:buClr>
                <a:srgbClr val="C3092C"/>
              </a:buClr>
              <a:buSzPct val="100000"/>
            </a:pPr>
            <a:endParaRPr lang="en-US" sz="1000" dirty="0">
              <a:solidFill>
                <a:srgbClr val="404040"/>
              </a:solidFill>
              <a:latin typeface="Arial"/>
              <a:cs typeface="Arial" pitchFamily="34" charset="0"/>
            </a:endParaRPr>
          </a:p>
          <a:p>
            <a:pPr marL="216610" lvl="1" indent="-130918" defTabSz="685535">
              <a:buClr>
                <a:srgbClr val="C3092C"/>
              </a:buClr>
              <a:buSzPct val="100000"/>
              <a:buFont typeface="Wingdings"/>
              <a:buChar char="§"/>
            </a:pPr>
            <a:endParaRPr lang="en-US" sz="1000" dirty="0">
              <a:solidFill>
                <a:srgbClr val="404040"/>
              </a:solidFill>
              <a:latin typeface="Arial"/>
              <a:cs typeface="Arial" pitchFamily="34" charset="0"/>
            </a:endParaRPr>
          </a:p>
        </p:txBody>
      </p:sp>
    </p:spTree>
    <p:extLst>
      <p:ext uri="{BB962C8B-B14F-4D97-AF65-F5344CB8AC3E}">
        <p14:creationId xmlns:p14="http://schemas.microsoft.com/office/powerpoint/2010/main" val="232387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oradut\AppData\Local\Microsoft\Windows\Temporary Internet Files\Content.Outlook\KNAPM3DW\Intermodal-puente (2).jpg"/>
          <p:cNvPicPr>
            <a:picLocks noChangeAspect="1" noChangeArrowheads="1"/>
          </p:cNvPicPr>
          <p:nvPr/>
        </p:nvPicPr>
        <p:blipFill>
          <a:blip r:embed="rId3" cstate="print"/>
          <a:srcRect/>
          <a:stretch>
            <a:fillRect/>
          </a:stretch>
        </p:blipFill>
        <p:spPr bwMode="auto">
          <a:xfrm>
            <a:off x="-6662927" y="1539240"/>
            <a:ext cx="6400800" cy="4267200"/>
          </a:xfrm>
          <a:prstGeom prst="rect">
            <a:avLst/>
          </a:prstGeom>
          <a:noFill/>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 y="0"/>
            <a:ext cx="9141970" cy="6858000"/>
          </a:xfrm>
          <a:prstGeom prst="rect">
            <a:avLst/>
          </a:prstGeom>
        </p:spPr>
      </p:pic>
      <p:sp>
        <p:nvSpPr>
          <p:cNvPr id="2" name="Marcador de número de diapositiva 1"/>
          <p:cNvSpPr>
            <a:spLocks noGrp="1"/>
          </p:cNvSpPr>
          <p:nvPr>
            <p:ph type="sldNum" sz="quarter" idx="4"/>
          </p:nvPr>
        </p:nvSpPr>
        <p:spPr/>
        <p:txBody>
          <a:bodyPr/>
          <a:lstStyle/>
          <a:p>
            <a:fld id="{B13F6024-C843-4863-8A0F-388FAFFE7592}" type="slidenum">
              <a:rPr lang="en-US" smtClean="0"/>
              <a:pPr/>
              <a:t>17</a:t>
            </a:fld>
            <a:endParaRPr lang="en-US" dirty="0"/>
          </a:p>
        </p:txBody>
      </p:sp>
      <p:sp>
        <p:nvSpPr>
          <p:cNvPr id="19" name="18 Título"/>
          <p:cNvSpPr>
            <a:spLocks noGrp="1"/>
          </p:cNvSpPr>
          <p:nvPr>
            <p:ph type="title"/>
          </p:nvPr>
        </p:nvSpPr>
        <p:spPr>
          <a:xfrm>
            <a:off x="5230368" y="4501896"/>
            <a:ext cx="3377184" cy="822823"/>
          </a:xfrm>
        </p:spPr>
        <p:txBody>
          <a:bodyPr>
            <a:noAutofit/>
          </a:bodyPr>
          <a:lstStyle/>
          <a:p>
            <a:r>
              <a:rPr lang="es-MX" sz="4400" b="1" dirty="0" err="1" smtClean="0">
                <a:latin typeface="+mn-lt"/>
                <a:ea typeface="+mn-ea"/>
                <a:cs typeface="+mn-cs"/>
              </a:rPr>
              <a:t>Thank</a:t>
            </a:r>
            <a:r>
              <a:rPr lang="es-MX" sz="4400" b="1" dirty="0">
                <a:latin typeface="+mn-lt"/>
                <a:ea typeface="+mn-ea"/>
                <a:cs typeface="+mn-cs"/>
              </a:rPr>
              <a:t> </a:t>
            </a:r>
            <a:r>
              <a:rPr lang="es-MX" sz="4400" b="1" dirty="0" err="1" smtClean="0">
                <a:latin typeface="+mn-lt"/>
                <a:ea typeface="+mn-ea"/>
                <a:cs typeface="+mn-cs"/>
              </a:rPr>
              <a:t>you</a:t>
            </a:r>
            <a:r>
              <a:rPr lang="es-MX" sz="4400" b="1" dirty="0" smtClean="0">
                <a:latin typeface="+mn-lt"/>
                <a:ea typeface="+mn-ea"/>
                <a:cs typeface="+mn-cs"/>
              </a:rPr>
              <a:t>!</a:t>
            </a:r>
            <a:endParaRPr lang="es-ES" sz="2300" b="1" dirty="0">
              <a:latin typeface="+mn-lt"/>
              <a:ea typeface="+mn-ea"/>
              <a:cs typeface="+mn-cs"/>
            </a:endParaRPr>
          </a:p>
        </p:txBody>
      </p:sp>
    </p:spTree>
    <p:extLst>
      <p:ext uri="{BB962C8B-B14F-4D97-AF65-F5344CB8AC3E}">
        <p14:creationId xmlns:p14="http://schemas.microsoft.com/office/powerpoint/2010/main" val="2077316544"/>
      </p:ext>
    </p:extLst>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1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5" name="4 CuadroTexto"/>
          <p:cNvSpPr txBox="1"/>
          <p:nvPr/>
        </p:nvSpPr>
        <p:spPr>
          <a:xfrm>
            <a:off x="1652091" y="5327453"/>
            <a:ext cx="5888736" cy="1031015"/>
          </a:xfrm>
          <a:prstGeom prst="rect">
            <a:avLst/>
          </a:prstGeom>
          <a:noFill/>
        </p:spPr>
        <p:txBody>
          <a:bodyPr wrap="square" lIns="91405" tIns="45702" rIns="91405" bIns="45702" rtlCol="0">
            <a:spAutoFit/>
          </a:bodyPr>
          <a:lstStyle/>
          <a:p>
            <a:pPr lvl="0" algn="ctr"/>
            <a:r>
              <a:rPr lang="es-ES" sz="2100" b="1" dirty="0">
                <a:solidFill>
                  <a:schemeClr val="bg1"/>
                </a:solidFill>
              </a:rPr>
              <a:t>Mexico can </a:t>
            </a:r>
            <a:r>
              <a:rPr lang="es-ES" sz="2100" b="1" dirty="0" err="1">
                <a:solidFill>
                  <a:schemeClr val="bg1"/>
                </a:solidFill>
              </a:rPr>
              <a:t>become</a:t>
            </a:r>
            <a:endParaRPr lang="es-ES" sz="2100" b="1" dirty="0">
              <a:solidFill>
                <a:schemeClr val="bg1"/>
              </a:solidFill>
            </a:endParaRPr>
          </a:p>
          <a:p>
            <a:pPr lvl="0" algn="ctr"/>
            <a:r>
              <a:rPr lang="es-ES" sz="2100" b="1" dirty="0" err="1">
                <a:solidFill>
                  <a:schemeClr val="bg1"/>
                </a:solidFill>
              </a:rPr>
              <a:t>Northamerica’s</a:t>
            </a:r>
            <a:r>
              <a:rPr lang="es-ES" sz="2100" b="1" dirty="0">
                <a:solidFill>
                  <a:schemeClr val="bg1"/>
                </a:solidFill>
              </a:rPr>
              <a:t> </a:t>
            </a:r>
            <a:r>
              <a:rPr lang="es-ES" sz="2100" b="1" dirty="0" err="1">
                <a:solidFill>
                  <a:schemeClr val="bg1"/>
                </a:solidFill>
              </a:rPr>
              <a:t>logistics</a:t>
            </a:r>
            <a:r>
              <a:rPr lang="es-ES" sz="2100" b="1" dirty="0">
                <a:solidFill>
                  <a:schemeClr val="bg1"/>
                </a:solidFill>
              </a:rPr>
              <a:t> </a:t>
            </a:r>
            <a:r>
              <a:rPr lang="es-ES" sz="2100" b="1" dirty="0" err="1">
                <a:solidFill>
                  <a:schemeClr val="bg1"/>
                </a:solidFill>
              </a:rPr>
              <a:t>plataform</a:t>
            </a:r>
            <a:r>
              <a:rPr lang="es-ES" sz="2100" b="1" dirty="0">
                <a:solidFill>
                  <a:schemeClr val="bg1"/>
                </a:solidFill>
              </a:rPr>
              <a:t> </a:t>
            </a:r>
          </a:p>
          <a:p>
            <a:pPr lvl="0" algn="ctr"/>
            <a:endParaRPr lang="es-ES" sz="1900" dirty="0"/>
          </a:p>
        </p:txBody>
      </p:sp>
      <p:sp>
        <p:nvSpPr>
          <p:cNvPr id="7" name="Marcador de número de diapositiva 6"/>
          <p:cNvSpPr>
            <a:spLocks noGrp="1"/>
          </p:cNvSpPr>
          <p:nvPr>
            <p:ph type="sldNum" sz="quarter" idx="4"/>
          </p:nvPr>
        </p:nvSpPr>
        <p:spPr/>
        <p:txBody>
          <a:bodyPr/>
          <a:lstStyle/>
          <a:p>
            <a:fld id="{B13F6024-C843-4863-8A0F-388FAFFE7592}" type="slidenum">
              <a:rPr lang="en-US" smtClean="0"/>
              <a:pPr/>
              <a:t>2</a:t>
            </a:fld>
            <a:endParaRPr lang="en-US" dirty="0"/>
          </a:p>
        </p:txBody>
      </p:sp>
      <p:sp>
        <p:nvSpPr>
          <p:cNvPr id="12" name="11 CuadroTexto"/>
          <p:cNvSpPr txBox="1"/>
          <p:nvPr/>
        </p:nvSpPr>
        <p:spPr>
          <a:xfrm>
            <a:off x="623975" y="2365367"/>
            <a:ext cx="2429081" cy="738627"/>
          </a:xfrm>
          <a:prstGeom prst="rect">
            <a:avLst/>
          </a:prstGeom>
          <a:noFill/>
        </p:spPr>
        <p:txBody>
          <a:bodyPr wrap="square" lIns="91405" tIns="45702" rIns="91405" bIns="45702" rtlCol="0">
            <a:spAutoFit/>
          </a:bodyPr>
          <a:lstStyle/>
          <a:p>
            <a:pPr lvl="0" algn="ctr"/>
            <a:r>
              <a:rPr lang="es-ES" sz="2100" b="1" dirty="0" smtClean="0">
                <a:solidFill>
                  <a:schemeClr val="bg1"/>
                </a:solidFill>
              </a:rPr>
              <a:t>Solid </a:t>
            </a:r>
            <a:r>
              <a:rPr lang="es-ES" sz="2100" b="1" dirty="0" err="1" smtClean="0">
                <a:solidFill>
                  <a:schemeClr val="bg1"/>
                </a:solidFill>
              </a:rPr>
              <a:t>Logistics</a:t>
            </a:r>
            <a:endParaRPr lang="es-ES" sz="2100" b="1" dirty="0" smtClean="0">
              <a:solidFill>
                <a:schemeClr val="bg1"/>
              </a:solidFill>
            </a:endParaRPr>
          </a:p>
          <a:p>
            <a:pPr lvl="0" algn="ctr"/>
            <a:r>
              <a:rPr lang="es-ES" sz="2100" b="1" dirty="0" smtClean="0">
                <a:solidFill>
                  <a:schemeClr val="bg1"/>
                </a:solidFill>
              </a:rPr>
              <a:t>Network</a:t>
            </a:r>
            <a:endParaRPr lang="es-ES" sz="2100" b="1" dirty="0">
              <a:solidFill>
                <a:schemeClr val="bg1"/>
              </a:solidFill>
            </a:endParaRPr>
          </a:p>
        </p:txBody>
      </p:sp>
      <p:sp>
        <p:nvSpPr>
          <p:cNvPr id="13" name="12 CuadroTexto"/>
          <p:cNvSpPr txBox="1"/>
          <p:nvPr/>
        </p:nvSpPr>
        <p:spPr>
          <a:xfrm>
            <a:off x="3367318" y="2365368"/>
            <a:ext cx="2429081" cy="738627"/>
          </a:xfrm>
          <a:prstGeom prst="rect">
            <a:avLst/>
          </a:prstGeom>
          <a:noFill/>
        </p:spPr>
        <p:txBody>
          <a:bodyPr wrap="square" lIns="91405" tIns="45702" rIns="91405" bIns="45702" rtlCol="0">
            <a:spAutoFit/>
          </a:bodyPr>
          <a:lstStyle/>
          <a:p>
            <a:pPr lvl="0" algn="ctr"/>
            <a:r>
              <a:rPr lang="es-ES" sz="2100" b="1" dirty="0" err="1" smtClean="0">
                <a:solidFill>
                  <a:schemeClr val="bg1"/>
                </a:solidFill>
              </a:rPr>
              <a:t>Skilled</a:t>
            </a:r>
            <a:r>
              <a:rPr lang="es-ES" sz="2100" b="1" dirty="0" smtClean="0">
                <a:solidFill>
                  <a:schemeClr val="bg1"/>
                </a:solidFill>
              </a:rPr>
              <a:t> Human</a:t>
            </a:r>
          </a:p>
          <a:p>
            <a:pPr lvl="0" algn="ctr"/>
            <a:r>
              <a:rPr lang="es-ES" sz="2100" b="1" dirty="0" smtClean="0">
                <a:solidFill>
                  <a:schemeClr val="bg1"/>
                </a:solidFill>
              </a:rPr>
              <a:t>Capital</a:t>
            </a:r>
            <a:endParaRPr lang="es-ES" sz="2100" b="1" dirty="0">
              <a:solidFill>
                <a:schemeClr val="bg1"/>
              </a:solidFill>
            </a:endParaRPr>
          </a:p>
        </p:txBody>
      </p:sp>
      <p:sp>
        <p:nvSpPr>
          <p:cNvPr id="14" name="13 CuadroTexto"/>
          <p:cNvSpPr txBox="1"/>
          <p:nvPr/>
        </p:nvSpPr>
        <p:spPr>
          <a:xfrm>
            <a:off x="6105641" y="2365368"/>
            <a:ext cx="2429081" cy="1061793"/>
          </a:xfrm>
          <a:prstGeom prst="rect">
            <a:avLst/>
          </a:prstGeom>
          <a:noFill/>
        </p:spPr>
        <p:txBody>
          <a:bodyPr wrap="square" lIns="91405" tIns="45702" rIns="91405" bIns="45702" rtlCol="0">
            <a:spAutoFit/>
          </a:bodyPr>
          <a:lstStyle/>
          <a:p>
            <a:pPr lvl="0" algn="ctr"/>
            <a:r>
              <a:rPr lang="es-ES" sz="2100" b="1" dirty="0" err="1" smtClean="0">
                <a:solidFill>
                  <a:schemeClr val="bg1"/>
                </a:solidFill>
              </a:rPr>
              <a:t>Strategic</a:t>
            </a:r>
            <a:r>
              <a:rPr lang="es-ES" sz="2100" b="1" dirty="0" smtClean="0">
                <a:solidFill>
                  <a:schemeClr val="bg1"/>
                </a:solidFill>
              </a:rPr>
              <a:t> </a:t>
            </a:r>
            <a:r>
              <a:rPr lang="es-ES" sz="2100" b="1" dirty="0" err="1" smtClean="0">
                <a:solidFill>
                  <a:schemeClr val="bg1"/>
                </a:solidFill>
              </a:rPr>
              <a:t>Geographical</a:t>
            </a:r>
            <a:endParaRPr lang="es-ES" sz="2100" b="1" dirty="0" smtClean="0">
              <a:solidFill>
                <a:schemeClr val="bg1"/>
              </a:solidFill>
            </a:endParaRPr>
          </a:p>
          <a:p>
            <a:pPr lvl="0" algn="ctr"/>
            <a:r>
              <a:rPr lang="es-ES" sz="2100" b="1" dirty="0" smtClean="0">
                <a:solidFill>
                  <a:schemeClr val="bg1"/>
                </a:solidFill>
              </a:rPr>
              <a:t>Position</a:t>
            </a:r>
            <a:endParaRPr lang="es-ES" sz="2100" b="1" dirty="0">
              <a:solidFill>
                <a:schemeClr val="bg1"/>
              </a:solidFill>
            </a:endParaRPr>
          </a:p>
        </p:txBody>
      </p:sp>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124" cy="6858000"/>
          </a:xfrm>
          <a:prstGeom prst="rect">
            <a:avLst/>
          </a:prstGeom>
        </p:spPr>
      </p:pic>
      <p:sp>
        <p:nvSpPr>
          <p:cNvPr id="5" name="25 Elipse"/>
          <p:cNvSpPr/>
          <p:nvPr/>
        </p:nvSpPr>
        <p:spPr>
          <a:xfrm>
            <a:off x="250504" y="2766651"/>
            <a:ext cx="3358328" cy="2819400"/>
          </a:xfrm>
          <a:prstGeom prst="ellipse">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05" tIns="45702" rIns="91405" bIns="45702" rtlCol="0" anchor="ctr"/>
          <a:lstStyle/>
          <a:p>
            <a:pPr algn="ctr"/>
            <a:r>
              <a:rPr lang="es-MX" sz="2100" b="1" dirty="0" err="1">
                <a:solidFill>
                  <a:schemeClr val="bg1"/>
                </a:solidFill>
              </a:rPr>
              <a:t>Ranks</a:t>
            </a:r>
            <a:r>
              <a:rPr lang="es-MX" sz="2100" b="1" dirty="0">
                <a:solidFill>
                  <a:schemeClr val="bg1"/>
                </a:solidFill>
              </a:rPr>
              <a:t> as </a:t>
            </a:r>
            <a:r>
              <a:rPr lang="es-MX" sz="2100" b="1" dirty="0" err="1">
                <a:solidFill>
                  <a:schemeClr val="bg1"/>
                </a:solidFill>
              </a:rPr>
              <a:t>the</a:t>
            </a:r>
            <a:r>
              <a:rPr lang="es-MX" sz="2100" b="1" dirty="0">
                <a:solidFill>
                  <a:schemeClr val="bg1"/>
                </a:solidFill>
              </a:rPr>
              <a:t> 10th </a:t>
            </a:r>
            <a:r>
              <a:rPr lang="es-MX" sz="2100" dirty="0" err="1">
                <a:solidFill>
                  <a:schemeClr val="bg1"/>
                </a:solidFill>
              </a:rPr>
              <a:t>freight</a:t>
            </a:r>
            <a:r>
              <a:rPr lang="es-MX" sz="2100" dirty="0">
                <a:solidFill>
                  <a:schemeClr val="bg1"/>
                </a:solidFill>
              </a:rPr>
              <a:t> rail </a:t>
            </a:r>
            <a:r>
              <a:rPr lang="es-MX" sz="2100" dirty="0" err="1">
                <a:solidFill>
                  <a:schemeClr val="bg1"/>
                </a:solidFill>
              </a:rPr>
              <a:t>system</a:t>
            </a:r>
            <a:r>
              <a:rPr lang="es-MX" sz="2100" dirty="0">
                <a:solidFill>
                  <a:schemeClr val="bg1"/>
                </a:solidFill>
              </a:rPr>
              <a:t> </a:t>
            </a:r>
            <a:r>
              <a:rPr lang="es-MX" sz="2100" dirty="0" err="1">
                <a:solidFill>
                  <a:schemeClr val="bg1"/>
                </a:solidFill>
              </a:rPr>
              <a:t>worldwide</a:t>
            </a:r>
            <a:r>
              <a:rPr lang="es-MX" sz="2100" dirty="0">
                <a:solidFill>
                  <a:schemeClr val="bg1"/>
                </a:solidFill>
              </a:rPr>
              <a:t> (</a:t>
            </a:r>
            <a:r>
              <a:rPr lang="es-MX" sz="2100" dirty="0" err="1">
                <a:solidFill>
                  <a:schemeClr val="bg1"/>
                </a:solidFill>
              </a:rPr>
              <a:t>measured</a:t>
            </a:r>
            <a:r>
              <a:rPr lang="es-MX" sz="2100" dirty="0">
                <a:solidFill>
                  <a:schemeClr val="bg1"/>
                </a:solidFill>
              </a:rPr>
              <a:t> in </a:t>
            </a:r>
            <a:r>
              <a:rPr lang="es-MX" sz="2100" dirty="0" err="1">
                <a:solidFill>
                  <a:schemeClr val="bg1"/>
                </a:solidFill>
              </a:rPr>
              <a:t>tons</a:t>
            </a:r>
            <a:r>
              <a:rPr lang="es-MX" sz="2100" dirty="0">
                <a:solidFill>
                  <a:schemeClr val="bg1"/>
                </a:solidFill>
              </a:rPr>
              <a:t> - km)</a:t>
            </a:r>
            <a:endParaRPr lang="es-ES" sz="2100" dirty="0">
              <a:solidFill>
                <a:schemeClr val="bg1"/>
              </a:solidFill>
            </a:endParaRPr>
          </a:p>
        </p:txBody>
      </p:sp>
      <p:sp>
        <p:nvSpPr>
          <p:cNvPr id="6" name="26 Elipse"/>
          <p:cNvSpPr/>
          <p:nvPr/>
        </p:nvSpPr>
        <p:spPr>
          <a:xfrm>
            <a:off x="5537614" y="2766650"/>
            <a:ext cx="3276600" cy="2743200"/>
          </a:xfrm>
          <a:prstGeom prst="ellipse">
            <a:avLst/>
          </a:prstGeom>
          <a:no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91405" tIns="45702" rIns="91405" bIns="45702" rtlCol="0" anchor="ctr"/>
          <a:lstStyle/>
          <a:p>
            <a:pPr algn="ctr"/>
            <a:r>
              <a:rPr lang="en-US" dirty="0">
                <a:solidFill>
                  <a:schemeClr val="bg1"/>
                </a:solidFill>
              </a:rPr>
              <a:t>Is the </a:t>
            </a:r>
            <a:r>
              <a:rPr lang="en-US" b="1" dirty="0">
                <a:solidFill>
                  <a:schemeClr val="bg1"/>
                </a:solidFill>
              </a:rPr>
              <a:t>most productive </a:t>
            </a:r>
            <a:r>
              <a:rPr lang="en-US" dirty="0">
                <a:solidFill>
                  <a:schemeClr val="bg1"/>
                </a:solidFill>
              </a:rPr>
              <a:t>railway system </a:t>
            </a:r>
            <a:r>
              <a:rPr lang="en-US" b="1" dirty="0">
                <a:solidFill>
                  <a:schemeClr val="bg1"/>
                </a:solidFill>
              </a:rPr>
              <a:t>throughout Latin America</a:t>
            </a:r>
            <a:endParaRPr lang="es-ES" b="1" dirty="0">
              <a:solidFill>
                <a:schemeClr val="bg1"/>
              </a:solidFill>
            </a:endParaRPr>
          </a:p>
          <a:p>
            <a:pPr algn="ctr"/>
            <a:endParaRPr lang="es-MX" dirty="0">
              <a:latin typeface="+mj-lt"/>
            </a:endParaRPr>
          </a:p>
        </p:txBody>
      </p:sp>
      <p:sp>
        <p:nvSpPr>
          <p:cNvPr id="7" name="29 Elipse"/>
          <p:cNvSpPr/>
          <p:nvPr/>
        </p:nvSpPr>
        <p:spPr>
          <a:xfrm>
            <a:off x="2933700" y="3812727"/>
            <a:ext cx="3276600" cy="2743200"/>
          </a:xfrm>
          <a:prstGeom prst="ellipse">
            <a:avLst/>
          </a:prstGeom>
          <a:no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91405" tIns="45702" rIns="91405" bIns="45702" rtlCol="0" anchor="ctr"/>
          <a:lstStyle/>
          <a:p>
            <a:pPr algn="ctr"/>
            <a:r>
              <a:rPr lang="en-US" dirty="0">
                <a:solidFill>
                  <a:schemeClr val="bg1"/>
                </a:solidFill>
              </a:rPr>
              <a:t>It </a:t>
            </a:r>
            <a:r>
              <a:rPr lang="en-US" b="1" dirty="0">
                <a:solidFill>
                  <a:schemeClr val="bg1"/>
                </a:solidFill>
              </a:rPr>
              <a:t>moves more </a:t>
            </a:r>
            <a:r>
              <a:rPr lang="en-US" dirty="0">
                <a:solidFill>
                  <a:schemeClr val="bg1"/>
                </a:solidFill>
              </a:rPr>
              <a:t>tons per kilometer than </a:t>
            </a:r>
            <a:r>
              <a:rPr lang="en-US" b="1" dirty="0">
                <a:solidFill>
                  <a:schemeClr val="bg1"/>
                </a:solidFill>
              </a:rPr>
              <a:t>Spain, France, England and Austria’s railways </a:t>
            </a:r>
            <a:r>
              <a:rPr lang="en-US" dirty="0">
                <a:solidFill>
                  <a:schemeClr val="bg1"/>
                </a:solidFill>
              </a:rPr>
              <a:t>together</a:t>
            </a:r>
            <a:endParaRPr lang="es-ES" dirty="0">
              <a:solidFill>
                <a:schemeClr val="bg1"/>
              </a:solidFill>
            </a:endParaRPr>
          </a:p>
          <a:p>
            <a:pPr algn="ctr"/>
            <a:endParaRPr lang="es-MX" dirty="0">
              <a:latin typeface="+mj-lt"/>
            </a:endParaRPr>
          </a:p>
        </p:txBody>
      </p:sp>
      <p:sp>
        <p:nvSpPr>
          <p:cNvPr id="9" name="20 CuadroTexto"/>
          <p:cNvSpPr txBox="1"/>
          <p:nvPr/>
        </p:nvSpPr>
        <p:spPr>
          <a:xfrm>
            <a:off x="1578144" y="513351"/>
            <a:ext cx="5791200" cy="451970"/>
          </a:xfrm>
          <a:prstGeom prst="rect">
            <a:avLst/>
          </a:prstGeom>
          <a:noFill/>
        </p:spPr>
        <p:txBody>
          <a:bodyPr wrap="square" lIns="91405" tIns="45702" rIns="91405" bIns="45702" rtlCol="0">
            <a:spAutoFit/>
          </a:bodyPr>
          <a:lstStyle/>
          <a:p>
            <a:pPr algn="ctr"/>
            <a:r>
              <a:rPr lang="es-MX" sz="2300" b="1" dirty="0" err="1"/>
              <a:t>According</a:t>
            </a:r>
            <a:r>
              <a:rPr lang="es-MX" sz="2300" b="1" dirty="0"/>
              <a:t> </a:t>
            </a:r>
            <a:r>
              <a:rPr lang="es-MX" sz="2300" b="1" dirty="0" err="1"/>
              <a:t>to</a:t>
            </a:r>
            <a:r>
              <a:rPr lang="es-MX" sz="2300" b="1" dirty="0"/>
              <a:t> </a:t>
            </a:r>
            <a:r>
              <a:rPr lang="es-MX" sz="2300" b="1" dirty="0" err="1"/>
              <a:t>the</a:t>
            </a:r>
            <a:r>
              <a:rPr lang="es-MX" sz="2300" b="1" dirty="0"/>
              <a:t> </a:t>
            </a:r>
          </a:p>
        </p:txBody>
      </p:sp>
      <p:sp>
        <p:nvSpPr>
          <p:cNvPr id="10" name="20 CuadroTexto"/>
          <p:cNvSpPr txBox="1"/>
          <p:nvPr/>
        </p:nvSpPr>
        <p:spPr>
          <a:xfrm>
            <a:off x="2617642" y="2274226"/>
            <a:ext cx="3712204" cy="984849"/>
          </a:xfrm>
          <a:prstGeom prst="rect">
            <a:avLst/>
          </a:prstGeom>
          <a:noFill/>
          <a:effectLst>
            <a:outerShdw blurRad="50800" dist="38100" dir="5400000" algn="t" rotWithShape="0">
              <a:prstClr val="black">
                <a:alpha val="40000"/>
              </a:prstClr>
            </a:outerShdw>
          </a:effectLst>
        </p:spPr>
        <p:txBody>
          <a:bodyPr wrap="square" lIns="91405" tIns="45702" rIns="91405" bIns="45702" rtlCol="0">
            <a:spAutoFit/>
          </a:bodyPr>
          <a:lstStyle/>
          <a:p>
            <a:pPr algn="ctr"/>
            <a:r>
              <a:rPr lang="es-MX" sz="2900" b="1" dirty="0" err="1" smtClean="0">
                <a:solidFill>
                  <a:schemeClr val="bg1"/>
                </a:solidFill>
              </a:rPr>
              <a:t>The</a:t>
            </a:r>
            <a:r>
              <a:rPr lang="es-MX" sz="2900" b="1" dirty="0" smtClean="0">
                <a:solidFill>
                  <a:schemeClr val="bg1"/>
                </a:solidFill>
              </a:rPr>
              <a:t> </a:t>
            </a:r>
            <a:r>
              <a:rPr lang="es-MX" sz="2900" b="1" dirty="0" err="1">
                <a:solidFill>
                  <a:schemeClr val="bg1"/>
                </a:solidFill>
              </a:rPr>
              <a:t>Mexican</a:t>
            </a:r>
            <a:r>
              <a:rPr lang="es-MX" sz="2900" b="1" dirty="0">
                <a:solidFill>
                  <a:schemeClr val="bg1"/>
                </a:solidFill>
              </a:rPr>
              <a:t> </a:t>
            </a:r>
          </a:p>
          <a:p>
            <a:pPr algn="ctr"/>
            <a:r>
              <a:rPr lang="es-MX" sz="2900" b="1" dirty="0" err="1">
                <a:solidFill>
                  <a:schemeClr val="bg1"/>
                </a:solidFill>
              </a:rPr>
              <a:t>Rail</a:t>
            </a:r>
            <a:r>
              <a:rPr lang="es-MX" sz="2900" b="1" dirty="0">
                <a:solidFill>
                  <a:schemeClr val="bg1"/>
                </a:solidFill>
              </a:rPr>
              <a:t> </a:t>
            </a:r>
            <a:r>
              <a:rPr lang="es-MX" sz="2900" b="1" dirty="0" err="1">
                <a:solidFill>
                  <a:schemeClr val="bg1"/>
                </a:solidFill>
              </a:rPr>
              <a:t>System</a:t>
            </a:r>
            <a:endParaRPr lang="es-MX" sz="2900" b="1" dirty="0">
              <a:solidFill>
                <a:schemeClr val="bg1"/>
              </a:solidFill>
            </a:endParaRPr>
          </a:p>
        </p:txBody>
      </p:sp>
      <p:pic>
        <p:nvPicPr>
          <p:cNvPr id="9218" name="Picture 2" descr="Resultado de imagen para oecd"/>
          <p:cNvPicPr>
            <a:picLocks noChangeAspect="1" noChangeArrowheads="1"/>
          </p:cNvPicPr>
          <p:nvPr/>
        </p:nvPicPr>
        <p:blipFill>
          <a:blip r:embed="rId4" cstate="print"/>
          <a:srcRect l="2381" t="20794" r="5556" b="16714"/>
          <a:stretch>
            <a:fillRect/>
          </a:stretch>
        </p:blipFill>
        <p:spPr bwMode="auto">
          <a:xfrm>
            <a:off x="2684852" y="1012533"/>
            <a:ext cx="3577784" cy="1214293"/>
          </a:xfrm>
          <a:prstGeom prst="rect">
            <a:avLst/>
          </a:prstGeom>
          <a:noFill/>
        </p:spPr>
      </p:pic>
      <p:sp>
        <p:nvSpPr>
          <p:cNvPr id="2" name="Marcador de número de diapositiva 1"/>
          <p:cNvSpPr>
            <a:spLocks noGrp="1"/>
          </p:cNvSpPr>
          <p:nvPr>
            <p:ph type="sldNum" sz="quarter" idx="4"/>
          </p:nvPr>
        </p:nvSpPr>
        <p:spPr/>
        <p:txBody>
          <a:bodyPr/>
          <a:lstStyle/>
          <a:p>
            <a:fld id="{B13F6024-C843-4863-8A0F-388FAFFE7592}" type="slidenum">
              <a:rPr lang="en-US" smtClean="0"/>
              <a:pPr/>
              <a:t>3</a:t>
            </a:fld>
            <a:endParaRPr lang="en-US" dirty="0"/>
          </a:p>
        </p:txBody>
      </p:sp>
    </p:spTree>
    <p:extLst>
      <p:ext uri="{BB962C8B-B14F-4D97-AF65-F5344CB8AC3E}">
        <p14:creationId xmlns:p14="http://schemas.microsoft.com/office/powerpoint/2010/main" val="224516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graphicFrame>
        <p:nvGraphicFramePr>
          <p:cNvPr id="8" name="7 Diagrama"/>
          <p:cNvGraphicFramePr/>
          <p:nvPr>
            <p:extLst>
              <p:ext uri="{D42A27DB-BD31-4B8C-83A1-F6EECF244321}">
                <p14:modId xmlns:p14="http://schemas.microsoft.com/office/powerpoint/2010/main" val="405586047"/>
              </p:ext>
            </p:extLst>
          </p:nvPr>
        </p:nvGraphicFramePr>
        <p:xfrm>
          <a:off x="794937" y="548641"/>
          <a:ext cx="8812359" cy="61386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4 CuadroTexto"/>
          <p:cNvSpPr txBox="1"/>
          <p:nvPr/>
        </p:nvSpPr>
        <p:spPr>
          <a:xfrm>
            <a:off x="434608" y="773885"/>
            <a:ext cx="2783541" cy="1200292"/>
          </a:xfrm>
          <a:prstGeom prst="rect">
            <a:avLst/>
          </a:prstGeom>
          <a:noFill/>
        </p:spPr>
        <p:txBody>
          <a:bodyPr wrap="square" lIns="91405" tIns="45702" rIns="91405" bIns="45702" rtlCol="0">
            <a:spAutoFit/>
          </a:bodyPr>
          <a:lstStyle/>
          <a:p>
            <a:r>
              <a:rPr lang="en-US" sz="2400" b="1" dirty="0"/>
              <a:t>Mexican freight rail system advantages</a:t>
            </a:r>
            <a:endParaRPr lang="es-MX" sz="2400" b="1" i="1" dirty="0"/>
          </a:p>
        </p:txBody>
      </p:sp>
      <p:sp>
        <p:nvSpPr>
          <p:cNvPr id="2" name="Marcador de número de diapositiva 1"/>
          <p:cNvSpPr>
            <a:spLocks noGrp="1"/>
          </p:cNvSpPr>
          <p:nvPr>
            <p:ph type="sldNum" sz="quarter" idx="4"/>
          </p:nvPr>
        </p:nvSpPr>
        <p:spPr/>
        <p:txBody>
          <a:bodyPr/>
          <a:lstStyle/>
          <a:p>
            <a:fld id="{B13F6024-C843-4863-8A0F-388FAFFE7592}" type="slidenum">
              <a:rPr lang="en-US" smtClean="0"/>
              <a:pPr/>
              <a:t>4</a:t>
            </a:fld>
            <a:endParaRPr lang="en-US" dirty="0"/>
          </a:p>
        </p:txBody>
      </p:sp>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8" name="Content Placeholder 6"/>
          <p:cNvSpPr txBox="1">
            <a:spLocks/>
          </p:cNvSpPr>
          <p:nvPr/>
        </p:nvSpPr>
        <p:spPr>
          <a:xfrm>
            <a:off x="546264" y="4476997"/>
            <a:ext cx="8064335" cy="2464027"/>
          </a:xfrm>
          <a:prstGeom prst="rect">
            <a:avLst/>
          </a:prstGeom>
        </p:spPr>
        <p:txBody>
          <a:bodyPr vert="horz" lIns="93958" tIns="46978" rIns="93958" bIns="46978" rtlCol="0">
            <a:normAutofit/>
          </a:bodyPr>
          <a:lstStyle>
            <a:lvl1pPr marL="352475" indent="-352475" algn="l" defTabSz="939935" rtl="0" eaLnBrk="1" latinLnBrk="0" hangingPunct="1">
              <a:spcBef>
                <a:spcPct val="20000"/>
              </a:spcBef>
              <a:buClr>
                <a:srgbClr val="C00000"/>
              </a:buClr>
              <a:buFont typeface="Arial" pitchFamily="34" charset="0"/>
              <a:buChar char="•"/>
              <a:defRPr sz="2400" kern="1200">
                <a:solidFill>
                  <a:schemeClr val="bg2">
                    <a:lumMod val="50000"/>
                  </a:schemeClr>
                </a:solidFill>
                <a:latin typeface="Arial" pitchFamily="34" charset="0"/>
                <a:ea typeface="+mn-ea"/>
                <a:cs typeface="Arial" pitchFamily="34" charset="0"/>
              </a:defRPr>
            </a:lvl1pPr>
            <a:lvl2pPr marL="763697" indent="-293729" algn="l" defTabSz="939935" rtl="0" eaLnBrk="1" latinLnBrk="0" hangingPunct="1">
              <a:spcBef>
                <a:spcPct val="20000"/>
              </a:spcBef>
              <a:buFont typeface="Arial" pitchFamily="34" charset="0"/>
              <a:buChar char="–"/>
              <a:defRPr sz="2200" kern="1200">
                <a:solidFill>
                  <a:schemeClr val="bg2">
                    <a:lumMod val="50000"/>
                  </a:schemeClr>
                </a:solidFill>
                <a:latin typeface="Arial" pitchFamily="34" charset="0"/>
                <a:ea typeface="+mn-ea"/>
                <a:cs typeface="Arial" pitchFamily="34" charset="0"/>
              </a:defRPr>
            </a:lvl2pPr>
            <a:lvl3pPr marL="1174920" indent="-234983" algn="l" defTabSz="939935" rtl="0" eaLnBrk="1" latinLnBrk="0" hangingPunct="1">
              <a:spcBef>
                <a:spcPct val="20000"/>
              </a:spcBef>
              <a:buFont typeface="Arial" pitchFamily="34" charset="0"/>
              <a:buChar char="•"/>
              <a:defRPr sz="2000" kern="1200">
                <a:solidFill>
                  <a:schemeClr val="bg2">
                    <a:lumMod val="50000"/>
                  </a:schemeClr>
                </a:solidFill>
                <a:latin typeface="Arial" pitchFamily="34" charset="0"/>
                <a:ea typeface="+mn-ea"/>
                <a:cs typeface="Arial" pitchFamily="34" charset="0"/>
              </a:defRPr>
            </a:lvl3pPr>
            <a:lvl4pPr marL="1644886" indent="-234983" algn="l" defTabSz="939935" rtl="0" eaLnBrk="1" latinLnBrk="0" hangingPunct="1">
              <a:spcBef>
                <a:spcPct val="20000"/>
              </a:spcBef>
              <a:buFont typeface="Arial" pitchFamily="34" charset="0"/>
              <a:buChar char="–"/>
              <a:defRPr sz="1800" kern="1200">
                <a:solidFill>
                  <a:schemeClr val="bg2">
                    <a:lumMod val="50000"/>
                  </a:schemeClr>
                </a:solidFill>
                <a:latin typeface="Arial" pitchFamily="34" charset="0"/>
                <a:ea typeface="+mn-ea"/>
                <a:cs typeface="Arial" pitchFamily="34" charset="0"/>
              </a:defRPr>
            </a:lvl4pPr>
            <a:lvl5pPr marL="2114854" indent="-234983" algn="l" defTabSz="939935" rtl="0" eaLnBrk="1" latinLnBrk="0" hangingPunct="1">
              <a:spcBef>
                <a:spcPct val="20000"/>
              </a:spcBef>
              <a:buFont typeface="Arial" pitchFamily="34" charset="0"/>
              <a:buChar char="»"/>
              <a:defRPr sz="1600" kern="1200">
                <a:solidFill>
                  <a:schemeClr val="bg2">
                    <a:lumMod val="50000"/>
                  </a:schemeClr>
                </a:solidFill>
                <a:latin typeface="Arial" pitchFamily="34" charset="0"/>
                <a:ea typeface="+mn-ea"/>
                <a:cs typeface="Arial" pitchFamily="34" charset="0"/>
              </a:defRPr>
            </a:lvl5pPr>
            <a:lvl6pPr marL="2584822" indent="-234983" algn="l" defTabSz="9399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54790" indent="-234983" algn="l" defTabSz="9399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524757" indent="-234983" algn="l" defTabSz="9399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94724" indent="-234983" algn="l" defTabSz="93993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Aft>
                <a:spcPts val="800"/>
              </a:spcAft>
              <a:buClr>
                <a:srgbClr val="C00000"/>
              </a:buClr>
              <a:buFont typeface="Wingdings" pitchFamily="2" charset="2"/>
              <a:buChar char="§"/>
              <a:defRPr/>
            </a:pPr>
            <a:endParaRPr lang="es-MX" sz="2000" dirty="0">
              <a:solidFill>
                <a:schemeClr val="tx1"/>
              </a:solidFill>
            </a:endParaRPr>
          </a:p>
          <a:p>
            <a:pPr lvl="1">
              <a:spcAft>
                <a:spcPts val="800"/>
              </a:spcAft>
              <a:buClr>
                <a:srgbClr val="C00000"/>
              </a:buClr>
              <a:buNone/>
              <a:defRPr/>
            </a:pPr>
            <a:endParaRPr lang="es-MX" sz="2000" u="sng" dirty="0">
              <a:solidFill>
                <a:schemeClr val="tx1"/>
              </a:solidFill>
            </a:endParaRPr>
          </a:p>
        </p:txBody>
      </p:sp>
      <p:sp>
        <p:nvSpPr>
          <p:cNvPr id="14" name="Title 5"/>
          <p:cNvSpPr>
            <a:spLocks noGrp="1"/>
          </p:cNvSpPr>
          <p:nvPr>
            <p:ph type="title"/>
          </p:nvPr>
        </p:nvSpPr>
        <p:spPr>
          <a:xfrm>
            <a:off x="396436" y="678904"/>
            <a:ext cx="7254240" cy="692697"/>
          </a:xfrm>
        </p:spPr>
        <p:txBody>
          <a:bodyPr>
            <a:normAutofit fontScale="90000"/>
          </a:bodyPr>
          <a:lstStyle/>
          <a:p>
            <a:r>
              <a:rPr lang="en-US" sz="2800" b="1" dirty="0"/>
              <a:t>Environmentally safe - Reduction of the CO</a:t>
            </a:r>
            <a:r>
              <a:rPr lang="en-US" sz="2000" b="1" dirty="0"/>
              <a:t>2</a:t>
            </a:r>
            <a:r>
              <a:rPr lang="en-US" sz="2800" b="1" dirty="0"/>
              <a:t> emissions</a:t>
            </a:r>
            <a:endParaRPr lang="es-ES" sz="2800" b="1" dirty="0"/>
          </a:p>
        </p:txBody>
      </p:sp>
      <p:sp>
        <p:nvSpPr>
          <p:cNvPr id="9" name="8 Rectángulo"/>
          <p:cNvSpPr/>
          <p:nvPr/>
        </p:nvSpPr>
        <p:spPr>
          <a:xfrm>
            <a:off x="397450" y="1514001"/>
            <a:ext cx="6545397" cy="769405"/>
          </a:xfrm>
          <a:prstGeom prst="rect">
            <a:avLst/>
          </a:prstGeom>
        </p:spPr>
        <p:txBody>
          <a:bodyPr wrap="square" lIns="91405" tIns="45702" rIns="91405" bIns="45702">
            <a:spAutoFit/>
          </a:bodyPr>
          <a:lstStyle/>
          <a:p>
            <a:r>
              <a:rPr lang="en-US" sz="2200" dirty="0"/>
              <a:t>Moving freight by </a:t>
            </a:r>
            <a:r>
              <a:rPr lang="en-US" sz="2200" b="1" dirty="0"/>
              <a:t>train</a:t>
            </a:r>
            <a:r>
              <a:rPr lang="en-US" sz="2200" dirty="0"/>
              <a:t> instead of by truck </a:t>
            </a:r>
            <a:r>
              <a:rPr lang="en-US" sz="2200" b="1" dirty="0"/>
              <a:t>reduces the CO</a:t>
            </a:r>
            <a:r>
              <a:rPr lang="en-US" sz="1400" b="1" dirty="0"/>
              <a:t>2</a:t>
            </a:r>
            <a:r>
              <a:rPr lang="en-US" sz="2200" b="1" dirty="0"/>
              <a:t> </a:t>
            </a:r>
            <a:r>
              <a:rPr lang="en-US" sz="2200" dirty="0"/>
              <a:t>gas emissions </a:t>
            </a:r>
            <a:r>
              <a:rPr lang="en-US" sz="2200" b="1" dirty="0"/>
              <a:t>by 75% on average</a:t>
            </a:r>
            <a:endParaRPr lang="es-ES" sz="2200" b="1" dirty="0"/>
          </a:p>
        </p:txBody>
      </p:sp>
      <p:sp>
        <p:nvSpPr>
          <p:cNvPr id="13" name="12 CuadroTexto"/>
          <p:cNvSpPr txBox="1"/>
          <p:nvPr/>
        </p:nvSpPr>
        <p:spPr>
          <a:xfrm>
            <a:off x="397451" y="2992534"/>
            <a:ext cx="6820214" cy="1354181"/>
          </a:xfrm>
          <a:prstGeom prst="rect">
            <a:avLst/>
          </a:prstGeom>
          <a:noFill/>
        </p:spPr>
        <p:txBody>
          <a:bodyPr wrap="square" lIns="91405" tIns="45702" rIns="91405" bIns="45702" rtlCol="0">
            <a:spAutoFit/>
          </a:bodyPr>
          <a:lstStyle/>
          <a:p>
            <a:r>
              <a:rPr lang="en-US" sz="1600" dirty="0"/>
              <a:t>If only </a:t>
            </a:r>
            <a:r>
              <a:rPr lang="en-US" sz="1600" b="1" dirty="0"/>
              <a:t>10% of the long-distance </a:t>
            </a:r>
            <a:r>
              <a:rPr lang="en-US" sz="1600" dirty="0"/>
              <a:t>freight transported today </a:t>
            </a:r>
            <a:br>
              <a:rPr lang="en-US" sz="1600" dirty="0"/>
            </a:br>
            <a:r>
              <a:rPr lang="en-US" sz="1600" dirty="0"/>
              <a:t>by road will change to rail, the </a:t>
            </a:r>
            <a:r>
              <a:rPr lang="en-US" sz="1600" b="1" dirty="0"/>
              <a:t>fuel savings </a:t>
            </a:r>
            <a:r>
              <a:rPr lang="en-US" sz="1600" dirty="0"/>
              <a:t>would be approximately of </a:t>
            </a:r>
            <a:r>
              <a:rPr lang="en-US" sz="1600" b="1" dirty="0"/>
              <a:t>one billion gallons per year </a:t>
            </a:r>
            <a:r>
              <a:rPr lang="en-US" sz="1600" dirty="0"/>
              <a:t>and the annual emissions would decrease 10 million tons.</a:t>
            </a:r>
            <a:endParaRPr lang="es-ES" sz="1600" dirty="0"/>
          </a:p>
          <a:p>
            <a:endParaRPr lang="es-MX" dirty="0"/>
          </a:p>
        </p:txBody>
      </p:sp>
      <p:sp>
        <p:nvSpPr>
          <p:cNvPr id="17" name="16 CuadroTexto"/>
          <p:cNvSpPr txBox="1"/>
          <p:nvPr/>
        </p:nvSpPr>
        <p:spPr>
          <a:xfrm>
            <a:off x="397451" y="5053831"/>
            <a:ext cx="2861952" cy="923293"/>
          </a:xfrm>
          <a:prstGeom prst="rect">
            <a:avLst/>
          </a:prstGeom>
          <a:noFill/>
        </p:spPr>
        <p:txBody>
          <a:bodyPr wrap="square" lIns="91405" tIns="45702" rIns="91405" bIns="45702" rtlCol="0">
            <a:spAutoFit/>
          </a:bodyPr>
          <a:lstStyle/>
          <a:p>
            <a:pPr algn="ctr"/>
            <a:r>
              <a:rPr lang="en-US" b="1" dirty="0" smtClean="0">
                <a:solidFill>
                  <a:schemeClr val="bg1"/>
                </a:solidFill>
              </a:rPr>
              <a:t>The equivalent of 2 million cars out </a:t>
            </a:r>
            <a:br>
              <a:rPr lang="en-US" b="1" dirty="0" smtClean="0">
                <a:solidFill>
                  <a:schemeClr val="bg1"/>
                </a:solidFill>
              </a:rPr>
            </a:br>
            <a:r>
              <a:rPr lang="en-US" b="1" dirty="0" smtClean="0">
                <a:solidFill>
                  <a:schemeClr val="bg1"/>
                </a:solidFill>
              </a:rPr>
              <a:t>of circulation.</a:t>
            </a:r>
            <a:endParaRPr lang="es-MX" b="1" dirty="0" smtClean="0">
              <a:solidFill>
                <a:schemeClr val="bg1"/>
              </a:solidFill>
            </a:endParaRPr>
          </a:p>
        </p:txBody>
      </p:sp>
      <p:sp>
        <p:nvSpPr>
          <p:cNvPr id="22" name="21 CuadroTexto"/>
          <p:cNvSpPr txBox="1"/>
          <p:nvPr/>
        </p:nvSpPr>
        <p:spPr>
          <a:xfrm>
            <a:off x="3974015" y="5052272"/>
            <a:ext cx="2968832" cy="923293"/>
          </a:xfrm>
          <a:prstGeom prst="rect">
            <a:avLst/>
          </a:prstGeom>
          <a:noFill/>
        </p:spPr>
        <p:txBody>
          <a:bodyPr wrap="square" lIns="91405" tIns="45702" rIns="91405" bIns="45702" rtlCol="0">
            <a:spAutoFit/>
          </a:bodyPr>
          <a:lstStyle/>
          <a:p>
            <a:pPr marL="0" lvl="2" algn="ctr"/>
            <a:r>
              <a:rPr lang="en-US" b="1" dirty="0" smtClean="0">
                <a:solidFill>
                  <a:schemeClr val="bg1"/>
                </a:solidFill>
              </a:rPr>
              <a:t>The equivalent </a:t>
            </a:r>
            <a:br>
              <a:rPr lang="en-US" b="1" dirty="0" smtClean="0">
                <a:solidFill>
                  <a:schemeClr val="bg1"/>
                </a:solidFill>
              </a:rPr>
            </a:br>
            <a:r>
              <a:rPr lang="en-US" b="1" dirty="0" smtClean="0">
                <a:solidFill>
                  <a:schemeClr val="bg1"/>
                </a:solidFill>
              </a:rPr>
              <a:t>of planting about 240 million trees.</a:t>
            </a:r>
            <a:endParaRPr lang="es-MX" sz="2000" b="1" dirty="0">
              <a:solidFill>
                <a:schemeClr val="bg1"/>
              </a:solidFill>
            </a:endParaRPr>
          </a:p>
        </p:txBody>
      </p:sp>
      <p:cxnSp>
        <p:nvCxnSpPr>
          <p:cNvPr id="29" name="28 Conector recto de flecha"/>
          <p:cNvCxnSpPr/>
          <p:nvPr/>
        </p:nvCxnSpPr>
        <p:spPr>
          <a:xfrm flipH="1">
            <a:off x="3531743" y="2414016"/>
            <a:ext cx="1588" cy="459657"/>
          </a:xfrm>
          <a:prstGeom prst="straightConnector1">
            <a:avLst/>
          </a:prstGeom>
          <a:ln>
            <a:solidFill>
              <a:schemeClr val="accent1"/>
            </a:solidFill>
            <a:tailEnd type="arrow"/>
          </a:ln>
        </p:spPr>
        <p:style>
          <a:lnRef idx="3">
            <a:schemeClr val="accent2"/>
          </a:lnRef>
          <a:fillRef idx="0">
            <a:schemeClr val="accent2"/>
          </a:fillRef>
          <a:effectRef idx="2">
            <a:schemeClr val="accent2"/>
          </a:effectRef>
          <a:fontRef idx="minor">
            <a:schemeClr val="tx1"/>
          </a:fontRef>
        </p:style>
      </p:cxnSp>
      <p:cxnSp>
        <p:nvCxnSpPr>
          <p:cNvPr id="11" name="10 Conector recto de flecha"/>
          <p:cNvCxnSpPr/>
          <p:nvPr/>
        </p:nvCxnSpPr>
        <p:spPr>
          <a:xfrm>
            <a:off x="1820029" y="4219499"/>
            <a:ext cx="0" cy="539638"/>
          </a:xfrm>
          <a:prstGeom prst="straightConnector1">
            <a:avLst/>
          </a:prstGeom>
          <a:ln>
            <a:solidFill>
              <a:schemeClr val="accent1"/>
            </a:solidFill>
            <a:tailEnd type="arrow"/>
          </a:ln>
        </p:spPr>
        <p:style>
          <a:lnRef idx="3">
            <a:schemeClr val="accent2"/>
          </a:lnRef>
          <a:fillRef idx="0">
            <a:schemeClr val="accent2"/>
          </a:fillRef>
          <a:effectRef idx="2">
            <a:schemeClr val="accent2"/>
          </a:effectRef>
          <a:fontRef idx="minor">
            <a:schemeClr val="tx1"/>
          </a:fontRef>
        </p:style>
      </p:cxnSp>
      <p:cxnSp>
        <p:nvCxnSpPr>
          <p:cNvPr id="12" name="11 Conector recto de flecha"/>
          <p:cNvCxnSpPr/>
          <p:nvPr/>
        </p:nvCxnSpPr>
        <p:spPr>
          <a:xfrm flipH="1">
            <a:off x="5456843" y="4219499"/>
            <a:ext cx="1588" cy="523252"/>
          </a:xfrm>
          <a:prstGeom prst="straightConnector1">
            <a:avLst/>
          </a:prstGeom>
          <a:ln>
            <a:solidFill>
              <a:schemeClr val="accent1"/>
            </a:solidFill>
            <a:tailEnd type="arrow"/>
          </a:ln>
        </p:spPr>
        <p:style>
          <a:lnRef idx="3">
            <a:schemeClr val="accent2"/>
          </a:lnRef>
          <a:fillRef idx="0">
            <a:schemeClr val="accent2"/>
          </a:fillRef>
          <a:effectRef idx="2">
            <a:schemeClr val="accent2"/>
          </a:effectRef>
          <a:fontRef idx="minor">
            <a:schemeClr val="tx1"/>
          </a:fontRef>
        </p:style>
      </p:cxnSp>
      <p:sp>
        <p:nvSpPr>
          <p:cNvPr id="2" name="Marcador de número de diapositiva 1"/>
          <p:cNvSpPr>
            <a:spLocks noGrp="1"/>
          </p:cNvSpPr>
          <p:nvPr>
            <p:ph type="sldNum" sz="quarter" idx="4"/>
          </p:nvPr>
        </p:nvSpPr>
        <p:spPr/>
        <p:txBody>
          <a:bodyPr/>
          <a:lstStyle/>
          <a:p>
            <a:fld id="{B13F6024-C843-4863-8A0F-388FAFFE7592}" type="slidenum">
              <a:rPr lang="en-US" smtClean="0"/>
              <a:pPr/>
              <a:t>5</a:t>
            </a:fld>
            <a:endParaRPr lang="en-US" dirty="0"/>
          </a:p>
        </p:txBody>
      </p:sp>
    </p:spTree>
    <p:extLst>
      <p:ext uri="{BB962C8B-B14F-4D97-AF65-F5344CB8AC3E}">
        <p14:creationId xmlns:p14="http://schemas.microsoft.com/office/powerpoint/2010/main" val="2234103949"/>
      </p:ext>
    </p:extLst>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graphicFrame>
        <p:nvGraphicFramePr>
          <p:cNvPr id="9" name="8 Diagrama"/>
          <p:cNvGraphicFramePr/>
          <p:nvPr>
            <p:extLst>
              <p:ext uri="{D42A27DB-BD31-4B8C-83A1-F6EECF244321}">
                <p14:modId xmlns:p14="http://schemas.microsoft.com/office/powerpoint/2010/main" val="2129470659"/>
              </p:ext>
            </p:extLst>
          </p:nvPr>
        </p:nvGraphicFramePr>
        <p:xfrm>
          <a:off x="335281" y="989076"/>
          <a:ext cx="7694934" cy="4879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390144" y="1424433"/>
            <a:ext cx="4181856" cy="861738"/>
          </a:xfrm>
          <a:prstGeom prst="rect">
            <a:avLst/>
          </a:prstGeom>
          <a:noFill/>
        </p:spPr>
        <p:txBody>
          <a:bodyPr wrap="square" lIns="91405" tIns="45702" rIns="91405" bIns="45702" rtlCol="0">
            <a:spAutoFit/>
          </a:bodyPr>
          <a:lstStyle/>
          <a:p>
            <a:r>
              <a:rPr lang="es-ES" sz="2500" b="1" dirty="0" err="1">
                <a:latin typeface="Arial" pitchFamily="34" charset="0"/>
                <a:ea typeface="+mj-ea"/>
                <a:cs typeface="Arial" pitchFamily="34" charset="0"/>
              </a:rPr>
              <a:t>The</a:t>
            </a:r>
            <a:r>
              <a:rPr lang="es-ES" sz="2500" b="1" dirty="0">
                <a:latin typeface="Arial" pitchFamily="34" charset="0"/>
                <a:ea typeface="+mj-ea"/>
                <a:cs typeface="Arial" pitchFamily="34" charset="0"/>
              </a:rPr>
              <a:t> </a:t>
            </a:r>
            <a:r>
              <a:rPr lang="es-ES" sz="2500" b="1" dirty="0" err="1">
                <a:latin typeface="Arial" pitchFamily="34" charset="0"/>
                <a:ea typeface="+mj-ea"/>
                <a:cs typeface="Arial" pitchFamily="34" charset="0"/>
              </a:rPr>
              <a:t>Mexican</a:t>
            </a:r>
            <a:r>
              <a:rPr lang="es-ES" sz="2500" b="1" dirty="0">
                <a:latin typeface="Arial" pitchFamily="34" charset="0"/>
                <a:ea typeface="+mj-ea"/>
                <a:cs typeface="Arial" pitchFamily="34" charset="0"/>
              </a:rPr>
              <a:t> </a:t>
            </a:r>
            <a:r>
              <a:rPr lang="es-ES" sz="2500" b="1" dirty="0" smtClean="0">
                <a:latin typeface="Arial" pitchFamily="34" charset="0"/>
                <a:ea typeface="+mj-ea"/>
                <a:cs typeface="Arial" pitchFamily="34" charset="0"/>
              </a:rPr>
              <a:t>Rail</a:t>
            </a:r>
          </a:p>
          <a:p>
            <a:r>
              <a:rPr lang="es-ES" sz="2500" b="1" dirty="0" err="1" smtClean="0">
                <a:latin typeface="Arial" pitchFamily="34" charset="0"/>
                <a:ea typeface="+mj-ea"/>
                <a:cs typeface="Arial" pitchFamily="34" charset="0"/>
              </a:rPr>
              <a:t>System’s</a:t>
            </a:r>
            <a:r>
              <a:rPr lang="es-ES" sz="2500" b="1" dirty="0" smtClean="0">
                <a:latin typeface="Arial" pitchFamily="34" charset="0"/>
                <a:ea typeface="+mj-ea"/>
                <a:cs typeface="Arial" pitchFamily="34" charset="0"/>
              </a:rPr>
              <a:t> </a:t>
            </a:r>
            <a:r>
              <a:rPr lang="es-ES" sz="2500" b="1" dirty="0" err="1">
                <a:latin typeface="Arial" pitchFamily="34" charset="0"/>
                <a:ea typeface="+mj-ea"/>
                <a:cs typeface="Arial" pitchFamily="34" charset="0"/>
              </a:rPr>
              <a:t>regulation</a:t>
            </a:r>
            <a:endParaRPr lang="es-ES" sz="2500" b="1" dirty="0">
              <a:latin typeface="Arial" pitchFamily="34" charset="0"/>
              <a:ea typeface="+mj-ea"/>
              <a:cs typeface="Arial" pitchFamily="34" charset="0"/>
            </a:endParaRPr>
          </a:p>
        </p:txBody>
      </p:sp>
      <p:sp>
        <p:nvSpPr>
          <p:cNvPr id="2" name="Marcador de número de diapositiva 1"/>
          <p:cNvSpPr>
            <a:spLocks noGrp="1"/>
          </p:cNvSpPr>
          <p:nvPr>
            <p:ph type="sldNum" sz="quarter" idx="4"/>
          </p:nvPr>
        </p:nvSpPr>
        <p:spPr/>
        <p:txBody>
          <a:bodyPr/>
          <a:lstStyle/>
          <a:p>
            <a:fld id="{B13F6024-C843-4863-8A0F-388FAFFE7592}" type="slidenum">
              <a:rPr lang="en-US" smtClean="0"/>
              <a:pPr/>
              <a:t>6</a:t>
            </a:fld>
            <a:endParaRPr lang="en-US" dirty="0"/>
          </a:p>
        </p:txBody>
      </p:sp>
    </p:spTree>
    <p:extLst>
      <p:ext uri="{BB962C8B-B14F-4D97-AF65-F5344CB8AC3E}">
        <p14:creationId xmlns:p14="http://schemas.microsoft.com/office/powerpoint/2010/main" val="31322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4" name="3 CuadroTexto"/>
          <p:cNvSpPr txBox="1"/>
          <p:nvPr/>
        </p:nvSpPr>
        <p:spPr>
          <a:xfrm>
            <a:off x="658368" y="462806"/>
            <a:ext cx="4059936" cy="477017"/>
          </a:xfrm>
          <a:prstGeom prst="rect">
            <a:avLst/>
          </a:prstGeom>
          <a:noFill/>
        </p:spPr>
        <p:txBody>
          <a:bodyPr wrap="square" lIns="91405" tIns="45702" rIns="91405" bIns="45702" rtlCol="0">
            <a:spAutoFit/>
          </a:bodyPr>
          <a:lstStyle/>
          <a:p>
            <a:r>
              <a:rPr lang="es-ES" sz="2500" b="1" dirty="0" err="1">
                <a:latin typeface="Arial" pitchFamily="34" charset="0"/>
                <a:ea typeface="+mj-ea"/>
                <a:cs typeface="Arial" pitchFamily="34" charset="0"/>
              </a:rPr>
              <a:t>The</a:t>
            </a:r>
            <a:r>
              <a:rPr lang="es-ES" sz="2500" b="1" dirty="0">
                <a:latin typeface="Arial" pitchFamily="34" charset="0"/>
                <a:ea typeface="+mj-ea"/>
                <a:cs typeface="Arial" pitchFamily="34" charset="0"/>
              </a:rPr>
              <a:t> </a:t>
            </a:r>
            <a:r>
              <a:rPr lang="es-ES" sz="2500" b="1" dirty="0" err="1" smtClean="0">
                <a:latin typeface="Arial" pitchFamily="34" charset="0"/>
                <a:ea typeface="+mj-ea"/>
                <a:cs typeface="Arial" pitchFamily="34" charset="0"/>
              </a:rPr>
              <a:t>agency’s</a:t>
            </a:r>
            <a:r>
              <a:rPr lang="es-ES" sz="2500" b="1" dirty="0" smtClean="0">
                <a:latin typeface="Arial" pitchFamily="34" charset="0"/>
                <a:ea typeface="+mj-ea"/>
                <a:cs typeface="Arial" pitchFamily="34" charset="0"/>
              </a:rPr>
              <a:t> </a:t>
            </a:r>
            <a:r>
              <a:rPr lang="es-ES" sz="2500" b="1" dirty="0" err="1" smtClean="0">
                <a:latin typeface="Arial" pitchFamily="34" charset="0"/>
                <a:ea typeface="+mj-ea"/>
                <a:cs typeface="Arial" pitchFamily="34" charset="0"/>
              </a:rPr>
              <a:t>importance</a:t>
            </a:r>
            <a:endParaRPr lang="es-ES" sz="2500" b="1" dirty="0">
              <a:latin typeface="Arial" pitchFamily="34" charset="0"/>
              <a:ea typeface="+mj-ea"/>
              <a:cs typeface="Arial" pitchFamily="34" charset="0"/>
            </a:endParaRPr>
          </a:p>
        </p:txBody>
      </p:sp>
      <p:graphicFrame>
        <p:nvGraphicFramePr>
          <p:cNvPr id="5" name="4 Diagrama"/>
          <p:cNvGraphicFramePr/>
          <p:nvPr>
            <p:extLst>
              <p:ext uri="{D42A27DB-BD31-4B8C-83A1-F6EECF244321}">
                <p14:modId xmlns:p14="http://schemas.microsoft.com/office/powerpoint/2010/main" val="3788306815"/>
              </p:ext>
            </p:extLst>
          </p:nvPr>
        </p:nvGraphicFramePr>
        <p:xfrm>
          <a:off x="133915" y="1120877"/>
          <a:ext cx="7425125" cy="5176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Marcador de número de diapositiva 1"/>
          <p:cNvSpPr>
            <a:spLocks noGrp="1"/>
          </p:cNvSpPr>
          <p:nvPr>
            <p:ph type="sldNum" sz="quarter" idx="4"/>
          </p:nvPr>
        </p:nvSpPr>
        <p:spPr/>
        <p:txBody>
          <a:bodyPr/>
          <a:lstStyle/>
          <a:p>
            <a:fld id="{B13F6024-C843-4863-8A0F-388FAFFE7592}" type="slidenum">
              <a:rPr lang="en-US" smtClean="0"/>
              <a:pPr/>
              <a:t>7</a:t>
            </a:fld>
            <a:endParaRPr lang="en-US" dirty="0"/>
          </a:p>
        </p:txBody>
      </p:sp>
    </p:spTree>
    <p:extLst>
      <p:ext uri="{BB962C8B-B14F-4D97-AF65-F5344CB8AC3E}">
        <p14:creationId xmlns:p14="http://schemas.microsoft.com/office/powerpoint/2010/main" val="31322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pic>
        <p:nvPicPr>
          <p:cNvPr id="2050" name="Picture 2" descr="C:\Users\cmxs10\AppData\Local\Microsoft\Windows\Temporary Internet Files\Content.Outlook\P0IP4SEC\New KCS Map.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730" t="15843" r="6414" b="1507"/>
          <a:stretch/>
        </p:blipFill>
        <p:spPr bwMode="auto">
          <a:xfrm>
            <a:off x="-12192" y="0"/>
            <a:ext cx="8332346"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893000" y="3578352"/>
            <a:ext cx="2994968" cy="1574391"/>
          </a:xfrm>
        </p:spPr>
        <p:txBody>
          <a:bodyPr/>
          <a:lstStyle/>
          <a:p>
            <a:r>
              <a:rPr lang="en-US" b="1" dirty="0" smtClean="0">
                <a:effectLst>
                  <a:outerShdw blurRad="38100" dist="38100" dir="2700000" algn="tl">
                    <a:srgbClr val="000000">
                      <a:alpha val="43137"/>
                    </a:srgbClr>
                  </a:outerShdw>
                </a:effectLst>
              </a:rPr>
              <a:t>Kansas City</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Southern</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de México</a:t>
            </a:r>
            <a:endParaRPr lang="en-US" b="1" dirty="0">
              <a:effectLst>
                <a:outerShdw blurRad="38100" dist="38100" dir="2700000" algn="tl">
                  <a:srgbClr val="000000">
                    <a:alpha val="43137"/>
                  </a:srgbClr>
                </a:outerShdw>
              </a:effectLst>
            </a:endParaRPr>
          </a:p>
        </p:txBody>
      </p:sp>
      <p:sp>
        <p:nvSpPr>
          <p:cNvPr id="5" name="TextBox 4"/>
          <p:cNvSpPr txBox="1"/>
          <p:nvPr/>
        </p:nvSpPr>
        <p:spPr>
          <a:xfrm>
            <a:off x="4052518" y="6522721"/>
            <a:ext cx="2916532" cy="215407"/>
          </a:xfrm>
          <a:prstGeom prst="rect">
            <a:avLst/>
          </a:prstGeom>
          <a:noFill/>
        </p:spPr>
        <p:txBody>
          <a:bodyPr wrap="square" lIns="91405" tIns="45702" rIns="91405" bIns="45702" rtlCol="0">
            <a:spAutoFit/>
          </a:bodyPr>
          <a:lstStyle/>
          <a:p>
            <a:pPr algn="r"/>
            <a:r>
              <a:rPr lang="en-US" sz="800" dirty="0">
                <a:solidFill>
                  <a:schemeClr val="tx1">
                    <a:lumMod val="65000"/>
                    <a:lumOff val="35000"/>
                  </a:schemeClr>
                </a:solidFill>
                <a:latin typeface="Arial" pitchFamily="34" charset="0"/>
                <a:cs typeface="Arial" pitchFamily="34" charset="0"/>
              </a:rPr>
              <a:t>©2015 Kansas City Southern</a:t>
            </a:r>
          </a:p>
        </p:txBody>
      </p:sp>
      <p:sp>
        <p:nvSpPr>
          <p:cNvPr id="3" name="Marcador de número de diapositiva 2"/>
          <p:cNvSpPr>
            <a:spLocks noGrp="1"/>
          </p:cNvSpPr>
          <p:nvPr>
            <p:ph type="sldNum" sz="quarter" idx="4"/>
          </p:nvPr>
        </p:nvSpPr>
        <p:spPr/>
        <p:txBody>
          <a:bodyPr/>
          <a:lstStyle/>
          <a:p>
            <a:fld id="{B13F6024-C843-4863-8A0F-388FAFFE7592}" type="slidenum">
              <a:rPr lang="en-US" smtClean="0"/>
              <a:pPr/>
              <a:t>8</a:t>
            </a:fld>
            <a:endParaRPr lang="en-US" dirty="0"/>
          </a:p>
        </p:txBody>
      </p:sp>
    </p:spTree>
    <p:extLst>
      <p:ext uri="{BB962C8B-B14F-4D97-AF65-F5344CB8AC3E}">
        <p14:creationId xmlns:p14="http://schemas.microsoft.com/office/powerpoint/2010/main" val="40774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7" y="0"/>
            <a:ext cx="9141970" cy="6858000"/>
          </a:xfrm>
          <a:prstGeom prst="rect">
            <a:avLst/>
          </a:prstGeom>
        </p:spPr>
      </p:pic>
      <p:sp>
        <p:nvSpPr>
          <p:cNvPr id="14" name="13 Rectángulo"/>
          <p:cNvSpPr/>
          <p:nvPr/>
        </p:nvSpPr>
        <p:spPr>
          <a:xfrm>
            <a:off x="107504" y="1196752"/>
            <a:ext cx="2921446" cy="4260352"/>
          </a:xfrm>
          <a:prstGeom prst="rect">
            <a:avLst/>
          </a:prstGeom>
          <a:no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05" tIns="45702" rIns="91405" bIns="45702" rtlCol="0" anchor="ctr"/>
          <a:lstStyle/>
          <a:p>
            <a:pPr algn="ctr"/>
            <a:endParaRPr lang="es-MX"/>
          </a:p>
        </p:txBody>
      </p:sp>
      <p:sp>
        <p:nvSpPr>
          <p:cNvPr id="13" name="12 Rectángulo"/>
          <p:cNvSpPr/>
          <p:nvPr/>
        </p:nvSpPr>
        <p:spPr>
          <a:xfrm>
            <a:off x="3228457" y="1188926"/>
            <a:ext cx="2837801" cy="4260352"/>
          </a:xfrm>
          <a:prstGeom prst="rect">
            <a:avLst/>
          </a:prstGeom>
          <a:no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05" tIns="45702" rIns="91405" bIns="45702" rtlCol="0" anchor="ctr"/>
          <a:lstStyle/>
          <a:p>
            <a:pPr algn="ctr"/>
            <a:endParaRPr lang="es-MX"/>
          </a:p>
        </p:txBody>
      </p:sp>
      <p:sp>
        <p:nvSpPr>
          <p:cNvPr id="12" name="11 Rectángulo"/>
          <p:cNvSpPr/>
          <p:nvPr/>
        </p:nvSpPr>
        <p:spPr>
          <a:xfrm>
            <a:off x="6267452" y="1196752"/>
            <a:ext cx="2730946" cy="4260352"/>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91405" tIns="45702" rIns="91405" bIns="45702" rtlCol="0" anchor="ctr"/>
          <a:lstStyle/>
          <a:p>
            <a:pPr algn="ctr"/>
            <a:endParaRPr lang="es-MX"/>
          </a:p>
        </p:txBody>
      </p:sp>
      <p:sp>
        <p:nvSpPr>
          <p:cNvPr id="5" name="4 Rectángulo"/>
          <p:cNvSpPr/>
          <p:nvPr/>
        </p:nvSpPr>
        <p:spPr>
          <a:xfrm>
            <a:off x="411286" y="1359818"/>
            <a:ext cx="2294147" cy="415462"/>
          </a:xfrm>
          <a:prstGeom prst="rect">
            <a:avLst/>
          </a:prstGeom>
          <a:noFill/>
        </p:spPr>
        <p:txBody>
          <a:bodyPr wrap="none" lIns="91405" tIns="45702" rIns="91405" bIns="45702">
            <a:spAutoFit/>
          </a:bodyPr>
          <a:lstStyle/>
          <a:p>
            <a:r>
              <a:rPr lang="es-ES" sz="2100" b="1" dirty="0" err="1"/>
              <a:t>Potential</a:t>
            </a:r>
            <a:r>
              <a:rPr lang="es-ES" sz="2100" b="1" dirty="0"/>
              <a:t> </a:t>
            </a:r>
            <a:r>
              <a:rPr lang="es-ES" sz="2100" b="1" dirty="0" err="1"/>
              <a:t>threats</a:t>
            </a:r>
            <a:endParaRPr lang="es-ES" sz="2100" b="1" dirty="0"/>
          </a:p>
        </p:txBody>
      </p:sp>
      <p:sp>
        <p:nvSpPr>
          <p:cNvPr id="8" name="7 CuadroTexto"/>
          <p:cNvSpPr txBox="1"/>
          <p:nvPr/>
        </p:nvSpPr>
        <p:spPr>
          <a:xfrm>
            <a:off x="182530" y="1857823"/>
            <a:ext cx="2835340" cy="3370117"/>
          </a:xfrm>
          <a:prstGeom prst="rect">
            <a:avLst/>
          </a:prstGeom>
          <a:noFill/>
        </p:spPr>
        <p:txBody>
          <a:bodyPr wrap="square" lIns="91405" tIns="45702" rIns="91405" bIns="45702" rtlCol="0">
            <a:spAutoFit/>
          </a:bodyPr>
          <a:lstStyle/>
          <a:p>
            <a:pPr marL="285750" indent="-285750">
              <a:lnSpc>
                <a:spcPct val="150000"/>
              </a:lnSpc>
              <a:buFont typeface="Arial" pitchFamily="34" charset="0"/>
              <a:buChar char="•"/>
            </a:pPr>
            <a:r>
              <a:rPr lang="en-US" sz="1400" b="1" dirty="0" smtClean="0"/>
              <a:t>Drug crossing at border</a:t>
            </a:r>
            <a:endParaRPr lang="es-ES" sz="1400" b="1" dirty="0" smtClean="0"/>
          </a:p>
          <a:p>
            <a:pPr marL="285750" indent="-285750">
              <a:lnSpc>
                <a:spcPct val="150000"/>
              </a:lnSpc>
              <a:buFont typeface="Arial" pitchFamily="34" charset="0"/>
              <a:buChar char="•"/>
            </a:pPr>
            <a:r>
              <a:rPr lang="en-US" sz="1400" b="1" dirty="0" err="1" smtClean="0"/>
              <a:t>Inmigrants</a:t>
            </a:r>
            <a:endParaRPr lang="es-ES" sz="1400" b="1" dirty="0" smtClean="0"/>
          </a:p>
          <a:p>
            <a:pPr marL="285750" indent="-285750">
              <a:lnSpc>
                <a:spcPct val="150000"/>
              </a:lnSpc>
              <a:buFont typeface="Arial" pitchFamily="34" charset="0"/>
              <a:buChar char="•"/>
            </a:pPr>
            <a:r>
              <a:rPr lang="en-US" sz="1400" b="1" dirty="0" smtClean="0"/>
              <a:t>Thefts</a:t>
            </a:r>
            <a:endParaRPr lang="es-ES" sz="1400" b="1" dirty="0" smtClean="0"/>
          </a:p>
          <a:p>
            <a:pPr marL="285750" indent="-285750">
              <a:lnSpc>
                <a:spcPct val="150000"/>
              </a:lnSpc>
              <a:buFont typeface="Arial" pitchFamily="34" charset="0"/>
              <a:buChar char="•"/>
            </a:pPr>
            <a:r>
              <a:rPr lang="en-US" sz="1400" b="1" dirty="0" smtClean="0"/>
              <a:t>Vandalisms </a:t>
            </a:r>
            <a:endParaRPr lang="es-ES" sz="1400" b="1" dirty="0" smtClean="0"/>
          </a:p>
          <a:p>
            <a:pPr marL="285750" indent="-285750">
              <a:lnSpc>
                <a:spcPct val="150000"/>
              </a:lnSpc>
              <a:buFont typeface="Arial" pitchFamily="34" charset="0"/>
              <a:buChar char="•"/>
            </a:pPr>
            <a:r>
              <a:rPr lang="en-US" sz="1400" b="1" dirty="0" smtClean="0"/>
              <a:t>Angular closure</a:t>
            </a:r>
            <a:endParaRPr lang="es-ES" sz="1400" b="1" dirty="0" smtClean="0"/>
          </a:p>
          <a:p>
            <a:pPr marL="285750" indent="-285750">
              <a:lnSpc>
                <a:spcPct val="150000"/>
              </a:lnSpc>
              <a:buFont typeface="Arial" pitchFamily="34" charset="0"/>
              <a:buChar char="•"/>
            </a:pPr>
            <a:r>
              <a:rPr lang="en-US" sz="1400" b="1" dirty="0" smtClean="0"/>
              <a:t>Derails </a:t>
            </a:r>
            <a:endParaRPr lang="es-ES" sz="1400" b="1" dirty="0" smtClean="0"/>
          </a:p>
          <a:p>
            <a:pPr marL="285750" indent="-285750">
              <a:lnSpc>
                <a:spcPct val="150000"/>
              </a:lnSpc>
              <a:buFont typeface="Arial" pitchFamily="34" charset="0"/>
              <a:buChar char="•"/>
            </a:pPr>
            <a:r>
              <a:rPr lang="en-US" sz="1400" b="1" dirty="0" smtClean="0"/>
              <a:t>Winding (vehicle - person)</a:t>
            </a:r>
            <a:endParaRPr lang="es-ES" sz="1400" b="1" dirty="0" smtClean="0"/>
          </a:p>
          <a:p>
            <a:pPr marL="285750" indent="-285750">
              <a:lnSpc>
                <a:spcPct val="150000"/>
              </a:lnSpc>
              <a:buFont typeface="Arial" pitchFamily="34" charset="0"/>
              <a:buChar char="•"/>
            </a:pPr>
            <a:r>
              <a:rPr lang="en-US" sz="1400" b="1" dirty="0" smtClean="0"/>
              <a:t>Organized Crime</a:t>
            </a:r>
            <a:endParaRPr lang="es-ES" sz="1400" b="1" dirty="0" smtClean="0"/>
          </a:p>
          <a:p>
            <a:pPr marL="285750" indent="-285750">
              <a:lnSpc>
                <a:spcPct val="150000"/>
              </a:lnSpc>
              <a:buFont typeface="Arial" pitchFamily="34" charset="0"/>
              <a:buChar char="•"/>
            </a:pPr>
            <a:r>
              <a:rPr lang="en-US" sz="1400" b="1" dirty="0" smtClean="0"/>
              <a:t>Rails blockage </a:t>
            </a:r>
            <a:endParaRPr lang="es-ES" sz="1400" b="1" dirty="0" smtClean="0"/>
          </a:p>
          <a:p>
            <a:pPr marL="171384" indent="-171384">
              <a:lnSpc>
                <a:spcPct val="150000"/>
              </a:lnSpc>
              <a:buFont typeface="Wingdings" panose="05000000000000000000" pitchFamily="2" charset="2"/>
              <a:buChar char="v"/>
            </a:pPr>
            <a:endParaRPr lang="es-MX" sz="1600" b="1" dirty="0"/>
          </a:p>
        </p:txBody>
      </p:sp>
      <p:sp>
        <p:nvSpPr>
          <p:cNvPr id="9" name="8 CuadroTexto"/>
          <p:cNvSpPr txBox="1"/>
          <p:nvPr/>
        </p:nvSpPr>
        <p:spPr>
          <a:xfrm>
            <a:off x="3305572" y="1849890"/>
            <a:ext cx="2546588" cy="2723786"/>
          </a:xfrm>
          <a:prstGeom prst="rect">
            <a:avLst/>
          </a:prstGeom>
          <a:noFill/>
        </p:spPr>
        <p:txBody>
          <a:bodyPr wrap="square" lIns="91405" tIns="45702" rIns="91405" bIns="45702" rtlCol="0">
            <a:spAutoFit/>
          </a:bodyPr>
          <a:lstStyle/>
          <a:p>
            <a:pPr marL="285750" indent="-285750">
              <a:lnSpc>
                <a:spcPct val="150000"/>
              </a:lnSpc>
              <a:buFont typeface="Arial" pitchFamily="34" charset="0"/>
              <a:buChar char="•"/>
            </a:pPr>
            <a:r>
              <a:rPr lang="en-US" sz="1400" b="1" dirty="0"/>
              <a:t>Field </a:t>
            </a:r>
            <a:r>
              <a:rPr lang="en-US" sz="1400" b="1" dirty="0" smtClean="0"/>
              <a:t>staff</a:t>
            </a:r>
          </a:p>
          <a:p>
            <a:pPr marL="285750" indent="-285750">
              <a:lnSpc>
                <a:spcPct val="150000"/>
              </a:lnSpc>
              <a:buFont typeface="Arial" pitchFamily="34" charset="0"/>
              <a:buChar char="•"/>
            </a:pPr>
            <a:r>
              <a:rPr lang="en-US" sz="1400" b="1" dirty="0" smtClean="0"/>
              <a:t>Infrastructure </a:t>
            </a:r>
            <a:r>
              <a:rPr lang="en-US" sz="1400" b="1" dirty="0"/>
              <a:t>(buildings and properties of the company</a:t>
            </a:r>
            <a:r>
              <a:rPr lang="en-US" sz="1400" b="1" dirty="0" smtClean="0"/>
              <a:t>)</a:t>
            </a:r>
          </a:p>
          <a:p>
            <a:pPr marL="285750" indent="-285750">
              <a:lnSpc>
                <a:spcPct val="150000"/>
              </a:lnSpc>
              <a:buFont typeface="Arial" pitchFamily="34" charset="0"/>
              <a:buChar char="•"/>
            </a:pPr>
            <a:r>
              <a:rPr lang="en-US" sz="1400" b="1" dirty="0" smtClean="0"/>
              <a:t>Systems </a:t>
            </a:r>
            <a:r>
              <a:rPr lang="en-US" sz="1400" b="1" dirty="0"/>
              <a:t>and technology </a:t>
            </a:r>
            <a:r>
              <a:rPr lang="en-US" sz="1400" b="1" dirty="0" smtClean="0"/>
              <a:t>equipment</a:t>
            </a:r>
          </a:p>
          <a:p>
            <a:pPr marL="285750" indent="-285750">
              <a:lnSpc>
                <a:spcPct val="150000"/>
              </a:lnSpc>
              <a:buFont typeface="Arial" pitchFamily="34" charset="0"/>
              <a:buChar char="•"/>
            </a:pPr>
            <a:r>
              <a:rPr lang="en-US" sz="1400" b="1" dirty="0" smtClean="0"/>
              <a:t>Environment</a:t>
            </a:r>
            <a:endParaRPr lang="es-ES" sz="1400" b="1" dirty="0"/>
          </a:p>
          <a:p>
            <a:pPr marL="171384" indent="-171384">
              <a:buFont typeface="Wingdings" panose="05000000000000000000" pitchFamily="2" charset="2"/>
              <a:buChar char="v"/>
            </a:pPr>
            <a:endParaRPr lang="es-MX" sz="1200" b="1" dirty="0"/>
          </a:p>
          <a:p>
            <a:pPr marL="171384" indent="-171384">
              <a:buFont typeface="Wingdings" panose="05000000000000000000" pitchFamily="2" charset="2"/>
              <a:buChar char="v"/>
            </a:pPr>
            <a:endParaRPr lang="es-MX" sz="1200" b="1" dirty="0"/>
          </a:p>
        </p:txBody>
      </p:sp>
      <p:sp>
        <p:nvSpPr>
          <p:cNvPr id="10" name="9 CuadroTexto"/>
          <p:cNvSpPr txBox="1"/>
          <p:nvPr/>
        </p:nvSpPr>
        <p:spPr>
          <a:xfrm>
            <a:off x="6362700" y="1823580"/>
            <a:ext cx="2514601" cy="3508616"/>
          </a:xfrm>
          <a:prstGeom prst="rect">
            <a:avLst/>
          </a:prstGeom>
          <a:noFill/>
        </p:spPr>
        <p:txBody>
          <a:bodyPr wrap="square" lIns="91405" tIns="45702" rIns="91405" bIns="45702" rtlCol="0">
            <a:spAutoFit/>
          </a:bodyPr>
          <a:lstStyle/>
          <a:p>
            <a:pPr marL="285640" indent="-285640">
              <a:lnSpc>
                <a:spcPct val="150000"/>
              </a:lnSpc>
              <a:buFont typeface="Arial" panose="020B0604020202020204" pitchFamily="34" charset="0"/>
              <a:buChar char="•"/>
            </a:pPr>
            <a:r>
              <a:rPr lang="en-US" sz="1400" b="1" dirty="0" smtClean="0"/>
              <a:t>Lowest staffing</a:t>
            </a:r>
            <a:endParaRPr lang="es-ES" sz="1400" b="1" dirty="0" smtClean="0"/>
          </a:p>
          <a:p>
            <a:pPr marL="285640" indent="-285640">
              <a:lnSpc>
                <a:spcPct val="150000"/>
              </a:lnSpc>
              <a:buFont typeface="Arial" panose="020B0604020202020204" pitchFamily="34" charset="0"/>
              <a:buChar char="•"/>
            </a:pPr>
            <a:r>
              <a:rPr lang="en-US" sz="1400" b="1" dirty="0" smtClean="0"/>
              <a:t>Property damage</a:t>
            </a:r>
            <a:endParaRPr lang="es-ES" sz="1400" b="1" dirty="0" smtClean="0"/>
          </a:p>
          <a:p>
            <a:pPr marL="285640" indent="-285640">
              <a:lnSpc>
                <a:spcPct val="150000"/>
              </a:lnSpc>
              <a:buFont typeface="Arial" panose="020B0604020202020204" pitchFamily="34" charset="0"/>
              <a:buChar char="•"/>
            </a:pPr>
            <a:r>
              <a:rPr lang="en-US" sz="1400" b="1" dirty="0" smtClean="0"/>
              <a:t>Business interruption</a:t>
            </a:r>
            <a:endParaRPr lang="es-ES" sz="1400" b="1" dirty="0" smtClean="0"/>
          </a:p>
          <a:p>
            <a:pPr marL="285640" indent="-285640">
              <a:lnSpc>
                <a:spcPct val="150000"/>
              </a:lnSpc>
              <a:buFont typeface="Arial" panose="020B0604020202020204" pitchFamily="34" charset="0"/>
              <a:buChar char="•"/>
            </a:pPr>
            <a:r>
              <a:rPr lang="en-US" sz="1400" b="1" dirty="0" smtClean="0"/>
              <a:t>Loss of clients</a:t>
            </a:r>
            <a:endParaRPr lang="es-ES" sz="1400" b="1" dirty="0" smtClean="0"/>
          </a:p>
          <a:p>
            <a:pPr marL="285640" indent="-285640">
              <a:lnSpc>
                <a:spcPct val="150000"/>
              </a:lnSpc>
              <a:buFont typeface="Arial" panose="020B0604020202020204" pitchFamily="34" charset="0"/>
              <a:buChar char="•"/>
            </a:pPr>
            <a:r>
              <a:rPr lang="en-US" sz="1400" b="1" dirty="0" smtClean="0"/>
              <a:t>Financial loss</a:t>
            </a:r>
            <a:endParaRPr lang="es-ES" sz="1400" b="1" dirty="0" smtClean="0"/>
          </a:p>
          <a:p>
            <a:pPr marL="285640" indent="-285640">
              <a:lnSpc>
                <a:spcPct val="150000"/>
              </a:lnSpc>
              <a:buFont typeface="Arial" panose="020B0604020202020204" pitchFamily="34" charset="0"/>
              <a:buChar char="•"/>
            </a:pPr>
            <a:r>
              <a:rPr lang="en-US" sz="1400" b="1" dirty="0" smtClean="0"/>
              <a:t>Environmental pollution</a:t>
            </a:r>
            <a:endParaRPr lang="es-ES" sz="1400" b="1" dirty="0" smtClean="0"/>
          </a:p>
          <a:p>
            <a:pPr marL="285640" indent="-285640">
              <a:lnSpc>
                <a:spcPct val="150000"/>
              </a:lnSpc>
              <a:buFont typeface="Arial" panose="020B0604020202020204" pitchFamily="34" charset="0"/>
              <a:buChar char="•"/>
            </a:pPr>
            <a:r>
              <a:rPr lang="en-US" sz="1400" b="1" dirty="0" smtClean="0"/>
              <a:t>Lack of trust in the organization</a:t>
            </a:r>
            <a:endParaRPr lang="es-ES" sz="1400" b="1" dirty="0" smtClean="0"/>
          </a:p>
          <a:p>
            <a:pPr marL="285640" indent="-285640">
              <a:lnSpc>
                <a:spcPct val="150000"/>
              </a:lnSpc>
              <a:buFont typeface="Arial" panose="020B0604020202020204" pitchFamily="34" charset="0"/>
              <a:buChar char="•"/>
            </a:pPr>
            <a:r>
              <a:rPr lang="en-US" sz="1400" b="1" dirty="0" smtClean="0"/>
              <a:t>Fines and penalties</a:t>
            </a:r>
            <a:endParaRPr lang="es-ES" sz="1400" b="1" dirty="0" smtClean="0"/>
          </a:p>
          <a:p>
            <a:pPr marL="285640" indent="-285640">
              <a:lnSpc>
                <a:spcPct val="150000"/>
              </a:lnSpc>
              <a:buFont typeface="Arial" panose="020B0604020202020204" pitchFamily="34" charset="0"/>
              <a:buChar char="•"/>
            </a:pPr>
            <a:r>
              <a:rPr lang="en-US" sz="1400" b="1" dirty="0" smtClean="0"/>
              <a:t>Legal discussions</a:t>
            </a:r>
            <a:endParaRPr lang="es-ES" sz="1400" b="1" dirty="0" smtClean="0"/>
          </a:p>
          <a:p>
            <a:endParaRPr lang="es-MX" sz="1200" dirty="0"/>
          </a:p>
        </p:txBody>
      </p:sp>
      <p:sp>
        <p:nvSpPr>
          <p:cNvPr id="11" name="10 Rectángulo"/>
          <p:cNvSpPr/>
          <p:nvPr/>
        </p:nvSpPr>
        <p:spPr>
          <a:xfrm>
            <a:off x="302463" y="318138"/>
            <a:ext cx="4440569" cy="584739"/>
          </a:xfrm>
          <a:prstGeom prst="rect">
            <a:avLst/>
          </a:prstGeom>
          <a:noFill/>
          <a:ln>
            <a:noFill/>
          </a:ln>
        </p:spPr>
        <p:txBody>
          <a:bodyPr wrap="none" lIns="91405" tIns="45702" rIns="91405" bIns="45702">
            <a:spAutoFit/>
          </a:bodyPr>
          <a:lstStyle/>
          <a:p>
            <a:pPr algn="ctr"/>
            <a:r>
              <a:rPr lang="es-ES" sz="3200" b="1" dirty="0">
                <a:ln w="18415" cmpd="sng">
                  <a:noFill/>
                  <a:prstDash val="solid"/>
                </a:ln>
                <a:latin typeface="Arial" pitchFamily="34" charset="0"/>
                <a:ea typeface="+mj-ea"/>
                <a:cs typeface="Arial" pitchFamily="34" charset="0"/>
              </a:rPr>
              <a:t>2018 </a:t>
            </a:r>
            <a:r>
              <a:rPr lang="es-ES" sz="3200" b="1" dirty="0" err="1">
                <a:ln w="18415" cmpd="sng">
                  <a:noFill/>
                  <a:prstDash val="solid"/>
                </a:ln>
                <a:latin typeface="Arial" pitchFamily="34" charset="0"/>
                <a:ea typeface="+mj-ea"/>
                <a:cs typeface="Arial" pitchFamily="34" charset="0"/>
              </a:rPr>
              <a:t>Risks</a:t>
            </a:r>
            <a:r>
              <a:rPr lang="es-ES" sz="3200" b="1" dirty="0">
                <a:ln w="18415" cmpd="sng">
                  <a:noFill/>
                  <a:prstDash val="solid"/>
                </a:ln>
                <a:latin typeface="Arial" pitchFamily="34" charset="0"/>
                <a:ea typeface="+mj-ea"/>
                <a:cs typeface="Arial" pitchFamily="34" charset="0"/>
              </a:rPr>
              <a:t> </a:t>
            </a:r>
            <a:r>
              <a:rPr lang="es-ES" sz="3200" b="1" dirty="0" err="1">
                <a:ln w="18415" cmpd="sng">
                  <a:noFill/>
                  <a:prstDash val="solid"/>
                </a:ln>
                <a:latin typeface="Arial" pitchFamily="34" charset="0"/>
                <a:ea typeface="+mj-ea"/>
                <a:cs typeface="Arial" pitchFamily="34" charset="0"/>
              </a:rPr>
              <a:t>evaluation</a:t>
            </a:r>
            <a:endParaRPr lang="es-ES" sz="3200" b="1" dirty="0">
              <a:ln w="18415" cmpd="sng">
                <a:noFill/>
                <a:prstDash val="solid"/>
              </a:ln>
              <a:latin typeface="Arial" pitchFamily="34" charset="0"/>
              <a:ea typeface="+mj-ea"/>
              <a:cs typeface="Arial" pitchFamily="34" charset="0"/>
            </a:endParaRPr>
          </a:p>
        </p:txBody>
      </p:sp>
      <p:sp>
        <p:nvSpPr>
          <p:cNvPr id="15" name="14 Rectángulo"/>
          <p:cNvSpPr/>
          <p:nvPr/>
        </p:nvSpPr>
        <p:spPr>
          <a:xfrm>
            <a:off x="260604" y="5227939"/>
            <a:ext cx="2595513" cy="53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sp3d/>
          </a:bodyPr>
          <a:lstStyle/>
          <a:p>
            <a:pPr algn="ctr"/>
            <a:r>
              <a:rPr lang="es-MX" sz="1600" b="1" dirty="0" err="1" smtClean="0"/>
              <a:t>Problems</a:t>
            </a:r>
            <a:r>
              <a:rPr lang="es-MX" sz="1600" b="1" dirty="0" smtClean="0"/>
              <a:t>’ </a:t>
            </a:r>
            <a:r>
              <a:rPr lang="es-MX" sz="1600" b="1" dirty="0" err="1" smtClean="0"/>
              <a:t>identification</a:t>
            </a:r>
            <a:endParaRPr lang="es-MX" sz="1600" b="1" dirty="0"/>
          </a:p>
        </p:txBody>
      </p:sp>
      <p:sp>
        <p:nvSpPr>
          <p:cNvPr id="16" name="15 Rectángulo"/>
          <p:cNvSpPr/>
          <p:nvPr/>
        </p:nvSpPr>
        <p:spPr>
          <a:xfrm>
            <a:off x="3362570" y="5227939"/>
            <a:ext cx="2550550" cy="5392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sp3d/>
          </a:bodyPr>
          <a:lstStyle/>
          <a:p>
            <a:pPr algn="ctr"/>
            <a:r>
              <a:rPr lang="es-MX" sz="1600" b="1" dirty="0" err="1" smtClean="0"/>
              <a:t>Vulnerability</a:t>
            </a:r>
            <a:r>
              <a:rPr lang="es-MX" sz="1600" b="1" dirty="0"/>
              <a:t> </a:t>
            </a:r>
          </a:p>
        </p:txBody>
      </p:sp>
      <p:sp>
        <p:nvSpPr>
          <p:cNvPr id="17" name="16 Rectángulo"/>
          <p:cNvSpPr/>
          <p:nvPr/>
        </p:nvSpPr>
        <p:spPr>
          <a:xfrm>
            <a:off x="6374892" y="5227939"/>
            <a:ext cx="2514601" cy="53929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sp3d/>
          </a:bodyPr>
          <a:lstStyle/>
          <a:p>
            <a:pPr algn="ctr"/>
            <a:r>
              <a:rPr lang="es-MX" sz="1600" b="1" dirty="0" err="1" smtClean="0"/>
              <a:t>Impact</a:t>
            </a:r>
            <a:r>
              <a:rPr lang="es-MX" sz="1600" b="1" dirty="0" smtClean="0"/>
              <a:t> </a:t>
            </a:r>
            <a:r>
              <a:rPr lang="es-MX" sz="1600" b="1" dirty="0" err="1" smtClean="0"/>
              <a:t>analisys</a:t>
            </a:r>
            <a:endParaRPr lang="es-MX" sz="1600" b="1" dirty="0"/>
          </a:p>
        </p:txBody>
      </p:sp>
      <p:sp>
        <p:nvSpPr>
          <p:cNvPr id="19" name="18 Rectángulo"/>
          <p:cNvSpPr/>
          <p:nvPr/>
        </p:nvSpPr>
        <p:spPr>
          <a:xfrm>
            <a:off x="3408332" y="1359818"/>
            <a:ext cx="2353459" cy="415462"/>
          </a:xfrm>
          <a:prstGeom prst="rect">
            <a:avLst/>
          </a:prstGeom>
          <a:noFill/>
        </p:spPr>
        <p:txBody>
          <a:bodyPr wrap="none" lIns="91405" tIns="45702" rIns="91405" bIns="45702">
            <a:spAutoFit/>
          </a:bodyPr>
          <a:lstStyle/>
          <a:p>
            <a:r>
              <a:rPr lang="es-ES" sz="2100" b="1" dirty="0" err="1" smtClean="0"/>
              <a:t>Assets</a:t>
            </a:r>
            <a:r>
              <a:rPr lang="es-ES" sz="2100" b="1" dirty="0" smtClean="0"/>
              <a:t> in </a:t>
            </a:r>
            <a:r>
              <a:rPr lang="es-ES" sz="2100" b="1" dirty="0" err="1" smtClean="0"/>
              <a:t>danger</a:t>
            </a:r>
            <a:endParaRPr lang="es-ES" sz="2100" b="1" dirty="0"/>
          </a:p>
        </p:txBody>
      </p:sp>
      <p:sp>
        <p:nvSpPr>
          <p:cNvPr id="20" name="19 Rectángulo"/>
          <p:cNvSpPr/>
          <p:nvPr/>
        </p:nvSpPr>
        <p:spPr>
          <a:xfrm>
            <a:off x="7094090" y="1345750"/>
            <a:ext cx="1051820" cy="415462"/>
          </a:xfrm>
          <a:prstGeom prst="rect">
            <a:avLst/>
          </a:prstGeom>
          <a:noFill/>
        </p:spPr>
        <p:txBody>
          <a:bodyPr wrap="none" lIns="91405" tIns="45702" rIns="91405" bIns="45702">
            <a:spAutoFit/>
          </a:bodyPr>
          <a:lstStyle/>
          <a:p>
            <a:r>
              <a:rPr lang="es-ES" sz="2100" b="1" dirty="0" err="1">
                <a:solidFill>
                  <a:srgbClr val="FF0000"/>
                </a:solidFill>
              </a:rPr>
              <a:t>I</a:t>
            </a:r>
            <a:r>
              <a:rPr lang="es-ES" sz="2100" b="1" dirty="0" err="1" smtClean="0">
                <a:solidFill>
                  <a:srgbClr val="FF0000"/>
                </a:solidFill>
              </a:rPr>
              <a:t>mpact</a:t>
            </a:r>
            <a:endParaRPr lang="es-ES" sz="2100" b="1" dirty="0">
              <a:solidFill>
                <a:srgbClr val="FF0000"/>
              </a:solidFill>
            </a:endParaRPr>
          </a:p>
        </p:txBody>
      </p:sp>
      <p:sp>
        <p:nvSpPr>
          <p:cNvPr id="2" name="Marcador de número de diapositiva 1"/>
          <p:cNvSpPr>
            <a:spLocks noGrp="1"/>
          </p:cNvSpPr>
          <p:nvPr>
            <p:ph type="sldNum" sz="quarter" idx="12"/>
          </p:nvPr>
        </p:nvSpPr>
        <p:spPr/>
        <p:txBody>
          <a:bodyPr/>
          <a:lstStyle/>
          <a:p>
            <a:fld id="{4F8BC9AB-94BB-4F79-987C-72D61CB21B4B}" type="slidenum">
              <a:rPr lang="es-MX" smtClean="0"/>
              <a:pPr/>
              <a:t>9</a:t>
            </a:fld>
            <a:endParaRPr lang="es-MX"/>
          </a:p>
        </p:txBody>
      </p:sp>
    </p:spTree>
    <p:extLst>
      <p:ext uri="{BB962C8B-B14F-4D97-AF65-F5344CB8AC3E}">
        <p14:creationId xmlns:p14="http://schemas.microsoft.com/office/powerpoint/2010/main" val="2371288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KCS Old Theme">
      <a:dk1>
        <a:sysClr val="windowText" lastClr="000000"/>
      </a:dk1>
      <a:lt1>
        <a:sysClr val="window" lastClr="FFFFFF"/>
      </a:lt1>
      <a:dk2>
        <a:srgbClr val="000000"/>
      </a:dk2>
      <a:lt2>
        <a:srgbClr val="A0A0A0"/>
      </a:lt2>
      <a:accent1>
        <a:srgbClr val="E2383F"/>
      </a:accent1>
      <a:accent2>
        <a:srgbClr val="F2B52A"/>
      </a:accent2>
      <a:accent3>
        <a:srgbClr val="15689D"/>
      </a:accent3>
      <a:accent4>
        <a:srgbClr val="6C8F3F"/>
      </a:accent4>
      <a:accent5>
        <a:srgbClr val="E86A37"/>
      </a:accent5>
      <a:accent6>
        <a:srgbClr val="000000"/>
      </a:accent6>
      <a:hlink>
        <a:srgbClr val="E2383F"/>
      </a:hlink>
      <a:folHlink>
        <a:srgbClr val="A0A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EE4201D0D43984495077C64803876CB" ma:contentTypeVersion="1" ma:contentTypeDescription="Crear nuevo documento." ma:contentTypeScope="" ma:versionID="8ee3e764943ddb4d9ff8a293466cd041">
  <xsd:schema xmlns:xsd="http://www.w3.org/2001/XMLSchema" xmlns:xs="http://www.w3.org/2001/XMLSchema" xmlns:p="http://schemas.microsoft.com/office/2006/metadata/properties" xmlns:ns1="http://schemas.microsoft.com/sharepoint/v3" targetNamespace="http://schemas.microsoft.com/office/2006/metadata/properties" ma:root="true" ma:fieldsID="d300cc0a9f84293867af8b5a362716c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 ma:hidden="true" ma:internalName="PublishingStartDate">
      <xsd:simpleType>
        <xsd:restriction base="dms:Unknown"/>
      </xsd:simpleType>
    </xsd:element>
    <xsd:element name="PublishingExpirationDate" ma:index="9" nillable="true" ma:displayName="Fecha de finalización programada"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B4CA85-452F-4F68-8537-3DA7ABC8B4C8}">
  <ds:schemaRefs>
    <ds:schemaRef ds:uri="http://schemas.microsoft.com/office/2006/metadata/properties"/>
    <ds:schemaRef ds:uri="http://purl.org/dc/terms/"/>
    <ds:schemaRef ds:uri="http://schemas.microsoft.com/office/2006/documentManagement/types"/>
    <ds:schemaRef ds:uri="http://schemas.microsoft.com/sharepoint/v3"/>
    <ds:schemaRef ds:uri="http://purl.org/dc/elements/1.1/"/>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A775EC22-32CE-48D2-B29D-10A61316F9B7}">
  <ds:schemaRefs>
    <ds:schemaRef ds:uri="http://schemas.microsoft.com/sharepoint/v3/contenttype/forms"/>
  </ds:schemaRefs>
</ds:datastoreItem>
</file>

<file path=customXml/itemProps3.xml><?xml version="1.0" encoding="utf-8"?>
<ds:datastoreItem xmlns:ds="http://schemas.openxmlformats.org/officeDocument/2006/customXml" ds:itemID="{C6E0935B-6FC7-444C-ABD4-764111BE2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23586</TotalTime>
  <Words>1857</Words>
  <Application>Microsoft Office PowerPoint</Application>
  <PresentationFormat>Presentación en pantalla (4:3)</PresentationFormat>
  <Paragraphs>270</Paragraphs>
  <Slides>17</Slides>
  <Notes>17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Bodoni MT</vt:lpstr>
      <vt:lpstr>Calibri</vt:lpstr>
      <vt:lpstr>Century Gothic</vt:lpstr>
      <vt:lpstr>Segoe UI</vt:lpstr>
      <vt:lpstr>Wingdings</vt:lpstr>
      <vt:lpstr>Office Theme</vt:lpstr>
      <vt:lpstr>Summit on Transport  Safety and Security </vt:lpstr>
      <vt:lpstr>Presentación de PowerPoint</vt:lpstr>
      <vt:lpstr>Presentación de PowerPoint</vt:lpstr>
      <vt:lpstr>Presentación de PowerPoint</vt:lpstr>
      <vt:lpstr>Environmentally safe - Reduction of the CO2 emissions</vt:lpstr>
      <vt:lpstr>Presentación de PowerPoint</vt:lpstr>
      <vt:lpstr>Presentación de PowerPoint</vt:lpstr>
      <vt:lpstr>Kansas City Southern de México</vt:lpstr>
      <vt:lpstr>Presentación de PowerPoint</vt:lpstr>
      <vt:lpstr>Security Points of Presence</vt:lpstr>
      <vt:lpstr>Presentación de PowerPoint</vt:lpstr>
      <vt:lpstr>Presentación de PowerPoint</vt:lpstr>
      <vt:lpstr>Presentación de PowerPoint</vt:lpstr>
      <vt:lpstr>Presentación de PowerPoint</vt:lpstr>
      <vt:lpstr>Safety</vt:lpstr>
      <vt:lpstr>Safety</vt:lpstr>
      <vt:lpstr>Thank you!</vt:lpstr>
    </vt:vector>
  </TitlesOfParts>
  <Company>KCS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KCS Crude Oil Discussion</dc:title>
  <dc:creator>KCS Energy Team</dc:creator>
  <cp:lastModifiedBy>Jaime Rogelio Hernandez Vega</cp:lastModifiedBy>
  <cp:revision>1998</cp:revision>
  <cp:lastPrinted>2018-05-03T17:16:19Z</cp:lastPrinted>
  <dcterms:created xsi:type="dcterms:W3CDTF">2011-02-24T18:35:04Z</dcterms:created>
  <dcterms:modified xsi:type="dcterms:W3CDTF">2018-05-08T16:54:07Z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0x0101005EE4201D0D43984495077C64803876CB</vt:lpwstr>
  </property>
</Properties>
</file>