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4"/>
    <p:sldMasterId id="2147483721" r:id="rId5"/>
  </p:sldMasterIdLst>
  <p:notesMasterIdLst>
    <p:notesMasterId r:id="rId16"/>
  </p:notesMasterIdLst>
  <p:handoutMasterIdLst>
    <p:handoutMasterId r:id="rId17"/>
  </p:handoutMasterIdLst>
  <p:sldIdLst>
    <p:sldId id="272" r:id="rId6"/>
    <p:sldId id="260" r:id="rId7"/>
    <p:sldId id="261" r:id="rId8"/>
    <p:sldId id="262" r:id="rId9"/>
    <p:sldId id="264" r:id="rId10"/>
    <p:sldId id="267" r:id="rId11"/>
    <p:sldId id="265" r:id="rId12"/>
    <p:sldId id="268" r:id="rId13"/>
    <p:sldId id="270" r:id="rId14"/>
    <p:sldId id="257" r:id="rId15"/>
  </p:sldIdLst>
  <p:sldSz cx="9901238" cy="6858000"/>
  <p:notesSz cx="6797675" cy="9874250"/>
  <p:custDataLst>
    <p:tags r:id="rId18"/>
  </p:custDataLst>
  <p:defaultTextStyle>
    <a:defPPr>
      <a:defRPr lang="de-DE"/>
    </a:defPPr>
    <a:lvl1pPr algn="ctr" rtl="0" eaLnBrk="0" fontAlgn="base" hangingPunct="0">
      <a:spcBef>
        <a:spcPct val="0"/>
      </a:spcBef>
      <a:spcAft>
        <a:spcPct val="0"/>
      </a:spcAft>
      <a:defRPr sz="1600" kern="1200">
        <a:solidFill>
          <a:schemeClr val="tx1"/>
        </a:solidFill>
        <a:latin typeface="DB Office" pitchFamily="34" charset="0"/>
        <a:ea typeface="+mn-ea"/>
        <a:cs typeface="+mn-cs"/>
      </a:defRPr>
    </a:lvl1pPr>
    <a:lvl2pPr marL="457200" algn="ctr" rtl="0" eaLnBrk="0" fontAlgn="base" hangingPunct="0">
      <a:spcBef>
        <a:spcPct val="0"/>
      </a:spcBef>
      <a:spcAft>
        <a:spcPct val="0"/>
      </a:spcAft>
      <a:defRPr sz="1600" kern="1200">
        <a:solidFill>
          <a:schemeClr val="tx1"/>
        </a:solidFill>
        <a:latin typeface="DB Office" pitchFamily="34" charset="0"/>
        <a:ea typeface="+mn-ea"/>
        <a:cs typeface="+mn-cs"/>
      </a:defRPr>
    </a:lvl2pPr>
    <a:lvl3pPr marL="914400" algn="ctr" rtl="0" eaLnBrk="0" fontAlgn="base" hangingPunct="0">
      <a:spcBef>
        <a:spcPct val="0"/>
      </a:spcBef>
      <a:spcAft>
        <a:spcPct val="0"/>
      </a:spcAft>
      <a:defRPr sz="1600" kern="1200">
        <a:solidFill>
          <a:schemeClr val="tx1"/>
        </a:solidFill>
        <a:latin typeface="DB Office" pitchFamily="34" charset="0"/>
        <a:ea typeface="+mn-ea"/>
        <a:cs typeface="+mn-cs"/>
      </a:defRPr>
    </a:lvl3pPr>
    <a:lvl4pPr marL="1371600" algn="ctr" rtl="0" eaLnBrk="0" fontAlgn="base" hangingPunct="0">
      <a:spcBef>
        <a:spcPct val="0"/>
      </a:spcBef>
      <a:spcAft>
        <a:spcPct val="0"/>
      </a:spcAft>
      <a:defRPr sz="1600" kern="1200">
        <a:solidFill>
          <a:schemeClr val="tx1"/>
        </a:solidFill>
        <a:latin typeface="DB Office" pitchFamily="34" charset="0"/>
        <a:ea typeface="+mn-ea"/>
        <a:cs typeface="+mn-cs"/>
      </a:defRPr>
    </a:lvl4pPr>
    <a:lvl5pPr marL="1828800" algn="ctr" rtl="0" eaLnBrk="0" fontAlgn="base" hangingPunct="0">
      <a:spcBef>
        <a:spcPct val="0"/>
      </a:spcBef>
      <a:spcAft>
        <a:spcPct val="0"/>
      </a:spcAft>
      <a:defRPr sz="1600" kern="1200">
        <a:solidFill>
          <a:schemeClr val="tx1"/>
        </a:solidFill>
        <a:latin typeface="DB Office" pitchFamily="34" charset="0"/>
        <a:ea typeface="+mn-ea"/>
        <a:cs typeface="+mn-cs"/>
      </a:defRPr>
    </a:lvl5pPr>
    <a:lvl6pPr marL="2286000" algn="l" defTabSz="914400" rtl="0" eaLnBrk="1" latinLnBrk="0" hangingPunct="1">
      <a:defRPr sz="1600" kern="1200">
        <a:solidFill>
          <a:schemeClr val="tx1"/>
        </a:solidFill>
        <a:latin typeface="DB Office" pitchFamily="34" charset="0"/>
        <a:ea typeface="+mn-ea"/>
        <a:cs typeface="+mn-cs"/>
      </a:defRPr>
    </a:lvl6pPr>
    <a:lvl7pPr marL="2743200" algn="l" defTabSz="914400" rtl="0" eaLnBrk="1" latinLnBrk="0" hangingPunct="1">
      <a:defRPr sz="1600" kern="1200">
        <a:solidFill>
          <a:schemeClr val="tx1"/>
        </a:solidFill>
        <a:latin typeface="DB Office" pitchFamily="34" charset="0"/>
        <a:ea typeface="+mn-ea"/>
        <a:cs typeface="+mn-cs"/>
      </a:defRPr>
    </a:lvl7pPr>
    <a:lvl8pPr marL="3200400" algn="l" defTabSz="914400" rtl="0" eaLnBrk="1" latinLnBrk="0" hangingPunct="1">
      <a:defRPr sz="1600" kern="1200">
        <a:solidFill>
          <a:schemeClr val="tx1"/>
        </a:solidFill>
        <a:latin typeface="DB Office" pitchFamily="34" charset="0"/>
        <a:ea typeface="+mn-ea"/>
        <a:cs typeface="+mn-cs"/>
      </a:defRPr>
    </a:lvl8pPr>
    <a:lvl9pPr marL="3657600" algn="l" defTabSz="914400" rtl="0" eaLnBrk="1" latinLnBrk="0" hangingPunct="1">
      <a:defRPr sz="1600" kern="1200">
        <a:solidFill>
          <a:schemeClr val="tx1"/>
        </a:solidFill>
        <a:latin typeface="DB Office" pitchFamily="34" charset="0"/>
        <a:ea typeface="+mn-ea"/>
        <a:cs typeface="+mn-cs"/>
      </a:defRPr>
    </a:lvl9pPr>
  </p:defaultTextStyle>
  <p:extLst>
    <p:ext uri="{EFAFB233-063F-42B5-8137-9DF3F51BA10A}">
      <p15:sldGuideLst xmlns:p15="http://schemas.microsoft.com/office/powerpoint/2012/main">
        <p15:guide id="1" orient="horz" pos="981">
          <p15:clr>
            <a:srgbClr val="A4A3A4"/>
          </p15:clr>
        </p15:guide>
        <p15:guide id="2" orient="horz" pos="4075">
          <p15:clr>
            <a:srgbClr val="A4A3A4"/>
          </p15:clr>
        </p15:guide>
        <p15:guide id="3" orient="horz" pos="470">
          <p15:clr>
            <a:srgbClr val="A4A3A4"/>
          </p15:clr>
        </p15:guide>
        <p15:guide id="4" orient="horz" pos="2024">
          <p15:clr>
            <a:srgbClr val="A4A3A4"/>
          </p15:clr>
        </p15:guide>
        <p15:guide id="5" orient="horz" pos="436">
          <p15:clr>
            <a:srgbClr val="A4A3A4"/>
          </p15:clr>
        </p15:guide>
        <p15:guide id="6" pos="3073">
          <p15:clr>
            <a:srgbClr val="A4A3A4"/>
          </p15:clr>
        </p15:guide>
        <p15:guide id="7" pos="6117">
          <p15:clr>
            <a:srgbClr val="A4A3A4"/>
          </p15:clr>
        </p15:guide>
        <p15:guide id="8" pos="128">
          <p15:clr>
            <a:srgbClr val="A4A3A4"/>
          </p15:clr>
        </p15:guide>
        <p15:guide id="9" pos="316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00"/>
    <a:srgbClr val="000066"/>
    <a:srgbClr val="878C96"/>
    <a:srgbClr val="F0CD0A"/>
    <a:srgbClr val="E67800"/>
    <a:srgbClr val="8CB90F"/>
    <a:srgbClr val="004B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15" autoAdjust="0"/>
    <p:restoredTop sz="94673" autoAdjust="0"/>
  </p:normalViewPr>
  <p:slideViewPr>
    <p:cSldViewPr>
      <p:cViewPr varScale="1">
        <p:scale>
          <a:sx n="68" d="100"/>
          <a:sy n="68" d="100"/>
        </p:scale>
        <p:origin x="1264" y="72"/>
      </p:cViewPr>
      <p:guideLst>
        <p:guide orient="horz" pos="981"/>
        <p:guide orient="horz" pos="4075"/>
        <p:guide orient="horz" pos="470"/>
        <p:guide orient="horz" pos="2024"/>
        <p:guide orient="horz" pos="436"/>
        <p:guide pos="3073"/>
        <p:guide pos="6117"/>
        <p:guide pos="128"/>
        <p:guide pos="3167"/>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5" d="100"/>
          <a:sy n="75" d="100"/>
        </p:scale>
        <p:origin x="330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2415" cy="530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de-DE" altLang="de-DE"/>
          </a:p>
        </p:txBody>
      </p:sp>
      <p:sp>
        <p:nvSpPr>
          <p:cNvPr id="10243" name="Rectangle 3"/>
          <p:cNvSpPr>
            <a:spLocks noGrp="1" noChangeArrowheads="1"/>
          </p:cNvSpPr>
          <p:nvPr>
            <p:ph type="dt" sz="quarter" idx="1"/>
          </p:nvPr>
        </p:nvSpPr>
        <p:spPr bwMode="auto">
          <a:xfrm>
            <a:off x="3886402" y="0"/>
            <a:ext cx="2895596" cy="530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10244" name="Rectangle 4"/>
          <p:cNvSpPr>
            <a:spLocks noGrp="1" noChangeArrowheads="1"/>
          </p:cNvSpPr>
          <p:nvPr>
            <p:ph type="ftr" sz="quarter" idx="2"/>
          </p:nvPr>
        </p:nvSpPr>
        <p:spPr bwMode="auto">
          <a:xfrm>
            <a:off x="0" y="9399527"/>
            <a:ext cx="2972415" cy="454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de-DE" altLang="de-DE"/>
          </a:p>
        </p:txBody>
      </p:sp>
      <p:sp>
        <p:nvSpPr>
          <p:cNvPr id="10245" name="Rectangle 5"/>
          <p:cNvSpPr>
            <a:spLocks noGrp="1" noChangeArrowheads="1"/>
          </p:cNvSpPr>
          <p:nvPr>
            <p:ph type="sldNum" sz="quarter" idx="3"/>
          </p:nvPr>
        </p:nvSpPr>
        <p:spPr bwMode="auto">
          <a:xfrm>
            <a:off x="3886402" y="9399527"/>
            <a:ext cx="2895596" cy="454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0DC9D1D-6A0F-4167-A82D-5325A2C72B54}" type="slidenum">
              <a:rPr lang="de-DE" altLang="de-DE"/>
              <a:pPr/>
              <a:t>‹Nr.›</a:t>
            </a:fld>
            <a:endParaRPr lang="de-DE" altLang="de-DE"/>
          </a:p>
        </p:txBody>
      </p:sp>
    </p:spTree>
    <p:extLst>
      <p:ext uri="{BB962C8B-B14F-4D97-AF65-F5344CB8AC3E}">
        <p14:creationId xmlns:p14="http://schemas.microsoft.com/office/powerpoint/2010/main" val="2751521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2945764"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de-DE" altLang="de-DE"/>
          </a:p>
        </p:txBody>
      </p:sp>
      <p:sp>
        <p:nvSpPr>
          <p:cNvPr id="5123" name="Rectangle 3"/>
          <p:cNvSpPr>
            <a:spLocks noGrp="1" noChangeArrowheads="1"/>
          </p:cNvSpPr>
          <p:nvPr>
            <p:ph type="dt" idx="1"/>
          </p:nvPr>
        </p:nvSpPr>
        <p:spPr bwMode="auto">
          <a:xfrm>
            <a:off x="3851912" y="0"/>
            <a:ext cx="29457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5124" name="Rectangle 4"/>
          <p:cNvSpPr>
            <a:spLocks noGrp="1" noRot="1" noChangeAspect="1" noChangeArrowheads="1" noTextEdit="1"/>
          </p:cNvSpPr>
          <p:nvPr>
            <p:ph type="sldImg" idx="2"/>
          </p:nvPr>
        </p:nvSpPr>
        <p:spPr bwMode="auto">
          <a:xfrm>
            <a:off x="727075" y="741363"/>
            <a:ext cx="5343525" cy="37020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06148" y="4690269"/>
            <a:ext cx="4985380" cy="444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5126" name="Rectangle 6"/>
          <p:cNvSpPr>
            <a:spLocks noGrp="1" noChangeArrowheads="1"/>
          </p:cNvSpPr>
          <p:nvPr>
            <p:ph type="ftr" sz="quarter" idx="4"/>
          </p:nvPr>
        </p:nvSpPr>
        <p:spPr bwMode="auto">
          <a:xfrm>
            <a:off x="1" y="9380537"/>
            <a:ext cx="2945764"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de-DE" altLang="de-DE"/>
          </a:p>
        </p:txBody>
      </p:sp>
      <p:sp>
        <p:nvSpPr>
          <p:cNvPr id="5127" name="Rectangle 7"/>
          <p:cNvSpPr>
            <a:spLocks noGrp="1" noChangeArrowheads="1"/>
          </p:cNvSpPr>
          <p:nvPr>
            <p:ph type="sldNum" sz="quarter" idx="5"/>
          </p:nvPr>
        </p:nvSpPr>
        <p:spPr bwMode="auto">
          <a:xfrm>
            <a:off x="3851912" y="9380537"/>
            <a:ext cx="29457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6B1D083-96A8-46C7-8EDA-73D993B59158}" type="slidenum">
              <a:rPr lang="de-DE" altLang="de-DE"/>
              <a:pPr/>
              <a:t>‹Nr.›</a:t>
            </a:fld>
            <a:endParaRPr lang="de-DE" altLang="de-DE"/>
          </a:p>
        </p:txBody>
      </p:sp>
    </p:spTree>
    <p:extLst>
      <p:ext uri="{BB962C8B-B14F-4D97-AF65-F5344CB8AC3E}">
        <p14:creationId xmlns:p14="http://schemas.microsoft.com/office/powerpoint/2010/main" val="13276375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DB Office"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DB Office"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DB Office"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DB Office"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DB Office"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oleObject" Target="../embeddings/oleObject5.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vmlDrawing" Target="../drawings/vmlDrawing6.vml"/><Relationship Id="rId5" Type="http://schemas.openxmlformats.org/officeDocument/2006/relationships/image" Target="../media/image6.emf"/><Relationship Id="rId4" Type="http://schemas.openxmlformats.org/officeDocument/2006/relationships/oleObject" Target="../embeddings/oleObject6.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vmlDrawing" Target="../drawings/vmlDrawing7.vml"/><Relationship Id="rId5" Type="http://schemas.openxmlformats.org/officeDocument/2006/relationships/image" Target="../media/image6.emf"/><Relationship Id="rId4" Type="http://schemas.openxmlformats.org/officeDocument/2006/relationships/oleObject" Target="../embeddings/oleObject7.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vmlDrawing" Target="../drawings/vmlDrawing8.vml"/><Relationship Id="rId5" Type="http://schemas.openxmlformats.org/officeDocument/2006/relationships/image" Target="../media/image6.emf"/><Relationship Id="rId4" Type="http://schemas.openxmlformats.org/officeDocument/2006/relationships/oleObject" Target="../embeddings/oleObject8.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vmlDrawing" Target="../drawings/vmlDrawing9.vml"/><Relationship Id="rId5" Type="http://schemas.openxmlformats.org/officeDocument/2006/relationships/image" Target="../media/image6.emf"/><Relationship Id="rId4" Type="http://schemas.openxmlformats.org/officeDocument/2006/relationships/oleObject" Target="../embeddings/oleObject9.bin"/></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hidden="1"/>
          <p:cNvSpPr>
            <a:spLocks noGrp="1"/>
          </p:cNvSpPr>
          <p:nvPr>
            <p:ph type="ctrTitle"/>
          </p:nvPr>
        </p:nvSpPr>
        <p:spPr>
          <a:xfrm>
            <a:off x="0" y="0"/>
            <a:ext cx="36000" cy="36000"/>
          </a:xfrm>
        </p:spPr>
        <p:txBody>
          <a:bodyPr/>
          <a:lstStyle>
            <a:lvl1pPr>
              <a:defRPr sz="100">
                <a:solidFill>
                  <a:schemeClr val="bg1"/>
                </a:solidFill>
              </a:defRPr>
            </a:lvl1pPr>
          </a:lstStyle>
          <a:p>
            <a:r>
              <a:rPr lang="de-DE"/>
              <a:t>Titelmasterformat durch Klicken bearbeiten</a:t>
            </a:r>
            <a:endParaRPr lang="de-DE" dirty="0"/>
          </a:p>
        </p:txBody>
      </p:sp>
      <p:sp>
        <p:nvSpPr>
          <p:cNvPr id="3" name="Untertitel 2" hidden="1"/>
          <p:cNvSpPr>
            <a:spLocks noGrp="1"/>
          </p:cNvSpPr>
          <p:nvPr>
            <p:ph type="subTitle" idx="1"/>
          </p:nvPr>
        </p:nvSpPr>
        <p:spPr>
          <a:xfrm>
            <a:off x="0" y="0"/>
            <a:ext cx="36000" cy="36000"/>
          </a:xfrm>
        </p:spPr>
        <p:txBody>
          <a:bodyPr/>
          <a:lstStyle>
            <a:lvl1pPr marL="0" indent="0" algn="ctr">
              <a:buNone/>
              <a:defRPr sz="1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pic>
        <p:nvPicPr>
          <p:cNvPr id="6" name="Picture 63" descr="DB-SCHENKER_rgb_M"/>
          <p:cNvPicPr>
            <a:picLocks noChangeAspect="1" noChangeArrowheads="1"/>
          </p:cNvPicPr>
          <p:nvPr userDrawn="1">
            <p:custDataLst>
              <p:tags r:id="rId1"/>
            </p:custDataLst>
          </p:nvPr>
        </p:nvPicPr>
        <p:blipFill rotWithShape="1">
          <a:blip r:embed="rId3" cstate="print">
            <a:extLst>
              <a:ext uri="{28A0092B-C50C-407E-A947-70E740481C1C}">
                <a14:useLocalDpi xmlns:a14="http://schemas.microsoft.com/office/drawing/2010/main" val="0"/>
              </a:ext>
            </a:extLst>
          </a:blip>
          <a:srcRect l="-228" r="-232"/>
          <a:stretch/>
        </p:blipFill>
        <p:spPr bwMode="auto">
          <a:xfrm>
            <a:off x="7466633" y="188550"/>
            <a:ext cx="2236167" cy="37782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1"/>
          </p:nvPr>
        </p:nvSpPr>
        <p:spPr/>
        <p:txBody>
          <a:bodyPr/>
          <a:lstStyle/>
          <a:p>
            <a:pPr algn="l"/>
            <a:fld id="{52C6F6EA-6ADD-43B6-963C-85EF970B7263}" type="slidenum">
              <a:rPr lang="de-DE" smtClean="0"/>
              <a:pPr algn="l"/>
              <a:t>‹Nr.›</a:t>
            </a:fld>
            <a:endParaRPr lang="de-DE" dirty="0"/>
          </a:p>
        </p:txBody>
      </p:sp>
      <p:sp>
        <p:nvSpPr>
          <p:cNvPr id="7" name="Rectangle 18"/>
          <p:cNvSpPr>
            <a:spLocks noGrp="1" noChangeArrowheads="1"/>
          </p:cNvSpPr>
          <p:nvPr>
            <p:ph type="ftr" sz="quarter" idx="3"/>
          </p:nvPr>
        </p:nvSpPr>
        <p:spPr bwMode="auto">
          <a:xfrm>
            <a:off x="504000" y="6692901"/>
            <a:ext cx="6894959"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a:lvl1pPr>
          </a:lstStyle>
          <a:p>
            <a:r>
              <a:rPr lang="en-US" altLang="de-DE" dirty="0" err="1"/>
              <a:t>Schenker</a:t>
            </a:r>
            <a:r>
              <a:rPr lang="en-US" altLang="de-DE" dirty="0"/>
              <a:t> AG | Christian Bockelt | Head of Digital Solutions  | 12.04.2017</a:t>
            </a:r>
          </a:p>
        </p:txBody>
      </p:sp>
    </p:spTree>
    <p:extLst>
      <p:ext uri="{BB962C8B-B14F-4D97-AF65-F5344CB8AC3E}">
        <p14:creationId xmlns:p14="http://schemas.microsoft.com/office/powerpoint/2010/main" val="3856120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ganzflächig)">
    <p:spTree>
      <p:nvGrpSpPr>
        <p:cNvPr id="1" name=""/>
        <p:cNvGrpSpPr/>
        <p:nvPr/>
      </p:nvGrpSpPr>
      <p:grpSpPr>
        <a:xfrm>
          <a:off x="0" y="0"/>
          <a:ext cx="0" cy="0"/>
          <a:chOff x="0" y="0"/>
          <a:chExt cx="0" cy="0"/>
        </a:xfrm>
      </p:grpSpPr>
      <p:sp>
        <p:nvSpPr>
          <p:cNvPr id="6" name="Bildplatzhalter 5"/>
          <p:cNvSpPr>
            <a:spLocks noGrp="1"/>
          </p:cNvSpPr>
          <p:nvPr>
            <p:ph type="pic" sz="quarter" idx="10"/>
          </p:nvPr>
        </p:nvSpPr>
        <p:spPr>
          <a:xfrm>
            <a:off x="0" y="-1"/>
            <a:ext cx="9900000" cy="6858000"/>
          </a:xfrm>
          <a:pattFill prst="wdUpDiag">
            <a:fgClr>
              <a:schemeClr val="accent1"/>
            </a:fgClr>
            <a:bgClr>
              <a:schemeClr val="accent3"/>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de-DE"/>
            </a:lvl1pPr>
          </a:lstStyle>
          <a:p>
            <a:pPr lvl="0"/>
            <a:r>
              <a:rPr lang="de-DE"/>
              <a:t>Bild durch Klicken auf Symbol hinzufügen</a:t>
            </a:r>
            <a:endParaRPr lang="de-DE" dirty="0"/>
          </a:p>
        </p:txBody>
      </p:sp>
      <p:sp>
        <p:nvSpPr>
          <p:cNvPr id="8" name="Text Box 5"/>
          <p:cNvSpPr txBox="1">
            <a:spLocks noChangeArrowheads="1"/>
          </p:cNvSpPr>
          <p:nvPr userDrawn="1"/>
        </p:nvSpPr>
        <p:spPr bwMode="auto">
          <a:xfrm>
            <a:off x="0" y="-891600"/>
            <a:ext cx="9901238" cy="847718"/>
          </a:xfrm>
          <a:prstGeom prst="rect">
            <a:avLst/>
          </a:prstGeom>
          <a:solidFill>
            <a:srgbClr val="F7DC00"/>
          </a:solidFill>
          <a:ln w="2857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4000" tIns="54000" rIns="54000" bIns="54000">
            <a:spAutoFit/>
          </a:bodyPr>
          <a:lstStyle>
            <a:defPPr>
              <a:defRPr lang="de-DE"/>
            </a:defPPr>
            <a:lvl1pPr>
              <a:spcBef>
                <a:spcPts val="0"/>
              </a:spcBef>
              <a:buClrTx/>
              <a:buFontTx/>
              <a:buNone/>
              <a:defRPr sz="1200" b="1" u="none"/>
            </a:lvl1pPr>
          </a:lstStyle>
          <a:p>
            <a:pPr lvl="0" algn="l"/>
            <a:r>
              <a:rPr lang="de-DE" b="1" dirty="0"/>
              <a:t>Hinweis:</a:t>
            </a:r>
          </a:p>
          <a:p>
            <a:pPr lvl="0" algn="l"/>
            <a:r>
              <a:rPr lang="de-DE" b="0" dirty="0"/>
              <a:t>Bei Bedarf kann eine farbige oder transparente </a:t>
            </a:r>
            <a:r>
              <a:rPr lang="de-DE" b="0" dirty="0" err="1"/>
              <a:t>Textbox</a:t>
            </a:r>
            <a:r>
              <a:rPr lang="de-DE" b="0" dirty="0"/>
              <a:t> über den Menüpunkt „Einfügen-Elemente-Standard“ eingefügt werden.</a:t>
            </a:r>
          </a:p>
          <a:p>
            <a:pPr lvl="0" algn="l"/>
            <a:r>
              <a:rPr lang="de-DE" b="0" dirty="0"/>
              <a:t>Sollten Sie eine </a:t>
            </a:r>
            <a:r>
              <a:rPr lang="de-DE" b="0" dirty="0" err="1"/>
              <a:t>Textbox</a:t>
            </a:r>
            <a:r>
              <a:rPr lang="de-DE" b="0" dirty="0"/>
              <a:t> einsetzen, müssen Sie, wenn Sie ein bereits eingefügtes Bild austauschen, anschließend das neue Bild wieder in den Hintergrund stellen.</a:t>
            </a:r>
          </a:p>
        </p:txBody>
      </p:sp>
    </p:spTree>
    <p:extLst>
      <p:ext uri="{BB962C8B-B14F-4D97-AF65-F5344CB8AC3E}">
        <p14:creationId xmlns:p14="http://schemas.microsoft.com/office/powerpoint/2010/main" val="1643964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ild in Bild mit Text">
    <p:spTree>
      <p:nvGrpSpPr>
        <p:cNvPr id="1" name=""/>
        <p:cNvGrpSpPr/>
        <p:nvPr/>
      </p:nvGrpSpPr>
      <p:grpSpPr>
        <a:xfrm>
          <a:off x="0" y="0"/>
          <a:ext cx="0" cy="0"/>
          <a:chOff x="0" y="0"/>
          <a:chExt cx="0" cy="0"/>
        </a:xfrm>
      </p:grpSpPr>
      <p:sp>
        <p:nvSpPr>
          <p:cNvPr id="6" name="Bildplatzhalter 5"/>
          <p:cNvSpPr>
            <a:spLocks noGrp="1"/>
          </p:cNvSpPr>
          <p:nvPr>
            <p:ph type="pic" sz="quarter" idx="10"/>
          </p:nvPr>
        </p:nvSpPr>
        <p:spPr>
          <a:xfrm>
            <a:off x="0" y="-1"/>
            <a:ext cx="9900000" cy="6858000"/>
          </a:xfrm>
          <a:pattFill prst="wdUpDiag">
            <a:fgClr>
              <a:schemeClr val="accent1"/>
            </a:fgClr>
            <a:bgClr>
              <a:schemeClr val="accent3"/>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de-DE"/>
            </a:lvl1pPr>
          </a:lstStyle>
          <a:p>
            <a:pPr lvl="0"/>
            <a:r>
              <a:rPr lang="de-DE"/>
              <a:t>Bild durch Klicken auf Symbol hinzufügen</a:t>
            </a:r>
          </a:p>
        </p:txBody>
      </p:sp>
      <p:sp>
        <p:nvSpPr>
          <p:cNvPr id="8" name="Textplatzhalter 7"/>
          <p:cNvSpPr>
            <a:spLocks noGrp="1"/>
          </p:cNvSpPr>
          <p:nvPr>
            <p:ph type="body" sz="quarter" idx="11"/>
          </p:nvPr>
        </p:nvSpPr>
        <p:spPr>
          <a:xfrm>
            <a:off x="0" y="4554000"/>
            <a:ext cx="9901238" cy="1368000"/>
          </a:xfrm>
          <a:solidFill>
            <a:schemeClr val="accent2"/>
          </a:solidFill>
        </p:spPr>
        <p:txBody>
          <a:bodyPr lIns="198000" tIns="180000" rIns="3600000" bIns="180000" anchor="ctr" anchorCtr="0"/>
          <a:lstStyle>
            <a:lvl1pPr>
              <a:defRPr sz="2000" b="1">
                <a:solidFill>
                  <a:schemeClr val="bg1"/>
                </a:solidFill>
              </a:defRPr>
            </a:lvl1pPr>
            <a:lvl2pPr marL="1588" indent="0">
              <a:buNone/>
              <a:defRPr sz="2000" b="1">
                <a:solidFill>
                  <a:schemeClr val="bg1"/>
                </a:solidFill>
              </a:defRPr>
            </a:lvl2pPr>
            <a:lvl3pPr marL="0" indent="0">
              <a:buNone/>
              <a:defRPr sz="2000" b="1">
                <a:solidFill>
                  <a:schemeClr val="bg1"/>
                </a:solidFill>
              </a:defRPr>
            </a:lvl3pPr>
            <a:lvl4pPr marL="0" indent="0">
              <a:buNone/>
              <a:defRPr sz="2000" b="1">
                <a:solidFill>
                  <a:schemeClr val="bg1"/>
                </a:solidFill>
              </a:defRPr>
            </a:lvl4pPr>
            <a:lvl5pPr marL="1588" indent="0">
              <a:buNone/>
              <a:defRPr sz="2000" b="1">
                <a:solidFill>
                  <a:schemeClr val="bg1"/>
                </a:solidFill>
              </a:defRPr>
            </a:lvl5pPr>
          </a:lstStyle>
          <a:p>
            <a:pPr lvl="0"/>
            <a:r>
              <a:rPr lang="de-DE"/>
              <a:t>Textmasterformat bearbeiten</a:t>
            </a:r>
          </a:p>
        </p:txBody>
      </p:sp>
      <p:sp>
        <p:nvSpPr>
          <p:cNvPr id="11" name="Bildplatzhalter 10"/>
          <p:cNvSpPr>
            <a:spLocks noGrp="1"/>
          </p:cNvSpPr>
          <p:nvPr>
            <p:ph type="pic" sz="quarter" idx="12"/>
          </p:nvPr>
        </p:nvSpPr>
        <p:spPr>
          <a:xfrm>
            <a:off x="6966899" y="4284000"/>
            <a:ext cx="2520531" cy="1908000"/>
          </a:xfrm>
          <a:solidFill>
            <a:schemeClr val="bg2">
              <a:lumMod val="20000"/>
              <a:lumOff val="80000"/>
            </a:schemeClr>
          </a:solidFill>
          <a:ln>
            <a:solidFill>
              <a:schemeClr val="bg1"/>
            </a:solidFill>
          </a:ln>
        </p:spPr>
        <p:txBody>
          <a:bodyPr/>
          <a:lstStyle/>
          <a:p>
            <a:r>
              <a:rPr lang="de-DE"/>
              <a:t>Bild durch Klicken auf Symbol hinzufügen</a:t>
            </a:r>
            <a:endParaRPr lang="de-DE" dirty="0"/>
          </a:p>
        </p:txBody>
      </p:sp>
    </p:spTree>
    <p:extLst>
      <p:ext uri="{BB962C8B-B14F-4D97-AF65-F5344CB8AC3E}">
        <p14:creationId xmlns:p14="http://schemas.microsoft.com/office/powerpoint/2010/main" val="1137334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schlussfolie (Standard)">
    <p:spTree>
      <p:nvGrpSpPr>
        <p:cNvPr id="1" name=""/>
        <p:cNvGrpSpPr/>
        <p:nvPr/>
      </p:nvGrpSpPr>
      <p:grpSpPr>
        <a:xfrm>
          <a:off x="0" y="0"/>
          <a:ext cx="0" cy="0"/>
          <a:chOff x="0" y="0"/>
          <a:chExt cx="0" cy="0"/>
        </a:xfrm>
      </p:grpSpPr>
      <p:grpSp>
        <p:nvGrpSpPr>
          <p:cNvPr id="12" name="Gruppieren 11"/>
          <p:cNvGrpSpPr/>
          <p:nvPr userDrawn="1"/>
        </p:nvGrpSpPr>
        <p:grpSpPr>
          <a:xfrm>
            <a:off x="0" y="687600"/>
            <a:ext cx="9901238" cy="5777121"/>
            <a:chOff x="0" y="687600"/>
            <a:chExt cx="9901238" cy="5777121"/>
          </a:xfrm>
          <a:solidFill>
            <a:schemeClr val="accent2"/>
          </a:solidFill>
        </p:grpSpPr>
        <p:sp>
          <p:nvSpPr>
            <p:cNvPr id="14" name="Rectangle 18"/>
            <p:cNvSpPr>
              <a:spLocks noChangeArrowheads="1"/>
            </p:cNvSpPr>
            <p:nvPr/>
          </p:nvSpPr>
          <p:spPr bwMode="gray">
            <a:xfrm>
              <a:off x="1" y="687600"/>
              <a:ext cx="9901237" cy="5508000"/>
            </a:xfrm>
            <a:prstGeom prst="rect">
              <a:avLst/>
            </a:prstGeom>
            <a:grpFill/>
            <a:ln w="12700">
              <a:noFill/>
              <a:miter lim="800000"/>
              <a:headEnd type="none" w="sm" len="sm"/>
              <a:tailEnd type="none" w="sm" len="sm"/>
            </a:ln>
          </p:spPr>
          <p:txBody>
            <a:bodyPr wrap="none" anchor="ctr"/>
            <a:lstStyle/>
            <a:p>
              <a:pPr algn="ctr" eaLnBrk="0" hangingPunct="0"/>
              <a:endParaRPr lang="en-US" noProof="0"/>
            </a:p>
          </p:txBody>
        </p:sp>
        <p:sp>
          <p:nvSpPr>
            <p:cNvPr id="15" name="Rectangle 18"/>
            <p:cNvSpPr>
              <a:spLocks noChangeArrowheads="1"/>
            </p:cNvSpPr>
            <p:nvPr/>
          </p:nvSpPr>
          <p:spPr bwMode="gray">
            <a:xfrm>
              <a:off x="0" y="6194432"/>
              <a:ext cx="7470356" cy="270289"/>
            </a:xfrm>
            <a:prstGeom prst="rect">
              <a:avLst/>
            </a:prstGeom>
            <a:grpFill/>
            <a:ln w="12700">
              <a:noFill/>
              <a:miter lim="800000"/>
              <a:headEnd type="none" w="sm" len="sm"/>
              <a:tailEnd type="none" w="sm" len="sm"/>
            </a:ln>
          </p:spPr>
          <p:txBody>
            <a:bodyPr wrap="none" anchor="ctr"/>
            <a:lstStyle/>
            <a:p>
              <a:pPr algn="ctr" eaLnBrk="0" hangingPunct="0"/>
              <a:endParaRPr lang="en-US" noProof="0"/>
            </a:p>
          </p:txBody>
        </p:sp>
      </p:grpSp>
      <p:sp>
        <p:nvSpPr>
          <p:cNvPr id="9" name="Textplatzhalter 7"/>
          <p:cNvSpPr>
            <a:spLocks noGrp="1"/>
          </p:cNvSpPr>
          <p:nvPr>
            <p:ph type="body" sz="quarter" idx="11" hasCustomPrompt="1"/>
          </p:nvPr>
        </p:nvSpPr>
        <p:spPr>
          <a:xfrm>
            <a:off x="198000" y="1370797"/>
            <a:ext cx="9504000" cy="863600"/>
          </a:xfrm>
          <a:noFill/>
        </p:spPr>
        <p:txBody>
          <a:bodyPr lIns="0" tIns="0" rIns="0" bIns="0" anchor="t" anchorCtr="0"/>
          <a:lstStyle>
            <a:lvl1pPr algn="l">
              <a:defRPr sz="2400" b="1">
                <a:solidFill>
                  <a:schemeClr val="bg1"/>
                </a:solidFill>
              </a:defRPr>
            </a:lvl1pPr>
            <a:lvl2pPr marL="1588" indent="0">
              <a:buNone/>
              <a:defRPr sz="2000" b="1">
                <a:solidFill>
                  <a:schemeClr val="bg1"/>
                </a:solidFill>
              </a:defRPr>
            </a:lvl2pPr>
            <a:lvl3pPr marL="0" indent="0">
              <a:buNone/>
              <a:defRPr sz="2000" b="1">
                <a:solidFill>
                  <a:schemeClr val="bg1"/>
                </a:solidFill>
              </a:defRPr>
            </a:lvl3pPr>
            <a:lvl4pPr marL="0" indent="0">
              <a:buNone/>
              <a:defRPr sz="2000" b="1">
                <a:solidFill>
                  <a:schemeClr val="bg1"/>
                </a:solidFill>
              </a:defRPr>
            </a:lvl4pPr>
            <a:lvl5pPr marL="1588" indent="0">
              <a:buNone/>
              <a:defRPr sz="2000" b="1">
                <a:solidFill>
                  <a:schemeClr val="bg1"/>
                </a:solidFill>
              </a:defRPr>
            </a:lvl5pPr>
          </a:lstStyle>
          <a:p>
            <a:pPr lvl="0"/>
            <a:r>
              <a:rPr lang="de-DE" dirty="0"/>
              <a:t>Schlussformel durch Klicken bearbeiten</a:t>
            </a:r>
          </a:p>
        </p:txBody>
      </p:sp>
    </p:spTree>
    <p:extLst>
      <p:ext uri="{BB962C8B-B14F-4D97-AF65-F5344CB8AC3E}">
        <p14:creationId xmlns:p14="http://schemas.microsoft.com/office/powerpoint/2010/main" val="1385241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bschlussfolie (Variante 1)">
    <p:spTree>
      <p:nvGrpSpPr>
        <p:cNvPr id="1" name=""/>
        <p:cNvGrpSpPr/>
        <p:nvPr/>
      </p:nvGrpSpPr>
      <p:grpSpPr>
        <a:xfrm>
          <a:off x="0" y="0"/>
          <a:ext cx="0" cy="0"/>
          <a:chOff x="0" y="0"/>
          <a:chExt cx="0" cy="0"/>
        </a:xfrm>
      </p:grpSpPr>
      <p:sp>
        <p:nvSpPr>
          <p:cNvPr id="8" name="Textplatzhalter 7"/>
          <p:cNvSpPr>
            <a:spLocks noGrp="1"/>
          </p:cNvSpPr>
          <p:nvPr>
            <p:ph type="body" sz="quarter" idx="11" hasCustomPrompt="1"/>
          </p:nvPr>
        </p:nvSpPr>
        <p:spPr>
          <a:xfrm>
            <a:off x="0" y="-1"/>
            <a:ext cx="9900000" cy="6858000"/>
          </a:xfrm>
          <a:solidFill>
            <a:schemeClr val="tx1"/>
          </a:solidFill>
        </p:spPr>
        <p:txBody>
          <a:bodyPr lIns="180000" tIns="180000" rIns="180000" bIns="180000" anchor="ctr" anchorCtr="0"/>
          <a:lstStyle>
            <a:lvl1pPr algn="ctr">
              <a:defRPr sz="2400" b="1">
                <a:solidFill>
                  <a:schemeClr val="bg1"/>
                </a:solidFill>
              </a:defRPr>
            </a:lvl1pPr>
            <a:lvl2pPr marL="1588" indent="0">
              <a:buNone/>
              <a:defRPr sz="2000" b="1">
                <a:solidFill>
                  <a:schemeClr val="bg1"/>
                </a:solidFill>
              </a:defRPr>
            </a:lvl2pPr>
            <a:lvl3pPr marL="0" indent="0">
              <a:buNone/>
              <a:defRPr sz="2000" b="1">
                <a:solidFill>
                  <a:schemeClr val="bg1"/>
                </a:solidFill>
              </a:defRPr>
            </a:lvl3pPr>
            <a:lvl4pPr marL="0" indent="0">
              <a:buNone/>
              <a:defRPr sz="2000" b="1">
                <a:solidFill>
                  <a:schemeClr val="bg1"/>
                </a:solidFill>
              </a:defRPr>
            </a:lvl4pPr>
            <a:lvl5pPr marL="1588" indent="0">
              <a:buNone/>
              <a:defRPr sz="2000" b="1">
                <a:solidFill>
                  <a:schemeClr val="bg1"/>
                </a:solidFill>
              </a:defRPr>
            </a:lvl5pPr>
          </a:lstStyle>
          <a:p>
            <a:pPr lvl="0"/>
            <a:r>
              <a:rPr lang="de-DE" dirty="0"/>
              <a:t>Schlussformel durch Klicken bearbeiten</a:t>
            </a:r>
          </a:p>
        </p:txBody>
      </p:sp>
      <p:sp>
        <p:nvSpPr>
          <p:cNvPr id="9" name="Text Box 5"/>
          <p:cNvSpPr txBox="1">
            <a:spLocks noChangeArrowheads="1"/>
          </p:cNvSpPr>
          <p:nvPr userDrawn="1"/>
        </p:nvSpPr>
        <p:spPr bwMode="auto">
          <a:xfrm>
            <a:off x="-6512" y="-510191"/>
            <a:ext cx="9900000" cy="478387"/>
          </a:xfrm>
          <a:prstGeom prst="rect">
            <a:avLst/>
          </a:prstGeom>
          <a:solidFill>
            <a:srgbClr val="F7DC00"/>
          </a:solidFill>
          <a:ln w="2857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4000" tIns="54000" rIns="54000" bIns="54000">
            <a:spAutoFit/>
          </a:bodyPr>
          <a:lstStyle>
            <a:defPPr>
              <a:defRPr lang="de-DE"/>
            </a:defPPr>
            <a:lvl1pPr>
              <a:spcBef>
                <a:spcPts val="0"/>
              </a:spcBef>
              <a:buClrTx/>
              <a:buFontTx/>
              <a:buNone/>
              <a:defRPr sz="1200" b="1" u="none"/>
            </a:lvl1pPr>
          </a:lstStyle>
          <a:p>
            <a:pPr lvl="0" algn="l"/>
            <a:r>
              <a:rPr lang="de-DE" b="1" dirty="0"/>
              <a:t>Hinweis:</a:t>
            </a:r>
          </a:p>
          <a:p>
            <a:pPr lvl="0" algn="l"/>
            <a:r>
              <a:rPr lang="de-DE" b="0" dirty="0"/>
              <a:t>„Vielen Dank für Ihre Aufmerksamkeit“ kann auch durch ein anderes Abschlusszitat oder eine Botschaft ersetzt werden.</a:t>
            </a:r>
          </a:p>
        </p:txBody>
      </p:sp>
    </p:spTree>
    <p:extLst>
      <p:ext uri="{BB962C8B-B14F-4D97-AF65-F5344CB8AC3E}">
        <p14:creationId xmlns:p14="http://schemas.microsoft.com/office/powerpoint/2010/main" val="265985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bschlussfolie (Variante 2)">
    <p:spTree>
      <p:nvGrpSpPr>
        <p:cNvPr id="1" name=""/>
        <p:cNvGrpSpPr/>
        <p:nvPr/>
      </p:nvGrpSpPr>
      <p:grpSpPr>
        <a:xfrm>
          <a:off x="0" y="0"/>
          <a:ext cx="0" cy="0"/>
          <a:chOff x="0" y="0"/>
          <a:chExt cx="0" cy="0"/>
        </a:xfrm>
      </p:grpSpPr>
      <p:sp>
        <p:nvSpPr>
          <p:cNvPr id="8" name="Textplatzhalter 7"/>
          <p:cNvSpPr>
            <a:spLocks noGrp="1"/>
          </p:cNvSpPr>
          <p:nvPr>
            <p:ph type="body" sz="quarter" idx="11" hasCustomPrompt="1"/>
          </p:nvPr>
        </p:nvSpPr>
        <p:spPr>
          <a:xfrm>
            <a:off x="0" y="-1"/>
            <a:ext cx="9900000" cy="6858000"/>
          </a:xfrm>
          <a:noFill/>
        </p:spPr>
        <p:txBody>
          <a:bodyPr lIns="180000" tIns="180000" rIns="180000" bIns="180000" anchor="ctr" anchorCtr="0"/>
          <a:lstStyle>
            <a:lvl1pPr algn="ctr">
              <a:defRPr sz="2400" b="1">
                <a:solidFill>
                  <a:schemeClr val="tx1"/>
                </a:solidFill>
              </a:defRPr>
            </a:lvl1pPr>
            <a:lvl2pPr marL="1588" indent="0">
              <a:buNone/>
              <a:defRPr sz="2000" b="1">
                <a:solidFill>
                  <a:schemeClr val="bg1"/>
                </a:solidFill>
              </a:defRPr>
            </a:lvl2pPr>
            <a:lvl3pPr marL="0" indent="0">
              <a:buNone/>
              <a:defRPr sz="2000" b="1">
                <a:solidFill>
                  <a:schemeClr val="bg1"/>
                </a:solidFill>
              </a:defRPr>
            </a:lvl3pPr>
            <a:lvl4pPr marL="0" indent="0">
              <a:buNone/>
              <a:defRPr sz="2000" b="1">
                <a:solidFill>
                  <a:schemeClr val="bg1"/>
                </a:solidFill>
              </a:defRPr>
            </a:lvl4pPr>
            <a:lvl5pPr marL="1588" indent="0">
              <a:buNone/>
              <a:defRPr sz="2000" b="1">
                <a:solidFill>
                  <a:schemeClr val="bg1"/>
                </a:solidFill>
              </a:defRPr>
            </a:lvl5pPr>
          </a:lstStyle>
          <a:p>
            <a:pPr lvl="0"/>
            <a:r>
              <a:rPr lang="de-DE" dirty="0"/>
              <a:t>Schlussformel durch Klicken bearbeiten</a:t>
            </a:r>
          </a:p>
        </p:txBody>
      </p:sp>
      <p:sp>
        <p:nvSpPr>
          <p:cNvPr id="9" name="Text Box 5"/>
          <p:cNvSpPr txBox="1">
            <a:spLocks noChangeArrowheads="1"/>
          </p:cNvSpPr>
          <p:nvPr userDrawn="1"/>
        </p:nvSpPr>
        <p:spPr bwMode="auto">
          <a:xfrm>
            <a:off x="-6512" y="-510191"/>
            <a:ext cx="9900000" cy="478387"/>
          </a:xfrm>
          <a:prstGeom prst="rect">
            <a:avLst/>
          </a:prstGeom>
          <a:solidFill>
            <a:srgbClr val="F7DC00"/>
          </a:solidFill>
          <a:ln w="2857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4000" tIns="54000" rIns="54000" bIns="54000">
            <a:spAutoFit/>
          </a:bodyPr>
          <a:lstStyle>
            <a:defPPr>
              <a:defRPr lang="de-DE"/>
            </a:defPPr>
            <a:lvl1pPr>
              <a:spcBef>
                <a:spcPts val="0"/>
              </a:spcBef>
              <a:buClrTx/>
              <a:buFontTx/>
              <a:buNone/>
              <a:defRPr sz="1200" b="1" u="none"/>
            </a:lvl1pPr>
          </a:lstStyle>
          <a:p>
            <a:pPr lvl="0" algn="l"/>
            <a:r>
              <a:rPr lang="de-DE" b="1" dirty="0"/>
              <a:t>Hinweis:</a:t>
            </a:r>
          </a:p>
          <a:p>
            <a:pPr lvl="0" algn="l"/>
            <a:r>
              <a:rPr lang="de-DE" b="0" dirty="0"/>
              <a:t>„Vielen Dank für Ihre Aufmerksamkeit“ kann auch durch ein anderes Abschlusszitat oder eine Botschaft ersetzt werden.</a:t>
            </a:r>
          </a:p>
        </p:txBody>
      </p:sp>
    </p:spTree>
    <p:extLst>
      <p:ext uri="{BB962C8B-B14F-4D97-AF65-F5344CB8AC3E}">
        <p14:creationId xmlns:p14="http://schemas.microsoft.com/office/powerpoint/2010/main" val="3386493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bschlussfolie (Variante 3)">
    <p:spTree>
      <p:nvGrpSpPr>
        <p:cNvPr id="1" name=""/>
        <p:cNvGrpSpPr/>
        <p:nvPr/>
      </p:nvGrpSpPr>
      <p:grpSpPr>
        <a:xfrm>
          <a:off x="0" y="0"/>
          <a:ext cx="0" cy="0"/>
          <a:chOff x="0" y="0"/>
          <a:chExt cx="0" cy="0"/>
        </a:xfrm>
      </p:grpSpPr>
      <p:grpSp>
        <p:nvGrpSpPr>
          <p:cNvPr id="2" name="Gruppieren 1"/>
          <p:cNvGrpSpPr/>
          <p:nvPr userDrawn="1"/>
        </p:nvGrpSpPr>
        <p:grpSpPr>
          <a:xfrm>
            <a:off x="0" y="4287940"/>
            <a:ext cx="9901238" cy="2176782"/>
            <a:chOff x="0" y="4287940"/>
            <a:chExt cx="9901238" cy="2176782"/>
          </a:xfrm>
          <a:solidFill>
            <a:schemeClr val="accent2"/>
          </a:solidFill>
        </p:grpSpPr>
        <p:sp>
          <p:nvSpPr>
            <p:cNvPr id="9" name="Rectangle 18"/>
            <p:cNvSpPr>
              <a:spLocks noChangeArrowheads="1"/>
            </p:cNvSpPr>
            <p:nvPr/>
          </p:nvSpPr>
          <p:spPr bwMode="gray">
            <a:xfrm>
              <a:off x="1" y="4287940"/>
              <a:ext cx="9901237" cy="1908000"/>
            </a:xfrm>
            <a:prstGeom prst="rect">
              <a:avLst/>
            </a:prstGeom>
            <a:grpFill/>
            <a:ln w="12700">
              <a:noFill/>
              <a:miter lim="800000"/>
              <a:headEnd type="none" w="sm" len="sm"/>
              <a:tailEnd type="none" w="sm" len="sm"/>
            </a:ln>
          </p:spPr>
          <p:txBody>
            <a:bodyPr wrap="none" anchor="ctr"/>
            <a:lstStyle/>
            <a:p>
              <a:pPr algn="ctr" eaLnBrk="0" hangingPunct="0"/>
              <a:endParaRPr lang="en-US" noProof="0"/>
            </a:p>
          </p:txBody>
        </p:sp>
        <p:sp>
          <p:nvSpPr>
            <p:cNvPr id="10" name="Rectangle 18"/>
            <p:cNvSpPr>
              <a:spLocks noChangeArrowheads="1"/>
            </p:cNvSpPr>
            <p:nvPr/>
          </p:nvSpPr>
          <p:spPr bwMode="gray">
            <a:xfrm>
              <a:off x="0" y="6194433"/>
              <a:ext cx="7470356" cy="270289"/>
            </a:xfrm>
            <a:prstGeom prst="rect">
              <a:avLst/>
            </a:prstGeom>
            <a:grpFill/>
            <a:ln w="12700">
              <a:noFill/>
              <a:miter lim="800000"/>
              <a:headEnd type="none" w="sm" len="sm"/>
              <a:tailEnd type="none" w="sm" len="sm"/>
            </a:ln>
          </p:spPr>
          <p:txBody>
            <a:bodyPr wrap="none" anchor="ctr"/>
            <a:lstStyle/>
            <a:p>
              <a:pPr algn="ctr" eaLnBrk="0" hangingPunct="0"/>
              <a:endParaRPr lang="en-US" noProof="0"/>
            </a:p>
          </p:txBody>
        </p:sp>
      </p:grpSp>
      <p:sp>
        <p:nvSpPr>
          <p:cNvPr id="3" name="Bildplatzhalter 2"/>
          <p:cNvSpPr>
            <a:spLocks noGrp="1"/>
          </p:cNvSpPr>
          <p:nvPr>
            <p:ph type="pic" sz="quarter" idx="10"/>
          </p:nvPr>
        </p:nvSpPr>
        <p:spPr>
          <a:xfrm>
            <a:off x="0" y="692600"/>
            <a:ext cx="9901238" cy="3600000"/>
          </a:xfrm>
          <a:pattFill prst="wdUpDiag">
            <a:fgClr>
              <a:schemeClr val="accent1"/>
            </a:fgClr>
            <a:bgClr>
              <a:schemeClr val="accent3"/>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de-DE"/>
            </a:lvl1pPr>
          </a:lstStyle>
          <a:p>
            <a:pPr lvl="0"/>
            <a:r>
              <a:rPr lang="de-DE"/>
              <a:t>Bild durch Klicken auf Symbol hinzufügen</a:t>
            </a:r>
          </a:p>
        </p:txBody>
      </p:sp>
      <p:sp>
        <p:nvSpPr>
          <p:cNvPr id="13" name="Textplatzhalter 7"/>
          <p:cNvSpPr>
            <a:spLocks noGrp="1"/>
          </p:cNvSpPr>
          <p:nvPr>
            <p:ph type="body" sz="quarter" idx="11" hasCustomPrompt="1"/>
          </p:nvPr>
        </p:nvSpPr>
        <p:spPr>
          <a:xfrm>
            <a:off x="199929" y="4481796"/>
            <a:ext cx="9501380" cy="863600"/>
          </a:xfrm>
          <a:noFill/>
        </p:spPr>
        <p:txBody>
          <a:bodyPr lIns="0" tIns="0" rIns="0" bIns="0" anchor="t" anchorCtr="0"/>
          <a:lstStyle>
            <a:lvl1pPr algn="l">
              <a:defRPr sz="2400" b="1">
                <a:solidFill>
                  <a:schemeClr val="bg1"/>
                </a:solidFill>
              </a:defRPr>
            </a:lvl1pPr>
            <a:lvl2pPr marL="1588" indent="0">
              <a:buNone/>
              <a:defRPr sz="2000" b="1">
                <a:solidFill>
                  <a:schemeClr val="bg1"/>
                </a:solidFill>
              </a:defRPr>
            </a:lvl2pPr>
            <a:lvl3pPr marL="0" indent="0">
              <a:buNone/>
              <a:defRPr sz="2000" b="1">
                <a:solidFill>
                  <a:schemeClr val="bg1"/>
                </a:solidFill>
              </a:defRPr>
            </a:lvl3pPr>
            <a:lvl4pPr marL="0" indent="0">
              <a:buNone/>
              <a:defRPr sz="2000" b="1">
                <a:solidFill>
                  <a:schemeClr val="bg1"/>
                </a:solidFill>
              </a:defRPr>
            </a:lvl4pPr>
            <a:lvl5pPr marL="1588" indent="0">
              <a:buNone/>
              <a:defRPr sz="2000" b="1">
                <a:solidFill>
                  <a:schemeClr val="bg1"/>
                </a:solidFill>
              </a:defRPr>
            </a:lvl5pPr>
          </a:lstStyle>
          <a:p>
            <a:pPr lvl="0"/>
            <a:r>
              <a:rPr lang="de-DE" dirty="0"/>
              <a:t>Schlussformel durch Klicken bearbeiten</a:t>
            </a:r>
          </a:p>
        </p:txBody>
      </p:sp>
    </p:spTree>
    <p:extLst>
      <p:ext uri="{BB962C8B-B14F-4D97-AF65-F5344CB8AC3E}">
        <p14:creationId xmlns:p14="http://schemas.microsoft.com/office/powerpoint/2010/main" val="4080961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Abschlussfolie (Variante 3)">
    <p:spTree>
      <p:nvGrpSpPr>
        <p:cNvPr id="1" name=""/>
        <p:cNvGrpSpPr/>
        <p:nvPr/>
      </p:nvGrpSpPr>
      <p:grpSpPr>
        <a:xfrm>
          <a:off x="0" y="0"/>
          <a:ext cx="0" cy="0"/>
          <a:chOff x="0" y="0"/>
          <a:chExt cx="0" cy="0"/>
        </a:xfrm>
      </p:grpSpPr>
      <p:grpSp>
        <p:nvGrpSpPr>
          <p:cNvPr id="2" name="Gruppieren 1"/>
          <p:cNvGrpSpPr/>
          <p:nvPr userDrawn="1"/>
        </p:nvGrpSpPr>
        <p:grpSpPr>
          <a:xfrm>
            <a:off x="0" y="4287940"/>
            <a:ext cx="9901238" cy="2176782"/>
            <a:chOff x="0" y="4287940"/>
            <a:chExt cx="9901238" cy="2176782"/>
          </a:xfrm>
          <a:solidFill>
            <a:schemeClr val="accent2"/>
          </a:solidFill>
        </p:grpSpPr>
        <p:sp>
          <p:nvSpPr>
            <p:cNvPr id="9" name="Rectangle 18"/>
            <p:cNvSpPr>
              <a:spLocks noChangeArrowheads="1"/>
            </p:cNvSpPr>
            <p:nvPr/>
          </p:nvSpPr>
          <p:spPr bwMode="gray">
            <a:xfrm>
              <a:off x="1" y="4287940"/>
              <a:ext cx="9901237" cy="1908000"/>
            </a:xfrm>
            <a:prstGeom prst="rect">
              <a:avLst/>
            </a:prstGeom>
            <a:grpFill/>
            <a:ln w="12700">
              <a:noFill/>
              <a:miter lim="800000"/>
              <a:headEnd type="none" w="sm" len="sm"/>
              <a:tailEnd type="none" w="sm" len="sm"/>
            </a:ln>
          </p:spPr>
          <p:txBody>
            <a:bodyPr wrap="none" anchor="ctr"/>
            <a:lstStyle/>
            <a:p>
              <a:pPr algn="ctr" eaLnBrk="0" hangingPunct="0"/>
              <a:endParaRPr lang="en-US" noProof="0"/>
            </a:p>
          </p:txBody>
        </p:sp>
        <p:sp>
          <p:nvSpPr>
            <p:cNvPr id="10" name="Rectangle 18"/>
            <p:cNvSpPr>
              <a:spLocks noChangeArrowheads="1"/>
            </p:cNvSpPr>
            <p:nvPr/>
          </p:nvSpPr>
          <p:spPr bwMode="gray">
            <a:xfrm>
              <a:off x="0" y="6194433"/>
              <a:ext cx="7470356" cy="270289"/>
            </a:xfrm>
            <a:prstGeom prst="rect">
              <a:avLst/>
            </a:prstGeom>
            <a:grpFill/>
            <a:ln w="12700">
              <a:noFill/>
              <a:miter lim="800000"/>
              <a:headEnd type="none" w="sm" len="sm"/>
              <a:tailEnd type="none" w="sm" len="sm"/>
            </a:ln>
          </p:spPr>
          <p:txBody>
            <a:bodyPr wrap="none" anchor="ctr"/>
            <a:lstStyle/>
            <a:p>
              <a:pPr algn="ctr" eaLnBrk="0" hangingPunct="0"/>
              <a:endParaRPr lang="en-US" noProof="0"/>
            </a:p>
          </p:txBody>
        </p:sp>
      </p:grpSp>
      <p:sp>
        <p:nvSpPr>
          <p:cNvPr id="3" name="Bildplatzhalter 2"/>
          <p:cNvSpPr>
            <a:spLocks noGrp="1"/>
          </p:cNvSpPr>
          <p:nvPr>
            <p:ph type="pic" sz="quarter" idx="10"/>
          </p:nvPr>
        </p:nvSpPr>
        <p:spPr>
          <a:xfrm>
            <a:off x="0" y="692600"/>
            <a:ext cx="9901238" cy="3600000"/>
          </a:xfrm>
          <a:pattFill prst="wdUpDiag">
            <a:fgClr>
              <a:schemeClr val="accent1"/>
            </a:fgClr>
            <a:bgClr>
              <a:schemeClr val="accent3"/>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de-DE"/>
            </a:lvl1pPr>
          </a:lstStyle>
          <a:p>
            <a:pPr lvl="0"/>
            <a:r>
              <a:rPr lang="de-DE"/>
              <a:t>Bild durch Klicken auf Symbol hinzufügen</a:t>
            </a:r>
          </a:p>
        </p:txBody>
      </p:sp>
      <p:sp>
        <p:nvSpPr>
          <p:cNvPr id="13" name="Textplatzhalter 7"/>
          <p:cNvSpPr>
            <a:spLocks noGrp="1"/>
          </p:cNvSpPr>
          <p:nvPr>
            <p:ph type="body" sz="quarter" idx="11" hasCustomPrompt="1"/>
          </p:nvPr>
        </p:nvSpPr>
        <p:spPr>
          <a:xfrm>
            <a:off x="199929" y="4481796"/>
            <a:ext cx="9501380" cy="863600"/>
          </a:xfrm>
          <a:noFill/>
        </p:spPr>
        <p:txBody>
          <a:bodyPr lIns="0" tIns="0" rIns="0" bIns="0" anchor="t" anchorCtr="0"/>
          <a:lstStyle>
            <a:lvl1pPr algn="l">
              <a:defRPr sz="2400" b="1">
                <a:solidFill>
                  <a:schemeClr val="bg1"/>
                </a:solidFill>
              </a:defRPr>
            </a:lvl1pPr>
            <a:lvl2pPr marL="1588" indent="0">
              <a:buNone/>
              <a:defRPr sz="2000" b="1">
                <a:solidFill>
                  <a:schemeClr val="bg1"/>
                </a:solidFill>
              </a:defRPr>
            </a:lvl2pPr>
            <a:lvl3pPr marL="0" indent="0">
              <a:buNone/>
              <a:defRPr sz="2000" b="1">
                <a:solidFill>
                  <a:schemeClr val="bg1"/>
                </a:solidFill>
              </a:defRPr>
            </a:lvl3pPr>
            <a:lvl4pPr marL="0" indent="0">
              <a:buNone/>
              <a:defRPr sz="2000" b="1">
                <a:solidFill>
                  <a:schemeClr val="bg1"/>
                </a:solidFill>
              </a:defRPr>
            </a:lvl4pPr>
            <a:lvl5pPr marL="1588" indent="0">
              <a:buNone/>
              <a:defRPr sz="2000" b="1">
                <a:solidFill>
                  <a:schemeClr val="bg1"/>
                </a:solidFill>
              </a:defRPr>
            </a:lvl5pPr>
          </a:lstStyle>
          <a:p>
            <a:pPr lvl="0"/>
            <a:r>
              <a:rPr lang="de-DE" dirty="0"/>
              <a:t>Schlussformel durch Klicken bearbeiten</a:t>
            </a:r>
          </a:p>
        </p:txBody>
      </p:sp>
      <p:pic>
        <p:nvPicPr>
          <p:cNvPr id="7" name="Bildplatzhalter 3"/>
          <p:cNvPicPr>
            <a:picLocks noChangeAspect="1"/>
          </p:cNvPicPr>
          <p:nvPr userDrawn="1"/>
        </p:nvPicPr>
        <p:blipFill>
          <a:blip r:embed="rId2">
            <a:extLst>
              <a:ext uri="{28A0092B-C50C-407E-A947-70E740481C1C}">
                <a14:useLocalDpi xmlns:a14="http://schemas.microsoft.com/office/drawing/2010/main" val="0"/>
              </a:ext>
            </a:extLst>
          </a:blip>
          <a:srcRect l="7440" r="7440"/>
          <a:stretch>
            <a:fillRect/>
          </a:stretch>
        </p:blipFill>
        <p:spPr bwMode="auto">
          <a:xfrm>
            <a:off x="0" y="708203"/>
            <a:ext cx="9901238"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6836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bschlussfolie (Variante 4)">
    <p:spTree>
      <p:nvGrpSpPr>
        <p:cNvPr id="1" name=""/>
        <p:cNvGrpSpPr/>
        <p:nvPr/>
      </p:nvGrpSpPr>
      <p:grpSpPr>
        <a:xfrm>
          <a:off x="0" y="0"/>
          <a:ext cx="0" cy="0"/>
          <a:chOff x="0" y="0"/>
          <a:chExt cx="0" cy="0"/>
        </a:xfrm>
      </p:grpSpPr>
      <p:grpSp>
        <p:nvGrpSpPr>
          <p:cNvPr id="8" name="Gruppieren 7"/>
          <p:cNvGrpSpPr/>
          <p:nvPr userDrawn="1"/>
        </p:nvGrpSpPr>
        <p:grpSpPr>
          <a:xfrm>
            <a:off x="0" y="3209885"/>
            <a:ext cx="9901238" cy="3254836"/>
            <a:chOff x="-1" y="3009120"/>
            <a:chExt cx="9906001" cy="3251357"/>
          </a:xfrm>
          <a:solidFill>
            <a:schemeClr val="accent2"/>
          </a:solidFill>
        </p:grpSpPr>
        <p:sp>
          <p:nvSpPr>
            <p:cNvPr id="9" name="Rectangle 18"/>
            <p:cNvSpPr>
              <a:spLocks noChangeArrowheads="1"/>
            </p:cNvSpPr>
            <p:nvPr/>
          </p:nvSpPr>
          <p:spPr bwMode="gray">
            <a:xfrm>
              <a:off x="0" y="3009120"/>
              <a:ext cx="9906000" cy="2982862"/>
            </a:xfrm>
            <a:prstGeom prst="rect">
              <a:avLst/>
            </a:prstGeom>
            <a:grpFill/>
            <a:ln w="12700">
              <a:noFill/>
              <a:miter lim="800000"/>
              <a:headEnd type="none" w="sm" len="sm"/>
              <a:tailEnd type="none" w="sm" len="sm"/>
            </a:ln>
          </p:spPr>
          <p:txBody>
            <a:bodyPr wrap="none" anchor="ctr"/>
            <a:lstStyle/>
            <a:p>
              <a:pPr algn="ctr" eaLnBrk="0" hangingPunct="0"/>
              <a:endParaRPr lang="en-US" noProof="0"/>
            </a:p>
          </p:txBody>
        </p:sp>
        <p:sp>
          <p:nvSpPr>
            <p:cNvPr id="10" name="Rectangle 18"/>
            <p:cNvSpPr>
              <a:spLocks noChangeArrowheads="1"/>
            </p:cNvSpPr>
            <p:nvPr/>
          </p:nvSpPr>
          <p:spPr bwMode="gray">
            <a:xfrm>
              <a:off x="-1" y="5990477"/>
              <a:ext cx="7473950" cy="270000"/>
            </a:xfrm>
            <a:prstGeom prst="rect">
              <a:avLst/>
            </a:prstGeom>
            <a:grpFill/>
            <a:ln w="12700">
              <a:noFill/>
              <a:miter lim="800000"/>
              <a:headEnd type="none" w="sm" len="sm"/>
              <a:tailEnd type="none" w="sm" len="sm"/>
            </a:ln>
          </p:spPr>
          <p:txBody>
            <a:bodyPr wrap="none" anchor="ctr"/>
            <a:lstStyle/>
            <a:p>
              <a:pPr algn="ctr" eaLnBrk="0" hangingPunct="0"/>
              <a:endParaRPr lang="en-US" noProof="0"/>
            </a:p>
          </p:txBody>
        </p:sp>
      </p:grpSp>
      <p:sp>
        <p:nvSpPr>
          <p:cNvPr id="13" name="Bildplatzhalter 2"/>
          <p:cNvSpPr>
            <a:spLocks noGrp="1"/>
          </p:cNvSpPr>
          <p:nvPr>
            <p:ph type="pic" sz="quarter" idx="10"/>
          </p:nvPr>
        </p:nvSpPr>
        <p:spPr>
          <a:xfrm>
            <a:off x="0" y="692601"/>
            <a:ext cx="9901238" cy="2520862"/>
          </a:xfrm>
          <a:pattFill prst="wdUpDiag">
            <a:fgClr>
              <a:schemeClr val="accent1"/>
            </a:fgClr>
            <a:bgClr>
              <a:schemeClr val="accent3"/>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de-DE"/>
            </a:lvl1pPr>
          </a:lstStyle>
          <a:p>
            <a:pPr lvl="0"/>
            <a:r>
              <a:rPr lang="de-DE"/>
              <a:t>Bild durch Klicken auf Symbol hinzufügen</a:t>
            </a:r>
          </a:p>
        </p:txBody>
      </p:sp>
      <p:sp>
        <p:nvSpPr>
          <p:cNvPr id="15" name="Text Box 5"/>
          <p:cNvSpPr txBox="1">
            <a:spLocks noChangeArrowheads="1"/>
          </p:cNvSpPr>
          <p:nvPr userDrawn="1"/>
        </p:nvSpPr>
        <p:spPr bwMode="auto">
          <a:xfrm>
            <a:off x="-6512" y="-510191"/>
            <a:ext cx="9900000" cy="478387"/>
          </a:xfrm>
          <a:prstGeom prst="rect">
            <a:avLst/>
          </a:prstGeom>
          <a:solidFill>
            <a:srgbClr val="F7DC00"/>
          </a:solidFill>
          <a:ln w="2857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4000" tIns="54000" rIns="54000" bIns="54000">
            <a:spAutoFit/>
          </a:bodyPr>
          <a:lstStyle>
            <a:defPPr>
              <a:defRPr lang="de-DE"/>
            </a:defPPr>
            <a:lvl1pPr lvl="0" algn="l">
              <a:spcBef>
                <a:spcPts val="0"/>
              </a:spcBef>
              <a:buClrTx/>
              <a:buFontTx/>
              <a:buNone/>
              <a:defRPr sz="1200" b="1" u="none"/>
            </a:lvl1pPr>
          </a:lstStyle>
          <a:p>
            <a:pPr lvl="0"/>
            <a:r>
              <a:rPr lang="de-DE" b="1" dirty="0"/>
              <a:t>Hinweis:</a:t>
            </a:r>
          </a:p>
          <a:p>
            <a:pPr lvl="0"/>
            <a:r>
              <a:rPr lang="de-DE" b="0" dirty="0"/>
              <a:t>„Vielen Dank für Ihre Aufmerksamkeit“ kann auch durch ein anderes Abschlusszitat oder eine Botschaft ersetzt werden.</a:t>
            </a:r>
          </a:p>
        </p:txBody>
      </p:sp>
      <p:sp>
        <p:nvSpPr>
          <p:cNvPr id="14" name="Textplatzhalter 7"/>
          <p:cNvSpPr>
            <a:spLocks noGrp="1"/>
          </p:cNvSpPr>
          <p:nvPr>
            <p:ph type="body" sz="quarter" idx="11" hasCustomPrompt="1"/>
          </p:nvPr>
        </p:nvSpPr>
        <p:spPr>
          <a:xfrm>
            <a:off x="199929" y="3402000"/>
            <a:ext cx="9501380" cy="863600"/>
          </a:xfrm>
          <a:noFill/>
        </p:spPr>
        <p:txBody>
          <a:bodyPr lIns="0" tIns="0" rIns="0" bIns="0" anchor="t" anchorCtr="0"/>
          <a:lstStyle>
            <a:lvl1pPr algn="l">
              <a:defRPr sz="2400" b="1">
                <a:solidFill>
                  <a:schemeClr val="bg1"/>
                </a:solidFill>
              </a:defRPr>
            </a:lvl1pPr>
            <a:lvl2pPr marL="1588" indent="0">
              <a:buNone/>
              <a:defRPr sz="2000" b="1">
                <a:solidFill>
                  <a:schemeClr val="bg1"/>
                </a:solidFill>
              </a:defRPr>
            </a:lvl2pPr>
            <a:lvl3pPr marL="0" indent="0">
              <a:buNone/>
              <a:defRPr sz="2000" b="1">
                <a:solidFill>
                  <a:schemeClr val="bg1"/>
                </a:solidFill>
              </a:defRPr>
            </a:lvl3pPr>
            <a:lvl4pPr marL="0" indent="0">
              <a:buNone/>
              <a:defRPr sz="2000" b="1">
                <a:solidFill>
                  <a:schemeClr val="bg1"/>
                </a:solidFill>
              </a:defRPr>
            </a:lvl4pPr>
            <a:lvl5pPr marL="1588" indent="0">
              <a:buNone/>
              <a:defRPr sz="2000" b="1">
                <a:solidFill>
                  <a:schemeClr val="bg1"/>
                </a:solidFill>
              </a:defRPr>
            </a:lvl5pPr>
          </a:lstStyle>
          <a:p>
            <a:pPr lvl="0"/>
            <a:r>
              <a:rPr lang="de-DE" dirty="0"/>
              <a:t>Schlussformel durch Klicken bearbeiten</a:t>
            </a:r>
          </a:p>
        </p:txBody>
      </p:sp>
    </p:spTree>
    <p:extLst>
      <p:ext uri="{BB962C8B-B14F-4D97-AF65-F5344CB8AC3E}">
        <p14:creationId xmlns:p14="http://schemas.microsoft.com/office/powerpoint/2010/main" val="1735446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bschlussfolie (Variante 5)">
    <p:spTree>
      <p:nvGrpSpPr>
        <p:cNvPr id="1" name=""/>
        <p:cNvGrpSpPr/>
        <p:nvPr/>
      </p:nvGrpSpPr>
      <p:grpSpPr>
        <a:xfrm>
          <a:off x="0" y="0"/>
          <a:ext cx="0" cy="0"/>
          <a:chOff x="0" y="0"/>
          <a:chExt cx="0" cy="0"/>
        </a:xfrm>
      </p:grpSpPr>
      <p:sp>
        <p:nvSpPr>
          <p:cNvPr id="14" name="Bildplatzhalter 3"/>
          <p:cNvSpPr>
            <a:spLocks noGrp="1"/>
          </p:cNvSpPr>
          <p:nvPr>
            <p:ph type="pic" sz="quarter" idx="10"/>
          </p:nvPr>
        </p:nvSpPr>
        <p:spPr bwMode="auto">
          <a:xfrm>
            <a:off x="-1" y="692600"/>
            <a:ext cx="9901238" cy="3600000"/>
          </a:xfrm>
          <a:custGeom>
            <a:avLst/>
            <a:gdLst>
              <a:gd name="connsiteX0" fmla="*/ 0 w 9901238"/>
              <a:gd name="connsiteY0" fmla="*/ 0 h 3600000"/>
              <a:gd name="connsiteX1" fmla="*/ 9901238 w 9901238"/>
              <a:gd name="connsiteY1" fmla="*/ 0 h 3600000"/>
              <a:gd name="connsiteX2" fmla="*/ 9901238 w 9901238"/>
              <a:gd name="connsiteY2" fmla="*/ 3600000 h 3600000"/>
              <a:gd name="connsiteX3" fmla="*/ 0 w 9901238"/>
              <a:gd name="connsiteY3" fmla="*/ 3600000 h 3600000"/>
              <a:gd name="connsiteX4" fmla="*/ 0 w 9901238"/>
              <a:gd name="connsiteY4" fmla="*/ 0 h 3600000"/>
              <a:gd name="connsiteX0" fmla="*/ 0 w 9901238"/>
              <a:gd name="connsiteY0" fmla="*/ 0 h 3600000"/>
              <a:gd name="connsiteX1" fmla="*/ 9901238 w 9901238"/>
              <a:gd name="connsiteY1" fmla="*/ 0 h 3600000"/>
              <a:gd name="connsiteX2" fmla="*/ 9901238 w 9901238"/>
              <a:gd name="connsiteY2" fmla="*/ 3600000 h 3600000"/>
              <a:gd name="connsiteX3" fmla="*/ 7467601 w 9901238"/>
              <a:gd name="connsiteY3" fmla="*/ 3596371 h 3600000"/>
              <a:gd name="connsiteX4" fmla="*/ 0 w 9901238"/>
              <a:gd name="connsiteY4" fmla="*/ 3600000 h 3600000"/>
              <a:gd name="connsiteX5" fmla="*/ 0 w 9901238"/>
              <a:gd name="connsiteY5" fmla="*/ 0 h 3600000"/>
              <a:gd name="connsiteX0" fmla="*/ 0 w 9901238"/>
              <a:gd name="connsiteY0" fmla="*/ 0 h 3600000"/>
              <a:gd name="connsiteX1" fmla="*/ 9901238 w 9901238"/>
              <a:gd name="connsiteY1" fmla="*/ 0 h 3600000"/>
              <a:gd name="connsiteX2" fmla="*/ 9901238 w 9901238"/>
              <a:gd name="connsiteY2" fmla="*/ 3600000 h 3600000"/>
              <a:gd name="connsiteX3" fmla="*/ 7852230 w 9901238"/>
              <a:gd name="connsiteY3" fmla="*/ 3596371 h 3600000"/>
              <a:gd name="connsiteX4" fmla="*/ 7467601 w 9901238"/>
              <a:gd name="connsiteY4" fmla="*/ 3596371 h 3600000"/>
              <a:gd name="connsiteX5" fmla="*/ 0 w 9901238"/>
              <a:gd name="connsiteY5" fmla="*/ 3600000 h 3600000"/>
              <a:gd name="connsiteX6" fmla="*/ 0 w 9901238"/>
              <a:gd name="connsiteY6" fmla="*/ 0 h 3600000"/>
              <a:gd name="connsiteX0" fmla="*/ 0 w 9901238"/>
              <a:gd name="connsiteY0" fmla="*/ 0 h 3600000"/>
              <a:gd name="connsiteX1" fmla="*/ 9901238 w 9901238"/>
              <a:gd name="connsiteY1" fmla="*/ 0 h 3600000"/>
              <a:gd name="connsiteX2" fmla="*/ 9901238 w 9901238"/>
              <a:gd name="connsiteY2" fmla="*/ 3600000 h 3600000"/>
              <a:gd name="connsiteX3" fmla="*/ 7453087 w 9901238"/>
              <a:gd name="connsiteY3" fmla="*/ 3335114 h 3600000"/>
              <a:gd name="connsiteX4" fmla="*/ 7467601 w 9901238"/>
              <a:gd name="connsiteY4" fmla="*/ 3596371 h 3600000"/>
              <a:gd name="connsiteX5" fmla="*/ 0 w 9901238"/>
              <a:gd name="connsiteY5" fmla="*/ 3600000 h 3600000"/>
              <a:gd name="connsiteX6" fmla="*/ 0 w 9901238"/>
              <a:gd name="connsiteY6" fmla="*/ 0 h 3600000"/>
              <a:gd name="connsiteX0" fmla="*/ 0 w 9901238"/>
              <a:gd name="connsiteY0" fmla="*/ 0 h 3600000"/>
              <a:gd name="connsiteX1" fmla="*/ 9901238 w 9901238"/>
              <a:gd name="connsiteY1" fmla="*/ 0 h 3600000"/>
              <a:gd name="connsiteX2" fmla="*/ 9901238 w 9901238"/>
              <a:gd name="connsiteY2" fmla="*/ 3600000 h 3600000"/>
              <a:gd name="connsiteX3" fmla="*/ 7467601 w 9901238"/>
              <a:gd name="connsiteY3" fmla="*/ 3320600 h 3600000"/>
              <a:gd name="connsiteX4" fmla="*/ 7467601 w 9901238"/>
              <a:gd name="connsiteY4" fmla="*/ 3596371 h 3600000"/>
              <a:gd name="connsiteX5" fmla="*/ 0 w 9901238"/>
              <a:gd name="connsiteY5" fmla="*/ 3600000 h 3600000"/>
              <a:gd name="connsiteX6" fmla="*/ 0 w 9901238"/>
              <a:gd name="connsiteY6" fmla="*/ 0 h 3600000"/>
              <a:gd name="connsiteX0" fmla="*/ 0 w 9901238"/>
              <a:gd name="connsiteY0" fmla="*/ 0 h 3600000"/>
              <a:gd name="connsiteX1" fmla="*/ 9901238 w 9901238"/>
              <a:gd name="connsiteY1" fmla="*/ 0 h 3600000"/>
              <a:gd name="connsiteX2" fmla="*/ 9901238 w 9901238"/>
              <a:gd name="connsiteY2" fmla="*/ 3600000 h 3600000"/>
              <a:gd name="connsiteX3" fmla="*/ 7467601 w 9901238"/>
              <a:gd name="connsiteY3" fmla="*/ 3320600 h 3600000"/>
              <a:gd name="connsiteX4" fmla="*/ 7467601 w 9901238"/>
              <a:gd name="connsiteY4" fmla="*/ 3596371 h 3600000"/>
              <a:gd name="connsiteX5" fmla="*/ 0 w 9901238"/>
              <a:gd name="connsiteY5" fmla="*/ 3600000 h 3600000"/>
              <a:gd name="connsiteX6" fmla="*/ 0 w 9901238"/>
              <a:gd name="connsiteY6" fmla="*/ 0 h 3600000"/>
              <a:gd name="connsiteX0" fmla="*/ 0 w 9901238"/>
              <a:gd name="connsiteY0" fmla="*/ 0 h 3600000"/>
              <a:gd name="connsiteX1" fmla="*/ 9901238 w 9901238"/>
              <a:gd name="connsiteY1" fmla="*/ 0 h 3600000"/>
              <a:gd name="connsiteX2" fmla="*/ 7467601 w 9901238"/>
              <a:gd name="connsiteY2" fmla="*/ 3320600 h 3600000"/>
              <a:gd name="connsiteX3" fmla="*/ 7467601 w 9901238"/>
              <a:gd name="connsiteY3" fmla="*/ 3596371 h 3600000"/>
              <a:gd name="connsiteX4" fmla="*/ 0 w 9901238"/>
              <a:gd name="connsiteY4" fmla="*/ 3600000 h 3600000"/>
              <a:gd name="connsiteX5" fmla="*/ 0 w 9901238"/>
              <a:gd name="connsiteY5" fmla="*/ 0 h 3600000"/>
              <a:gd name="connsiteX0" fmla="*/ 0 w 9901238"/>
              <a:gd name="connsiteY0" fmla="*/ 0 h 3600000"/>
              <a:gd name="connsiteX1" fmla="*/ 9901238 w 9901238"/>
              <a:gd name="connsiteY1" fmla="*/ 0 h 3600000"/>
              <a:gd name="connsiteX2" fmla="*/ 8694058 w 9901238"/>
              <a:gd name="connsiteY2" fmla="*/ 1658714 h 3600000"/>
              <a:gd name="connsiteX3" fmla="*/ 7467601 w 9901238"/>
              <a:gd name="connsiteY3" fmla="*/ 3320600 h 3600000"/>
              <a:gd name="connsiteX4" fmla="*/ 7467601 w 9901238"/>
              <a:gd name="connsiteY4" fmla="*/ 3596371 h 3600000"/>
              <a:gd name="connsiteX5" fmla="*/ 0 w 9901238"/>
              <a:gd name="connsiteY5" fmla="*/ 3600000 h 3600000"/>
              <a:gd name="connsiteX6" fmla="*/ 0 w 9901238"/>
              <a:gd name="connsiteY6" fmla="*/ 0 h 3600000"/>
              <a:gd name="connsiteX0" fmla="*/ 0 w 9901238"/>
              <a:gd name="connsiteY0" fmla="*/ 0 h 3600000"/>
              <a:gd name="connsiteX1" fmla="*/ 9901238 w 9901238"/>
              <a:gd name="connsiteY1" fmla="*/ 0 h 3600000"/>
              <a:gd name="connsiteX2" fmla="*/ 9898744 w 9901238"/>
              <a:gd name="connsiteY2" fmla="*/ 3335114 h 3600000"/>
              <a:gd name="connsiteX3" fmla="*/ 7467601 w 9901238"/>
              <a:gd name="connsiteY3" fmla="*/ 3320600 h 3600000"/>
              <a:gd name="connsiteX4" fmla="*/ 7467601 w 9901238"/>
              <a:gd name="connsiteY4" fmla="*/ 3596371 h 3600000"/>
              <a:gd name="connsiteX5" fmla="*/ 0 w 9901238"/>
              <a:gd name="connsiteY5" fmla="*/ 3600000 h 3600000"/>
              <a:gd name="connsiteX6" fmla="*/ 0 w 9901238"/>
              <a:gd name="connsiteY6" fmla="*/ 0 h 3600000"/>
              <a:gd name="connsiteX0" fmla="*/ 0 w 9901238"/>
              <a:gd name="connsiteY0" fmla="*/ 0 h 3600000"/>
              <a:gd name="connsiteX1" fmla="*/ 9901238 w 9901238"/>
              <a:gd name="connsiteY1" fmla="*/ 0 h 3600000"/>
              <a:gd name="connsiteX2" fmla="*/ 9891487 w 9901238"/>
              <a:gd name="connsiteY2" fmla="*/ 3327857 h 3600000"/>
              <a:gd name="connsiteX3" fmla="*/ 7467601 w 9901238"/>
              <a:gd name="connsiteY3" fmla="*/ 3320600 h 3600000"/>
              <a:gd name="connsiteX4" fmla="*/ 7467601 w 9901238"/>
              <a:gd name="connsiteY4" fmla="*/ 3596371 h 3600000"/>
              <a:gd name="connsiteX5" fmla="*/ 0 w 9901238"/>
              <a:gd name="connsiteY5" fmla="*/ 3600000 h 3600000"/>
              <a:gd name="connsiteX6" fmla="*/ 0 w 9901238"/>
              <a:gd name="connsiteY6"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1238" h="3600000">
                <a:moveTo>
                  <a:pt x="0" y="0"/>
                </a:moveTo>
                <a:lnTo>
                  <a:pt x="9901238" y="0"/>
                </a:lnTo>
                <a:cubicBezTo>
                  <a:pt x="9900407" y="1111705"/>
                  <a:pt x="9892318" y="2216152"/>
                  <a:pt x="9891487" y="3327857"/>
                </a:cubicBezTo>
                <a:lnTo>
                  <a:pt x="7467601" y="3320600"/>
                </a:lnTo>
                <a:lnTo>
                  <a:pt x="7467601" y="3596371"/>
                </a:lnTo>
                <a:lnTo>
                  <a:pt x="0" y="3600000"/>
                </a:lnTo>
                <a:lnTo>
                  <a:pt x="0" y="0"/>
                </a:lnTo>
                <a:close/>
              </a:path>
            </a:pathLst>
          </a:custGeom>
          <a:pattFill prst="wdUpDiag">
            <a:fgClr>
              <a:schemeClr val="accent1"/>
            </a:fgClr>
            <a:bgClr>
              <a:schemeClr val="accent3"/>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de-DE"/>
            </a:lvl1pPr>
          </a:lstStyle>
          <a:p>
            <a:pPr lvl="0"/>
            <a:r>
              <a:rPr lang="de-DE"/>
              <a:t>Bild durch Klicken auf Symbol hinzufügen</a:t>
            </a:r>
          </a:p>
        </p:txBody>
      </p:sp>
      <p:sp>
        <p:nvSpPr>
          <p:cNvPr id="7" name="Textplatzhalter 7"/>
          <p:cNvSpPr>
            <a:spLocks noGrp="1"/>
          </p:cNvSpPr>
          <p:nvPr>
            <p:ph type="body" sz="quarter" idx="11" hasCustomPrompt="1"/>
          </p:nvPr>
        </p:nvSpPr>
        <p:spPr>
          <a:xfrm>
            <a:off x="198000" y="4481796"/>
            <a:ext cx="9504000" cy="863600"/>
          </a:xfrm>
          <a:noFill/>
        </p:spPr>
        <p:txBody>
          <a:bodyPr lIns="0" tIns="0" rIns="0" bIns="0" anchor="t" anchorCtr="0"/>
          <a:lstStyle>
            <a:lvl1pPr algn="l">
              <a:defRPr sz="2400" b="1">
                <a:solidFill>
                  <a:schemeClr val="tx1"/>
                </a:solidFill>
              </a:defRPr>
            </a:lvl1pPr>
            <a:lvl2pPr marL="1588" indent="0">
              <a:buNone/>
              <a:defRPr sz="2000" b="1">
                <a:solidFill>
                  <a:schemeClr val="bg1"/>
                </a:solidFill>
              </a:defRPr>
            </a:lvl2pPr>
            <a:lvl3pPr marL="0" indent="0">
              <a:buNone/>
              <a:defRPr sz="2000" b="1">
                <a:solidFill>
                  <a:schemeClr val="bg1"/>
                </a:solidFill>
              </a:defRPr>
            </a:lvl3pPr>
            <a:lvl4pPr marL="0" indent="0">
              <a:buNone/>
              <a:defRPr sz="2000" b="1">
                <a:solidFill>
                  <a:schemeClr val="bg1"/>
                </a:solidFill>
              </a:defRPr>
            </a:lvl4pPr>
            <a:lvl5pPr marL="1588" indent="0">
              <a:buNone/>
              <a:defRPr sz="2000" b="1">
                <a:solidFill>
                  <a:schemeClr val="bg1"/>
                </a:solidFill>
              </a:defRPr>
            </a:lvl5pPr>
          </a:lstStyle>
          <a:p>
            <a:pPr lvl="0"/>
            <a:r>
              <a:rPr lang="de-DE" dirty="0"/>
              <a:t>Schlussformel durch Klicken bearbeiten</a:t>
            </a:r>
          </a:p>
        </p:txBody>
      </p:sp>
    </p:spTree>
    <p:extLst>
      <p:ext uri="{BB962C8B-B14F-4D97-AF65-F5344CB8AC3E}">
        <p14:creationId xmlns:p14="http://schemas.microsoft.com/office/powerpoint/2010/main" val="8624974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bschlussfolie (Variante 6)">
    <p:spTree>
      <p:nvGrpSpPr>
        <p:cNvPr id="1" name=""/>
        <p:cNvGrpSpPr/>
        <p:nvPr/>
      </p:nvGrpSpPr>
      <p:grpSpPr>
        <a:xfrm>
          <a:off x="0" y="0"/>
          <a:ext cx="0" cy="0"/>
          <a:chOff x="0" y="0"/>
          <a:chExt cx="0" cy="0"/>
        </a:xfrm>
      </p:grpSpPr>
      <p:sp>
        <p:nvSpPr>
          <p:cNvPr id="13" name="Rectangle 18"/>
          <p:cNvSpPr>
            <a:spLocks noChangeArrowheads="1"/>
          </p:cNvSpPr>
          <p:nvPr/>
        </p:nvSpPr>
        <p:spPr bwMode="gray">
          <a:xfrm>
            <a:off x="-1" y="692601"/>
            <a:ext cx="9901238" cy="540000"/>
          </a:xfrm>
          <a:custGeom>
            <a:avLst/>
            <a:gdLst/>
            <a:ahLst/>
            <a:cxnLst/>
            <a:rect l="l" t="t" r="r" b="b"/>
            <a:pathLst>
              <a:path w="9901238" h="540000">
                <a:moveTo>
                  <a:pt x="0" y="0"/>
                </a:moveTo>
                <a:lnTo>
                  <a:pt x="1" y="0"/>
                </a:lnTo>
                <a:lnTo>
                  <a:pt x="7470356" y="0"/>
                </a:lnTo>
                <a:lnTo>
                  <a:pt x="9901238" y="0"/>
                </a:lnTo>
                <a:lnTo>
                  <a:pt x="9901238" y="270000"/>
                </a:lnTo>
                <a:lnTo>
                  <a:pt x="7470356" y="270000"/>
                </a:lnTo>
                <a:lnTo>
                  <a:pt x="7470356" y="540000"/>
                </a:lnTo>
                <a:lnTo>
                  <a:pt x="0" y="540000"/>
                </a:lnTo>
                <a:close/>
              </a:path>
            </a:pathLst>
          </a:custGeom>
          <a:solidFill>
            <a:schemeClr val="accent2"/>
          </a:solidFill>
          <a:ln w="12700">
            <a:noFill/>
            <a:miter lim="800000"/>
            <a:headEnd type="none" w="sm" len="sm"/>
            <a:tailEnd type="none" w="sm" len="sm"/>
          </a:ln>
        </p:spPr>
        <p:txBody>
          <a:bodyPr wrap="none" anchor="ctr"/>
          <a:lstStyle/>
          <a:p>
            <a:pPr algn="ctr" eaLnBrk="0" hangingPunct="0"/>
            <a:endParaRPr lang="en-US" noProof="0"/>
          </a:p>
        </p:txBody>
      </p:sp>
      <p:sp>
        <p:nvSpPr>
          <p:cNvPr id="12" name="Text Box 5"/>
          <p:cNvSpPr txBox="1">
            <a:spLocks noChangeArrowheads="1"/>
          </p:cNvSpPr>
          <p:nvPr userDrawn="1"/>
        </p:nvSpPr>
        <p:spPr bwMode="auto">
          <a:xfrm>
            <a:off x="-6512" y="-510191"/>
            <a:ext cx="9900000" cy="478387"/>
          </a:xfrm>
          <a:prstGeom prst="rect">
            <a:avLst/>
          </a:prstGeom>
          <a:solidFill>
            <a:srgbClr val="F7DC00"/>
          </a:solidFill>
          <a:ln w="2857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4000" tIns="54000" rIns="54000" bIns="54000">
            <a:spAutoFit/>
          </a:bodyPr>
          <a:lstStyle>
            <a:defPPr>
              <a:defRPr lang="de-DE"/>
            </a:defPPr>
            <a:lvl1pPr lvl="0" algn="l">
              <a:spcBef>
                <a:spcPts val="0"/>
              </a:spcBef>
              <a:buClrTx/>
              <a:buFontTx/>
              <a:buNone/>
              <a:defRPr sz="1200" b="1" u="none"/>
            </a:lvl1pPr>
          </a:lstStyle>
          <a:p>
            <a:pPr lvl="0"/>
            <a:r>
              <a:rPr lang="de-DE" b="1" dirty="0"/>
              <a:t>Hinweis:</a:t>
            </a:r>
          </a:p>
          <a:p>
            <a:pPr lvl="0"/>
            <a:r>
              <a:rPr lang="de-DE" b="0" dirty="0"/>
              <a:t>„Vielen Dank für Ihre Aufmerksamkeit“ kann auch durch ein anderes Abschlusszitat oder eine Botschaft ersetzt werden.</a:t>
            </a:r>
          </a:p>
        </p:txBody>
      </p:sp>
      <p:sp>
        <p:nvSpPr>
          <p:cNvPr id="9" name="Textplatzhalter 7"/>
          <p:cNvSpPr>
            <a:spLocks noGrp="1"/>
          </p:cNvSpPr>
          <p:nvPr userDrawn="1">
            <p:ph type="body" sz="quarter" idx="11" hasCustomPrompt="1"/>
          </p:nvPr>
        </p:nvSpPr>
        <p:spPr>
          <a:xfrm>
            <a:off x="198000" y="1370797"/>
            <a:ext cx="9504000" cy="863600"/>
          </a:xfrm>
          <a:noFill/>
        </p:spPr>
        <p:txBody>
          <a:bodyPr lIns="0" tIns="0" rIns="0" bIns="0" anchor="t" anchorCtr="0"/>
          <a:lstStyle>
            <a:lvl1pPr algn="l">
              <a:defRPr sz="2400" b="1">
                <a:solidFill>
                  <a:schemeClr val="tx1"/>
                </a:solidFill>
              </a:defRPr>
            </a:lvl1pPr>
            <a:lvl2pPr marL="1588" indent="0">
              <a:buNone/>
              <a:defRPr sz="2000" b="1">
                <a:solidFill>
                  <a:schemeClr val="bg1"/>
                </a:solidFill>
              </a:defRPr>
            </a:lvl2pPr>
            <a:lvl3pPr marL="0" indent="0">
              <a:buNone/>
              <a:defRPr sz="2000" b="1">
                <a:solidFill>
                  <a:schemeClr val="bg1"/>
                </a:solidFill>
              </a:defRPr>
            </a:lvl3pPr>
            <a:lvl4pPr marL="0" indent="0">
              <a:buNone/>
              <a:defRPr sz="2000" b="1">
                <a:solidFill>
                  <a:schemeClr val="bg1"/>
                </a:solidFill>
              </a:defRPr>
            </a:lvl4pPr>
            <a:lvl5pPr marL="1588" indent="0">
              <a:buNone/>
              <a:defRPr sz="2000" b="1">
                <a:solidFill>
                  <a:schemeClr val="bg1"/>
                </a:solidFill>
              </a:defRPr>
            </a:lvl5pPr>
          </a:lstStyle>
          <a:p>
            <a:pPr lvl="0"/>
            <a:r>
              <a:rPr lang="de-DE" dirty="0"/>
              <a:t>Schlussformel durch Klicken bearbeiten</a:t>
            </a:r>
          </a:p>
        </p:txBody>
      </p:sp>
    </p:spTree>
    <p:extLst>
      <p:ext uri="{BB962C8B-B14F-4D97-AF65-F5344CB8AC3E}">
        <p14:creationId xmlns:p14="http://schemas.microsoft.com/office/powerpoint/2010/main" val="114279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Titelmasterformat</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br>
              <a:rPr lang="en-US" noProof="0" dirty="0"/>
            </a:br>
            <a:r>
              <a:rPr lang="en-US" noProof="0" dirty="0"/>
              <a:t>(</a:t>
            </a:r>
            <a:r>
              <a:rPr lang="en-US" noProof="0" dirty="0" err="1"/>
              <a:t>möglichst</a:t>
            </a:r>
            <a:r>
              <a:rPr lang="en-US" noProof="0" dirty="0"/>
              <a:t> 1-2 </a:t>
            </a:r>
            <a:r>
              <a:rPr lang="en-US" noProof="0" dirty="0" err="1"/>
              <a:t>Zeilen</a:t>
            </a:r>
            <a:r>
              <a:rPr lang="en-US" noProof="0" dirty="0"/>
              <a:t>)</a:t>
            </a:r>
          </a:p>
        </p:txBody>
      </p:sp>
      <p:sp>
        <p:nvSpPr>
          <p:cNvPr id="3" name="Inhaltsplatzhalter 2"/>
          <p:cNvSpPr>
            <a:spLocks noGrp="1"/>
          </p:cNvSpPr>
          <p:nvPr>
            <p:ph idx="1"/>
          </p:nvPr>
        </p:nvSpPr>
        <p:spPr/>
        <p:txBody>
          <a:bodyPr/>
          <a:lstStyle/>
          <a:p>
            <a:pPr lvl="0"/>
            <a:r>
              <a:rPr lang="en-US" noProof="0" dirty="0" err="1"/>
              <a:t>Textmasterformat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12" name="Foliennummernplatzhalter 1"/>
          <p:cNvSpPr>
            <a:spLocks noGrp="1"/>
          </p:cNvSpPr>
          <p:nvPr>
            <p:ph type="sldNum" sz="quarter" idx="4"/>
          </p:nvPr>
        </p:nvSpPr>
        <p:spPr>
          <a:xfrm>
            <a:off x="198000" y="6692901"/>
            <a:ext cx="288000"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defRPr lang="de-DE" sz="900" smtClean="0"/>
            </a:lvl1pPr>
          </a:lstStyle>
          <a:p>
            <a:pPr algn="l"/>
            <a:fld id="{52C6F6EA-6ADD-43B6-963C-85EF970B7263}" type="slidenum">
              <a:rPr lang="en-US" noProof="0" smtClean="0"/>
              <a:pPr algn="l"/>
              <a:t>‹Nr.›</a:t>
            </a:fld>
            <a:endParaRPr lang="en-US" noProof="0" dirty="0"/>
          </a:p>
        </p:txBody>
      </p:sp>
      <p:pic>
        <p:nvPicPr>
          <p:cNvPr id="6" name="Picture 2" descr="D:\Users\LenaLeMetzger\AppData\Local\Microsoft\Windows\Temporary Internet Files\Content.Outlook\LB9PGDSY\Digital_solution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26883" y="341362"/>
            <a:ext cx="810667" cy="720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8"/>
          <p:cNvSpPr>
            <a:spLocks noGrp="1" noChangeArrowheads="1"/>
          </p:cNvSpPr>
          <p:nvPr>
            <p:ph type="ftr" sz="quarter" idx="3"/>
          </p:nvPr>
        </p:nvSpPr>
        <p:spPr bwMode="auto">
          <a:xfrm>
            <a:off x="504000" y="6692901"/>
            <a:ext cx="6894959"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a:lvl1pPr>
          </a:lstStyle>
          <a:p>
            <a:r>
              <a:rPr lang="en-US" altLang="de-DE" dirty="0" err="1"/>
              <a:t>Schenker</a:t>
            </a:r>
            <a:r>
              <a:rPr lang="en-US" altLang="de-DE" dirty="0"/>
              <a:t> AG | Christian Bockelt | Head of Digital Solutions  | 12.04.2017</a:t>
            </a:r>
          </a:p>
        </p:txBody>
      </p:sp>
    </p:spTree>
    <p:extLst>
      <p:ext uri="{BB962C8B-B14F-4D97-AF65-F5344CB8AC3E}">
        <p14:creationId xmlns:p14="http://schemas.microsoft.com/office/powerpoint/2010/main" val="2682256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General">
    <p:spTree>
      <p:nvGrpSpPr>
        <p:cNvPr id="1" name=""/>
        <p:cNvGrpSpPr/>
        <p:nvPr/>
      </p:nvGrpSpPr>
      <p:grpSpPr>
        <a:xfrm>
          <a:off x="0" y="0"/>
          <a:ext cx="0" cy="0"/>
          <a:chOff x="0" y="0"/>
          <a:chExt cx="0" cy="0"/>
        </a:xfrm>
      </p:grpSpPr>
      <p:grpSp>
        <p:nvGrpSpPr>
          <p:cNvPr id="8" name="Gruppieren 7"/>
          <p:cNvGrpSpPr/>
          <p:nvPr userDrawn="1"/>
        </p:nvGrpSpPr>
        <p:grpSpPr bwMode="gray">
          <a:xfrm>
            <a:off x="0" y="4293096"/>
            <a:ext cx="9901238" cy="2160208"/>
            <a:chOff x="0" y="4293096"/>
            <a:chExt cx="9904413" cy="2160208"/>
          </a:xfrm>
          <a:solidFill>
            <a:schemeClr val="bg2"/>
          </a:solidFill>
        </p:grpSpPr>
        <p:sp>
          <p:nvSpPr>
            <p:cNvPr id="9" name="Rectangle 18"/>
            <p:cNvSpPr>
              <a:spLocks noChangeArrowheads="1"/>
            </p:cNvSpPr>
            <p:nvPr/>
          </p:nvSpPr>
          <p:spPr bwMode="gray">
            <a:xfrm>
              <a:off x="1" y="4293096"/>
              <a:ext cx="9904412" cy="1908000"/>
            </a:xfrm>
            <a:prstGeom prst="rect">
              <a:avLst/>
            </a:prstGeom>
            <a:grpFill/>
            <a:ln w="12700">
              <a:noFill/>
              <a:miter lim="800000"/>
              <a:headEnd type="none" w="sm" len="sm"/>
              <a:tailEnd type="none" w="sm" len="sm"/>
            </a:ln>
          </p:spPr>
          <p:txBody>
            <a:bodyPr wrap="none" anchor="ctr"/>
            <a:lstStyle/>
            <a:p>
              <a:pPr algn="ctr" eaLnBrk="0" hangingPunct="0"/>
              <a:endParaRPr lang="en-US" sz="1600" noProof="0" dirty="0"/>
            </a:p>
          </p:txBody>
        </p:sp>
        <p:sp>
          <p:nvSpPr>
            <p:cNvPr id="10" name="Rectangle 18"/>
            <p:cNvSpPr>
              <a:spLocks noChangeArrowheads="1"/>
            </p:cNvSpPr>
            <p:nvPr/>
          </p:nvSpPr>
          <p:spPr bwMode="gray">
            <a:xfrm>
              <a:off x="0" y="6165304"/>
              <a:ext cx="7472751" cy="288000"/>
            </a:xfrm>
            <a:prstGeom prst="rect">
              <a:avLst/>
            </a:prstGeom>
            <a:grpFill/>
            <a:ln w="12700">
              <a:noFill/>
              <a:miter lim="800000"/>
              <a:headEnd type="none" w="sm" len="sm"/>
              <a:tailEnd type="none" w="sm" len="sm"/>
            </a:ln>
          </p:spPr>
          <p:txBody>
            <a:bodyPr wrap="none" anchor="ctr"/>
            <a:lstStyle/>
            <a:p>
              <a:pPr algn="ctr" eaLnBrk="0" hangingPunct="0"/>
              <a:endParaRPr lang="en-US" sz="1600" noProof="0" dirty="0"/>
            </a:p>
          </p:txBody>
        </p:sp>
      </p:grpSp>
      <p:sp>
        <p:nvSpPr>
          <p:cNvPr id="2" name="Titel 1"/>
          <p:cNvSpPr>
            <a:spLocks noGrp="1"/>
          </p:cNvSpPr>
          <p:nvPr>
            <p:ph type="ctrTitle"/>
          </p:nvPr>
        </p:nvSpPr>
        <p:spPr bwMode="gray">
          <a:xfrm>
            <a:off x="271376" y="4437140"/>
            <a:ext cx="9356899" cy="864120"/>
          </a:xfrm>
        </p:spPr>
        <p:txBody>
          <a:bodyPr anchor="b"/>
          <a:lstStyle>
            <a:lvl1pPr>
              <a:defRPr b="1">
                <a:solidFill>
                  <a:schemeClr val="bg1"/>
                </a:solidFill>
                <a:latin typeface="+mj-lt"/>
              </a:defRPr>
            </a:lvl1pPr>
          </a:lstStyle>
          <a:p>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
        <p:nvSpPr>
          <p:cNvPr id="3" name="Untertitel 2"/>
          <p:cNvSpPr>
            <a:spLocks noGrp="1"/>
          </p:cNvSpPr>
          <p:nvPr>
            <p:ph type="subTitle" idx="1"/>
          </p:nvPr>
        </p:nvSpPr>
        <p:spPr bwMode="gray">
          <a:xfrm>
            <a:off x="271376" y="5301260"/>
            <a:ext cx="9356899" cy="504070"/>
          </a:xfrm>
        </p:spPr>
        <p:txBody>
          <a:bodyPr/>
          <a:lstStyle>
            <a:lvl1pPr marL="0" indent="0" algn="l">
              <a:buFont typeface="Arial" panose="020B0604020202020204" pitchFamily="34" charset="0"/>
              <a:buNone/>
              <a:defRPr sz="2399">
                <a:solidFill>
                  <a:schemeClr val="bg1"/>
                </a:solidFill>
                <a:latin typeface="+mn-lt"/>
              </a:defRPr>
            </a:lvl1pPr>
            <a:lvl2pPr marL="0" indent="0" algn="l">
              <a:buFont typeface="Arial" panose="020B0604020202020204" pitchFamily="34" charset="0"/>
              <a:buNone/>
              <a:defRPr sz="2399">
                <a:solidFill>
                  <a:schemeClr val="bg1"/>
                </a:solidFill>
              </a:defRPr>
            </a:lvl2pPr>
            <a:lvl3pPr marL="0" indent="0" algn="l">
              <a:buFont typeface="Arial" panose="020B0604020202020204" pitchFamily="34" charset="0"/>
              <a:buNone/>
              <a:defRPr sz="2399">
                <a:solidFill>
                  <a:schemeClr val="bg1"/>
                </a:solidFill>
              </a:defRPr>
            </a:lvl3pPr>
            <a:lvl4pPr marL="0" indent="0" algn="l">
              <a:buFont typeface="Arial" panose="020B0604020202020204" pitchFamily="34" charset="0"/>
              <a:buNone/>
              <a:defRPr sz="2399">
                <a:solidFill>
                  <a:schemeClr val="bg1"/>
                </a:solidFill>
              </a:defRPr>
            </a:lvl4pPr>
            <a:lvl5pPr marL="0" indent="0" algn="l">
              <a:buFont typeface="Arial" panose="020B0604020202020204" pitchFamily="34" charset="0"/>
              <a:buNone/>
              <a:defRPr sz="2399">
                <a:solidFill>
                  <a:schemeClr val="bg1"/>
                </a:solidFill>
              </a:defRPr>
            </a:lvl5pPr>
            <a:lvl6pPr marL="0" indent="0" algn="l">
              <a:buFont typeface="Arial" panose="020B0604020202020204" pitchFamily="34" charset="0"/>
              <a:buNone/>
              <a:defRPr sz="2399">
                <a:solidFill>
                  <a:schemeClr val="bg1"/>
                </a:solidFill>
              </a:defRPr>
            </a:lvl6pPr>
            <a:lvl7pPr marL="0" indent="0" algn="l">
              <a:buFont typeface="Arial" panose="020B0604020202020204" pitchFamily="34" charset="0"/>
              <a:buNone/>
              <a:defRPr sz="2399">
                <a:solidFill>
                  <a:schemeClr val="bg1"/>
                </a:solidFill>
              </a:defRPr>
            </a:lvl7pPr>
            <a:lvl8pPr marL="0" indent="0" algn="l">
              <a:buFont typeface="Arial" panose="020B0604020202020204" pitchFamily="34" charset="0"/>
              <a:buNone/>
              <a:defRPr sz="2399">
                <a:solidFill>
                  <a:schemeClr val="bg1"/>
                </a:solidFill>
              </a:defRPr>
            </a:lvl8pPr>
            <a:lvl9pPr marL="0" indent="0" algn="l">
              <a:buFont typeface="Arial" panose="020B0604020202020204" pitchFamily="34" charset="0"/>
              <a:buNone/>
              <a:defRPr sz="2399">
                <a:solidFill>
                  <a:schemeClr val="bg1"/>
                </a:solidFill>
              </a:defRPr>
            </a:lvl9pPr>
          </a:lstStyle>
          <a:p>
            <a:r>
              <a:rPr lang="en-US" dirty="0" err="1"/>
              <a:t>Formatvorlage</a:t>
            </a:r>
            <a:r>
              <a:rPr lang="en-US" dirty="0"/>
              <a:t> des </a:t>
            </a:r>
            <a:r>
              <a:rPr lang="en-US" dirty="0" err="1"/>
              <a:t>Untertitelmasters</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
        <p:nvSpPr>
          <p:cNvPr id="12" name="Textplatzhalter 5"/>
          <p:cNvSpPr>
            <a:spLocks noGrp="1"/>
          </p:cNvSpPr>
          <p:nvPr>
            <p:ph type="body" sz="quarter" idx="13"/>
          </p:nvPr>
        </p:nvSpPr>
        <p:spPr bwMode="gray">
          <a:xfrm>
            <a:off x="271376" y="5949350"/>
            <a:ext cx="9356900" cy="216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defRPr lang="de-DE" sz="1200" b="1" kern="1200" dirty="0" smtClean="0">
                <a:solidFill>
                  <a:schemeClr val="bg1"/>
                </a:solidFill>
              </a:defRPr>
            </a:lvl1pPr>
            <a:lvl2pPr marL="0" indent="0">
              <a:buNone/>
              <a:defRPr lang="de-DE" kern="1200" dirty="0" smtClean="0">
                <a:ea typeface="+mn-ea"/>
                <a:cs typeface="+mn-cs"/>
              </a:defRPr>
            </a:lvl2pPr>
            <a:lvl3pPr marL="0" indent="0">
              <a:buNone/>
              <a:defRPr lang="de-DE" kern="1200" dirty="0" smtClean="0">
                <a:ea typeface="+mn-ea"/>
                <a:cs typeface="+mn-cs"/>
              </a:defRPr>
            </a:lvl3pPr>
            <a:lvl4pPr marL="0" indent="0">
              <a:buNone/>
              <a:defRPr lang="de-DE" kern="1200" dirty="0" smtClean="0">
                <a:ea typeface="+mn-ea"/>
                <a:cs typeface="+mn-cs"/>
              </a:defRPr>
            </a:lvl4pPr>
            <a:lvl5pPr marL="0" indent="0">
              <a:buNone/>
              <a:defRPr lang="de-DE" kern="1200" dirty="0">
                <a:ea typeface="+mn-ea"/>
                <a:cs typeface="+mn-cs"/>
              </a:defRPr>
            </a:lvl5pPr>
          </a:lstStyle>
          <a:p>
            <a:pPr lvl="0" eaLnBrk="0" hangingPunct="0"/>
            <a:r>
              <a:rPr lang="en-US" dirty="0" err="1"/>
              <a:t>Textmasterformat</a:t>
            </a:r>
            <a:r>
              <a:rPr lang="en-US" dirty="0"/>
              <a:t> </a:t>
            </a:r>
            <a:r>
              <a:rPr lang="en-US" dirty="0" err="1"/>
              <a:t>bearbeiten</a:t>
            </a:r>
            <a:endParaRPr lang="en-US" dirty="0"/>
          </a:p>
        </p:txBody>
      </p:sp>
      <p:pic>
        <p:nvPicPr>
          <p:cNvPr id="1026" name="Picture 2" descr="K:\Schenker AG\03_Vorlagen\03_PowerPoint\kolaz.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gray">
          <a:xfrm>
            <a:off x="-1" y="692601"/>
            <a:ext cx="9902824" cy="360203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5"/>
          <p:cNvSpPr txBox="1">
            <a:spLocks noChangeArrowheads="1"/>
          </p:cNvSpPr>
          <p:nvPr userDrawn="1"/>
        </p:nvSpPr>
        <p:spPr bwMode="gray">
          <a:xfrm>
            <a:off x="-6511" y="-492015"/>
            <a:ext cx="9900000" cy="460211"/>
          </a:xfrm>
          <a:prstGeom prst="rect">
            <a:avLst/>
          </a:prstGeom>
          <a:solidFill>
            <a:srgbClr val="F7DC00"/>
          </a:solidFill>
          <a:ln w="2857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3983" tIns="35988" rIns="53983" bIns="53983" anchor="b">
            <a:spAutoFit/>
          </a:bodyPr>
          <a:lstStyle/>
          <a:p>
            <a:pPr algn="l">
              <a:spcBef>
                <a:spcPts val="0"/>
              </a:spcBef>
              <a:buClrTx/>
              <a:buFontTx/>
              <a:buNone/>
            </a:pPr>
            <a:r>
              <a:rPr lang="en-US" sz="1200" b="1" u="none" dirty="0">
                <a:solidFill>
                  <a:schemeClr val="tx1"/>
                </a:solidFill>
              </a:rPr>
              <a:t>Note:</a:t>
            </a:r>
          </a:p>
          <a:p>
            <a:pPr algn="l">
              <a:spcBef>
                <a:spcPts val="0"/>
              </a:spcBef>
              <a:buClrTx/>
              <a:buFontTx/>
              <a:buNone/>
            </a:pPr>
            <a:r>
              <a:rPr lang="en-US" sz="1200" b="0" u="none" dirty="0"/>
              <a:t>Always use a title slide with the division color for external presentations.</a:t>
            </a:r>
          </a:p>
        </p:txBody>
      </p:sp>
    </p:spTree>
    <p:extLst>
      <p:ext uri="{BB962C8B-B14F-4D97-AF65-F5344CB8AC3E}">
        <p14:creationId xmlns:p14="http://schemas.microsoft.com/office/powerpoint/2010/main" val="2708012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Placeholder 2/3">
    <p:spTree>
      <p:nvGrpSpPr>
        <p:cNvPr id="1" name=""/>
        <p:cNvGrpSpPr/>
        <p:nvPr/>
      </p:nvGrpSpPr>
      <p:grpSpPr>
        <a:xfrm>
          <a:off x="0" y="0"/>
          <a:ext cx="0" cy="0"/>
          <a:chOff x="0" y="0"/>
          <a:chExt cx="0" cy="0"/>
        </a:xfrm>
      </p:grpSpPr>
      <p:grpSp>
        <p:nvGrpSpPr>
          <p:cNvPr id="8" name="Gruppieren 7"/>
          <p:cNvGrpSpPr/>
          <p:nvPr userDrawn="1"/>
        </p:nvGrpSpPr>
        <p:grpSpPr bwMode="gray">
          <a:xfrm>
            <a:off x="0" y="4293096"/>
            <a:ext cx="9901238" cy="2160208"/>
            <a:chOff x="0" y="4293096"/>
            <a:chExt cx="9904413" cy="2160208"/>
          </a:xfrm>
          <a:solidFill>
            <a:schemeClr val="bg2"/>
          </a:solidFill>
        </p:grpSpPr>
        <p:sp>
          <p:nvSpPr>
            <p:cNvPr id="9" name="Rectangle 18"/>
            <p:cNvSpPr>
              <a:spLocks noChangeArrowheads="1"/>
            </p:cNvSpPr>
            <p:nvPr/>
          </p:nvSpPr>
          <p:spPr bwMode="gray">
            <a:xfrm>
              <a:off x="1" y="4293096"/>
              <a:ext cx="9904412" cy="1908000"/>
            </a:xfrm>
            <a:prstGeom prst="rect">
              <a:avLst/>
            </a:prstGeom>
            <a:grpFill/>
            <a:ln w="12700">
              <a:noFill/>
              <a:miter lim="800000"/>
              <a:headEnd type="none" w="sm" len="sm"/>
              <a:tailEnd type="none" w="sm" len="sm"/>
            </a:ln>
          </p:spPr>
          <p:txBody>
            <a:bodyPr wrap="none" anchor="ctr"/>
            <a:lstStyle/>
            <a:p>
              <a:pPr algn="ctr" eaLnBrk="0" hangingPunct="0"/>
              <a:endParaRPr lang="en-US" sz="1600" noProof="0" dirty="0"/>
            </a:p>
          </p:txBody>
        </p:sp>
        <p:sp>
          <p:nvSpPr>
            <p:cNvPr id="10" name="Rectangle 18"/>
            <p:cNvSpPr>
              <a:spLocks noChangeArrowheads="1"/>
            </p:cNvSpPr>
            <p:nvPr/>
          </p:nvSpPr>
          <p:spPr bwMode="gray">
            <a:xfrm>
              <a:off x="0" y="6165304"/>
              <a:ext cx="7472751" cy="288000"/>
            </a:xfrm>
            <a:prstGeom prst="rect">
              <a:avLst/>
            </a:prstGeom>
            <a:grpFill/>
            <a:ln w="12700">
              <a:noFill/>
              <a:miter lim="800000"/>
              <a:headEnd type="none" w="sm" len="sm"/>
              <a:tailEnd type="none" w="sm" len="sm"/>
            </a:ln>
          </p:spPr>
          <p:txBody>
            <a:bodyPr wrap="none" anchor="ctr"/>
            <a:lstStyle/>
            <a:p>
              <a:pPr algn="ctr" eaLnBrk="0" hangingPunct="0"/>
              <a:endParaRPr lang="en-US" sz="1600" noProof="0" dirty="0"/>
            </a:p>
          </p:txBody>
        </p:sp>
      </p:grpSp>
      <p:sp>
        <p:nvSpPr>
          <p:cNvPr id="2" name="Titel 1"/>
          <p:cNvSpPr>
            <a:spLocks noGrp="1"/>
          </p:cNvSpPr>
          <p:nvPr>
            <p:ph type="ctrTitle" hasCustomPrompt="1"/>
          </p:nvPr>
        </p:nvSpPr>
        <p:spPr bwMode="gray">
          <a:xfrm>
            <a:off x="271376" y="4437140"/>
            <a:ext cx="9356899" cy="864120"/>
          </a:xfrm>
        </p:spPr>
        <p:txBody>
          <a:bodyPr anchor="b"/>
          <a:lstStyle>
            <a:lvl1pPr>
              <a:defRPr b="1">
                <a:solidFill>
                  <a:schemeClr val="bg1"/>
                </a:solidFill>
                <a:latin typeface="+mj-lt"/>
              </a:defRPr>
            </a:lvl1pPr>
          </a:lstStyle>
          <a:p>
            <a:r>
              <a:rPr lang="en-US" dirty="0"/>
              <a:t>Click to edit title of presentation (up to 2 lines)</a:t>
            </a:r>
          </a:p>
        </p:txBody>
      </p:sp>
      <p:sp>
        <p:nvSpPr>
          <p:cNvPr id="7" name="Bildplatzhalter 10"/>
          <p:cNvSpPr>
            <a:spLocks noGrp="1"/>
          </p:cNvSpPr>
          <p:nvPr>
            <p:ph type="pic" sz="quarter" idx="12" hasCustomPrompt="1"/>
          </p:nvPr>
        </p:nvSpPr>
        <p:spPr bwMode="gray">
          <a:xfrm>
            <a:off x="0" y="692151"/>
            <a:ext cx="9900425" cy="3600450"/>
          </a:xfrm>
          <a:prstGeom prst="rect">
            <a:avLst/>
          </a:prstGeom>
          <a:solidFill>
            <a:schemeClr val="accent6"/>
          </a:solidFill>
          <a:ln>
            <a:noFill/>
          </a:ln>
        </p:spPr>
        <p:txBody>
          <a:bodyPr bIns="1008000" anchor="ctr"/>
          <a:lstStyle>
            <a:lvl1pPr algn="ctr">
              <a:defRPr/>
            </a:lvl1pPr>
          </a:lstStyle>
          <a:p>
            <a:r>
              <a:rPr lang="en-US" noProof="0" dirty="0"/>
              <a:t>Placeholder for title picture</a:t>
            </a:r>
            <a:br>
              <a:rPr lang="en-US" noProof="0" dirty="0"/>
            </a:br>
            <a:r>
              <a:rPr lang="en-US" noProof="0" dirty="0"/>
              <a:t>You can insert here pictures from the </a:t>
            </a:r>
            <a:r>
              <a:rPr lang="en-US" noProof="0" dirty="0" err="1"/>
              <a:t>Mediathek</a:t>
            </a:r>
            <a:r>
              <a:rPr lang="en-US" noProof="0" dirty="0"/>
              <a:t>!</a:t>
            </a:r>
          </a:p>
        </p:txBody>
      </p:sp>
      <p:sp>
        <p:nvSpPr>
          <p:cNvPr id="3" name="Untertitel 2"/>
          <p:cNvSpPr>
            <a:spLocks noGrp="1"/>
          </p:cNvSpPr>
          <p:nvPr>
            <p:ph type="subTitle" idx="1" hasCustomPrompt="1"/>
          </p:nvPr>
        </p:nvSpPr>
        <p:spPr bwMode="gray">
          <a:xfrm>
            <a:off x="271376" y="5301260"/>
            <a:ext cx="9356899" cy="504070"/>
          </a:xfrm>
        </p:spPr>
        <p:txBody>
          <a:bodyPr/>
          <a:lstStyle>
            <a:lvl1pPr marL="0" indent="0" algn="l">
              <a:buFont typeface="Arial" panose="020B0604020202020204" pitchFamily="34" charset="0"/>
              <a:buNone/>
              <a:defRPr sz="2399">
                <a:solidFill>
                  <a:schemeClr val="bg1"/>
                </a:solidFill>
                <a:latin typeface="+mn-lt"/>
              </a:defRPr>
            </a:lvl1pPr>
            <a:lvl2pPr marL="0" indent="0" algn="l">
              <a:buFont typeface="Arial" panose="020B0604020202020204" pitchFamily="34" charset="0"/>
              <a:buNone/>
              <a:defRPr sz="2399">
                <a:solidFill>
                  <a:schemeClr val="bg1"/>
                </a:solidFill>
              </a:defRPr>
            </a:lvl2pPr>
            <a:lvl3pPr marL="0" indent="0" algn="l">
              <a:buFont typeface="Arial" panose="020B0604020202020204" pitchFamily="34" charset="0"/>
              <a:buNone/>
              <a:defRPr sz="2399">
                <a:solidFill>
                  <a:schemeClr val="bg1"/>
                </a:solidFill>
              </a:defRPr>
            </a:lvl3pPr>
            <a:lvl4pPr marL="0" indent="0" algn="l">
              <a:buFont typeface="Arial" panose="020B0604020202020204" pitchFamily="34" charset="0"/>
              <a:buNone/>
              <a:defRPr sz="2399">
                <a:solidFill>
                  <a:schemeClr val="bg1"/>
                </a:solidFill>
              </a:defRPr>
            </a:lvl4pPr>
            <a:lvl5pPr marL="0" indent="0" algn="l">
              <a:buFont typeface="Arial" panose="020B0604020202020204" pitchFamily="34" charset="0"/>
              <a:buNone/>
              <a:defRPr sz="2399">
                <a:solidFill>
                  <a:schemeClr val="bg1"/>
                </a:solidFill>
              </a:defRPr>
            </a:lvl5pPr>
            <a:lvl6pPr marL="0" indent="0" algn="l">
              <a:buFont typeface="Arial" panose="020B0604020202020204" pitchFamily="34" charset="0"/>
              <a:buNone/>
              <a:defRPr sz="2399">
                <a:solidFill>
                  <a:schemeClr val="bg1"/>
                </a:solidFill>
              </a:defRPr>
            </a:lvl6pPr>
            <a:lvl7pPr marL="0" indent="0" algn="l">
              <a:buFont typeface="Arial" panose="020B0604020202020204" pitchFamily="34" charset="0"/>
              <a:buNone/>
              <a:defRPr sz="2399">
                <a:solidFill>
                  <a:schemeClr val="bg1"/>
                </a:solidFill>
              </a:defRPr>
            </a:lvl7pPr>
            <a:lvl8pPr marL="0" indent="0" algn="l">
              <a:buFont typeface="Arial" panose="020B0604020202020204" pitchFamily="34" charset="0"/>
              <a:buNone/>
              <a:defRPr sz="2399">
                <a:solidFill>
                  <a:schemeClr val="bg1"/>
                </a:solidFill>
              </a:defRPr>
            </a:lvl8pPr>
            <a:lvl9pPr marL="0" indent="0" algn="l">
              <a:buFont typeface="Arial" panose="020B0604020202020204" pitchFamily="34" charset="0"/>
              <a:buNone/>
              <a:defRPr sz="2399">
                <a:solidFill>
                  <a:schemeClr val="bg1"/>
                </a:solidFill>
              </a:defRPr>
            </a:lvl9pPr>
          </a:lstStyle>
          <a:p>
            <a:r>
              <a:rPr lang="en-US" dirty="0"/>
              <a:t>Click to edit subtitle</a:t>
            </a:r>
          </a:p>
        </p:txBody>
      </p:sp>
      <p:sp>
        <p:nvSpPr>
          <p:cNvPr id="12" name="Textplatzhalter 5"/>
          <p:cNvSpPr>
            <a:spLocks noGrp="1"/>
          </p:cNvSpPr>
          <p:nvPr>
            <p:ph type="body" sz="quarter" idx="13" hasCustomPrompt="1"/>
          </p:nvPr>
        </p:nvSpPr>
        <p:spPr bwMode="gray">
          <a:xfrm>
            <a:off x="271376" y="5949350"/>
            <a:ext cx="9356900" cy="216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defRPr lang="de-DE" sz="1200" b="1" kern="1200" baseline="0" dirty="0" smtClean="0">
                <a:solidFill>
                  <a:schemeClr val="bg1"/>
                </a:solidFill>
              </a:defRPr>
            </a:lvl1pPr>
            <a:lvl2pPr marL="0" indent="0">
              <a:buNone/>
              <a:defRPr lang="de-DE" kern="1200" dirty="0" smtClean="0">
                <a:ea typeface="+mn-ea"/>
                <a:cs typeface="+mn-cs"/>
              </a:defRPr>
            </a:lvl2pPr>
            <a:lvl3pPr marL="0" indent="0">
              <a:buNone/>
              <a:defRPr lang="de-DE" kern="1200" dirty="0" smtClean="0">
                <a:ea typeface="+mn-ea"/>
                <a:cs typeface="+mn-cs"/>
              </a:defRPr>
            </a:lvl3pPr>
            <a:lvl4pPr marL="0" indent="0">
              <a:buNone/>
              <a:defRPr lang="de-DE" kern="1200" dirty="0" smtClean="0">
                <a:ea typeface="+mn-ea"/>
                <a:cs typeface="+mn-cs"/>
              </a:defRPr>
            </a:lvl4pPr>
            <a:lvl5pPr marL="0" indent="0">
              <a:buNone/>
              <a:defRPr lang="de-DE" kern="1200" dirty="0">
                <a:ea typeface="+mn-ea"/>
                <a:cs typeface="+mn-cs"/>
              </a:defRPr>
            </a:lvl5pPr>
          </a:lstStyle>
          <a:p>
            <a:pPr lvl="0" eaLnBrk="0" hangingPunct="0"/>
            <a:r>
              <a:rPr lang="en-US" dirty="0"/>
              <a:t>Click to edit additional information</a:t>
            </a:r>
          </a:p>
        </p:txBody>
      </p:sp>
    </p:spTree>
    <p:extLst>
      <p:ext uri="{BB962C8B-B14F-4D97-AF65-F5344CB8AC3E}">
        <p14:creationId xmlns:p14="http://schemas.microsoft.com/office/powerpoint/2010/main" val="2541282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Placeholder | 1/2">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271376" y="3933070"/>
            <a:ext cx="9356899" cy="864120"/>
          </a:xfrm>
        </p:spPr>
        <p:txBody>
          <a:bodyPr anchor="b"/>
          <a:lstStyle>
            <a:lvl1pPr>
              <a:defRPr b="1">
                <a:solidFill>
                  <a:schemeClr val="tx1"/>
                </a:solidFill>
                <a:latin typeface="+mj-lt"/>
              </a:defRPr>
            </a:lvl1pPr>
          </a:lstStyle>
          <a:p>
            <a:r>
              <a:rPr lang="en-US" dirty="0"/>
              <a:t>Click to edit title of presentation (up to 2 lines)</a:t>
            </a:r>
          </a:p>
        </p:txBody>
      </p:sp>
      <p:sp>
        <p:nvSpPr>
          <p:cNvPr id="3" name="Untertitel 2"/>
          <p:cNvSpPr>
            <a:spLocks noGrp="1"/>
          </p:cNvSpPr>
          <p:nvPr>
            <p:ph type="subTitle" idx="1" hasCustomPrompt="1"/>
          </p:nvPr>
        </p:nvSpPr>
        <p:spPr bwMode="gray">
          <a:xfrm>
            <a:off x="271376" y="4797190"/>
            <a:ext cx="9356899" cy="504070"/>
          </a:xfrm>
        </p:spPr>
        <p:txBody>
          <a:bodyPr/>
          <a:lstStyle>
            <a:lvl1pPr marL="0" indent="0" algn="l">
              <a:buFont typeface="Arial" panose="020B0604020202020204" pitchFamily="34" charset="0"/>
              <a:buNone/>
              <a:defRPr sz="2399">
                <a:solidFill>
                  <a:schemeClr val="tx1"/>
                </a:solidFill>
                <a:latin typeface="+mn-lt"/>
              </a:defRPr>
            </a:lvl1pPr>
            <a:lvl2pPr marL="0" indent="0" algn="l">
              <a:buFont typeface="Arial" panose="020B0604020202020204" pitchFamily="34" charset="0"/>
              <a:buNone/>
              <a:defRPr sz="2399">
                <a:solidFill>
                  <a:schemeClr val="tx1"/>
                </a:solidFill>
              </a:defRPr>
            </a:lvl2pPr>
            <a:lvl3pPr marL="0" indent="0" algn="l">
              <a:buFont typeface="Arial" panose="020B0604020202020204" pitchFamily="34" charset="0"/>
              <a:buNone/>
              <a:defRPr sz="2399">
                <a:solidFill>
                  <a:schemeClr val="tx1"/>
                </a:solidFill>
              </a:defRPr>
            </a:lvl3pPr>
            <a:lvl4pPr marL="0" indent="0" algn="l">
              <a:buFont typeface="Arial" panose="020B0604020202020204" pitchFamily="34" charset="0"/>
              <a:buNone/>
              <a:defRPr sz="2399">
                <a:solidFill>
                  <a:schemeClr val="tx1"/>
                </a:solidFill>
              </a:defRPr>
            </a:lvl4pPr>
            <a:lvl5pPr marL="0" indent="0" algn="l">
              <a:buFont typeface="Arial" panose="020B0604020202020204" pitchFamily="34" charset="0"/>
              <a:buNone/>
              <a:defRPr sz="2399">
                <a:solidFill>
                  <a:schemeClr val="tx1"/>
                </a:solidFill>
              </a:defRPr>
            </a:lvl5pPr>
            <a:lvl6pPr marL="0" indent="0" algn="l">
              <a:buFont typeface="Arial" panose="020B0604020202020204" pitchFamily="34" charset="0"/>
              <a:buNone/>
              <a:defRPr sz="2399">
                <a:solidFill>
                  <a:schemeClr val="tx1"/>
                </a:solidFill>
              </a:defRPr>
            </a:lvl6pPr>
            <a:lvl7pPr marL="0" indent="0" algn="l">
              <a:buFont typeface="Arial" panose="020B0604020202020204" pitchFamily="34" charset="0"/>
              <a:buNone/>
              <a:defRPr sz="2399">
                <a:solidFill>
                  <a:schemeClr val="tx1"/>
                </a:solidFill>
              </a:defRPr>
            </a:lvl7pPr>
            <a:lvl8pPr marL="0" indent="0" algn="l">
              <a:buFont typeface="Arial" panose="020B0604020202020204" pitchFamily="34" charset="0"/>
              <a:buNone/>
              <a:defRPr sz="2399">
                <a:solidFill>
                  <a:schemeClr val="tx1"/>
                </a:solidFill>
              </a:defRPr>
            </a:lvl8pPr>
            <a:lvl9pPr marL="0" indent="0" algn="l">
              <a:buFont typeface="Arial" panose="020B0604020202020204" pitchFamily="34" charset="0"/>
              <a:buNone/>
              <a:defRPr sz="2399">
                <a:solidFill>
                  <a:schemeClr val="tx1"/>
                </a:solidFill>
              </a:defRPr>
            </a:lvl9pPr>
          </a:lstStyle>
          <a:p>
            <a:r>
              <a:rPr lang="en-US" dirty="0"/>
              <a:t>Click to edit subtitle</a:t>
            </a:r>
          </a:p>
        </p:txBody>
      </p:sp>
      <p:sp>
        <p:nvSpPr>
          <p:cNvPr id="12" name="Textplatzhalter 5"/>
          <p:cNvSpPr>
            <a:spLocks noGrp="1"/>
          </p:cNvSpPr>
          <p:nvPr>
            <p:ph type="body" sz="quarter" idx="13" hasCustomPrompt="1"/>
          </p:nvPr>
        </p:nvSpPr>
        <p:spPr bwMode="gray">
          <a:xfrm>
            <a:off x="271376" y="5949350"/>
            <a:ext cx="9356900" cy="216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defRPr lang="de-DE" sz="1200" b="1" kern="1200" dirty="0" smtClean="0">
                <a:solidFill>
                  <a:schemeClr val="tx1"/>
                </a:solidFill>
              </a:defRPr>
            </a:lvl1pPr>
            <a:lvl2pPr marL="0" indent="0">
              <a:buNone/>
              <a:defRPr lang="de-DE" kern="1200" dirty="0" smtClean="0">
                <a:ea typeface="+mn-ea"/>
                <a:cs typeface="+mn-cs"/>
              </a:defRPr>
            </a:lvl2pPr>
            <a:lvl3pPr marL="0" indent="0">
              <a:buNone/>
              <a:defRPr lang="de-DE" kern="1200" dirty="0" smtClean="0">
                <a:ea typeface="+mn-ea"/>
                <a:cs typeface="+mn-cs"/>
              </a:defRPr>
            </a:lvl3pPr>
            <a:lvl4pPr marL="0" indent="0">
              <a:buNone/>
              <a:defRPr lang="de-DE" kern="1200" dirty="0" smtClean="0">
                <a:ea typeface="+mn-ea"/>
                <a:cs typeface="+mn-cs"/>
              </a:defRPr>
            </a:lvl4pPr>
            <a:lvl5pPr marL="0" indent="0">
              <a:buNone/>
              <a:defRPr lang="de-DE" kern="1200" dirty="0">
                <a:ea typeface="+mn-ea"/>
                <a:cs typeface="+mn-cs"/>
              </a:defRPr>
            </a:lvl5pPr>
          </a:lstStyle>
          <a:p>
            <a:pPr lvl="0" eaLnBrk="0" hangingPunct="0"/>
            <a:r>
              <a:rPr lang="en-US" dirty="0"/>
              <a:t>Click to edit additional information</a:t>
            </a:r>
          </a:p>
        </p:txBody>
      </p:sp>
      <p:sp>
        <p:nvSpPr>
          <p:cNvPr id="13" name="Bildplatzhalter 10"/>
          <p:cNvSpPr>
            <a:spLocks noGrp="1"/>
          </p:cNvSpPr>
          <p:nvPr>
            <p:ph type="pic" sz="quarter" idx="12" hasCustomPrompt="1"/>
          </p:nvPr>
        </p:nvSpPr>
        <p:spPr bwMode="gray">
          <a:xfrm>
            <a:off x="0" y="692696"/>
            <a:ext cx="9901238" cy="2520000"/>
          </a:xfrm>
          <a:prstGeom prst="rect">
            <a:avLst/>
          </a:prstGeom>
          <a:solidFill>
            <a:schemeClr val="accent6"/>
          </a:solidFill>
          <a:ln>
            <a:noFill/>
          </a:ln>
        </p:spPr>
        <p:txBody>
          <a:bodyPr bIns="1008000" anchor="ctr"/>
          <a:lstStyle>
            <a:lvl1pPr algn="ctr">
              <a:defRPr/>
            </a:lvl1pPr>
          </a:lstStyle>
          <a:p>
            <a:r>
              <a:rPr lang="en-US" noProof="0" dirty="0"/>
              <a:t>Placeholder for title picture</a:t>
            </a:r>
            <a:br>
              <a:rPr lang="en-US" noProof="0" dirty="0"/>
            </a:br>
            <a:r>
              <a:rPr lang="en-US" noProof="0" dirty="0"/>
              <a:t>You can insert here pictures from the </a:t>
            </a:r>
            <a:r>
              <a:rPr lang="en-US" noProof="0" dirty="0" err="1"/>
              <a:t>Mediathek</a:t>
            </a:r>
            <a:r>
              <a:rPr lang="en-US" noProof="0" dirty="0"/>
              <a:t>!</a:t>
            </a:r>
          </a:p>
        </p:txBody>
      </p:sp>
      <p:grpSp>
        <p:nvGrpSpPr>
          <p:cNvPr id="16" name="Gruppieren 15"/>
          <p:cNvGrpSpPr/>
          <p:nvPr userDrawn="1"/>
        </p:nvGrpSpPr>
        <p:grpSpPr bwMode="gray">
          <a:xfrm>
            <a:off x="0" y="3212475"/>
            <a:ext cx="9901238" cy="540000"/>
            <a:chOff x="0" y="4653170"/>
            <a:chExt cx="9901238" cy="540000"/>
          </a:xfrm>
          <a:solidFill>
            <a:schemeClr val="bg2"/>
          </a:solidFill>
        </p:grpSpPr>
        <p:sp>
          <p:nvSpPr>
            <p:cNvPr id="17" name="Rectangle 18"/>
            <p:cNvSpPr>
              <a:spLocks noChangeArrowheads="1"/>
            </p:cNvSpPr>
            <p:nvPr/>
          </p:nvSpPr>
          <p:spPr bwMode="gray">
            <a:xfrm>
              <a:off x="1" y="4653170"/>
              <a:ext cx="9901237" cy="270000"/>
            </a:xfrm>
            <a:prstGeom prst="rect">
              <a:avLst/>
            </a:prstGeom>
            <a:grpFill/>
            <a:ln w="12700">
              <a:noFill/>
              <a:miter lim="800000"/>
              <a:headEnd type="none" w="sm" len="sm"/>
              <a:tailEnd type="none" w="sm" len="sm"/>
            </a:ln>
          </p:spPr>
          <p:txBody>
            <a:bodyPr wrap="none" anchor="ctr"/>
            <a:lstStyle/>
            <a:p>
              <a:pPr algn="ctr" eaLnBrk="0" hangingPunct="0"/>
              <a:endParaRPr lang="en-US" sz="1600" noProof="0" dirty="0"/>
            </a:p>
          </p:txBody>
        </p:sp>
        <p:sp>
          <p:nvSpPr>
            <p:cNvPr id="18" name="Rectangle 18"/>
            <p:cNvSpPr>
              <a:spLocks noChangeArrowheads="1"/>
            </p:cNvSpPr>
            <p:nvPr/>
          </p:nvSpPr>
          <p:spPr bwMode="gray">
            <a:xfrm>
              <a:off x="0" y="4653170"/>
              <a:ext cx="7470356" cy="540000"/>
            </a:xfrm>
            <a:prstGeom prst="rect">
              <a:avLst/>
            </a:prstGeom>
            <a:grpFill/>
            <a:ln w="12700">
              <a:noFill/>
              <a:miter lim="800000"/>
              <a:headEnd type="none" w="sm" len="sm"/>
              <a:tailEnd type="none" w="sm" len="sm"/>
            </a:ln>
          </p:spPr>
          <p:txBody>
            <a:bodyPr wrap="none" anchor="ctr"/>
            <a:lstStyle/>
            <a:p>
              <a:pPr algn="ctr" eaLnBrk="0" hangingPunct="0"/>
              <a:endParaRPr lang="en-US" sz="1600" noProof="0" dirty="0"/>
            </a:p>
          </p:txBody>
        </p:sp>
      </p:grpSp>
    </p:spTree>
    <p:extLst>
      <p:ext uri="{BB962C8B-B14F-4D97-AF65-F5344CB8AC3E}">
        <p14:creationId xmlns:p14="http://schemas.microsoft.com/office/powerpoint/2010/main" val="3510704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 Single column">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272638" y="1555900"/>
            <a:ext cx="9357000" cy="4897437"/>
          </a:xfrm>
          <a:prstGeom prst="rect">
            <a:avLst/>
          </a:prstGeom>
        </p:spPr>
        <p:txBody>
          <a:bodyPr/>
          <a:lstStyle/>
          <a:p>
            <a:pPr lvl="0"/>
            <a:r>
              <a:rPr lang="en-US" dirty="0"/>
              <a:t>Click to edit text. Use the buttons “Increase List Level” and “Decrease List Level” for </a:t>
            </a:r>
            <a:r>
              <a:rPr lang="en-US" dirty="0" err="1"/>
              <a:t>copytext</a:t>
            </a:r>
            <a:r>
              <a:rPr lang="en-US" dirty="0"/>
              <a:t> or bullet levels.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6" name="Rectangle 18"/>
          <p:cNvSpPr>
            <a:spLocks noGrp="1" noChangeArrowheads="1"/>
          </p:cNvSpPr>
          <p:nvPr>
            <p:ph type="ftr" sz="quarter" idx="3"/>
          </p:nvPr>
        </p:nvSpPr>
        <p:spPr bwMode="gray">
          <a:xfrm>
            <a:off x="632291" y="6692903"/>
            <a:ext cx="6909784"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a:lvl1pPr>
          </a:lstStyle>
          <a:p>
            <a:r>
              <a:rPr lang="en-US" altLang="de-DE" dirty="0" err="1"/>
              <a:t>Schenker</a:t>
            </a:r>
            <a:r>
              <a:rPr lang="en-US" altLang="de-DE" dirty="0"/>
              <a:t> AG | Speaker | DB </a:t>
            </a:r>
            <a:r>
              <a:rPr lang="en-US" altLang="de-DE" dirty="0" err="1"/>
              <a:t>Schenkersmartbox</a:t>
            </a:r>
            <a:r>
              <a:rPr lang="en-US" altLang="de-DE" dirty="0"/>
              <a:t> | Essen | 2016 – INTERNAL USE ONLY</a:t>
            </a:r>
          </a:p>
        </p:txBody>
      </p:sp>
      <p:sp>
        <p:nvSpPr>
          <p:cNvPr id="7" name="Foliennummernplatzhalter 1"/>
          <p:cNvSpPr>
            <a:spLocks noGrp="1"/>
          </p:cNvSpPr>
          <p:nvPr>
            <p:ph type="sldNum" sz="quarter" idx="4"/>
          </p:nvPr>
        </p:nvSpPr>
        <p:spPr bwMode="gray">
          <a:xfrm>
            <a:off x="269132" y="6692903"/>
            <a:ext cx="288000"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defRPr lang="de-DE" sz="900" smtClean="0"/>
            </a:lvl1pPr>
          </a:lstStyle>
          <a:p>
            <a:pPr algn="l"/>
            <a:fld id="{52C6F6EA-6ADD-43B6-963C-85EF970B7263}" type="slidenum">
              <a:rPr lang="en-US" smtClean="0"/>
              <a:pPr algn="l"/>
              <a:t>‹Nr.›</a:t>
            </a:fld>
            <a:endParaRPr lang="en-US" dirty="0"/>
          </a:p>
        </p:txBody>
      </p:sp>
      <p:sp>
        <p:nvSpPr>
          <p:cNvPr id="2" name="Titel 1"/>
          <p:cNvSpPr>
            <a:spLocks noGrp="1"/>
          </p:cNvSpPr>
          <p:nvPr>
            <p:ph type="title" hasCustomPrompt="1"/>
          </p:nvPr>
        </p:nvSpPr>
        <p:spPr bwMode="gray"/>
        <p:txBody>
          <a:bodyPr/>
          <a:lstStyle>
            <a:lvl1pPr>
              <a:defRPr/>
            </a:lvl1pPr>
          </a:lstStyle>
          <a:p>
            <a:r>
              <a:rPr lang="en-US" dirty="0"/>
              <a:t>Click to edit title (up to 2 lines)</a:t>
            </a:r>
          </a:p>
        </p:txBody>
      </p:sp>
    </p:spTree>
    <p:extLst>
      <p:ext uri="{BB962C8B-B14F-4D97-AF65-F5344CB8AC3E}">
        <p14:creationId xmlns:p14="http://schemas.microsoft.com/office/powerpoint/2010/main" val="30579856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Two columns">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bwMode="gray">
          <a:xfrm>
            <a:off x="272111" y="1555900"/>
            <a:ext cx="4606523" cy="489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a:t>Click to edit text. Use the buttons “Increase List Level” and “Decrease List Level” for </a:t>
            </a:r>
            <a:r>
              <a:rPr lang="en-US" dirty="0" err="1"/>
              <a:t>copytext</a:t>
            </a:r>
            <a:r>
              <a:rPr lang="en-US" dirty="0"/>
              <a:t> or bullet levels.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Inhaltsplatzhalter 3"/>
          <p:cNvSpPr>
            <a:spLocks noGrp="1"/>
          </p:cNvSpPr>
          <p:nvPr>
            <p:ph sz="half" idx="2" hasCustomPrompt="1"/>
          </p:nvPr>
        </p:nvSpPr>
        <p:spPr bwMode="gray">
          <a:xfrm>
            <a:off x="5022603" y="1556793"/>
            <a:ext cx="4606523" cy="489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de-DE" smtClean="0"/>
            </a:lvl1pPr>
            <a:lvl2pPr>
              <a:defRPr lang="de-DE" smtClean="0"/>
            </a:lvl2pPr>
            <a:lvl3pPr>
              <a:defRPr lang="de-DE" smtClean="0"/>
            </a:lvl3pPr>
            <a:lvl4pPr>
              <a:defRPr lang="de-DE" smtClean="0"/>
            </a:lvl4pPr>
            <a:lvl5pPr>
              <a:defRPr lang="de-DE"/>
            </a:lvl5pPr>
          </a:lstStyle>
          <a:p>
            <a:pPr lvl="0"/>
            <a:r>
              <a:rPr lang="en-US" dirty="0"/>
              <a:t>Click to edit text. Use the buttons “Increase List Level” and “Decrease List Level” for </a:t>
            </a:r>
            <a:r>
              <a:rPr lang="en-US" dirty="0" err="1"/>
              <a:t>copytext</a:t>
            </a:r>
            <a:r>
              <a:rPr lang="en-US" dirty="0"/>
              <a:t> or bullet levels.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7" name="Rectangle 18"/>
          <p:cNvSpPr>
            <a:spLocks noGrp="1" noChangeArrowheads="1"/>
          </p:cNvSpPr>
          <p:nvPr>
            <p:ph type="ftr" sz="quarter" idx="3"/>
          </p:nvPr>
        </p:nvSpPr>
        <p:spPr bwMode="gray">
          <a:xfrm>
            <a:off x="632291" y="6692903"/>
            <a:ext cx="6909784"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a:lvl1pPr>
          </a:lstStyle>
          <a:p>
            <a:r>
              <a:rPr lang="en-US" altLang="de-DE" dirty="0" err="1"/>
              <a:t>Schenker</a:t>
            </a:r>
            <a:r>
              <a:rPr lang="en-US" altLang="de-DE" dirty="0"/>
              <a:t> AG | Speaker | DB </a:t>
            </a:r>
            <a:r>
              <a:rPr lang="en-US" altLang="de-DE" dirty="0" err="1"/>
              <a:t>Schenkersmartbox</a:t>
            </a:r>
            <a:r>
              <a:rPr lang="en-US" altLang="de-DE" dirty="0"/>
              <a:t> | Essen | 2016 – INTERNAL USE ONLY</a:t>
            </a:r>
          </a:p>
        </p:txBody>
      </p:sp>
      <p:sp>
        <p:nvSpPr>
          <p:cNvPr id="8" name="Foliennummernplatzhalter 1"/>
          <p:cNvSpPr>
            <a:spLocks noGrp="1"/>
          </p:cNvSpPr>
          <p:nvPr>
            <p:ph type="sldNum" sz="quarter" idx="4"/>
          </p:nvPr>
        </p:nvSpPr>
        <p:spPr bwMode="gray">
          <a:xfrm>
            <a:off x="269132" y="6692903"/>
            <a:ext cx="288000"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defRPr lang="de-DE" sz="900" smtClean="0"/>
            </a:lvl1pPr>
          </a:lstStyle>
          <a:p>
            <a:pPr algn="l"/>
            <a:fld id="{52C6F6EA-6ADD-43B6-963C-85EF970B7263}" type="slidenum">
              <a:rPr lang="en-US" smtClean="0"/>
              <a:pPr algn="l"/>
              <a:t>‹Nr.›</a:t>
            </a:fld>
            <a:endParaRPr lang="en-US" dirty="0"/>
          </a:p>
        </p:txBody>
      </p:sp>
      <p:sp>
        <p:nvSpPr>
          <p:cNvPr id="5" name="Titel 4"/>
          <p:cNvSpPr>
            <a:spLocks noGrp="1"/>
          </p:cNvSpPr>
          <p:nvPr>
            <p:ph type="title" hasCustomPrompt="1"/>
          </p:nvPr>
        </p:nvSpPr>
        <p:spPr bwMode="gray"/>
        <p:txBody>
          <a:bodyPr/>
          <a:lstStyle>
            <a:lvl1pPr>
              <a:defRPr/>
            </a:lvl1pPr>
          </a:lstStyle>
          <a:p>
            <a:r>
              <a:rPr lang="en-US" dirty="0"/>
              <a:t>Click to edit title (up to 2 lines)</a:t>
            </a:r>
          </a:p>
        </p:txBody>
      </p:sp>
    </p:spTree>
    <p:extLst>
      <p:ext uri="{BB962C8B-B14F-4D97-AF65-F5344CB8AC3E}">
        <p14:creationId xmlns:p14="http://schemas.microsoft.com/office/powerpoint/2010/main" val="29397663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 Two contents right">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bwMode="gray">
          <a:xfrm>
            <a:off x="272111" y="1555900"/>
            <a:ext cx="4606523" cy="489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a:t>Click to edit text. Use the buttons “Increase List Level” and “Decrease List Level” for </a:t>
            </a:r>
            <a:r>
              <a:rPr lang="en-US" dirty="0" err="1"/>
              <a:t>copytext</a:t>
            </a:r>
            <a:r>
              <a:rPr lang="en-US" dirty="0"/>
              <a:t> or bullet levels.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Inhaltsplatzhalter 3"/>
          <p:cNvSpPr>
            <a:spLocks noGrp="1"/>
          </p:cNvSpPr>
          <p:nvPr>
            <p:ph sz="half" idx="2" hasCustomPrompt="1"/>
          </p:nvPr>
        </p:nvSpPr>
        <p:spPr bwMode="gray">
          <a:xfrm>
            <a:off x="5022603" y="1556792"/>
            <a:ext cx="4606523" cy="23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de-DE" smtClean="0"/>
            </a:lvl1pPr>
            <a:lvl2pPr>
              <a:defRPr lang="de-DE" smtClean="0"/>
            </a:lvl2pPr>
            <a:lvl3pPr>
              <a:defRPr lang="de-DE" smtClean="0"/>
            </a:lvl3pPr>
            <a:lvl4pPr>
              <a:defRPr lang="de-DE" smtClean="0"/>
            </a:lvl4pPr>
            <a:lvl5pPr>
              <a:defRPr lang="de-DE"/>
            </a:lvl5pPr>
          </a:lstStyle>
          <a:p>
            <a:pPr lvl="0"/>
            <a:r>
              <a:rPr lang="en-US" dirty="0"/>
              <a:t>Click to edit text. Use the buttons “Increase List Level” and “Decrease List Level” for </a:t>
            </a:r>
            <a:r>
              <a:rPr lang="en-US" dirty="0" err="1"/>
              <a:t>copytext</a:t>
            </a:r>
            <a:r>
              <a:rPr lang="en-US" dirty="0"/>
              <a:t> or bullet levels.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7" name="Rectangle 18"/>
          <p:cNvSpPr>
            <a:spLocks noGrp="1" noChangeArrowheads="1"/>
          </p:cNvSpPr>
          <p:nvPr>
            <p:ph type="ftr" sz="quarter" idx="3"/>
          </p:nvPr>
        </p:nvSpPr>
        <p:spPr bwMode="gray">
          <a:xfrm>
            <a:off x="632291" y="6692903"/>
            <a:ext cx="6909784"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a:lvl1pPr>
          </a:lstStyle>
          <a:p>
            <a:r>
              <a:rPr lang="en-US" altLang="de-DE" dirty="0" err="1"/>
              <a:t>Schenker</a:t>
            </a:r>
            <a:r>
              <a:rPr lang="en-US" altLang="de-DE" dirty="0"/>
              <a:t> AG | Speaker | DB </a:t>
            </a:r>
            <a:r>
              <a:rPr lang="en-US" altLang="de-DE" dirty="0" err="1"/>
              <a:t>Schenkersmartbox</a:t>
            </a:r>
            <a:r>
              <a:rPr lang="en-US" altLang="de-DE" dirty="0"/>
              <a:t> | Essen | 2016 – INTERNAL USE ONLY</a:t>
            </a:r>
          </a:p>
        </p:txBody>
      </p:sp>
      <p:sp>
        <p:nvSpPr>
          <p:cNvPr id="8" name="Foliennummernplatzhalter 1"/>
          <p:cNvSpPr>
            <a:spLocks noGrp="1"/>
          </p:cNvSpPr>
          <p:nvPr>
            <p:ph type="sldNum" sz="quarter" idx="4"/>
          </p:nvPr>
        </p:nvSpPr>
        <p:spPr bwMode="gray">
          <a:xfrm>
            <a:off x="269132" y="6692903"/>
            <a:ext cx="288000"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defRPr lang="de-DE" sz="900" smtClean="0"/>
            </a:lvl1pPr>
          </a:lstStyle>
          <a:p>
            <a:pPr algn="l"/>
            <a:fld id="{52C6F6EA-6ADD-43B6-963C-85EF970B7263}" type="slidenum">
              <a:rPr lang="en-US" smtClean="0"/>
              <a:pPr algn="l"/>
              <a:t>‹Nr.›</a:t>
            </a:fld>
            <a:endParaRPr lang="en-US" dirty="0"/>
          </a:p>
        </p:txBody>
      </p:sp>
      <p:sp>
        <p:nvSpPr>
          <p:cNvPr id="5" name="Titel 4"/>
          <p:cNvSpPr>
            <a:spLocks noGrp="1"/>
          </p:cNvSpPr>
          <p:nvPr>
            <p:ph type="title" hasCustomPrompt="1"/>
          </p:nvPr>
        </p:nvSpPr>
        <p:spPr bwMode="gray"/>
        <p:txBody>
          <a:bodyPr/>
          <a:lstStyle>
            <a:lvl1pPr>
              <a:defRPr/>
            </a:lvl1pPr>
          </a:lstStyle>
          <a:p>
            <a:r>
              <a:rPr lang="en-US" dirty="0"/>
              <a:t>Click to edit title (up to 2 lines)</a:t>
            </a:r>
          </a:p>
        </p:txBody>
      </p:sp>
      <p:sp>
        <p:nvSpPr>
          <p:cNvPr id="9" name="Inhaltsplatzhalter 3"/>
          <p:cNvSpPr>
            <a:spLocks noGrp="1"/>
          </p:cNvSpPr>
          <p:nvPr>
            <p:ph sz="half" idx="10" hasCustomPrompt="1"/>
          </p:nvPr>
        </p:nvSpPr>
        <p:spPr bwMode="gray">
          <a:xfrm>
            <a:off x="5022595" y="4077000"/>
            <a:ext cx="4606523" cy="23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de-DE" smtClean="0"/>
            </a:lvl1pPr>
            <a:lvl2pPr>
              <a:defRPr lang="de-DE" smtClean="0"/>
            </a:lvl2pPr>
            <a:lvl3pPr>
              <a:defRPr lang="de-DE" smtClean="0"/>
            </a:lvl3pPr>
            <a:lvl4pPr>
              <a:defRPr lang="de-DE" smtClean="0"/>
            </a:lvl4pPr>
            <a:lvl5pPr>
              <a:defRPr lang="de-DE"/>
            </a:lvl5pPr>
          </a:lstStyle>
          <a:p>
            <a:pPr lvl="0"/>
            <a:r>
              <a:rPr lang="en-US" dirty="0"/>
              <a:t>Click to edit text. Use the buttons “Increase List Level” and “Decrease List Level” for </a:t>
            </a:r>
            <a:r>
              <a:rPr lang="en-US" dirty="0" err="1"/>
              <a:t>copytext</a:t>
            </a:r>
            <a:r>
              <a:rPr lang="en-US" dirty="0"/>
              <a:t> or bullet levels.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Tree>
    <p:extLst>
      <p:ext uri="{BB962C8B-B14F-4D97-AF65-F5344CB8AC3E}">
        <p14:creationId xmlns:p14="http://schemas.microsoft.com/office/powerpoint/2010/main" val="27662158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 Two contents left">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bwMode="gray">
          <a:xfrm>
            <a:off x="272111" y="1555900"/>
            <a:ext cx="4606523" cy="2376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a:t>Click to edit text. Use the buttons “Increase List Level” and “Decrease List Level” for </a:t>
            </a:r>
            <a:r>
              <a:rPr lang="en-US" dirty="0" err="1"/>
              <a:t>copytext</a:t>
            </a:r>
            <a:r>
              <a:rPr lang="en-US" dirty="0"/>
              <a:t> or bullet levels.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Inhaltsplatzhalter 3"/>
          <p:cNvSpPr>
            <a:spLocks noGrp="1"/>
          </p:cNvSpPr>
          <p:nvPr>
            <p:ph sz="half" idx="2" hasCustomPrompt="1"/>
          </p:nvPr>
        </p:nvSpPr>
        <p:spPr bwMode="gray">
          <a:xfrm>
            <a:off x="5022603" y="1556793"/>
            <a:ext cx="4606523" cy="489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de-DE" smtClean="0"/>
            </a:lvl1pPr>
            <a:lvl2pPr>
              <a:defRPr lang="de-DE" smtClean="0"/>
            </a:lvl2pPr>
            <a:lvl3pPr>
              <a:defRPr lang="de-DE" smtClean="0"/>
            </a:lvl3pPr>
            <a:lvl4pPr>
              <a:defRPr lang="de-DE" smtClean="0"/>
            </a:lvl4pPr>
            <a:lvl5pPr>
              <a:defRPr lang="de-DE"/>
            </a:lvl5pPr>
          </a:lstStyle>
          <a:p>
            <a:pPr lvl="0"/>
            <a:r>
              <a:rPr lang="en-US" dirty="0"/>
              <a:t>Click to edit text. Use the buttons “Increase List Level” and “Decrease List Level” for </a:t>
            </a:r>
            <a:r>
              <a:rPr lang="en-US" dirty="0" err="1"/>
              <a:t>copytext</a:t>
            </a:r>
            <a:r>
              <a:rPr lang="en-US" dirty="0"/>
              <a:t> or bullet levels.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7" name="Rectangle 18"/>
          <p:cNvSpPr>
            <a:spLocks noGrp="1" noChangeArrowheads="1"/>
          </p:cNvSpPr>
          <p:nvPr>
            <p:ph type="ftr" sz="quarter" idx="3"/>
          </p:nvPr>
        </p:nvSpPr>
        <p:spPr bwMode="gray">
          <a:xfrm>
            <a:off x="632291" y="6692903"/>
            <a:ext cx="6909784"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a:lvl1pPr>
          </a:lstStyle>
          <a:p>
            <a:r>
              <a:rPr lang="en-US" altLang="de-DE" dirty="0" err="1"/>
              <a:t>Schenker</a:t>
            </a:r>
            <a:r>
              <a:rPr lang="en-US" altLang="de-DE" dirty="0"/>
              <a:t> AG | Speaker | DB </a:t>
            </a:r>
            <a:r>
              <a:rPr lang="en-US" altLang="de-DE" dirty="0" err="1"/>
              <a:t>Schenkersmartbox</a:t>
            </a:r>
            <a:r>
              <a:rPr lang="en-US" altLang="de-DE" dirty="0"/>
              <a:t> | Essen | 2016 – INTERNAL USE ONLY</a:t>
            </a:r>
          </a:p>
        </p:txBody>
      </p:sp>
      <p:sp>
        <p:nvSpPr>
          <p:cNvPr id="8" name="Foliennummernplatzhalter 1"/>
          <p:cNvSpPr>
            <a:spLocks noGrp="1"/>
          </p:cNvSpPr>
          <p:nvPr>
            <p:ph type="sldNum" sz="quarter" idx="4"/>
          </p:nvPr>
        </p:nvSpPr>
        <p:spPr bwMode="gray">
          <a:xfrm>
            <a:off x="269132" y="6692903"/>
            <a:ext cx="288000"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defRPr lang="de-DE" sz="900" smtClean="0"/>
            </a:lvl1pPr>
          </a:lstStyle>
          <a:p>
            <a:pPr algn="l"/>
            <a:fld id="{52C6F6EA-6ADD-43B6-963C-85EF970B7263}" type="slidenum">
              <a:rPr lang="en-US" smtClean="0"/>
              <a:pPr algn="l"/>
              <a:t>‹Nr.›</a:t>
            </a:fld>
            <a:endParaRPr lang="en-US" dirty="0"/>
          </a:p>
        </p:txBody>
      </p:sp>
      <p:sp>
        <p:nvSpPr>
          <p:cNvPr id="5" name="Titel 4"/>
          <p:cNvSpPr>
            <a:spLocks noGrp="1"/>
          </p:cNvSpPr>
          <p:nvPr>
            <p:ph type="title" hasCustomPrompt="1"/>
          </p:nvPr>
        </p:nvSpPr>
        <p:spPr bwMode="gray"/>
        <p:txBody>
          <a:bodyPr/>
          <a:lstStyle>
            <a:lvl1pPr>
              <a:defRPr/>
            </a:lvl1pPr>
          </a:lstStyle>
          <a:p>
            <a:r>
              <a:rPr lang="en-US" dirty="0"/>
              <a:t>Click to edit title (up to 2 lines)</a:t>
            </a:r>
          </a:p>
        </p:txBody>
      </p:sp>
      <p:sp>
        <p:nvSpPr>
          <p:cNvPr id="9" name="Inhaltsplatzhalter 2"/>
          <p:cNvSpPr>
            <a:spLocks noGrp="1"/>
          </p:cNvSpPr>
          <p:nvPr>
            <p:ph sz="half" idx="10" hasCustomPrompt="1"/>
          </p:nvPr>
        </p:nvSpPr>
        <p:spPr bwMode="gray">
          <a:xfrm>
            <a:off x="272111" y="4076701"/>
            <a:ext cx="4606523" cy="2376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a:t>Click to edit text. Use the buttons “Increase List Level” and “Decrease List Level” for </a:t>
            </a:r>
            <a:r>
              <a:rPr lang="en-US" dirty="0" err="1"/>
              <a:t>copytext</a:t>
            </a:r>
            <a:r>
              <a:rPr lang="en-US" dirty="0"/>
              <a:t> or bullet levels.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Tree>
    <p:extLst>
      <p:ext uri="{BB962C8B-B14F-4D97-AF65-F5344CB8AC3E}">
        <p14:creationId xmlns:p14="http://schemas.microsoft.com/office/powerpoint/2010/main" val="19343745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 Four contents">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bwMode="gray">
          <a:xfrm>
            <a:off x="272111" y="1555900"/>
            <a:ext cx="4606523" cy="237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a:t>Click to edit text. Use the buttons “Increase List Level” and “Decrease List Level” for </a:t>
            </a:r>
            <a:r>
              <a:rPr lang="en-US" dirty="0" err="1"/>
              <a:t>copytext</a:t>
            </a:r>
            <a:r>
              <a:rPr lang="en-US" dirty="0"/>
              <a:t> or bullet levels.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Inhaltsplatzhalter 3"/>
          <p:cNvSpPr>
            <a:spLocks noGrp="1"/>
          </p:cNvSpPr>
          <p:nvPr>
            <p:ph sz="half" idx="2" hasCustomPrompt="1"/>
          </p:nvPr>
        </p:nvSpPr>
        <p:spPr bwMode="gray">
          <a:xfrm>
            <a:off x="5022603" y="1556793"/>
            <a:ext cx="4606523" cy="237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de-DE" smtClean="0"/>
            </a:lvl1pPr>
            <a:lvl2pPr>
              <a:defRPr lang="de-DE" smtClean="0"/>
            </a:lvl2pPr>
            <a:lvl3pPr>
              <a:defRPr lang="de-DE" smtClean="0"/>
            </a:lvl3pPr>
            <a:lvl4pPr>
              <a:defRPr lang="de-DE" smtClean="0"/>
            </a:lvl4pPr>
            <a:lvl5pPr>
              <a:defRPr lang="de-DE"/>
            </a:lvl5pPr>
          </a:lstStyle>
          <a:p>
            <a:pPr lvl="0"/>
            <a:r>
              <a:rPr lang="en-US" dirty="0"/>
              <a:t>Click to edit text. Use the buttons “Increase List Level” and “Decrease List Level” for </a:t>
            </a:r>
            <a:r>
              <a:rPr lang="en-US" dirty="0" err="1"/>
              <a:t>copytext</a:t>
            </a:r>
            <a:r>
              <a:rPr lang="en-US" dirty="0"/>
              <a:t> or bullet levels.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7" name="Rectangle 18"/>
          <p:cNvSpPr>
            <a:spLocks noGrp="1" noChangeArrowheads="1"/>
          </p:cNvSpPr>
          <p:nvPr>
            <p:ph type="ftr" sz="quarter" idx="3"/>
          </p:nvPr>
        </p:nvSpPr>
        <p:spPr bwMode="gray">
          <a:xfrm>
            <a:off x="632291" y="6692903"/>
            <a:ext cx="6909784"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a:lvl1pPr>
          </a:lstStyle>
          <a:p>
            <a:r>
              <a:rPr lang="en-US" altLang="de-DE" dirty="0" err="1"/>
              <a:t>Schenker</a:t>
            </a:r>
            <a:r>
              <a:rPr lang="en-US" altLang="de-DE" dirty="0"/>
              <a:t> AG | Speaker | DB </a:t>
            </a:r>
            <a:r>
              <a:rPr lang="en-US" altLang="de-DE" dirty="0" err="1"/>
              <a:t>Schenkersmartbox</a:t>
            </a:r>
            <a:r>
              <a:rPr lang="en-US" altLang="de-DE" dirty="0"/>
              <a:t> | Essen | 2016 – INTERNAL USE ONLY</a:t>
            </a:r>
          </a:p>
        </p:txBody>
      </p:sp>
      <p:sp>
        <p:nvSpPr>
          <p:cNvPr id="8" name="Foliennummernplatzhalter 1"/>
          <p:cNvSpPr>
            <a:spLocks noGrp="1"/>
          </p:cNvSpPr>
          <p:nvPr>
            <p:ph type="sldNum" sz="quarter" idx="4"/>
          </p:nvPr>
        </p:nvSpPr>
        <p:spPr bwMode="gray">
          <a:xfrm>
            <a:off x="269132" y="6692903"/>
            <a:ext cx="288000"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defRPr lang="de-DE" sz="900" smtClean="0"/>
            </a:lvl1pPr>
          </a:lstStyle>
          <a:p>
            <a:pPr algn="l"/>
            <a:fld id="{52C6F6EA-6ADD-43B6-963C-85EF970B7263}" type="slidenum">
              <a:rPr lang="en-US" smtClean="0"/>
              <a:pPr algn="l"/>
              <a:t>‹Nr.›</a:t>
            </a:fld>
            <a:endParaRPr lang="en-US" dirty="0"/>
          </a:p>
        </p:txBody>
      </p:sp>
      <p:sp>
        <p:nvSpPr>
          <p:cNvPr id="5" name="Titel 4"/>
          <p:cNvSpPr>
            <a:spLocks noGrp="1"/>
          </p:cNvSpPr>
          <p:nvPr>
            <p:ph type="title" hasCustomPrompt="1"/>
          </p:nvPr>
        </p:nvSpPr>
        <p:spPr bwMode="gray"/>
        <p:txBody>
          <a:bodyPr/>
          <a:lstStyle>
            <a:lvl1pPr>
              <a:defRPr/>
            </a:lvl1pPr>
          </a:lstStyle>
          <a:p>
            <a:r>
              <a:rPr lang="en-US" dirty="0"/>
              <a:t>Click to edit title (up to 2 lines)</a:t>
            </a:r>
          </a:p>
        </p:txBody>
      </p:sp>
      <p:sp>
        <p:nvSpPr>
          <p:cNvPr id="9" name="Inhaltsplatzhalter 2"/>
          <p:cNvSpPr>
            <a:spLocks noGrp="1"/>
          </p:cNvSpPr>
          <p:nvPr>
            <p:ph sz="half" idx="10" hasCustomPrompt="1"/>
          </p:nvPr>
        </p:nvSpPr>
        <p:spPr bwMode="gray">
          <a:xfrm>
            <a:off x="272111" y="4075807"/>
            <a:ext cx="4606523" cy="237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a:t>Click to edit text. Use the buttons “Increase List Level” and “Decrease List Level” for </a:t>
            </a:r>
            <a:r>
              <a:rPr lang="en-US" dirty="0" err="1"/>
              <a:t>copytext</a:t>
            </a:r>
            <a:r>
              <a:rPr lang="en-US" dirty="0"/>
              <a:t> or bullet levels.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0" name="Inhaltsplatzhalter 3"/>
          <p:cNvSpPr>
            <a:spLocks noGrp="1"/>
          </p:cNvSpPr>
          <p:nvPr>
            <p:ph sz="half" idx="11" hasCustomPrompt="1"/>
          </p:nvPr>
        </p:nvSpPr>
        <p:spPr bwMode="gray">
          <a:xfrm>
            <a:off x="5022595" y="4077554"/>
            <a:ext cx="4606523" cy="237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de-DE" smtClean="0"/>
            </a:lvl1pPr>
            <a:lvl2pPr>
              <a:defRPr lang="de-DE" smtClean="0"/>
            </a:lvl2pPr>
            <a:lvl3pPr>
              <a:defRPr lang="de-DE" smtClean="0"/>
            </a:lvl3pPr>
            <a:lvl4pPr>
              <a:defRPr lang="de-DE" smtClean="0"/>
            </a:lvl4pPr>
            <a:lvl5pPr>
              <a:defRPr lang="de-DE"/>
            </a:lvl5pPr>
          </a:lstStyle>
          <a:p>
            <a:pPr lvl="0"/>
            <a:r>
              <a:rPr lang="en-US" dirty="0"/>
              <a:t>Click to edit text. Use the buttons “Increase List Level” and “Decrease List Level” for </a:t>
            </a:r>
            <a:r>
              <a:rPr lang="en-US" dirty="0" err="1"/>
              <a:t>copytext</a:t>
            </a:r>
            <a:r>
              <a:rPr lang="en-US" dirty="0"/>
              <a:t> or bullet levels.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Tree>
    <p:extLst>
      <p:ext uri="{BB962C8B-B14F-4D97-AF65-F5344CB8AC3E}">
        <p14:creationId xmlns:p14="http://schemas.microsoft.com/office/powerpoint/2010/main" val="33499056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5" name="Rectangle 18"/>
          <p:cNvSpPr>
            <a:spLocks noGrp="1" noChangeArrowheads="1"/>
          </p:cNvSpPr>
          <p:nvPr>
            <p:ph type="ftr" sz="quarter" idx="3"/>
          </p:nvPr>
        </p:nvSpPr>
        <p:spPr bwMode="gray">
          <a:xfrm>
            <a:off x="632291" y="6692903"/>
            <a:ext cx="6909784"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a:lvl1pPr>
          </a:lstStyle>
          <a:p>
            <a:r>
              <a:rPr lang="en-US" altLang="de-DE" dirty="0"/>
              <a:t>Schenker AG | Speaker | DB </a:t>
            </a:r>
            <a:r>
              <a:rPr lang="en-US" altLang="de-DE" dirty="0" err="1"/>
              <a:t>Schenkersmartbox</a:t>
            </a:r>
            <a:r>
              <a:rPr lang="en-US" altLang="de-DE" dirty="0"/>
              <a:t> | Essen | 2017– INTERNAL USE ONLY</a:t>
            </a:r>
          </a:p>
        </p:txBody>
      </p:sp>
      <p:sp>
        <p:nvSpPr>
          <p:cNvPr id="6" name="Foliennummernplatzhalter 1"/>
          <p:cNvSpPr>
            <a:spLocks noGrp="1"/>
          </p:cNvSpPr>
          <p:nvPr>
            <p:ph type="sldNum" sz="quarter" idx="4"/>
          </p:nvPr>
        </p:nvSpPr>
        <p:spPr bwMode="gray">
          <a:xfrm>
            <a:off x="269132" y="6692903"/>
            <a:ext cx="288000"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defRPr lang="de-DE" sz="900" smtClean="0"/>
            </a:lvl1pPr>
          </a:lstStyle>
          <a:p>
            <a:pPr algn="l"/>
            <a:fld id="{52C6F6EA-6ADD-43B6-963C-85EF970B7263}" type="slidenum">
              <a:rPr lang="en-US" smtClean="0"/>
              <a:pPr algn="l"/>
              <a:t>‹Nr.›</a:t>
            </a:fld>
            <a:endParaRPr lang="en-US" dirty="0"/>
          </a:p>
        </p:txBody>
      </p:sp>
      <p:sp>
        <p:nvSpPr>
          <p:cNvPr id="3" name="Titel 2"/>
          <p:cNvSpPr>
            <a:spLocks noGrp="1"/>
          </p:cNvSpPr>
          <p:nvPr>
            <p:ph type="title" hasCustomPrompt="1"/>
          </p:nvPr>
        </p:nvSpPr>
        <p:spPr bwMode="gray"/>
        <p:txBody>
          <a:bodyPr/>
          <a:lstStyle>
            <a:lvl1pPr>
              <a:defRPr/>
            </a:lvl1pPr>
          </a:lstStyle>
          <a:p>
            <a:r>
              <a:rPr lang="en-US" dirty="0"/>
              <a:t>Click to edit title (up to 2 lines)</a:t>
            </a:r>
          </a:p>
        </p:txBody>
      </p:sp>
    </p:spTree>
    <p:extLst>
      <p:ext uri="{BB962C8B-B14F-4D97-AF65-F5344CB8AC3E}">
        <p14:creationId xmlns:p14="http://schemas.microsoft.com/office/powerpoint/2010/main" val="25399389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 Single column | Gray 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nvPr>
        </p:nvGraphicFramePr>
        <p:xfrm>
          <a:off x="1588" y="1589"/>
          <a:ext cx="1586" cy="1587"/>
        </p:xfrm>
        <a:graphic>
          <a:graphicData uri="http://schemas.openxmlformats.org/presentationml/2006/ole">
            <mc:AlternateContent xmlns:mc="http://schemas.openxmlformats.org/markup-compatibility/2006">
              <mc:Choice xmlns:v="urn:schemas-microsoft-com:vml" Requires="v">
                <p:oleObj spid="_x0000_s18452" name="think-cell Folie" r:id="rId4" imgW="306" imgH="306" progId="TCLayout.ActiveDocument.1">
                  <p:embed/>
                </p:oleObj>
              </mc:Choice>
              <mc:Fallback>
                <p:oleObj name="think-cell Folie" r:id="rId4" imgW="306" imgH="306" progId="TCLayout.ActiveDocument.1">
                  <p:embed/>
                  <p:pic>
                    <p:nvPicPr>
                      <p:cNvPr id="2" name="Objekt 1" hidden="1"/>
                      <p:cNvPicPr/>
                      <p:nvPr/>
                    </p:nvPicPr>
                    <p:blipFill>
                      <a:blip r:embed="rId5"/>
                      <a:stretch>
                        <a:fillRect/>
                      </a:stretch>
                    </p:blipFill>
                    <p:spPr>
                      <a:xfrm>
                        <a:off x="1588" y="1589"/>
                        <a:ext cx="1586" cy="1587"/>
                      </a:xfrm>
                      <a:prstGeom prst="rect">
                        <a:avLst/>
                      </a:prstGeom>
                    </p:spPr>
                  </p:pic>
                </p:oleObj>
              </mc:Fallback>
            </mc:AlternateContent>
          </a:graphicData>
        </a:graphic>
      </p:graphicFrame>
      <p:sp>
        <p:nvSpPr>
          <p:cNvPr id="8" name="Rechteck 7"/>
          <p:cNvSpPr/>
          <p:nvPr userDrawn="1"/>
        </p:nvSpPr>
        <p:spPr bwMode="gray">
          <a:xfrm>
            <a:off x="0" y="1557486"/>
            <a:ext cx="9901238" cy="4895850"/>
          </a:xfrm>
          <a:prstGeom prst="rect">
            <a:avLst/>
          </a:prstGeom>
          <a:solidFill>
            <a:schemeClr val="accent6"/>
          </a:solidFill>
          <a:ln w="9525" cap="flat" cmpd="sng" algn="ctr">
            <a:noFill/>
            <a:prstDash val="solid"/>
            <a:round/>
            <a:headEnd type="none" w="med" len="med"/>
            <a:tailEnd type="none" w="med" len="med"/>
          </a:ln>
          <a:effectLst/>
          <a:extLst/>
        </p:spPr>
        <p:txBody>
          <a:bodyPr vert="horz" wrap="square" lIns="71977" tIns="71977" rIns="71977" bIns="71977" numCol="1" rtlCol="0" anchor="ctr" anchorCtr="0" compatLnSpc="1">
            <a:prstTxWarp prst="textNoShape">
              <a:avLst/>
            </a:prstTxWarp>
            <a:noAutofit/>
          </a:bodyPr>
          <a:lstStyle/>
          <a:p>
            <a:pPr marL="0" marR="0" indent="0" algn="ctr" defTabSz="914126"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err="1">
              <a:ln>
                <a:noFill/>
              </a:ln>
              <a:solidFill>
                <a:schemeClr val="tx1"/>
              </a:solidFill>
              <a:effectLst/>
              <a:latin typeface="DB Office" pitchFamily="34" charset="0"/>
            </a:endParaRPr>
          </a:p>
        </p:txBody>
      </p:sp>
      <p:sp>
        <p:nvSpPr>
          <p:cNvPr id="3" name="Inhaltsplatzhalter 2"/>
          <p:cNvSpPr>
            <a:spLocks noGrp="1"/>
          </p:cNvSpPr>
          <p:nvPr>
            <p:ph idx="1" hasCustomPrompt="1"/>
          </p:nvPr>
        </p:nvSpPr>
        <p:spPr bwMode="gray">
          <a:xfrm>
            <a:off x="272638" y="1771563"/>
            <a:ext cx="9357000" cy="4536000"/>
          </a:xfrm>
          <a:prstGeom prst="rect">
            <a:avLst/>
          </a:prstGeom>
        </p:spPr>
        <p:txBody>
          <a:bodyPr/>
          <a:lstStyle/>
          <a:p>
            <a:pPr lvl="0"/>
            <a:r>
              <a:rPr lang="en-US" dirty="0"/>
              <a:t>Click to edit text. Use the buttons “Increase List Level” and “Decrease List Level” for </a:t>
            </a:r>
            <a:r>
              <a:rPr lang="en-US" dirty="0" err="1"/>
              <a:t>copytext</a:t>
            </a:r>
            <a:r>
              <a:rPr lang="en-US" dirty="0"/>
              <a:t> or bullet levels.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6" name="Rectangle 18"/>
          <p:cNvSpPr>
            <a:spLocks noGrp="1" noChangeArrowheads="1"/>
          </p:cNvSpPr>
          <p:nvPr>
            <p:ph type="ftr" sz="quarter" idx="3"/>
          </p:nvPr>
        </p:nvSpPr>
        <p:spPr bwMode="gray">
          <a:xfrm>
            <a:off x="632291" y="6692903"/>
            <a:ext cx="6909784"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a:lvl1pPr>
          </a:lstStyle>
          <a:p>
            <a:r>
              <a:rPr lang="en-US" altLang="de-DE" dirty="0"/>
              <a:t>Schenker AG | Speaker | DB </a:t>
            </a:r>
            <a:r>
              <a:rPr lang="en-US" altLang="de-DE" dirty="0" err="1"/>
              <a:t>Schenkersmartbox</a:t>
            </a:r>
            <a:r>
              <a:rPr lang="en-US" altLang="de-DE" dirty="0"/>
              <a:t> | Essen | 2017 – INTERNAL USE ONLY</a:t>
            </a:r>
          </a:p>
        </p:txBody>
      </p:sp>
      <p:sp>
        <p:nvSpPr>
          <p:cNvPr id="7" name="Foliennummernplatzhalter 1"/>
          <p:cNvSpPr>
            <a:spLocks noGrp="1"/>
          </p:cNvSpPr>
          <p:nvPr>
            <p:ph type="sldNum" sz="quarter" idx="4"/>
          </p:nvPr>
        </p:nvSpPr>
        <p:spPr bwMode="gray">
          <a:xfrm>
            <a:off x="269132" y="6692903"/>
            <a:ext cx="288000"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defRPr lang="de-DE" sz="900" smtClean="0"/>
            </a:lvl1pPr>
          </a:lstStyle>
          <a:p>
            <a:pPr algn="l"/>
            <a:fld id="{52C6F6EA-6ADD-43B6-963C-85EF970B7263}" type="slidenum">
              <a:rPr lang="en-US" smtClean="0"/>
              <a:pPr algn="l"/>
              <a:t>‹Nr.›</a:t>
            </a:fld>
            <a:endParaRPr lang="en-US" dirty="0"/>
          </a:p>
        </p:txBody>
      </p:sp>
      <p:sp>
        <p:nvSpPr>
          <p:cNvPr id="5" name="Titel 4"/>
          <p:cNvSpPr>
            <a:spLocks noGrp="1"/>
          </p:cNvSpPr>
          <p:nvPr>
            <p:ph type="title" hasCustomPrompt="1"/>
          </p:nvPr>
        </p:nvSpPr>
        <p:spPr bwMode="gray"/>
        <p:txBody>
          <a:bodyPr/>
          <a:lstStyle>
            <a:lvl1pPr>
              <a:defRPr/>
            </a:lvl1pPr>
          </a:lstStyle>
          <a:p>
            <a:r>
              <a:rPr lang="en-US" dirty="0"/>
              <a:t>Click to edit title (up to 2 lines)</a:t>
            </a:r>
          </a:p>
        </p:txBody>
      </p:sp>
    </p:spTree>
    <p:extLst>
      <p:ext uri="{BB962C8B-B14F-4D97-AF65-F5344CB8AC3E}">
        <p14:creationId xmlns:p14="http://schemas.microsoft.com/office/powerpoint/2010/main" val="3003313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mit grauem Fon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0891545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84" name="think-cell Slide" r:id="rId4" imgW="592" imgH="591" progId="TCLayout.ActiveDocument.1">
                  <p:embed/>
                </p:oleObj>
              </mc:Choice>
              <mc:Fallback>
                <p:oleObj name="think-cell Slide" r:id="rId4" imgW="592" imgH="59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Rechteck 3"/>
          <p:cNvSpPr/>
          <p:nvPr userDrawn="1"/>
        </p:nvSpPr>
        <p:spPr bwMode="auto">
          <a:xfrm>
            <a:off x="0" y="1557338"/>
            <a:ext cx="9900000" cy="4897437"/>
          </a:xfrm>
          <a:prstGeom prst="rect">
            <a:avLst/>
          </a:prstGeom>
          <a:solidFill>
            <a:schemeClr val="accent3"/>
          </a:solidFill>
          <a:ln w="12700"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noProof="0" dirty="0">
              <a:ln>
                <a:noFill/>
              </a:ln>
              <a:solidFill>
                <a:schemeClr val="tx1"/>
              </a:solidFill>
              <a:effectLst/>
              <a:latin typeface="DB Office" pitchFamily="34" charset="0"/>
            </a:endParaRPr>
          </a:p>
        </p:txBody>
      </p:sp>
      <p:sp>
        <p:nvSpPr>
          <p:cNvPr id="2" name="Titel 1"/>
          <p:cNvSpPr>
            <a:spLocks noGrp="1"/>
          </p:cNvSpPr>
          <p:nvPr>
            <p:ph type="title" hasCustomPrompt="1"/>
          </p:nvPr>
        </p:nvSpPr>
        <p:spPr/>
        <p:txBody>
          <a:bodyPr/>
          <a:lstStyle>
            <a:lvl1pPr>
              <a:defRPr/>
            </a:lvl1pPr>
          </a:lstStyle>
          <a:p>
            <a:r>
              <a:rPr lang="en-US" noProof="0" dirty="0" err="1"/>
              <a:t>Titelmasterformat</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br>
              <a:rPr lang="en-US" noProof="0" dirty="0"/>
            </a:br>
            <a:r>
              <a:rPr lang="en-US" noProof="0" dirty="0"/>
              <a:t>(</a:t>
            </a:r>
            <a:r>
              <a:rPr lang="en-US" noProof="0" dirty="0" err="1"/>
              <a:t>möglichst</a:t>
            </a:r>
            <a:r>
              <a:rPr lang="en-US" noProof="0" dirty="0"/>
              <a:t> 1-2 </a:t>
            </a:r>
            <a:r>
              <a:rPr lang="en-US" noProof="0" dirty="0" err="1"/>
              <a:t>Zeilen</a:t>
            </a:r>
            <a:r>
              <a:rPr lang="en-US" noProof="0" dirty="0"/>
              <a:t>)</a:t>
            </a:r>
          </a:p>
        </p:txBody>
      </p:sp>
      <p:sp>
        <p:nvSpPr>
          <p:cNvPr id="3" name="Inhaltsplatzhalter 2"/>
          <p:cNvSpPr>
            <a:spLocks noGrp="1"/>
          </p:cNvSpPr>
          <p:nvPr>
            <p:ph idx="1"/>
          </p:nvPr>
        </p:nvSpPr>
        <p:spPr>
          <a:xfrm>
            <a:off x="198000" y="1756800"/>
            <a:ext cx="9504000" cy="4500000"/>
          </a:xfrm>
        </p:spPr>
        <p:txBody>
          <a:bodyPr/>
          <a:lstStyle/>
          <a:p>
            <a:pPr lvl="0"/>
            <a:r>
              <a:rPr lang="en-US" noProof="0" dirty="0" err="1"/>
              <a:t>Textmasterformat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14" name="Foliennummernplatzhalter 1"/>
          <p:cNvSpPr>
            <a:spLocks noGrp="1"/>
          </p:cNvSpPr>
          <p:nvPr>
            <p:ph type="sldNum" sz="quarter" idx="4"/>
          </p:nvPr>
        </p:nvSpPr>
        <p:spPr>
          <a:xfrm>
            <a:off x="198000" y="6692901"/>
            <a:ext cx="288000"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defRPr lang="de-DE" sz="900" smtClean="0"/>
            </a:lvl1pPr>
          </a:lstStyle>
          <a:p>
            <a:pPr algn="l"/>
            <a:fld id="{52C6F6EA-6ADD-43B6-963C-85EF970B7263}" type="slidenum">
              <a:rPr lang="en-US" noProof="0" smtClean="0"/>
              <a:pPr algn="l"/>
              <a:t>‹Nr.›</a:t>
            </a:fld>
            <a:endParaRPr lang="en-US" noProof="0" dirty="0"/>
          </a:p>
        </p:txBody>
      </p:sp>
      <p:pic>
        <p:nvPicPr>
          <p:cNvPr id="7" name="Picture 2" descr="D:\Users\LenaLeMetzger\AppData\Local\Microsoft\Windows\Temporary Internet Files\Content.Outlook\LB9PGDSY\Digital_solution_footer.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326883" y="341362"/>
            <a:ext cx="810667" cy="720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8"/>
          <p:cNvSpPr>
            <a:spLocks noGrp="1" noChangeArrowheads="1"/>
          </p:cNvSpPr>
          <p:nvPr>
            <p:ph type="ftr" sz="quarter" idx="3"/>
          </p:nvPr>
        </p:nvSpPr>
        <p:spPr bwMode="auto">
          <a:xfrm>
            <a:off x="504000" y="6692901"/>
            <a:ext cx="6894959"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a:lvl1pPr>
          </a:lstStyle>
          <a:p>
            <a:r>
              <a:rPr lang="en-US" altLang="de-DE" dirty="0" err="1"/>
              <a:t>Schenker</a:t>
            </a:r>
            <a:r>
              <a:rPr lang="en-US" altLang="de-DE" dirty="0"/>
              <a:t> AG | Christian Bockelt | Head of Digital Solutions  | 12.04.2017</a:t>
            </a:r>
          </a:p>
        </p:txBody>
      </p:sp>
    </p:spTree>
    <p:extLst>
      <p:ext uri="{BB962C8B-B14F-4D97-AF65-F5344CB8AC3E}">
        <p14:creationId xmlns:p14="http://schemas.microsoft.com/office/powerpoint/2010/main" val="30535271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 Two columns | Gray 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nvPr>
        </p:nvGraphicFramePr>
        <p:xfrm>
          <a:off x="1588" y="1589"/>
          <a:ext cx="1586" cy="1587"/>
        </p:xfrm>
        <a:graphic>
          <a:graphicData uri="http://schemas.openxmlformats.org/presentationml/2006/ole">
            <mc:AlternateContent xmlns:mc="http://schemas.openxmlformats.org/markup-compatibility/2006">
              <mc:Choice xmlns:v="urn:schemas-microsoft-com:vml" Requires="v">
                <p:oleObj spid="_x0000_s19476" name="think-cell Folie" r:id="rId4" imgW="306" imgH="306" progId="TCLayout.ActiveDocument.1">
                  <p:embed/>
                </p:oleObj>
              </mc:Choice>
              <mc:Fallback>
                <p:oleObj name="think-cell Folie" r:id="rId4" imgW="306" imgH="306" progId="TCLayout.ActiveDocument.1">
                  <p:embed/>
                  <p:pic>
                    <p:nvPicPr>
                      <p:cNvPr id="2" name="Objekt 1" hidden="1"/>
                      <p:cNvPicPr/>
                      <p:nvPr/>
                    </p:nvPicPr>
                    <p:blipFill>
                      <a:blip r:embed="rId5"/>
                      <a:stretch>
                        <a:fillRect/>
                      </a:stretch>
                    </p:blipFill>
                    <p:spPr>
                      <a:xfrm>
                        <a:off x="1588" y="1589"/>
                        <a:ext cx="1586" cy="1587"/>
                      </a:xfrm>
                      <a:prstGeom prst="rect">
                        <a:avLst/>
                      </a:prstGeom>
                    </p:spPr>
                  </p:pic>
                </p:oleObj>
              </mc:Fallback>
            </mc:AlternateContent>
          </a:graphicData>
        </a:graphic>
      </p:graphicFrame>
      <p:sp>
        <p:nvSpPr>
          <p:cNvPr id="9" name="Rechteck 8"/>
          <p:cNvSpPr/>
          <p:nvPr userDrawn="1"/>
        </p:nvSpPr>
        <p:spPr bwMode="gray">
          <a:xfrm>
            <a:off x="0" y="1557486"/>
            <a:ext cx="9901238" cy="4895850"/>
          </a:xfrm>
          <a:prstGeom prst="rect">
            <a:avLst/>
          </a:prstGeom>
          <a:solidFill>
            <a:schemeClr val="accent6"/>
          </a:solidFill>
          <a:ln w="9525" cap="flat" cmpd="sng" algn="ctr">
            <a:noFill/>
            <a:prstDash val="solid"/>
            <a:round/>
            <a:headEnd type="none" w="med" len="med"/>
            <a:tailEnd type="none" w="med" len="med"/>
          </a:ln>
          <a:effectLst/>
          <a:extLst/>
        </p:spPr>
        <p:txBody>
          <a:bodyPr vert="horz" wrap="square" lIns="71977" tIns="71977" rIns="71977" bIns="71977" numCol="1" rtlCol="0" anchor="ctr" anchorCtr="0" compatLnSpc="1">
            <a:prstTxWarp prst="textNoShape">
              <a:avLst/>
            </a:prstTxWarp>
            <a:noAutofit/>
          </a:bodyPr>
          <a:lstStyle/>
          <a:p>
            <a:pPr marL="0" marR="0" indent="0" algn="ctr" defTabSz="914126"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err="1">
              <a:ln>
                <a:noFill/>
              </a:ln>
              <a:solidFill>
                <a:schemeClr val="tx1"/>
              </a:solidFill>
              <a:effectLst/>
              <a:latin typeface="DB Office" pitchFamily="34" charset="0"/>
            </a:endParaRPr>
          </a:p>
        </p:txBody>
      </p:sp>
      <p:sp>
        <p:nvSpPr>
          <p:cNvPr id="3" name="Inhaltsplatzhalter 2"/>
          <p:cNvSpPr>
            <a:spLocks noGrp="1"/>
          </p:cNvSpPr>
          <p:nvPr>
            <p:ph sz="half" idx="1" hasCustomPrompt="1"/>
          </p:nvPr>
        </p:nvSpPr>
        <p:spPr bwMode="gray">
          <a:xfrm>
            <a:off x="272111" y="1770670"/>
            <a:ext cx="4606523" cy="45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a:t>Click to edit text. Use the buttons “Increase List Level” and “Decrease List Level” for </a:t>
            </a:r>
            <a:r>
              <a:rPr lang="en-US" dirty="0" err="1"/>
              <a:t>copytext</a:t>
            </a:r>
            <a:r>
              <a:rPr lang="en-US" dirty="0"/>
              <a:t> or bullet levels.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Inhaltsplatzhalter 3"/>
          <p:cNvSpPr>
            <a:spLocks noGrp="1"/>
          </p:cNvSpPr>
          <p:nvPr>
            <p:ph sz="half" idx="2" hasCustomPrompt="1"/>
          </p:nvPr>
        </p:nvSpPr>
        <p:spPr bwMode="gray">
          <a:xfrm>
            <a:off x="5022603" y="1771563"/>
            <a:ext cx="4606523" cy="45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de-DE" smtClean="0"/>
            </a:lvl1pPr>
            <a:lvl2pPr>
              <a:defRPr lang="de-DE" smtClean="0"/>
            </a:lvl2pPr>
            <a:lvl3pPr>
              <a:defRPr lang="de-DE" smtClean="0"/>
            </a:lvl3pPr>
            <a:lvl4pPr>
              <a:defRPr lang="de-DE" smtClean="0"/>
            </a:lvl4pPr>
            <a:lvl5pPr>
              <a:defRPr lang="de-DE"/>
            </a:lvl5pPr>
          </a:lstStyle>
          <a:p>
            <a:pPr lvl="0"/>
            <a:r>
              <a:rPr lang="en-US" dirty="0"/>
              <a:t>Click to edit text. Use the buttons “Increase List Level” and “Decrease List Level” for </a:t>
            </a:r>
            <a:r>
              <a:rPr lang="en-US" dirty="0" err="1"/>
              <a:t>copytext</a:t>
            </a:r>
            <a:r>
              <a:rPr lang="en-US" dirty="0"/>
              <a:t> or bullet levels.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7" name="Rectangle 18"/>
          <p:cNvSpPr>
            <a:spLocks noGrp="1" noChangeArrowheads="1"/>
          </p:cNvSpPr>
          <p:nvPr>
            <p:ph type="ftr" sz="quarter" idx="3"/>
          </p:nvPr>
        </p:nvSpPr>
        <p:spPr bwMode="gray">
          <a:xfrm>
            <a:off x="632291" y="6692903"/>
            <a:ext cx="6909784"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a:lvl1pPr>
          </a:lstStyle>
          <a:p>
            <a:r>
              <a:rPr lang="en-US" altLang="de-DE" dirty="0" err="1"/>
              <a:t>Schenker</a:t>
            </a:r>
            <a:r>
              <a:rPr lang="en-US" altLang="de-DE" dirty="0"/>
              <a:t> AG | Speaker | DB </a:t>
            </a:r>
            <a:r>
              <a:rPr lang="en-US" altLang="de-DE" dirty="0" err="1"/>
              <a:t>Schenkersmartbox</a:t>
            </a:r>
            <a:r>
              <a:rPr lang="en-US" altLang="de-DE" dirty="0"/>
              <a:t> | Essen | 2016 – INTERNAL USE ONLY</a:t>
            </a:r>
          </a:p>
        </p:txBody>
      </p:sp>
      <p:sp>
        <p:nvSpPr>
          <p:cNvPr id="8" name="Foliennummernplatzhalter 1"/>
          <p:cNvSpPr>
            <a:spLocks noGrp="1"/>
          </p:cNvSpPr>
          <p:nvPr>
            <p:ph type="sldNum" sz="quarter" idx="4"/>
          </p:nvPr>
        </p:nvSpPr>
        <p:spPr bwMode="gray">
          <a:xfrm>
            <a:off x="269132" y="6692903"/>
            <a:ext cx="288000"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defRPr lang="de-DE" sz="900" smtClean="0"/>
            </a:lvl1pPr>
          </a:lstStyle>
          <a:p>
            <a:pPr algn="l"/>
            <a:fld id="{52C6F6EA-6ADD-43B6-963C-85EF970B7263}" type="slidenum">
              <a:rPr lang="en-US" smtClean="0"/>
              <a:pPr algn="l"/>
              <a:t>‹Nr.›</a:t>
            </a:fld>
            <a:endParaRPr lang="en-US" dirty="0"/>
          </a:p>
        </p:txBody>
      </p:sp>
      <p:sp>
        <p:nvSpPr>
          <p:cNvPr id="5" name="Titel 4"/>
          <p:cNvSpPr>
            <a:spLocks noGrp="1"/>
          </p:cNvSpPr>
          <p:nvPr>
            <p:ph type="title" hasCustomPrompt="1"/>
          </p:nvPr>
        </p:nvSpPr>
        <p:spPr bwMode="gray"/>
        <p:txBody>
          <a:bodyPr/>
          <a:lstStyle>
            <a:lvl1pPr>
              <a:defRPr/>
            </a:lvl1pPr>
          </a:lstStyle>
          <a:p>
            <a:r>
              <a:rPr lang="en-US" dirty="0"/>
              <a:t>Click to edit title (up to 2 lines)</a:t>
            </a:r>
          </a:p>
        </p:txBody>
      </p:sp>
    </p:spTree>
    <p:extLst>
      <p:ext uri="{BB962C8B-B14F-4D97-AF65-F5344CB8AC3E}">
        <p14:creationId xmlns:p14="http://schemas.microsoft.com/office/powerpoint/2010/main" val="37813169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 Two contents right | Gray 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nvPr>
        </p:nvGraphicFramePr>
        <p:xfrm>
          <a:off x="1588" y="1589"/>
          <a:ext cx="1586" cy="1587"/>
        </p:xfrm>
        <a:graphic>
          <a:graphicData uri="http://schemas.openxmlformats.org/presentationml/2006/ole">
            <mc:AlternateContent xmlns:mc="http://schemas.openxmlformats.org/markup-compatibility/2006">
              <mc:Choice xmlns:v="urn:schemas-microsoft-com:vml" Requires="v">
                <p:oleObj spid="_x0000_s20500" name="think-cell Folie" r:id="rId4" imgW="306" imgH="306" progId="TCLayout.ActiveDocument.1">
                  <p:embed/>
                </p:oleObj>
              </mc:Choice>
              <mc:Fallback>
                <p:oleObj name="think-cell Folie" r:id="rId4" imgW="306" imgH="306" progId="TCLayout.ActiveDocument.1">
                  <p:embed/>
                  <p:pic>
                    <p:nvPicPr>
                      <p:cNvPr id="2" name="Objekt 1" hidden="1"/>
                      <p:cNvPicPr/>
                      <p:nvPr/>
                    </p:nvPicPr>
                    <p:blipFill>
                      <a:blip r:embed="rId5"/>
                      <a:stretch>
                        <a:fillRect/>
                      </a:stretch>
                    </p:blipFill>
                    <p:spPr>
                      <a:xfrm>
                        <a:off x="1588" y="1589"/>
                        <a:ext cx="1586" cy="1587"/>
                      </a:xfrm>
                      <a:prstGeom prst="rect">
                        <a:avLst/>
                      </a:prstGeom>
                    </p:spPr>
                  </p:pic>
                </p:oleObj>
              </mc:Fallback>
            </mc:AlternateContent>
          </a:graphicData>
        </a:graphic>
      </p:graphicFrame>
      <p:sp>
        <p:nvSpPr>
          <p:cNvPr id="10" name="Rechteck 9"/>
          <p:cNvSpPr/>
          <p:nvPr userDrawn="1"/>
        </p:nvSpPr>
        <p:spPr bwMode="gray">
          <a:xfrm>
            <a:off x="0" y="1557486"/>
            <a:ext cx="9901238" cy="4895850"/>
          </a:xfrm>
          <a:prstGeom prst="rect">
            <a:avLst/>
          </a:prstGeom>
          <a:solidFill>
            <a:schemeClr val="accent6"/>
          </a:solidFill>
          <a:ln w="9525" cap="flat" cmpd="sng" algn="ctr">
            <a:noFill/>
            <a:prstDash val="solid"/>
            <a:round/>
            <a:headEnd type="none" w="med" len="med"/>
            <a:tailEnd type="none" w="med" len="med"/>
          </a:ln>
          <a:effectLst/>
          <a:extLst/>
        </p:spPr>
        <p:txBody>
          <a:bodyPr vert="horz" wrap="square" lIns="71977" tIns="71977" rIns="71977" bIns="71977" numCol="1" rtlCol="0" anchor="ctr" anchorCtr="0" compatLnSpc="1">
            <a:prstTxWarp prst="textNoShape">
              <a:avLst/>
            </a:prstTxWarp>
            <a:noAutofit/>
          </a:bodyPr>
          <a:lstStyle/>
          <a:p>
            <a:pPr marL="0" marR="0" indent="0" algn="ctr" defTabSz="914126"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err="1">
              <a:ln>
                <a:noFill/>
              </a:ln>
              <a:solidFill>
                <a:schemeClr val="tx1"/>
              </a:solidFill>
              <a:effectLst/>
              <a:latin typeface="DB Office" pitchFamily="34" charset="0"/>
            </a:endParaRPr>
          </a:p>
        </p:txBody>
      </p:sp>
      <p:sp>
        <p:nvSpPr>
          <p:cNvPr id="3" name="Inhaltsplatzhalter 2"/>
          <p:cNvSpPr>
            <a:spLocks noGrp="1"/>
          </p:cNvSpPr>
          <p:nvPr>
            <p:ph sz="half" idx="1" hasCustomPrompt="1"/>
          </p:nvPr>
        </p:nvSpPr>
        <p:spPr bwMode="gray">
          <a:xfrm>
            <a:off x="272111" y="1771563"/>
            <a:ext cx="4606523" cy="45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a:t>Click to edit text. Use the buttons “Increase List Level” and “Decrease List Level” for </a:t>
            </a:r>
            <a:r>
              <a:rPr lang="en-US" dirty="0" err="1"/>
              <a:t>copytext</a:t>
            </a:r>
            <a:r>
              <a:rPr lang="en-US" dirty="0"/>
              <a:t> or bullet levels.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Inhaltsplatzhalter 3"/>
          <p:cNvSpPr>
            <a:spLocks noGrp="1"/>
          </p:cNvSpPr>
          <p:nvPr>
            <p:ph sz="half" idx="2" hasCustomPrompt="1"/>
          </p:nvPr>
        </p:nvSpPr>
        <p:spPr bwMode="gray">
          <a:xfrm>
            <a:off x="5022603" y="1772456"/>
            <a:ext cx="4606523"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de-DE" smtClean="0"/>
            </a:lvl1pPr>
            <a:lvl2pPr>
              <a:defRPr lang="de-DE" smtClean="0"/>
            </a:lvl2pPr>
            <a:lvl3pPr>
              <a:defRPr lang="de-DE" smtClean="0"/>
            </a:lvl3pPr>
            <a:lvl4pPr>
              <a:defRPr lang="de-DE" smtClean="0"/>
            </a:lvl4pPr>
            <a:lvl5pPr>
              <a:defRPr lang="de-DE"/>
            </a:lvl5pPr>
          </a:lstStyle>
          <a:p>
            <a:pPr lvl="0"/>
            <a:r>
              <a:rPr lang="en-US" dirty="0"/>
              <a:t>Click to edit text. Use the buttons “Increase List Level” and “Decrease List Level” for </a:t>
            </a:r>
            <a:r>
              <a:rPr lang="en-US" dirty="0" err="1"/>
              <a:t>copytext</a:t>
            </a:r>
            <a:r>
              <a:rPr lang="en-US" dirty="0"/>
              <a:t> or bullet levels.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7" name="Rectangle 18"/>
          <p:cNvSpPr>
            <a:spLocks noGrp="1" noChangeArrowheads="1"/>
          </p:cNvSpPr>
          <p:nvPr>
            <p:ph type="ftr" sz="quarter" idx="3"/>
          </p:nvPr>
        </p:nvSpPr>
        <p:spPr bwMode="gray">
          <a:xfrm>
            <a:off x="632291" y="6692903"/>
            <a:ext cx="6909784"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a:lvl1pPr>
          </a:lstStyle>
          <a:p>
            <a:r>
              <a:rPr lang="en-US" altLang="de-DE" dirty="0"/>
              <a:t>Schenker AG | Speaker | DB </a:t>
            </a:r>
            <a:r>
              <a:rPr lang="en-US" altLang="de-DE" dirty="0" err="1"/>
              <a:t>Schenkersmartbox</a:t>
            </a:r>
            <a:r>
              <a:rPr lang="en-US" altLang="de-DE" dirty="0"/>
              <a:t> | Essen | 2017 – INTERNAL USE ONLY</a:t>
            </a:r>
          </a:p>
        </p:txBody>
      </p:sp>
      <p:sp>
        <p:nvSpPr>
          <p:cNvPr id="8" name="Foliennummernplatzhalter 1"/>
          <p:cNvSpPr>
            <a:spLocks noGrp="1"/>
          </p:cNvSpPr>
          <p:nvPr>
            <p:ph type="sldNum" sz="quarter" idx="4"/>
          </p:nvPr>
        </p:nvSpPr>
        <p:spPr bwMode="gray">
          <a:xfrm>
            <a:off x="269132" y="6692903"/>
            <a:ext cx="288000"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defRPr lang="de-DE" sz="900" smtClean="0"/>
            </a:lvl1pPr>
          </a:lstStyle>
          <a:p>
            <a:pPr algn="l"/>
            <a:fld id="{52C6F6EA-6ADD-43B6-963C-85EF970B7263}" type="slidenum">
              <a:rPr lang="en-US" smtClean="0"/>
              <a:pPr algn="l"/>
              <a:t>‹Nr.›</a:t>
            </a:fld>
            <a:endParaRPr lang="en-US" dirty="0"/>
          </a:p>
        </p:txBody>
      </p:sp>
      <p:sp>
        <p:nvSpPr>
          <p:cNvPr id="5" name="Titel 4"/>
          <p:cNvSpPr>
            <a:spLocks noGrp="1"/>
          </p:cNvSpPr>
          <p:nvPr>
            <p:ph type="title" hasCustomPrompt="1"/>
          </p:nvPr>
        </p:nvSpPr>
        <p:spPr bwMode="gray"/>
        <p:txBody>
          <a:bodyPr/>
          <a:lstStyle>
            <a:lvl1pPr>
              <a:defRPr/>
            </a:lvl1pPr>
          </a:lstStyle>
          <a:p>
            <a:r>
              <a:rPr lang="en-US" dirty="0"/>
              <a:t>Click to edit title (up to 2 lines)</a:t>
            </a:r>
          </a:p>
        </p:txBody>
      </p:sp>
      <p:sp>
        <p:nvSpPr>
          <p:cNvPr id="9" name="Inhaltsplatzhalter 3"/>
          <p:cNvSpPr>
            <a:spLocks noGrp="1"/>
          </p:cNvSpPr>
          <p:nvPr>
            <p:ph sz="half" idx="10" hasCustomPrompt="1"/>
          </p:nvPr>
        </p:nvSpPr>
        <p:spPr bwMode="gray">
          <a:xfrm>
            <a:off x="5022595" y="4077000"/>
            <a:ext cx="4606523" cy="22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de-DE" smtClean="0"/>
            </a:lvl1pPr>
            <a:lvl2pPr>
              <a:defRPr lang="de-DE" smtClean="0"/>
            </a:lvl2pPr>
            <a:lvl3pPr>
              <a:defRPr lang="de-DE" smtClean="0"/>
            </a:lvl3pPr>
            <a:lvl4pPr>
              <a:defRPr lang="de-DE" smtClean="0"/>
            </a:lvl4pPr>
            <a:lvl5pPr>
              <a:defRPr lang="de-DE"/>
            </a:lvl5pPr>
          </a:lstStyle>
          <a:p>
            <a:pPr lvl="0"/>
            <a:r>
              <a:rPr lang="en-US" dirty="0"/>
              <a:t>Click to edit text. Use the buttons “Increase List Level” and “Decrease List Level” for </a:t>
            </a:r>
            <a:r>
              <a:rPr lang="en-US" dirty="0" err="1"/>
              <a:t>copytext</a:t>
            </a:r>
            <a:r>
              <a:rPr lang="en-US" dirty="0"/>
              <a:t> or bullet levels.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Tree>
    <p:extLst>
      <p:ext uri="{BB962C8B-B14F-4D97-AF65-F5344CB8AC3E}">
        <p14:creationId xmlns:p14="http://schemas.microsoft.com/office/powerpoint/2010/main" val="2352488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 Two contents left | Gray 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nvPr>
        </p:nvGraphicFramePr>
        <p:xfrm>
          <a:off x="1588" y="1589"/>
          <a:ext cx="1586" cy="1587"/>
        </p:xfrm>
        <a:graphic>
          <a:graphicData uri="http://schemas.openxmlformats.org/presentationml/2006/ole">
            <mc:AlternateContent xmlns:mc="http://schemas.openxmlformats.org/markup-compatibility/2006">
              <mc:Choice xmlns:v="urn:schemas-microsoft-com:vml" Requires="v">
                <p:oleObj spid="_x0000_s21524" name="think-cell Folie" r:id="rId4" imgW="306" imgH="306" progId="TCLayout.ActiveDocument.1">
                  <p:embed/>
                </p:oleObj>
              </mc:Choice>
              <mc:Fallback>
                <p:oleObj name="think-cell Folie" r:id="rId4" imgW="306" imgH="306" progId="TCLayout.ActiveDocument.1">
                  <p:embed/>
                  <p:pic>
                    <p:nvPicPr>
                      <p:cNvPr id="2" name="Objekt 1" hidden="1"/>
                      <p:cNvPicPr/>
                      <p:nvPr/>
                    </p:nvPicPr>
                    <p:blipFill>
                      <a:blip r:embed="rId5"/>
                      <a:stretch>
                        <a:fillRect/>
                      </a:stretch>
                    </p:blipFill>
                    <p:spPr>
                      <a:xfrm>
                        <a:off x="1588" y="1589"/>
                        <a:ext cx="1586" cy="1587"/>
                      </a:xfrm>
                      <a:prstGeom prst="rect">
                        <a:avLst/>
                      </a:prstGeom>
                    </p:spPr>
                  </p:pic>
                </p:oleObj>
              </mc:Fallback>
            </mc:AlternateContent>
          </a:graphicData>
        </a:graphic>
      </p:graphicFrame>
      <p:sp>
        <p:nvSpPr>
          <p:cNvPr id="10" name="Rechteck 9"/>
          <p:cNvSpPr/>
          <p:nvPr userDrawn="1"/>
        </p:nvSpPr>
        <p:spPr bwMode="gray">
          <a:xfrm>
            <a:off x="0" y="1557486"/>
            <a:ext cx="9901238" cy="4895850"/>
          </a:xfrm>
          <a:prstGeom prst="rect">
            <a:avLst/>
          </a:prstGeom>
          <a:solidFill>
            <a:schemeClr val="accent6"/>
          </a:solidFill>
          <a:ln w="9525" cap="flat" cmpd="sng" algn="ctr">
            <a:noFill/>
            <a:prstDash val="solid"/>
            <a:round/>
            <a:headEnd type="none" w="med" len="med"/>
            <a:tailEnd type="none" w="med" len="med"/>
          </a:ln>
          <a:effectLst/>
          <a:extLst/>
        </p:spPr>
        <p:txBody>
          <a:bodyPr vert="horz" wrap="square" lIns="71977" tIns="71977" rIns="71977" bIns="71977" numCol="1" rtlCol="0" anchor="ctr" anchorCtr="0" compatLnSpc="1">
            <a:prstTxWarp prst="textNoShape">
              <a:avLst/>
            </a:prstTxWarp>
            <a:noAutofit/>
          </a:bodyPr>
          <a:lstStyle/>
          <a:p>
            <a:pPr marL="0" marR="0" indent="0" algn="ctr" defTabSz="914126"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err="1">
              <a:ln>
                <a:noFill/>
              </a:ln>
              <a:solidFill>
                <a:schemeClr val="tx1"/>
              </a:solidFill>
              <a:effectLst/>
              <a:latin typeface="DB Office" pitchFamily="34" charset="0"/>
            </a:endParaRPr>
          </a:p>
        </p:txBody>
      </p:sp>
      <p:sp>
        <p:nvSpPr>
          <p:cNvPr id="3" name="Inhaltsplatzhalter 2"/>
          <p:cNvSpPr>
            <a:spLocks noGrp="1"/>
          </p:cNvSpPr>
          <p:nvPr>
            <p:ph sz="half" idx="1" hasCustomPrompt="1"/>
          </p:nvPr>
        </p:nvSpPr>
        <p:spPr bwMode="gray">
          <a:xfrm>
            <a:off x="272111" y="1772661"/>
            <a:ext cx="4606523"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a:t>Click to edit text. Use the buttons “Increase List Level” and “Decrease List Level” for </a:t>
            </a:r>
            <a:r>
              <a:rPr lang="en-US" dirty="0" err="1"/>
              <a:t>copytext</a:t>
            </a:r>
            <a:r>
              <a:rPr lang="en-US" dirty="0"/>
              <a:t> or bullet levels.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Inhaltsplatzhalter 3"/>
          <p:cNvSpPr>
            <a:spLocks noGrp="1"/>
          </p:cNvSpPr>
          <p:nvPr>
            <p:ph sz="half" idx="2" hasCustomPrompt="1"/>
          </p:nvPr>
        </p:nvSpPr>
        <p:spPr bwMode="gray">
          <a:xfrm>
            <a:off x="5022603" y="1771563"/>
            <a:ext cx="4606523" cy="45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de-DE" smtClean="0"/>
            </a:lvl1pPr>
            <a:lvl2pPr>
              <a:defRPr lang="de-DE" smtClean="0"/>
            </a:lvl2pPr>
            <a:lvl3pPr>
              <a:defRPr lang="de-DE" smtClean="0"/>
            </a:lvl3pPr>
            <a:lvl4pPr>
              <a:defRPr lang="de-DE" smtClean="0"/>
            </a:lvl4pPr>
            <a:lvl5pPr>
              <a:defRPr lang="de-DE"/>
            </a:lvl5pPr>
          </a:lstStyle>
          <a:p>
            <a:pPr lvl="0"/>
            <a:r>
              <a:rPr lang="en-US" dirty="0"/>
              <a:t>Click to edit text. Use the buttons “Increase List Level” and “Decrease List Level” for </a:t>
            </a:r>
            <a:r>
              <a:rPr lang="en-US" dirty="0" err="1"/>
              <a:t>copytext</a:t>
            </a:r>
            <a:r>
              <a:rPr lang="en-US" dirty="0"/>
              <a:t> or bullet levels.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7" name="Rectangle 18"/>
          <p:cNvSpPr>
            <a:spLocks noGrp="1" noChangeArrowheads="1"/>
          </p:cNvSpPr>
          <p:nvPr>
            <p:ph type="ftr" sz="quarter" idx="3"/>
          </p:nvPr>
        </p:nvSpPr>
        <p:spPr bwMode="gray">
          <a:xfrm>
            <a:off x="632291" y="6692903"/>
            <a:ext cx="6909784"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a:lvl1pPr>
          </a:lstStyle>
          <a:p>
            <a:r>
              <a:rPr lang="en-US" altLang="de-DE" dirty="0"/>
              <a:t>Schenker AG | Speaker | DB </a:t>
            </a:r>
            <a:r>
              <a:rPr lang="en-US" altLang="de-DE" dirty="0" err="1"/>
              <a:t>Schenkersmartbox</a:t>
            </a:r>
            <a:r>
              <a:rPr lang="en-US" altLang="de-DE" dirty="0"/>
              <a:t> | Essen | 2017 – INTERNAL USE ONLY</a:t>
            </a:r>
          </a:p>
        </p:txBody>
      </p:sp>
      <p:sp>
        <p:nvSpPr>
          <p:cNvPr id="8" name="Foliennummernplatzhalter 1"/>
          <p:cNvSpPr>
            <a:spLocks noGrp="1"/>
          </p:cNvSpPr>
          <p:nvPr>
            <p:ph type="sldNum" sz="quarter" idx="4"/>
          </p:nvPr>
        </p:nvSpPr>
        <p:spPr bwMode="gray">
          <a:xfrm>
            <a:off x="269132" y="6692903"/>
            <a:ext cx="288000"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defRPr lang="de-DE" sz="900" smtClean="0"/>
            </a:lvl1pPr>
          </a:lstStyle>
          <a:p>
            <a:pPr algn="l"/>
            <a:fld id="{52C6F6EA-6ADD-43B6-963C-85EF970B7263}" type="slidenum">
              <a:rPr lang="en-US" smtClean="0"/>
              <a:pPr algn="l"/>
              <a:t>‹Nr.›</a:t>
            </a:fld>
            <a:endParaRPr lang="en-US" dirty="0"/>
          </a:p>
        </p:txBody>
      </p:sp>
      <p:sp>
        <p:nvSpPr>
          <p:cNvPr id="5" name="Titel 4"/>
          <p:cNvSpPr>
            <a:spLocks noGrp="1"/>
          </p:cNvSpPr>
          <p:nvPr>
            <p:ph type="title" hasCustomPrompt="1"/>
          </p:nvPr>
        </p:nvSpPr>
        <p:spPr bwMode="gray"/>
        <p:txBody>
          <a:bodyPr/>
          <a:lstStyle>
            <a:lvl1pPr>
              <a:defRPr/>
            </a:lvl1pPr>
          </a:lstStyle>
          <a:p>
            <a:r>
              <a:rPr lang="en-US" dirty="0"/>
              <a:t>Click to edit title (up to 2 lines)</a:t>
            </a:r>
          </a:p>
        </p:txBody>
      </p:sp>
      <p:sp>
        <p:nvSpPr>
          <p:cNvPr id="9" name="Inhaltsplatzhalter 2"/>
          <p:cNvSpPr>
            <a:spLocks noGrp="1"/>
          </p:cNvSpPr>
          <p:nvPr>
            <p:ph sz="half" idx="10" hasCustomPrompt="1"/>
          </p:nvPr>
        </p:nvSpPr>
        <p:spPr bwMode="gray">
          <a:xfrm>
            <a:off x="272111" y="4076700"/>
            <a:ext cx="4606523" cy="22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a:t>Click to edit text. Use the buttons “Increase List Level” and “Decrease List Level” for </a:t>
            </a:r>
            <a:r>
              <a:rPr lang="en-US" dirty="0" err="1"/>
              <a:t>copytext</a:t>
            </a:r>
            <a:r>
              <a:rPr lang="en-US" dirty="0"/>
              <a:t> or bullet levels.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Tree>
    <p:extLst>
      <p:ext uri="{BB962C8B-B14F-4D97-AF65-F5344CB8AC3E}">
        <p14:creationId xmlns:p14="http://schemas.microsoft.com/office/powerpoint/2010/main" val="38341831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 Four contents | Gray 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nvPr>
        </p:nvGraphicFramePr>
        <p:xfrm>
          <a:off x="1588" y="1589"/>
          <a:ext cx="1586" cy="1587"/>
        </p:xfrm>
        <a:graphic>
          <a:graphicData uri="http://schemas.openxmlformats.org/presentationml/2006/ole">
            <mc:AlternateContent xmlns:mc="http://schemas.openxmlformats.org/markup-compatibility/2006">
              <mc:Choice xmlns:v="urn:schemas-microsoft-com:vml" Requires="v">
                <p:oleObj spid="_x0000_s22548" name="think-cell Folie" r:id="rId4" imgW="306" imgH="306" progId="TCLayout.ActiveDocument.1">
                  <p:embed/>
                </p:oleObj>
              </mc:Choice>
              <mc:Fallback>
                <p:oleObj name="think-cell Folie" r:id="rId4" imgW="306" imgH="306" progId="TCLayout.ActiveDocument.1">
                  <p:embed/>
                  <p:pic>
                    <p:nvPicPr>
                      <p:cNvPr id="2" name="Objekt 1" hidden="1"/>
                      <p:cNvPicPr/>
                      <p:nvPr/>
                    </p:nvPicPr>
                    <p:blipFill>
                      <a:blip r:embed="rId5"/>
                      <a:stretch>
                        <a:fillRect/>
                      </a:stretch>
                    </p:blipFill>
                    <p:spPr>
                      <a:xfrm>
                        <a:off x="1588" y="1589"/>
                        <a:ext cx="1586" cy="1587"/>
                      </a:xfrm>
                      <a:prstGeom prst="rect">
                        <a:avLst/>
                      </a:prstGeom>
                    </p:spPr>
                  </p:pic>
                </p:oleObj>
              </mc:Fallback>
            </mc:AlternateContent>
          </a:graphicData>
        </a:graphic>
      </p:graphicFrame>
      <p:sp>
        <p:nvSpPr>
          <p:cNvPr id="11" name="Rechteck 10"/>
          <p:cNvSpPr/>
          <p:nvPr userDrawn="1"/>
        </p:nvSpPr>
        <p:spPr bwMode="gray">
          <a:xfrm>
            <a:off x="0" y="1557486"/>
            <a:ext cx="9901238" cy="4895850"/>
          </a:xfrm>
          <a:prstGeom prst="rect">
            <a:avLst/>
          </a:prstGeom>
          <a:solidFill>
            <a:schemeClr val="accent6"/>
          </a:solidFill>
          <a:ln w="9525" cap="flat" cmpd="sng" algn="ctr">
            <a:noFill/>
            <a:prstDash val="solid"/>
            <a:round/>
            <a:headEnd type="none" w="med" len="med"/>
            <a:tailEnd type="none" w="med" len="med"/>
          </a:ln>
          <a:effectLst/>
          <a:extLst/>
        </p:spPr>
        <p:txBody>
          <a:bodyPr vert="horz" wrap="square" lIns="71977" tIns="71977" rIns="71977" bIns="71977" numCol="1" rtlCol="0" anchor="ctr" anchorCtr="0" compatLnSpc="1">
            <a:prstTxWarp prst="textNoShape">
              <a:avLst/>
            </a:prstTxWarp>
            <a:noAutofit/>
          </a:bodyPr>
          <a:lstStyle/>
          <a:p>
            <a:pPr marL="0" marR="0" indent="0" algn="ctr" defTabSz="914126"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err="1">
              <a:ln>
                <a:noFill/>
              </a:ln>
              <a:solidFill>
                <a:schemeClr val="tx1"/>
              </a:solidFill>
              <a:effectLst/>
              <a:latin typeface="DB Office" pitchFamily="34" charset="0"/>
            </a:endParaRPr>
          </a:p>
        </p:txBody>
      </p:sp>
      <p:sp>
        <p:nvSpPr>
          <p:cNvPr id="3" name="Inhaltsplatzhalter 2"/>
          <p:cNvSpPr>
            <a:spLocks noGrp="1"/>
          </p:cNvSpPr>
          <p:nvPr>
            <p:ph sz="half" idx="1" hasCustomPrompt="1"/>
          </p:nvPr>
        </p:nvSpPr>
        <p:spPr bwMode="gray">
          <a:xfrm>
            <a:off x="272111" y="1772661"/>
            <a:ext cx="4606523"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a:t>Click to edit text. Use the buttons “Increase List Level” and “Decrease List Level” for </a:t>
            </a:r>
            <a:r>
              <a:rPr lang="en-US" dirty="0" err="1"/>
              <a:t>copytext</a:t>
            </a:r>
            <a:r>
              <a:rPr lang="en-US" dirty="0"/>
              <a:t> or bullet levels.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Inhaltsplatzhalter 3"/>
          <p:cNvSpPr>
            <a:spLocks noGrp="1"/>
          </p:cNvSpPr>
          <p:nvPr>
            <p:ph sz="half" idx="2" hasCustomPrompt="1"/>
          </p:nvPr>
        </p:nvSpPr>
        <p:spPr bwMode="gray">
          <a:xfrm>
            <a:off x="5022603" y="1773554"/>
            <a:ext cx="4606523"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de-DE" smtClean="0"/>
            </a:lvl1pPr>
            <a:lvl2pPr>
              <a:defRPr lang="de-DE" smtClean="0"/>
            </a:lvl2pPr>
            <a:lvl3pPr>
              <a:defRPr lang="de-DE" smtClean="0"/>
            </a:lvl3pPr>
            <a:lvl4pPr>
              <a:defRPr lang="de-DE" smtClean="0"/>
            </a:lvl4pPr>
            <a:lvl5pPr>
              <a:defRPr lang="de-DE"/>
            </a:lvl5pPr>
          </a:lstStyle>
          <a:p>
            <a:pPr lvl="0"/>
            <a:r>
              <a:rPr lang="en-US" dirty="0"/>
              <a:t>Click to edit text. Use the buttons “Increase List Level” and “Decrease List Level” for </a:t>
            </a:r>
            <a:r>
              <a:rPr lang="en-US" dirty="0" err="1"/>
              <a:t>copytext</a:t>
            </a:r>
            <a:r>
              <a:rPr lang="en-US" dirty="0"/>
              <a:t> or bullet levels.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7" name="Rectangle 18"/>
          <p:cNvSpPr>
            <a:spLocks noGrp="1" noChangeArrowheads="1"/>
          </p:cNvSpPr>
          <p:nvPr>
            <p:ph type="ftr" sz="quarter" idx="3"/>
          </p:nvPr>
        </p:nvSpPr>
        <p:spPr bwMode="gray">
          <a:xfrm>
            <a:off x="632291" y="6692903"/>
            <a:ext cx="6909784"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a:lvl1pPr>
          </a:lstStyle>
          <a:p>
            <a:r>
              <a:rPr lang="en-US" altLang="de-DE" dirty="0"/>
              <a:t>Schenker AG | Speaker | DB </a:t>
            </a:r>
            <a:r>
              <a:rPr lang="en-US" altLang="de-DE" dirty="0" err="1"/>
              <a:t>Schenkersmartbox</a:t>
            </a:r>
            <a:r>
              <a:rPr lang="en-US" altLang="de-DE" dirty="0"/>
              <a:t> | Essen | 2017– INTERNAL USE ONLY</a:t>
            </a:r>
          </a:p>
        </p:txBody>
      </p:sp>
      <p:sp>
        <p:nvSpPr>
          <p:cNvPr id="8" name="Foliennummernplatzhalter 1"/>
          <p:cNvSpPr>
            <a:spLocks noGrp="1"/>
          </p:cNvSpPr>
          <p:nvPr>
            <p:ph type="sldNum" sz="quarter" idx="4"/>
          </p:nvPr>
        </p:nvSpPr>
        <p:spPr bwMode="gray">
          <a:xfrm>
            <a:off x="269132" y="6692903"/>
            <a:ext cx="288000"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defRPr lang="de-DE" sz="900" smtClean="0"/>
            </a:lvl1pPr>
          </a:lstStyle>
          <a:p>
            <a:pPr algn="l"/>
            <a:fld id="{52C6F6EA-6ADD-43B6-963C-85EF970B7263}" type="slidenum">
              <a:rPr lang="en-US" smtClean="0"/>
              <a:pPr algn="l"/>
              <a:t>‹Nr.›</a:t>
            </a:fld>
            <a:endParaRPr lang="en-US" dirty="0"/>
          </a:p>
        </p:txBody>
      </p:sp>
      <p:sp>
        <p:nvSpPr>
          <p:cNvPr id="5" name="Titel 4"/>
          <p:cNvSpPr>
            <a:spLocks noGrp="1"/>
          </p:cNvSpPr>
          <p:nvPr>
            <p:ph type="title" hasCustomPrompt="1"/>
          </p:nvPr>
        </p:nvSpPr>
        <p:spPr bwMode="gray"/>
        <p:txBody>
          <a:bodyPr/>
          <a:lstStyle>
            <a:lvl1pPr>
              <a:defRPr/>
            </a:lvl1pPr>
          </a:lstStyle>
          <a:p>
            <a:r>
              <a:rPr lang="en-US" dirty="0"/>
              <a:t>Click to edit title (up to 2 lines)</a:t>
            </a:r>
          </a:p>
        </p:txBody>
      </p:sp>
      <p:sp>
        <p:nvSpPr>
          <p:cNvPr id="9" name="Inhaltsplatzhalter 2"/>
          <p:cNvSpPr>
            <a:spLocks noGrp="1"/>
          </p:cNvSpPr>
          <p:nvPr>
            <p:ph sz="half" idx="10" hasCustomPrompt="1"/>
          </p:nvPr>
        </p:nvSpPr>
        <p:spPr bwMode="gray">
          <a:xfrm>
            <a:off x="272111" y="4075807"/>
            <a:ext cx="4606523" cy="22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a:t>Click to edit text. Use the buttons “Increase List Level” and “Decrease List Level” for </a:t>
            </a:r>
            <a:r>
              <a:rPr lang="en-US" dirty="0" err="1"/>
              <a:t>copytext</a:t>
            </a:r>
            <a:r>
              <a:rPr lang="en-US" dirty="0"/>
              <a:t> or bullet levels.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0" name="Inhaltsplatzhalter 3"/>
          <p:cNvSpPr>
            <a:spLocks noGrp="1"/>
          </p:cNvSpPr>
          <p:nvPr>
            <p:ph sz="half" idx="11" hasCustomPrompt="1"/>
          </p:nvPr>
        </p:nvSpPr>
        <p:spPr bwMode="gray">
          <a:xfrm>
            <a:off x="5022595" y="4077554"/>
            <a:ext cx="4606523" cy="22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de-DE" smtClean="0"/>
            </a:lvl1pPr>
            <a:lvl2pPr>
              <a:defRPr lang="de-DE" smtClean="0"/>
            </a:lvl2pPr>
            <a:lvl3pPr>
              <a:defRPr lang="de-DE" smtClean="0"/>
            </a:lvl3pPr>
            <a:lvl4pPr>
              <a:defRPr lang="de-DE" smtClean="0"/>
            </a:lvl4pPr>
            <a:lvl5pPr>
              <a:defRPr lang="de-DE"/>
            </a:lvl5pPr>
          </a:lstStyle>
          <a:p>
            <a:pPr lvl="0"/>
            <a:r>
              <a:rPr lang="en-US" dirty="0"/>
              <a:t>Click to edit text. Use the buttons “Increase List Level” and “Decrease List Level” for </a:t>
            </a:r>
            <a:r>
              <a:rPr lang="en-US" dirty="0" err="1"/>
              <a:t>copytext</a:t>
            </a:r>
            <a:r>
              <a:rPr lang="en-US" dirty="0"/>
              <a:t> or bullet levels.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Tree>
    <p:extLst>
      <p:ext uri="{BB962C8B-B14F-4D97-AF65-F5344CB8AC3E}">
        <p14:creationId xmlns:p14="http://schemas.microsoft.com/office/powerpoint/2010/main" val="14670347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ly Title | Gray BG">
    <p:spTree>
      <p:nvGrpSpPr>
        <p:cNvPr id="1" name=""/>
        <p:cNvGrpSpPr/>
        <p:nvPr/>
      </p:nvGrpSpPr>
      <p:grpSpPr>
        <a:xfrm>
          <a:off x="0" y="0"/>
          <a:ext cx="0" cy="0"/>
          <a:chOff x="0" y="0"/>
          <a:chExt cx="0" cy="0"/>
        </a:xfrm>
      </p:grpSpPr>
      <p:sp>
        <p:nvSpPr>
          <p:cNvPr id="5" name="Rectangle 18"/>
          <p:cNvSpPr>
            <a:spLocks noGrp="1" noChangeArrowheads="1"/>
          </p:cNvSpPr>
          <p:nvPr>
            <p:ph type="ftr" sz="quarter" idx="3"/>
          </p:nvPr>
        </p:nvSpPr>
        <p:spPr bwMode="gray">
          <a:xfrm>
            <a:off x="632291" y="6692903"/>
            <a:ext cx="6909784"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a:lvl1pPr>
          </a:lstStyle>
          <a:p>
            <a:r>
              <a:rPr lang="en-US" altLang="de-DE" dirty="0"/>
              <a:t>Schenker AG | Speaker | DB </a:t>
            </a:r>
            <a:r>
              <a:rPr lang="en-US" altLang="de-DE" dirty="0" err="1"/>
              <a:t>Schenkersmartbox</a:t>
            </a:r>
            <a:r>
              <a:rPr lang="en-US" altLang="de-DE" dirty="0"/>
              <a:t> | Essen | 2017 – INTERNAL USE ONLY</a:t>
            </a:r>
          </a:p>
        </p:txBody>
      </p:sp>
      <p:sp>
        <p:nvSpPr>
          <p:cNvPr id="6" name="Foliennummernplatzhalter 1"/>
          <p:cNvSpPr>
            <a:spLocks noGrp="1"/>
          </p:cNvSpPr>
          <p:nvPr>
            <p:ph type="sldNum" sz="quarter" idx="4"/>
          </p:nvPr>
        </p:nvSpPr>
        <p:spPr bwMode="gray">
          <a:xfrm>
            <a:off x="269132" y="6692903"/>
            <a:ext cx="288000"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defRPr lang="de-DE" sz="900" smtClean="0"/>
            </a:lvl1pPr>
          </a:lstStyle>
          <a:p>
            <a:pPr algn="l"/>
            <a:fld id="{52C6F6EA-6ADD-43B6-963C-85EF970B7263}" type="slidenum">
              <a:rPr lang="en-US" smtClean="0"/>
              <a:pPr algn="l"/>
              <a:t>‹Nr.›</a:t>
            </a:fld>
            <a:endParaRPr lang="en-US" dirty="0"/>
          </a:p>
        </p:txBody>
      </p:sp>
      <p:sp>
        <p:nvSpPr>
          <p:cNvPr id="3" name="Titel 2"/>
          <p:cNvSpPr>
            <a:spLocks noGrp="1"/>
          </p:cNvSpPr>
          <p:nvPr>
            <p:ph type="title" hasCustomPrompt="1"/>
          </p:nvPr>
        </p:nvSpPr>
        <p:spPr bwMode="gray"/>
        <p:txBody>
          <a:bodyPr/>
          <a:lstStyle>
            <a:lvl1pPr>
              <a:defRPr/>
            </a:lvl1pPr>
          </a:lstStyle>
          <a:p>
            <a:r>
              <a:rPr lang="en-US" dirty="0"/>
              <a:t>Click to edit title (up to 2 lines)</a:t>
            </a:r>
          </a:p>
        </p:txBody>
      </p:sp>
      <p:sp>
        <p:nvSpPr>
          <p:cNvPr id="7" name="Rechteck 6"/>
          <p:cNvSpPr/>
          <p:nvPr userDrawn="1"/>
        </p:nvSpPr>
        <p:spPr bwMode="gray">
          <a:xfrm>
            <a:off x="0" y="1557486"/>
            <a:ext cx="9901238" cy="4895850"/>
          </a:xfrm>
          <a:prstGeom prst="rect">
            <a:avLst/>
          </a:prstGeom>
          <a:solidFill>
            <a:schemeClr val="accent6"/>
          </a:solidFill>
          <a:ln w="9525" cap="flat" cmpd="sng" algn="ctr">
            <a:noFill/>
            <a:prstDash val="solid"/>
            <a:round/>
            <a:headEnd type="none" w="med" len="med"/>
            <a:tailEnd type="none" w="med" len="med"/>
          </a:ln>
          <a:effectLst/>
          <a:extLst/>
        </p:spPr>
        <p:txBody>
          <a:bodyPr vert="horz" wrap="square" lIns="71977" tIns="71977" rIns="71977" bIns="71977" numCol="1" rtlCol="0" anchor="ctr" anchorCtr="0" compatLnSpc="1">
            <a:prstTxWarp prst="textNoShape">
              <a:avLst/>
            </a:prstTxWarp>
            <a:noAutofit/>
          </a:bodyPr>
          <a:lstStyle/>
          <a:p>
            <a:pPr marL="0" marR="0" indent="0" algn="ctr" defTabSz="914126"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err="1">
              <a:ln>
                <a:noFill/>
              </a:ln>
              <a:solidFill>
                <a:schemeClr val="tx1"/>
              </a:solidFill>
              <a:effectLst/>
              <a:latin typeface="DB Office" pitchFamily="34" charset="0"/>
            </a:endParaRPr>
          </a:p>
        </p:txBody>
      </p:sp>
    </p:spTree>
    <p:extLst>
      <p:ext uri="{BB962C8B-B14F-4D97-AF65-F5344CB8AC3E}">
        <p14:creationId xmlns:p14="http://schemas.microsoft.com/office/powerpoint/2010/main" val="36960819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4" name="Rectangle 18"/>
          <p:cNvSpPr>
            <a:spLocks noGrp="1" noChangeArrowheads="1"/>
          </p:cNvSpPr>
          <p:nvPr>
            <p:ph type="ftr" sz="quarter" idx="3"/>
          </p:nvPr>
        </p:nvSpPr>
        <p:spPr bwMode="gray">
          <a:xfrm>
            <a:off x="632291" y="6692903"/>
            <a:ext cx="6909784"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a:lvl1pPr>
          </a:lstStyle>
          <a:p>
            <a:r>
              <a:rPr lang="en-US" altLang="de-DE" dirty="0"/>
              <a:t>Schenker AG | Speaker | DB </a:t>
            </a:r>
            <a:r>
              <a:rPr lang="en-US" altLang="de-DE" dirty="0" err="1"/>
              <a:t>Schenkersmartbox</a:t>
            </a:r>
            <a:r>
              <a:rPr lang="en-US" altLang="de-DE" dirty="0"/>
              <a:t> | Essen | 2017 – INTERNAL USE ONLY</a:t>
            </a:r>
          </a:p>
        </p:txBody>
      </p:sp>
      <p:sp>
        <p:nvSpPr>
          <p:cNvPr id="5" name="Foliennummernplatzhalter 1"/>
          <p:cNvSpPr>
            <a:spLocks noGrp="1"/>
          </p:cNvSpPr>
          <p:nvPr>
            <p:ph type="sldNum" sz="quarter" idx="4"/>
          </p:nvPr>
        </p:nvSpPr>
        <p:spPr bwMode="gray">
          <a:xfrm>
            <a:off x="269132" y="6692903"/>
            <a:ext cx="288000"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defRPr lang="de-DE" sz="900" smtClean="0"/>
            </a:lvl1pPr>
          </a:lstStyle>
          <a:p>
            <a:pPr algn="l"/>
            <a:fld id="{52C6F6EA-6ADD-43B6-963C-85EF970B7263}" type="slidenum">
              <a:rPr lang="en-US" smtClean="0"/>
              <a:pPr algn="l"/>
              <a:t>‹Nr.›</a:t>
            </a:fld>
            <a:endParaRPr lang="en-US" dirty="0"/>
          </a:p>
        </p:txBody>
      </p:sp>
    </p:spTree>
    <p:extLst>
      <p:ext uri="{BB962C8B-B14F-4D97-AF65-F5344CB8AC3E}">
        <p14:creationId xmlns:p14="http://schemas.microsoft.com/office/powerpoint/2010/main" val="28908149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9" name="Bildplatzhalter 5"/>
          <p:cNvSpPr>
            <a:spLocks noGrp="1"/>
          </p:cNvSpPr>
          <p:nvPr>
            <p:ph type="pic" sz="quarter" idx="10" hasCustomPrompt="1"/>
          </p:nvPr>
        </p:nvSpPr>
        <p:spPr bwMode="gray">
          <a:xfrm>
            <a:off x="0" y="1557341"/>
            <a:ext cx="9901238" cy="4897437"/>
          </a:xfrm>
          <a:prstGeom prst="rect">
            <a:avLst/>
          </a:prstGeom>
          <a:pattFill prst="wdUpDiag">
            <a:fgClr>
              <a:schemeClr val="accent5"/>
            </a:fgClr>
            <a:bgClr>
              <a:schemeClr val="accent6"/>
            </a:bgClr>
          </a:pattFill>
          <a:ln>
            <a:noFill/>
          </a:ln>
          <a:effectLst/>
        </p:spPr>
        <p:txBody>
          <a:bodyPr vert="horz" wrap="square" lIns="0" tIns="0" rIns="0" bIns="1008000" numCol="1" anchor="ctr" anchorCtr="0" compatLnSpc="1">
            <a:prstTxWarp prst="textNoShape">
              <a:avLst/>
            </a:prstTxWarp>
          </a:bodyPr>
          <a:lstStyle>
            <a:lvl1pPr algn="ctr">
              <a:defRPr lang="de-DE"/>
            </a:lvl1pPr>
          </a:lstStyle>
          <a:p>
            <a:pPr lvl="0"/>
            <a:r>
              <a:rPr lang="en-US" noProof="0" dirty="0"/>
              <a:t>Click icon </a:t>
            </a:r>
            <a:br>
              <a:rPr lang="en-US" noProof="0" dirty="0"/>
            </a:br>
            <a:r>
              <a:rPr lang="en-US" noProof="0" dirty="0"/>
              <a:t>to add a picture</a:t>
            </a:r>
          </a:p>
        </p:txBody>
      </p:sp>
      <p:sp>
        <p:nvSpPr>
          <p:cNvPr id="6" name="Rectangle 18"/>
          <p:cNvSpPr>
            <a:spLocks noGrp="1" noChangeArrowheads="1"/>
          </p:cNvSpPr>
          <p:nvPr>
            <p:ph type="ftr" sz="quarter" idx="3"/>
          </p:nvPr>
        </p:nvSpPr>
        <p:spPr bwMode="gray">
          <a:xfrm>
            <a:off x="632291" y="6692903"/>
            <a:ext cx="6909784"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a:lvl1pPr>
          </a:lstStyle>
          <a:p>
            <a:r>
              <a:rPr lang="en-US" altLang="de-DE" dirty="0"/>
              <a:t>Schenker AG | Speaker | DB </a:t>
            </a:r>
            <a:r>
              <a:rPr lang="en-US" altLang="de-DE" dirty="0" err="1"/>
              <a:t>Schenkersmartbox</a:t>
            </a:r>
            <a:r>
              <a:rPr lang="en-US" altLang="de-DE" dirty="0"/>
              <a:t> | Essen | 2017 – INTERNAL USE ONLY</a:t>
            </a:r>
          </a:p>
        </p:txBody>
      </p:sp>
      <p:sp>
        <p:nvSpPr>
          <p:cNvPr id="7" name="Foliennummernplatzhalter 1"/>
          <p:cNvSpPr>
            <a:spLocks noGrp="1"/>
          </p:cNvSpPr>
          <p:nvPr>
            <p:ph type="sldNum" sz="quarter" idx="4"/>
          </p:nvPr>
        </p:nvSpPr>
        <p:spPr bwMode="gray">
          <a:xfrm>
            <a:off x="269132" y="6692903"/>
            <a:ext cx="288000"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defRPr lang="de-DE" sz="900" smtClean="0"/>
            </a:lvl1pPr>
          </a:lstStyle>
          <a:p>
            <a:pPr algn="l"/>
            <a:fld id="{52C6F6EA-6ADD-43B6-963C-85EF970B7263}" type="slidenum">
              <a:rPr lang="en-US" smtClean="0"/>
              <a:pPr algn="l"/>
              <a:t>‹Nr.›</a:t>
            </a:fld>
            <a:endParaRPr lang="en-US" dirty="0"/>
          </a:p>
        </p:txBody>
      </p:sp>
      <p:sp>
        <p:nvSpPr>
          <p:cNvPr id="3" name="Titel 2"/>
          <p:cNvSpPr>
            <a:spLocks noGrp="1"/>
          </p:cNvSpPr>
          <p:nvPr>
            <p:ph type="title" hasCustomPrompt="1"/>
          </p:nvPr>
        </p:nvSpPr>
        <p:spPr bwMode="gray"/>
        <p:txBody>
          <a:bodyPr/>
          <a:lstStyle>
            <a:lvl1pPr>
              <a:defRPr/>
            </a:lvl1pPr>
          </a:lstStyle>
          <a:p>
            <a:r>
              <a:rPr lang="en-US" dirty="0"/>
              <a:t>Click to edit title (up to 2 lines)</a:t>
            </a:r>
          </a:p>
        </p:txBody>
      </p:sp>
    </p:spTree>
    <p:extLst>
      <p:ext uri="{BB962C8B-B14F-4D97-AF65-F5344CB8AC3E}">
        <p14:creationId xmlns:p14="http://schemas.microsoft.com/office/powerpoint/2010/main" val="24215198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Fullframed Picture">
    <p:spTree>
      <p:nvGrpSpPr>
        <p:cNvPr id="1" name=""/>
        <p:cNvGrpSpPr/>
        <p:nvPr/>
      </p:nvGrpSpPr>
      <p:grpSpPr>
        <a:xfrm>
          <a:off x="0" y="0"/>
          <a:ext cx="0" cy="0"/>
          <a:chOff x="0" y="0"/>
          <a:chExt cx="0" cy="0"/>
        </a:xfrm>
      </p:grpSpPr>
      <p:sp>
        <p:nvSpPr>
          <p:cNvPr id="6" name="Bildplatzhalter 5"/>
          <p:cNvSpPr>
            <a:spLocks noGrp="1"/>
          </p:cNvSpPr>
          <p:nvPr>
            <p:ph type="pic" sz="quarter" idx="10" hasCustomPrompt="1"/>
          </p:nvPr>
        </p:nvSpPr>
        <p:spPr bwMode="gray">
          <a:xfrm>
            <a:off x="0" y="-1"/>
            <a:ext cx="9901238" cy="6858000"/>
          </a:xfrm>
          <a:prstGeom prst="rect">
            <a:avLst/>
          </a:prstGeom>
          <a:pattFill prst="wdUpDiag">
            <a:fgClr>
              <a:schemeClr val="accent5"/>
            </a:fgClr>
            <a:bgClr>
              <a:schemeClr val="accent6"/>
            </a:bgClr>
          </a:pattFill>
          <a:ln>
            <a:noFill/>
          </a:ln>
          <a:effectLst/>
          <a:extLst/>
        </p:spPr>
        <p:txBody>
          <a:bodyPr vert="horz" wrap="square" lIns="0" tIns="0" rIns="0" bIns="1008000" numCol="1" rtlCol="0" anchor="ctr" anchorCtr="0" compatLnSpc="1">
            <a:prstTxWarp prst="textNoShape">
              <a:avLst/>
            </a:prstTxWarp>
            <a:noAutofit/>
          </a:bodyPr>
          <a:lstStyle>
            <a:lvl1pPr algn="ctr">
              <a:defRPr lang="de-DE" dirty="0"/>
            </a:lvl1pPr>
          </a:lstStyle>
          <a:p>
            <a:pPr lvl="0"/>
            <a:r>
              <a:rPr lang="en-US" noProof="0" dirty="0"/>
              <a:t>Click icon </a:t>
            </a:r>
            <a:br>
              <a:rPr lang="en-US" noProof="0" dirty="0"/>
            </a:br>
            <a:r>
              <a:rPr lang="en-US" noProof="0" dirty="0"/>
              <a:t>to add a picture</a:t>
            </a:r>
          </a:p>
        </p:txBody>
      </p:sp>
      <p:sp>
        <p:nvSpPr>
          <p:cNvPr id="4" name="Text Box 5"/>
          <p:cNvSpPr txBox="1">
            <a:spLocks noChangeArrowheads="1"/>
          </p:cNvSpPr>
          <p:nvPr userDrawn="1"/>
        </p:nvSpPr>
        <p:spPr bwMode="gray">
          <a:xfrm>
            <a:off x="-6511" y="-676681"/>
            <a:ext cx="9900000" cy="644877"/>
          </a:xfrm>
          <a:prstGeom prst="rect">
            <a:avLst/>
          </a:prstGeom>
          <a:solidFill>
            <a:srgbClr val="F7DC00"/>
          </a:solidFill>
          <a:ln w="2857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3983" tIns="35988" rIns="53983" bIns="53983" anchor="b">
            <a:spAutoFit/>
          </a:bodyPr>
          <a:lstStyle/>
          <a:p>
            <a:pPr algn="l">
              <a:spcBef>
                <a:spcPts val="0"/>
              </a:spcBef>
              <a:buClrTx/>
              <a:buFontTx/>
              <a:buNone/>
            </a:pPr>
            <a:r>
              <a:rPr lang="en-US" sz="1200" b="1" u="none" dirty="0">
                <a:solidFill>
                  <a:schemeClr val="tx1"/>
                </a:solidFill>
              </a:rPr>
              <a:t>Note:</a:t>
            </a:r>
          </a:p>
          <a:p>
            <a:pPr algn="l">
              <a:spcBef>
                <a:spcPts val="0"/>
              </a:spcBef>
              <a:buClrTx/>
              <a:buFontTx/>
              <a:buNone/>
            </a:pPr>
            <a:r>
              <a:rPr lang="en-US" sz="1200" b="0" u="none" dirty="0"/>
              <a:t>You can add a colored or transparent text box if required. If you do so and change the picture afterwards you need to send the picture to the back again, otherwise the picture will cover the textbox.</a:t>
            </a:r>
          </a:p>
        </p:txBody>
      </p:sp>
    </p:spTree>
    <p:extLst>
      <p:ext uri="{BB962C8B-B14F-4D97-AF65-F5344CB8AC3E}">
        <p14:creationId xmlns:p14="http://schemas.microsoft.com/office/powerpoint/2010/main" val="31589439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icture in Picture with Text">
    <p:spTree>
      <p:nvGrpSpPr>
        <p:cNvPr id="1" name=""/>
        <p:cNvGrpSpPr/>
        <p:nvPr/>
      </p:nvGrpSpPr>
      <p:grpSpPr>
        <a:xfrm>
          <a:off x="0" y="0"/>
          <a:ext cx="0" cy="0"/>
          <a:chOff x="0" y="0"/>
          <a:chExt cx="0" cy="0"/>
        </a:xfrm>
      </p:grpSpPr>
      <p:sp>
        <p:nvSpPr>
          <p:cNvPr id="6" name="Bildplatzhalter 5"/>
          <p:cNvSpPr>
            <a:spLocks noGrp="1"/>
          </p:cNvSpPr>
          <p:nvPr>
            <p:ph type="pic" sz="quarter" idx="10" hasCustomPrompt="1"/>
          </p:nvPr>
        </p:nvSpPr>
        <p:spPr bwMode="gray">
          <a:xfrm>
            <a:off x="0" y="-1"/>
            <a:ext cx="9901238" cy="6858000"/>
          </a:xfrm>
          <a:prstGeom prst="rect">
            <a:avLst/>
          </a:prstGeom>
          <a:pattFill prst="wdUpDiag">
            <a:fgClr>
              <a:schemeClr val="accent5"/>
            </a:fgClr>
            <a:bgClr>
              <a:schemeClr val="accent6"/>
            </a:bgClr>
          </a:pattFill>
          <a:ln>
            <a:noFill/>
          </a:ln>
          <a:effectLst/>
          <a:extLst/>
        </p:spPr>
        <p:txBody>
          <a:bodyPr vert="horz" wrap="square" lIns="0" tIns="0" rIns="0" bIns="1008000" numCol="1" rtlCol="0" anchor="ctr" anchorCtr="0" compatLnSpc="1">
            <a:prstTxWarp prst="textNoShape">
              <a:avLst/>
            </a:prstTxWarp>
            <a:noAutofit/>
          </a:bodyPr>
          <a:lstStyle>
            <a:lvl1pPr algn="ctr">
              <a:defRPr lang="de-DE"/>
            </a:lvl1pPr>
          </a:lstStyle>
          <a:p>
            <a:pPr lvl="0"/>
            <a:r>
              <a:rPr lang="en-US" noProof="0" dirty="0"/>
              <a:t>Click icon </a:t>
            </a:r>
            <a:br>
              <a:rPr lang="en-US" noProof="0" dirty="0"/>
            </a:br>
            <a:r>
              <a:rPr lang="en-US" noProof="0" dirty="0"/>
              <a:t>to add a picture</a:t>
            </a:r>
          </a:p>
        </p:txBody>
      </p:sp>
      <p:sp>
        <p:nvSpPr>
          <p:cNvPr id="2" name="Titel 1"/>
          <p:cNvSpPr>
            <a:spLocks noGrp="1"/>
          </p:cNvSpPr>
          <p:nvPr>
            <p:ph type="title" hasCustomPrompt="1"/>
          </p:nvPr>
        </p:nvSpPr>
        <p:spPr bwMode="gray">
          <a:xfrm>
            <a:off x="0" y="4554000"/>
            <a:ext cx="9901238" cy="1368000"/>
          </a:xfrm>
          <a:solidFill>
            <a:schemeClr val="bg2"/>
          </a:solidFill>
        </p:spPr>
        <p:txBody>
          <a:bodyPr lIns="270000" anchor="ctr"/>
          <a:lstStyle>
            <a:lvl1pPr>
              <a:defRPr sz="1999" b="1">
                <a:solidFill>
                  <a:schemeClr val="bg1"/>
                </a:solidFill>
              </a:defRPr>
            </a:lvl1pPr>
          </a:lstStyle>
          <a:p>
            <a:r>
              <a:rPr lang="en-US" dirty="0"/>
              <a:t>Click to edit text</a:t>
            </a:r>
          </a:p>
        </p:txBody>
      </p:sp>
      <p:sp>
        <p:nvSpPr>
          <p:cNvPr id="11" name="Bildplatzhalter 10"/>
          <p:cNvSpPr>
            <a:spLocks noGrp="1"/>
          </p:cNvSpPr>
          <p:nvPr>
            <p:ph type="pic" sz="quarter" idx="12" hasCustomPrompt="1"/>
          </p:nvPr>
        </p:nvSpPr>
        <p:spPr bwMode="gray">
          <a:xfrm>
            <a:off x="6966900" y="4284000"/>
            <a:ext cx="2520531" cy="1908000"/>
          </a:xfrm>
          <a:prstGeom prst="rect">
            <a:avLst/>
          </a:prstGeom>
          <a:solidFill>
            <a:schemeClr val="accent6"/>
          </a:solidFill>
          <a:ln>
            <a:solidFill>
              <a:schemeClr val="bg1"/>
            </a:solidFill>
          </a:ln>
        </p:spPr>
        <p:txBody>
          <a:bodyPr bIns="1008000" anchor="ctr"/>
          <a:lstStyle>
            <a:lvl1pPr algn="ctr">
              <a:defRPr/>
            </a:lvl1pPr>
          </a:lstStyle>
          <a:p>
            <a:pPr lvl="0"/>
            <a:r>
              <a:rPr lang="en-US" noProof="0" dirty="0"/>
              <a:t>Click icon </a:t>
            </a:r>
            <a:br>
              <a:rPr lang="en-US" noProof="0" dirty="0"/>
            </a:br>
            <a:r>
              <a:rPr lang="en-US" noProof="0" dirty="0"/>
              <a:t>to add a picture</a:t>
            </a:r>
          </a:p>
        </p:txBody>
      </p:sp>
      <p:sp>
        <p:nvSpPr>
          <p:cNvPr id="8" name="Text Box 5"/>
          <p:cNvSpPr txBox="1">
            <a:spLocks noChangeArrowheads="1"/>
          </p:cNvSpPr>
          <p:nvPr userDrawn="1"/>
        </p:nvSpPr>
        <p:spPr bwMode="gray">
          <a:xfrm>
            <a:off x="-6511" y="-492015"/>
            <a:ext cx="9900000" cy="460211"/>
          </a:xfrm>
          <a:prstGeom prst="rect">
            <a:avLst/>
          </a:prstGeom>
          <a:solidFill>
            <a:srgbClr val="F7DC00"/>
          </a:solidFill>
          <a:ln w="2857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3983" tIns="35988" rIns="53983" bIns="53983" anchor="b">
            <a:spAutoFit/>
          </a:bodyPr>
          <a:lstStyle/>
          <a:p>
            <a:pPr algn="l">
              <a:spcBef>
                <a:spcPts val="0"/>
              </a:spcBef>
              <a:buClrTx/>
              <a:buFontTx/>
              <a:buNone/>
            </a:pPr>
            <a:r>
              <a:rPr lang="en-US" sz="1200" b="1" u="none" dirty="0">
                <a:solidFill>
                  <a:schemeClr val="tx1"/>
                </a:solidFill>
              </a:rPr>
              <a:t>Note:</a:t>
            </a:r>
          </a:p>
          <a:p>
            <a:pPr algn="l">
              <a:spcBef>
                <a:spcPts val="0"/>
              </a:spcBef>
              <a:buClrTx/>
              <a:buFontTx/>
              <a:buNone/>
            </a:pPr>
            <a:r>
              <a:rPr lang="en-US" sz="1200" b="0" u="none" dirty="0"/>
              <a:t>If you replace a picture you need to send the new picture to back again afterwards.</a:t>
            </a:r>
          </a:p>
        </p:txBody>
      </p:sp>
    </p:spTree>
    <p:extLst>
      <p:ext uri="{BB962C8B-B14F-4D97-AF65-F5344CB8AC3E}">
        <p14:creationId xmlns:p14="http://schemas.microsoft.com/office/powerpoint/2010/main" val="14020988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grpSp>
        <p:nvGrpSpPr>
          <p:cNvPr id="12" name="Gruppieren 11"/>
          <p:cNvGrpSpPr/>
          <p:nvPr userDrawn="1"/>
        </p:nvGrpSpPr>
        <p:grpSpPr bwMode="gray">
          <a:xfrm>
            <a:off x="0" y="687600"/>
            <a:ext cx="9901238" cy="5765736"/>
            <a:chOff x="0" y="687600"/>
            <a:chExt cx="9901238" cy="5765736"/>
          </a:xfrm>
          <a:solidFill>
            <a:schemeClr val="bg2"/>
          </a:solidFill>
        </p:grpSpPr>
        <p:sp>
          <p:nvSpPr>
            <p:cNvPr id="14" name="Rectangle 18"/>
            <p:cNvSpPr>
              <a:spLocks noChangeArrowheads="1"/>
            </p:cNvSpPr>
            <p:nvPr/>
          </p:nvSpPr>
          <p:spPr bwMode="gray">
            <a:xfrm>
              <a:off x="1" y="687600"/>
              <a:ext cx="9901237" cy="5508000"/>
            </a:xfrm>
            <a:prstGeom prst="rect">
              <a:avLst/>
            </a:prstGeom>
            <a:grpFill/>
            <a:ln w="12700">
              <a:noFill/>
              <a:miter lim="800000"/>
              <a:headEnd type="none" w="sm" len="sm"/>
              <a:tailEnd type="none" w="sm" len="sm"/>
            </a:ln>
          </p:spPr>
          <p:txBody>
            <a:bodyPr wrap="none" anchor="ctr"/>
            <a:lstStyle/>
            <a:p>
              <a:pPr algn="ctr" eaLnBrk="0" hangingPunct="0"/>
              <a:endParaRPr lang="en-US" sz="1600" noProof="0" dirty="0"/>
            </a:p>
          </p:txBody>
        </p:sp>
        <p:sp>
          <p:nvSpPr>
            <p:cNvPr id="15" name="Rectangle 18"/>
            <p:cNvSpPr>
              <a:spLocks noChangeArrowheads="1"/>
            </p:cNvSpPr>
            <p:nvPr/>
          </p:nvSpPr>
          <p:spPr bwMode="gray">
            <a:xfrm>
              <a:off x="0" y="6165336"/>
              <a:ext cx="7470356" cy="288000"/>
            </a:xfrm>
            <a:prstGeom prst="rect">
              <a:avLst/>
            </a:prstGeom>
            <a:grpFill/>
            <a:ln w="12700">
              <a:noFill/>
              <a:miter lim="800000"/>
              <a:headEnd type="none" w="sm" len="sm"/>
              <a:tailEnd type="none" w="sm" len="sm"/>
            </a:ln>
          </p:spPr>
          <p:txBody>
            <a:bodyPr wrap="none" anchor="ctr"/>
            <a:lstStyle/>
            <a:p>
              <a:pPr algn="ctr" eaLnBrk="0" hangingPunct="0"/>
              <a:endParaRPr lang="en-US" sz="1600" noProof="0" dirty="0"/>
            </a:p>
          </p:txBody>
        </p:sp>
      </p:grpSp>
      <p:sp>
        <p:nvSpPr>
          <p:cNvPr id="2" name="Titel 1"/>
          <p:cNvSpPr>
            <a:spLocks noGrp="1"/>
          </p:cNvSpPr>
          <p:nvPr>
            <p:ph type="title" hasCustomPrompt="1"/>
          </p:nvPr>
        </p:nvSpPr>
        <p:spPr bwMode="gray">
          <a:xfrm>
            <a:off x="272638" y="1340768"/>
            <a:ext cx="9357000" cy="864000"/>
          </a:xfrm>
        </p:spPr>
        <p:txBody>
          <a:bodyPr/>
          <a:lstStyle>
            <a:lvl1pPr>
              <a:defRPr b="1">
                <a:solidFill>
                  <a:schemeClr val="bg1"/>
                </a:solidFill>
              </a:defRPr>
            </a:lvl1pPr>
          </a:lstStyle>
          <a:p>
            <a:r>
              <a:rPr lang="en-US" dirty="0"/>
              <a:t>Click to edit complimentary close</a:t>
            </a:r>
          </a:p>
        </p:txBody>
      </p:sp>
      <p:sp>
        <p:nvSpPr>
          <p:cNvPr id="7" name="Text Box 5"/>
          <p:cNvSpPr txBox="1">
            <a:spLocks noChangeArrowheads="1"/>
          </p:cNvSpPr>
          <p:nvPr userDrawn="1"/>
        </p:nvSpPr>
        <p:spPr bwMode="gray">
          <a:xfrm>
            <a:off x="-6511" y="-492015"/>
            <a:ext cx="9900000" cy="460211"/>
          </a:xfrm>
          <a:prstGeom prst="rect">
            <a:avLst/>
          </a:prstGeom>
          <a:solidFill>
            <a:srgbClr val="F7DC00"/>
          </a:solidFill>
          <a:ln w="2857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3983" tIns="35988" rIns="53983" bIns="53983" anchor="b">
            <a:spAutoFit/>
          </a:bodyPr>
          <a:lstStyle/>
          <a:p>
            <a:pPr algn="l">
              <a:spcBef>
                <a:spcPts val="0"/>
              </a:spcBef>
              <a:buClrTx/>
              <a:buFontTx/>
              <a:buNone/>
            </a:pPr>
            <a:r>
              <a:rPr lang="en-US" sz="1200" b="1" u="none" dirty="0">
                <a:solidFill>
                  <a:schemeClr val="tx1"/>
                </a:solidFill>
              </a:rPr>
              <a:t>Note:</a:t>
            </a:r>
          </a:p>
          <a:p>
            <a:pPr algn="l">
              <a:spcBef>
                <a:spcPts val="0"/>
              </a:spcBef>
              <a:buClrTx/>
              <a:buFontTx/>
              <a:buNone/>
            </a:pPr>
            <a:r>
              <a:rPr lang="en-US" sz="1200" b="0" u="none" dirty="0"/>
              <a:t>“Thank you” can be replaced by another phrase or message.</a:t>
            </a:r>
          </a:p>
        </p:txBody>
      </p:sp>
    </p:spTree>
    <p:extLst>
      <p:ext uri="{BB962C8B-B14F-4D97-AF65-F5344CB8AC3E}">
        <p14:creationId xmlns:p14="http://schemas.microsoft.com/office/powerpoint/2010/main" val="100737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dirty="0" err="1"/>
              <a:t>Titelmasterformat</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br>
              <a:rPr lang="en-US" noProof="0" dirty="0"/>
            </a:br>
            <a:r>
              <a:rPr lang="en-US" noProof="0" dirty="0"/>
              <a:t>(</a:t>
            </a:r>
            <a:r>
              <a:rPr lang="en-US" noProof="0" dirty="0" err="1"/>
              <a:t>möglichst</a:t>
            </a:r>
            <a:r>
              <a:rPr lang="en-US" noProof="0" dirty="0"/>
              <a:t> 1-2 </a:t>
            </a:r>
            <a:r>
              <a:rPr lang="en-US" noProof="0" dirty="0" err="1"/>
              <a:t>Zeilen</a:t>
            </a:r>
            <a:r>
              <a:rPr lang="en-US" noProof="0" dirty="0"/>
              <a:t>)</a:t>
            </a:r>
          </a:p>
        </p:txBody>
      </p:sp>
      <p:sp>
        <p:nvSpPr>
          <p:cNvPr id="3" name="Inhaltsplatzhalter 2"/>
          <p:cNvSpPr>
            <a:spLocks noGrp="1"/>
          </p:cNvSpPr>
          <p:nvPr>
            <p:ph sz="half" idx="1"/>
          </p:nvPr>
        </p:nvSpPr>
        <p:spPr>
          <a:xfrm>
            <a:off x="198000" y="1557338"/>
            <a:ext cx="4680000" cy="489743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noProof="0" dirty="0" err="1"/>
              <a:t>Textmasterformat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4" name="Inhaltsplatzhalter 3"/>
          <p:cNvSpPr>
            <a:spLocks noGrp="1"/>
          </p:cNvSpPr>
          <p:nvPr>
            <p:ph sz="half" idx="2"/>
          </p:nvPr>
        </p:nvSpPr>
        <p:spPr>
          <a:xfrm>
            <a:off x="5022000" y="1557338"/>
            <a:ext cx="4680000" cy="489743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de-DE" smtClean="0"/>
            </a:lvl1pPr>
            <a:lvl2pPr>
              <a:defRPr lang="de-DE" smtClean="0"/>
            </a:lvl2pPr>
            <a:lvl3pPr>
              <a:defRPr lang="de-DE" smtClean="0"/>
            </a:lvl3pPr>
            <a:lvl4pPr>
              <a:defRPr lang="de-DE" smtClean="0"/>
            </a:lvl4pPr>
            <a:lvl5pPr>
              <a:defRPr lang="de-DE"/>
            </a:lvl5pPr>
          </a:lstStyle>
          <a:p>
            <a:pPr lvl="0"/>
            <a:r>
              <a:rPr lang="en-US" noProof="0" dirty="0" err="1"/>
              <a:t>Textmasterformat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15" name="Foliennummernplatzhalter 1"/>
          <p:cNvSpPr>
            <a:spLocks noGrp="1"/>
          </p:cNvSpPr>
          <p:nvPr>
            <p:ph type="sldNum" sz="quarter" idx="4"/>
          </p:nvPr>
        </p:nvSpPr>
        <p:spPr>
          <a:xfrm>
            <a:off x="198000" y="6692901"/>
            <a:ext cx="288000"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defRPr lang="de-DE" sz="900" smtClean="0"/>
            </a:lvl1pPr>
          </a:lstStyle>
          <a:p>
            <a:pPr algn="l"/>
            <a:fld id="{52C6F6EA-6ADD-43B6-963C-85EF970B7263}" type="slidenum">
              <a:rPr lang="en-US" noProof="0" smtClean="0"/>
              <a:pPr algn="l"/>
              <a:t>‹Nr.›</a:t>
            </a:fld>
            <a:endParaRPr lang="en-US" noProof="0" dirty="0"/>
          </a:p>
        </p:txBody>
      </p:sp>
      <p:pic>
        <p:nvPicPr>
          <p:cNvPr id="7" name="Picture 2" descr="D:\Users\LenaLeMetzger\AppData\Local\Microsoft\Windows\Temporary Internet Files\Content.Outlook\LB9PGDSY\Digital_solution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26883" y="341362"/>
            <a:ext cx="810667" cy="720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8"/>
          <p:cNvSpPr>
            <a:spLocks noGrp="1" noChangeArrowheads="1"/>
          </p:cNvSpPr>
          <p:nvPr>
            <p:ph type="ftr" sz="quarter" idx="3"/>
          </p:nvPr>
        </p:nvSpPr>
        <p:spPr bwMode="auto">
          <a:xfrm>
            <a:off x="504000" y="6692901"/>
            <a:ext cx="6894959"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a:lvl1pPr>
          </a:lstStyle>
          <a:p>
            <a:r>
              <a:rPr lang="en-US" altLang="de-DE" dirty="0" err="1"/>
              <a:t>Schenker</a:t>
            </a:r>
            <a:r>
              <a:rPr lang="en-US" altLang="de-DE" dirty="0"/>
              <a:t> AG | Christian Bockelt | Head of Digital Solutions  | 12.04.2017</a:t>
            </a:r>
          </a:p>
        </p:txBody>
      </p:sp>
    </p:spTree>
    <p:extLst>
      <p:ext uri="{BB962C8B-B14F-4D97-AF65-F5344CB8AC3E}">
        <p14:creationId xmlns:p14="http://schemas.microsoft.com/office/powerpoint/2010/main" val="14310000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hank You | Option 1">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405" y="0"/>
            <a:ext cx="9900832" cy="6858000"/>
          </a:xfrm>
          <a:solidFill>
            <a:schemeClr val="tx1"/>
          </a:solidFill>
        </p:spPr>
        <p:txBody>
          <a:bodyPr vert="horz" lIns="180000" tIns="180000" rIns="180000" bIns="180000" rtlCol="0" anchor="ctr" anchorCtr="0">
            <a:noAutofit/>
          </a:bodyPr>
          <a:lstStyle>
            <a:lvl1pPr>
              <a:defRPr lang="de-DE" b="1" dirty="0">
                <a:solidFill>
                  <a:schemeClr val="bg1"/>
                </a:solidFill>
                <a:ea typeface="+mn-ea"/>
                <a:cs typeface="+mn-cs"/>
              </a:defRPr>
            </a:lvl1pPr>
          </a:lstStyle>
          <a:p>
            <a:pPr lvl="0" algn="ctr"/>
            <a:r>
              <a:rPr lang="en-US" dirty="0"/>
              <a:t>Click to edit complimentary close</a:t>
            </a:r>
          </a:p>
        </p:txBody>
      </p:sp>
      <p:sp>
        <p:nvSpPr>
          <p:cNvPr id="4" name="Text Box 5"/>
          <p:cNvSpPr txBox="1">
            <a:spLocks noChangeArrowheads="1"/>
          </p:cNvSpPr>
          <p:nvPr userDrawn="1"/>
        </p:nvSpPr>
        <p:spPr bwMode="gray">
          <a:xfrm>
            <a:off x="-6511" y="-492015"/>
            <a:ext cx="9900000" cy="460211"/>
          </a:xfrm>
          <a:prstGeom prst="rect">
            <a:avLst/>
          </a:prstGeom>
          <a:solidFill>
            <a:srgbClr val="F7DC00"/>
          </a:solidFill>
          <a:ln w="2857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3983" tIns="35988" rIns="53983" bIns="53983" anchor="b">
            <a:spAutoFit/>
          </a:bodyPr>
          <a:lstStyle/>
          <a:p>
            <a:pPr algn="l">
              <a:spcBef>
                <a:spcPts val="0"/>
              </a:spcBef>
              <a:buClrTx/>
              <a:buFontTx/>
              <a:buNone/>
            </a:pPr>
            <a:r>
              <a:rPr lang="en-US" sz="1200" b="1" u="none" dirty="0">
                <a:solidFill>
                  <a:schemeClr val="tx1"/>
                </a:solidFill>
              </a:rPr>
              <a:t>Note:</a:t>
            </a:r>
          </a:p>
          <a:p>
            <a:pPr algn="l">
              <a:spcBef>
                <a:spcPts val="0"/>
              </a:spcBef>
              <a:buClrTx/>
              <a:buFontTx/>
              <a:buNone/>
            </a:pPr>
            <a:r>
              <a:rPr lang="en-US" sz="1200" b="0" u="none" dirty="0"/>
              <a:t>“Thank you” can be replaced by another phrase or message.</a:t>
            </a:r>
          </a:p>
        </p:txBody>
      </p:sp>
    </p:spTree>
    <p:extLst>
      <p:ext uri="{BB962C8B-B14F-4D97-AF65-F5344CB8AC3E}">
        <p14:creationId xmlns:p14="http://schemas.microsoft.com/office/powerpoint/2010/main" val="42743392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hank You | Option 2">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407" y="0"/>
            <a:ext cx="9900425" cy="6858000"/>
          </a:xfrm>
          <a:noFill/>
        </p:spPr>
        <p:txBody>
          <a:bodyPr vert="horz" lIns="180000" tIns="180000" rIns="180000" bIns="180000" rtlCol="0" anchor="ctr" anchorCtr="0">
            <a:noAutofit/>
          </a:bodyPr>
          <a:lstStyle>
            <a:lvl1pPr>
              <a:defRPr lang="de-DE" b="1">
                <a:solidFill>
                  <a:schemeClr val="tx1"/>
                </a:solidFill>
                <a:ea typeface="+mn-ea"/>
                <a:cs typeface="+mn-cs"/>
              </a:defRPr>
            </a:lvl1pPr>
          </a:lstStyle>
          <a:p>
            <a:pPr lvl="0" algn="ctr"/>
            <a:r>
              <a:rPr lang="en-US" dirty="0"/>
              <a:t>Click to edit complimentary close</a:t>
            </a:r>
          </a:p>
        </p:txBody>
      </p:sp>
      <p:sp>
        <p:nvSpPr>
          <p:cNvPr id="4" name="Text Box 5"/>
          <p:cNvSpPr txBox="1">
            <a:spLocks noChangeArrowheads="1"/>
          </p:cNvSpPr>
          <p:nvPr userDrawn="1"/>
        </p:nvSpPr>
        <p:spPr bwMode="gray">
          <a:xfrm>
            <a:off x="-6511" y="-492015"/>
            <a:ext cx="9900000" cy="460211"/>
          </a:xfrm>
          <a:prstGeom prst="rect">
            <a:avLst/>
          </a:prstGeom>
          <a:solidFill>
            <a:srgbClr val="F7DC00"/>
          </a:solidFill>
          <a:ln w="2857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3983" tIns="35988" rIns="53983" bIns="53983" anchor="b">
            <a:spAutoFit/>
          </a:bodyPr>
          <a:lstStyle/>
          <a:p>
            <a:pPr algn="l">
              <a:spcBef>
                <a:spcPts val="0"/>
              </a:spcBef>
              <a:buClrTx/>
              <a:buFontTx/>
              <a:buNone/>
            </a:pPr>
            <a:r>
              <a:rPr lang="en-US" sz="1200" b="1" u="none" dirty="0">
                <a:solidFill>
                  <a:schemeClr val="tx1"/>
                </a:solidFill>
              </a:rPr>
              <a:t>Note:</a:t>
            </a:r>
          </a:p>
          <a:p>
            <a:pPr algn="l">
              <a:spcBef>
                <a:spcPts val="0"/>
              </a:spcBef>
              <a:buClrTx/>
              <a:buFontTx/>
              <a:buNone/>
            </a:pPr>
            <a:r>
              <a:rPr lang="en-US" sz="1200" b="0" u="none" dirty="0"/>
              <a:t>“Thank you” can be replaced by another phrase or message.</a:t>
            </a:r>
          </a:p>
        </p:txBody>
      </p:sp>
    </p:spTree>
    <p:extLst>
      <p:ext uri="{BB962C8B-B14F-4D97-AF65-F5344CB8AC3E}">
        <p14:creationId xmlns:p14="http://schemas.microsoft.com/office/powerpoint/2010/main" val="40022916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ank You | Option 3">
    <p:spTree>
      <p:nvGrpSpPr>
        <p:cNvPr id="1" name=""/>
        <p:cNvGrpSpPr/>
        <p:nvPr/>
      </p:nvGrpSpPr>
      <p:grpSpPr>
        <a:xfrm>
          <a:off x="0" y="0"/>
          <a:ext cx="0" cy="0"/>
          <a:chOff x="0" y="0"/>
          <a:chExt cx="0" cy="0"/>
        </a:xfrm>
      </p:grpSpPr>
      <p:grpSp>
        <p:nvGrpSpPr>
          <p:cNvPr id="2" name="Gruppieren 1"/>
          <p:cNvGrpSpPr/>
          <p:nvPr userDrawn="1"/>
        </p:nvGrpSpPr>
        <p:grpSpPr bwMode="gray">
          <a:xfrm>
            <a:off x="0" y="4287940"/>
            <a:ext cx="9901238" cy="2165364"/>
            <a:chOff x="0" y="4287940"/>
            <a:chExt cx="9901238" cy="2165364"/>
          </a:xfrm>
          <a:solidFill>
            <a:schemeClr val="bg2"/>
          </a:solidFill>
        </p:grpSpPr>
        <p:sp>
          <p:nvSpPr>
            <p:cNvPr id="9" name="Rectangle 18"/>
            <p:cNvSpPr>
              <a:spLocks noChangeArrowheads="1"/>
            </p:cNvSpPr>
            <p:nvPr/>
          </p:nvSpPr>
          <p:spPr bwMode="gray">
            <a:xfrm>
              <a:off x="1" y="4287940"/>
              <a:ext cx="9901237" cy="1908000"/>
            </a:xfrm>
            <a:prstGeom prst="rect">
              <a:avLst/>
            </a:prstGeom>
            <a:grpFill/>
            <a:ln w="12700">
              <a:noFill/>
              <a:miter lim="800000"/>
              <a:headEnd type="none" w="sm" len="sm"/>
              <a:tailEnd type="none" w="sm" len="sm"/>
            </a:ln>
          </p:spPr>
          <p:txBody>
            <a:bodyPr wrap="none" anchor="ctr"/>
            <a:lstStyle/>
            <a:p>
              <a:pPr algn="ctr" eaLnBrk="0" hangingPunct="0"/>
              <a:endParaRPr lang="en-US" sz="1600" noProof="0" dirty="0"/>
            </a:p>
          </p:txBody>
        </p:sp>
        <p:sp>
          <p:nvSpPr>
            <p:cNvPr id="10" name="Rectangle 18"/>
            <p:cNvSpPr>
              <a:spLocks noChangeArrowheads="1"/>
            </p:cNvSpPr>
            <p:nvPr/>
          </p:nvSpPr>
          <p:spPr bwMode="gray">
            <a:xfrm>
              <a:off x="0" y="6165304"/>
              <a:ext cx="7470356" cy="288000"/>
            </a:xfrm>
            <a:prstGeom prst="rect">
              <a:avLst/>
            </a:prstGeom>
            <a:grpFill/>
            <a:ln w="12700">
              <a:noFill/>
              <a:miter lim="800000"/>
              <a:headEnd type="none" w="sm" len="sm"/>
              <a:tailEnd type="none" w="sm" len="sm"/>
            </a:ln>
          </p:spPr>
          <p:txBody>
            <a:bodyPr wrap="none" anchor="ctr"/>
            <a:lstStyle/>
            <a:p>
              <a:pPr algn="ctr" eaLnBrk="0" hangingPunct="0"/>
              <a:endParaRPr lang="en-US" sz="1600" noProof="0" dirty="0"/>
            </a:p>
          </p:txBody>
        </p:sp>
      </p:grpSp>
      <p:sp>
        <p:nvSpPr>
          <p:cNvPr id="3" name="Bildplatzhalter 2"/>
          <p:cNvSpPr>
            <a:spLocks noGrp="1"/>
          </p:cNvSpPr>
          <p:nvPr>
            <p:ph type="pic" sz="quarter" idx="10" hasCustomPrompt="1"/>
          </p:nvPr>
        </p:nvSpPr>
        <p:spPr bwMode="gray">
          <a:xfrm>
            <a:off x="0" y="692600"/>
            <a:ext cx="9901238" cy="3600000"/>
          </a:xfrm>
          <a:prstGeom prst="rect">
            <a:avLst/>
          </a:prstGeom>
          <a:pattFill prst="wdUpDiag">
            <a:fgClr>
              <a:schemeClr val="accent5"/>
            </a:fgClr>
            <a:bgClr>
              <a:schemeClr val="accent6"/>
            </a:bgClr>
          </a:pattFill>
          <a:ln>
            <a:noFill/>
          </a:ln>
          <a:effectLst/>
          <a:extLst/>
        </p:spPr>
        <p:txBody>
          <a:bodyPr vert="horz" wrap="square" lIns="0" tIns="0" rIns="0" bIns="1008000" numCol="1" rtlCol="0" anchor="ctr" anchorCtr="0" compatLnSpc="1">
            <a:prstTxWarp prst="textNoShape">
              <a:avLst/>
            </a:prstTxWarp>
            <a:noAutofit/>
          </a:bodyPr>
          <a:lstStyle>
            <a:lvl1pPr algn="ctr">
              <a:defRPr lang="de-DE"/>
            </a:lvl1pPr>
          </a:lstStyle>
          <a:p>
            <a:pPr lvl="0"/>
            <a:r>
              <a:rPr lang="en-US" noProof="0" dirty="0"/>
              <a:t>Click icon </a:t>
            </a:r>
            <a:br>
              <a:rPr lang="en-US" noProof="0" dirty="0"/>
            </a:br>
            <a:r>
              <a:rPr lang="en-US" noProof="0" dirty="0"/>
              <a:t>to add a picture</a:t>
            </a:r>
          </a:p>
        </p:txBody>
      </p:sp>
      <p:sp>
        <p:nvSpPr>
          <p:cNvPr id="4" name="Titel 3"/>
          <p:cNvSpPr>
            <a:spLocks noGrp="1"/>
          </p:cNvSpPr>
          <p:nvPr>
            <p:ph type="title" hasCustomPrompt="1"/>
          </p:nvPr>
        </p:nvSpPr>
        <p:spPr bwMode="gray">
          <a:xfrm>
            <a:off x="272638" y="4481396"/>
            <a:ext cx="9357000" cy="864000"/>
          </a:xfrm>
          <a:noFill/>
        </p:spPr>
        <p:txBody>
          <a:bodyPr vert="horz" lIns="0" tIns="0" rIns="0" bIns="0" rtlCol="0" anchor="t" anchorCtr="0">
            <a:noAutofit/>
          </a:bodyPr>
          <a:lstStyle>
            <a:lvl1pPr>
              <a:defRPr lang="de-DE" b="1" dirty="0">
                <a:solidFill>
                  <a:schemeClr val="bg1"/>
                </a:solidFill>
                <a:ea typeface="+mn-ea"/>
                <a:cs typeface="+mn-cs"/>
              </a:defRPr>
            </a:lvl1pPr>
          </a:lstStyle>
          <a:p>
            <a:pPr lvl="0"/>
            <a:r>
              <a:rPr lang="en-US" dirty="0"/>
              <a:t>Click to edit complimentary close</a:t>
            </a:r>
          </a:p>
        </p:txBody>
      </p:sp>
      <p:sp>
        <p:nvSpPr>
          <p:cNvPr id="8" name="Text Box 5"/>
          <p:cNvSpPr txBox="1">
            <a:spLocks noChangeArrowheads="1"/>
          </p:cNvSpPr>
          <p:nvPr userDrawn="1"/>
        </p:nvSpPr>
        <p:spPr bwMode="gray">
          <a:xfrm>
            <a:off x="-6511" y="-492015"/>
            <a:ext cx="9900000" cy="460211"/>
          </a:xfrm>
          <a:prstGeom prst="rect">
            <a:avLst/>
          </a:prstGeom>
          <a:solidFill>
            <a:srgbClr val="F7DC00"/>
          </a:solidFill>
          <a:ln w="2857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3983" tIns="35988" rIns="53983" bIns="53983" anchor="b">
            <a:spAutoFit/>
          </a:bodyPr>
          <a:lstStyle/>
          <a:p>
            <a:pPr algn="l">
              <a:spcBef>
                <a:spcPts val="0"/>
              </a:spcBef>
              <a:buClrTx/>
              <a:buFontTx/>
              <a:buNone/>
            </a:pPr>
            <a:r>
              <a:rPr lang="en-US" sz="1200" b="1" u="none" dirty="0">
                <a:solidFill>
                  <a:schemeClr val="tx1"/>
                </a:solidFill>
              </a:rPr>
              <a:t>Note:</a:t>
            </a:r>
          </a:p>
          <a:p>
            <a:pPr algn="l">
              <a:spcBef>
                <a:spcPts val="0"/>
              </a:spcBef>
              <a:buClrTx/>
              <a:buFontTx/>
              <a:buNone/>
            </a:pPr>
            <a:r>
              <a:rPr lang="en-US" sz="1200" b="0" u="none" dirty="0"/>
              <a:t>“Thank you” can be replaced by another phrase or message.</a:t>
            </a:r>
          </a:p>
        </p:txBody>
      </p:sp>
    </p:spTree>
    <p:extLst>
      <p:ext uri="{BB962C8B-B14F-4D97-AF65-F5344CB8AC3E}">
        <p14:creationId xmlns:p14="http://schemas.microsoft.com/office/powerpoint/2010/main" val="8051001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ank You | Option 4">
    <p:spTree>
      <p:nvGrpSpPr>
        <p:cNvPr id="1" name=""/>
        <p:cNvGrpSpPr/>
        <p:nvPr/>
      </p:nvGrpSpPr>
      <p:grpSpPr>
        <a:xfrm>
          <a:off x="0" y="0"/>
          <a:ext cx="0" cy="0"/>
          <a:chOff x="0" y="0"/>
          <a:chExt cx="0" cy="0"/>
        </a:xfrm>
      </p:grpSpPr>
      <p:grpSp>
        <p:nvGrpSpPr>
          <p:cNvPr id="8" name="Gruppieren 7"/>
          <p:cNvGrpSpPr/>
          <p:nvPr userDrawn="1"/>
        </p:nvGrpSpPr>
        <p:grpSpPr bwMode="gray">
          <a:xfrm>
            <a:off x="0" y="3209886"/>
            <a:ext cx="9901238" cy="3243419"/>
            <a:chOff x="-1" y="3009120"/>
            <a:chExt cx="9906001" cy="3239952"/>
          </a:xfrm>
          <a:solidFill>
            <a:schemeClr val="bg2"/>
          </a:solidFill>
        </p:grpSpPr>
        <p:sp>
          <p:nvSpPr>
            <p:cNvPr id="9" name="Rectangle 18"/>
            <p:cNvSpPr>
              <a:spLocks noChangeArrowheads="1"/>
            </p:cNvSpPr>
            <p:nvPr/>
          </p:nvSpPr>
          <p:spPr bwMode="gray">
            <a:xfrm>
              <a:off x="0" y="3009120"/>
              <a:ext cx="9906000" cy="2982862"/>
            </a:xfrm>
            <a:prstGeom prst="rect">
              <a:avLst/>
            </a:prstGeom>
            <a:grpFill/>
            <a:ln w="12700">
              <a:noFill/>
              <a:miter lim="800000"/>
              <a:headEnd type="none" w="sm" len="sm"/>
              <a:tailEnd type="none" w="sm" len="sm"/>
            </a:ln>
          </p:spPr>
          <p:txBody>
            <a:bodyPr wrap="none" anchor="ctr"/>
            <a:lstStyle/>
            <a:p>
              <a:pPr algn="ctr" eaLnBrk="0" hangingPunct="0"/>
              <a:endParaRPr lang="en-US" sz="1600" noProof="0" dirty="0"/>
            </a:p>
          </p:txBody>
        </p:sp>
        <p:sp>
          <p:nvSpPr>
            <p:cNvPr id="10" name="Rectangle 18"/>
            <p:cNvSpPr>
              <a:spLocks noChangeArrowheads="1"/>
            </p:cNvSpPr>
            <p:nvPr/>
          </p:nvSpPr>
          <p:spPr bwMode="gray">
            <a:xfrm>
              <a:off x="-1" y="5961380"/>
              <a:ext cx="7473950" cy="287692"/>
            </a:xfrm>
            <a:prstGeom prst="rect">
              <a:avLst/>
            </a:prstGeom>
            <a:grpFill/>
            <a:ln w="12700">
              <a:noFill/>
              <a:miter lim="800000"/>
              <a:headEnd type="none" w="sm" len="sm"/>
              <a:tailEnd type="none" w="sm" len="sm"/>
            </a:ln>
          </p:spPr>
          <p:txBody>
            <a:bodyPr wrap="none" anchor="ctr"/>
            <a:lstStyle/>
            <a:p>
              <a:pPr algn="ctr" eaLnBrk="0" hangingPunct="0"/>
              <a:endParaRPr lang="en-US" sz="1600" noProof="0" dirty="0"/>
            </a:p>
          </p:txBody>
        </p:sp>
      </p:grpSp>
      <p:sp>
        <p:nvSpPr>
          <p:cNvPr id="13" name="Bildplatzhalter 2"/>
          <p:cNvSpPr>
            <a:spLocks noGrp="1"/>
          </p:cNvSpPr>
          <p:nvPr>
            <p:ph type="pic" sz="quarter" idx="10" hasCustomPrompt="1"/>
          </p:nvPr>
        </p:nvSpPr>
        <p:spPr bwMode="gray">
          <a:xfrm>
            <a:off x="0" y="692601"/>
            <a:ext cx="9901238" cy="2520862"/>
          </a:xfrm>
          <a:prstGeom prst="rect">
            <a:avLst/>
          </a:prstGeom>
          <a:pattFill prst="wdUpDiag">
            <a:fgClr>
              <a:schemeClr val="accent5"/>
            </a:fgClr>
            <a:bgClr>
              <a:schemeClr val="accent6"/>
            </a:bgClr>
          </a:pattFill>
          <a:ln>
            <a:noFill/>
          </a:ln>
          <a:effectLst/>
          <a:extLst/>
        </p:spPr>
        <p:txBody>
          <a:bodyPr vert="horz" wrap="square" lIns="0" tIns="0" rIns="0" bIns="1008000" numCol="1" rtlCol="0" anchor="ctr" anchorCtr="0" compatLnSpc="1">
            <a:prstTxWarp prst="textNoShape">
              <a:avLst/>
            </a:prstTxWarp>
            <a:noAutofit/>
          </a:bodyPr>
          <a:lstStyle>
            <a:lvl1pPr algn="ctr">
              <a:defRPr lang="de-DE"/>
            </a:lvl1pPr>
          </a:lstStyle>
          <a:p>
            <a:pPr lvl="0"/>
            <a:r>
              <a:rPr lang="en-US" noProof="0" dirty="0"/>
              <a:t>Click icon </a:t>
            </a:r>
            <a:br>
              <a:rPr lang="en-US" noProof="0" dirty="0"/>
            </a:br>
            <a:r>
              <a:rPr lang="en-US" noProof="0" dirty="0"/>
              <a:t>to add a picture</a:t>
            </a:r>
          </a:p>
        </p:txBody>
      </p:sp>
      <p:sp>
        <p:nvSpPr>
          <p:cNvPr id="2" name="Titel 1"/>
          <p:cNvSpPr>
            <a:spLocks noGrp="1"/>
          </p:cNvSpPr>
          <p:nvPr>
            <p:ph type="title" hasCustomPrompt="1"/>
          </p:nvPr>
        </p:nvSpPr>
        <p:spPr bwMode="gray">
          <a:xfrm>
            <a:off x="272638" y="3401600"/>
            <a:ext cx="9357000" cy="864000"/>
          </a:xfrm>
          <a:noFill/>
        </p:spPr>
        <p:txBody>
          <a:bodyPr vert="horz" lIns="0" tIns="0" rIns="0" bIns="0" rtlCol="0" anchor="t" anchorCtr="0">
            <a:noAutofit/>
          </a:bodyPr>
          <a:lstStyle>
            <a:lvl1pPr>
              <a:defRPr lang="de-DE" b="1" dirty="0">
                <a:solidFill>
                  <a:schemeClr val="bg1"/>
                </a:solidFill>
                <a:ea typeface="+mn-ea"/>
                <a:cs typeface="+mn-cs"/>
              </a:defRPr>
            </a:lvl1pPr>
          </a:lstStyle>
          <a:p>
            <a:pPr lvl="0"/>
            <a:r>
              <a:rPr lang="en-US" dirty="0"/>
              <a:t>Click to edit complimentary close</a:t>
            </a:r>
          </a:p>
        </p:txBody>
      </p:sp>
      <p:sp>
        <p:nvSpPr>
          <p:cNvPr id="11" name="Text Box 5"/>
          <p:cNvSpPr txBox="1">
            <a:spLocks noChangeArrowheads="1"/>
          </p:cNvSpPr>
          <p:nvPr userDrawn="1"/>
        </p:nvSpPr>
        <p:spPr bwMode="gray">
          <a:xfrm>
            <a:off x="-6511" y="-492015"/>
            <a:ext cx="9900000" cy="460211"/>
          </a:xfrm>
          <a:prstGeom prst="rect">
            <a:avLst/>
          </a:prstGeom>
          <a:solidFill>
            <a:srgbClr val="F7DC00"/>
          </a:solidFill>
          <a:ln w="2857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3983" tIns="35988" rIns="53983" bIns="53983" anchor="b">
            <a:spAutoFit/>
          </a:bodyPr>
          <a:lstStyle/>
          <a:p>
            <a:pPr algn="l">
              <a:spcBef>
                <a:spcPts val="0"/>
              </a:spcBef>
              <a:buClrTx/>
              <a:buFontTx/>
              <a:buNone/>
            </a:pPr>
            <a:r>
              <a:rPr lang="en-US" sz="1200" b="1" u="none" dirty="0">
                <a:solidFill>
                  <a:schemeClr val="tx1"/>
                </a:solidFill>
              </a:rPr>
              <a:t>Note:</a:t>
            </a:r>
          </a:p>
          <a:p>
            <a:pPr algn="l">
              <a:spcBef>
                <a:spcPts val="0"/>
              </a:spcBef>
              <a:buClrTx/>
              <a:buFontTx/>
              <a:buNone/>
            </a:pPr>
            <a:r>
              <a:rPr lang="en-US" sz="1200" b="0" u="none" dirty="0"/>
              <a:t>“Thank you” can be replaced by another phrase or message.</a:t>
            </a:r>
          </a:p>
        </p:txBody>
      </p:sp>
    </p:spTree>
    <p:extLst>
      <p:ext uri="{BB962C8B-B14F-4D97-AF65-F5344CB8AC3E}">
        <p14:creationId xmlns:p14="http://schemas.microsoft.com/office/powerpoint/2010/main" val="1065601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ank You | Option 5">
    <p:spTree>
      <p:nvGrpSpPr>
        <p:cNvPr id="1" name=""/>
        <p:cNvGrpSpPr/>
        <p:nvPr/>
      </p:nvGrpSpPr>
      <p:grpSpPr>
        <a:xfrm>
          <a:off x="0" y="0"/>
          <a:ext cx="0" cy="0"/>
          <a:chOff x="0" y="0"/>
          <a:chExt cx="0" cy="0"/>
        </a:xfrm>
      </p:grpSpPr>
      <p:sp>
        <p:nvSpPr>
          <p:cNvPr id="14" name="Bildplatzhalter 3"/>
          <p:cNvSpPr>
            <a:spLocks noGrp="1"/>
          </p:cNvSpPr>
          <p:nvPr>
            <p:ph type="pic" sz="quarter" idx="10" hasCustomPrompt="1"/>
          </p:nvPr>
        </p:nvSpPr>
        <p:spPr bwMode="gray">
          <a:xfrm>
            <a:off x="0" y="692600"/>
            <a:ext cx="9901238" cy="3600000"/>
          </a:xfrm>
          <a:custGeom>
            <a:avLst/>
            <a:gdLst>
              <a:gd name="connsiteX0" fmla="*/ 0 w 9901238"/>
              <a:gd name="connsiteY0" fmla="*/ 0 h 3600000"/>
              <a:gd name="connsiteX1" fmla="*/ 9901238 w 9901238"/>
              <a:gd name="connsiteY1" fmla="*/ 0 h 3600000"/>
              <a:gd name="connsiteX2" fmla="*/ 9901238 w 9901238"/>
              <a:gd name="connsiteY2" fmla="*/ 3600000 h 3600000"/>
              <a:gd name="connsiteX3" fmla="*/ 0 w 9901238"/>
              <a:gd name="connsiteY3" fmla="*/ 3600000 h 3600000"/>
              <a:gd name="connsiteX4" fmla="*/ 0 w 9901238"/>
              <a:gd name="connsiteY4" fmla="*/ 0 h 3600000"/>
              <a:gd name="connsiteX0" fmla="*/ 0 w 9901238"/>
              <a:gd name="connsiteY0" fmla="*/ 0 h 3600000"/>
              <a:gd name="connsiteX1" fmla="*/ 9901238 w 9901238"/>
              <a:gd name="connsiteY1" fmla="*/ 0 h 3600000"/>
              <a:gd name="connsiteX2" fmla="*/ 9901238 w 9901238"/>
              <a:gd name="connsiteY2" fmla="*/ 3600000 h 3600000"/>
              <a:gd name="connsiteX3" fmla="*/ 7467601 w 9901238"/>
              <a:gd name="connsiteY3" fmla="*/ 3596371 h 3600000"/>
              <a:gd name="connsiteX4" fmla="*/ 0 w 9901238"/>
              <a:gd name="connsiteY4" fmla="*/ 3600000 h 3600000"/>
              <a:gd name="connsiteX5" fmla="*/ 0 w 9901238"/>
              <a:gd name="connsiteY5" fmla="*/ 0 h 3600000"/>
              <a:gd name="connsiteX0" fmla="*/ 0 w 9901238"/>
              <a:gd name="connsiteY0" fmla="*/ 0 h 3600000"/>
              <a:gd name="connsiteX1" fmla="*/ 9901238 w 9901238"/>
              <a:gd name="connsiteY1" fmla="*/ 0 h 3600000"/>
              <a:gd name="connsiteX2" fmla="*/ 9901238 w 9901238"/>
              <a:gd name="connsiteY2" fmla="*/ 3600000 h 3600000"/>
              <a:gd name="connsiteX3" fmla="*/ 7852230 w 9901238"/>
              <a:gd name="connsiteY3" fmla="*/ 3596371 h 3600000"/>
              <a:gd name="connsiteX4" fmla="*/ 7467601 w 9901238"/>
              <a:gd name="connsiteY4" fmla="*/ 3596371 h 3600000"/>
              <a:gd name="connsiteX5" fmla="*/ 0 w 9901238"/>
              <a:gd name="connsiteY5" fmla="*/ 3600000 h 3600000"/>
              <a:gd name="connsiteX6" fmla="*/ 0 w 9901238"/>
              <a:gd name="connsiteY6" fmla="*/ 0 h 3600000"/>
              <a:gd name="connsiteX0" fmla="*/ 0 w 9901238"/>
              <a:gd name="connsiteY0" fmla="*/ 0 h 3600000"/>
              <a:gd name="connsiteX1" fmla="*/ 9901238 w 9901238"/>
              <a:gd name="connsiteY1" fmla="*/ 0 h 3600000"/>
              <a:gd name="connsiteX2" fmla="*/ 9901238 w 9901238"/>
              <a:gd name="connsiteY2" fmla="*/ 3600000 h 3600000"/>
              <a:gd name="connsiteX3" fmla="*/ 7453087 w 9901238"/>
              <a:gd name="connsiteY3" fmla="*/ 3335114 h 3600000"/>
              <a:gd name="connsiteX4" fmla="*/ 7467601 w 9901238"/>
              <a:gd name="connsiteY4" fmla="*/ 3596371 h 3600000"/>
              <a:gd name="connsiteX5" fmla="*/ 0 w 9901238"/>
              <a:gd name="connsiteY5" fmla="*/ 3600000 h 3600000"/>
              <a:gd name="connsiteX6" fmla="*/ 0 w 9901238"/>
              <a:gd name="connsiteY6" fmla="*/ 0 h 3600000"/>
              <a:gd name="connsiteX0" fmla="*/ 0 w 9901238"/>
              <a:gd name="connsiteY0" fmla="*/ 0 h 3600000"/>
              <a:gd name="connsiteX1" fmla="*/ 9901238 w 9901238"/>
              <a:gd name="connsiteY1" fmla="*/ 0 h 3600000"/>
              <a:gd name="connsiteX2" fmla="*/ 9901238 w 9901238"/>
              <a:gd name="connsiteY2" fmla="*/ 3600000 h 3600000"/>
              <a:gd name="connsiteX3" fmla="*/ 7467601 w 9901238"/>
              <a:gd name="connsiteY3" fmla="*/ 3320600 h 3600000"/>
              <a:gd name="connsiteX4" fmla="*/ 7467601 w 9901238"/>
              <a:gd name="connsiteY4" fmla="*/ 3596371 h 3600000"/>
              <a:gd name="connsiteX5" fmla="*/ 0 w 9901238"/>
              <a:gd name="connsiteY5" fmla="*/ 3600000 h 3600000"/>
              <a:gd name="connsiteX6" fmla="*/ 0 w 9901238"/>
              <a:gd name="connsiteY6" fmla="*/ 0 h 3600000"/>
              <a:gd name="connsiteX0" fmla="*/ 0 w 9901238"/>
              <a:gd name="connsiteY0" fmla="*/ 0 h 3600000"/>
              <a:gd name="connsiteX1" fmla="*/ 9901238 w 9901238"/>
              <a:gd name="connsiteY1" fmla="*/ 0 h 3600000"/>
              <a:gd name="connsiteX2" fmla="*/ 9901238 w 9901238"/>
              <a:gd name="connsiteY2" fmla="*/ 3600000 h 3600000"/>
              <a:gd name="connsiteX3" fmla="*/ 7467601 w 9901238"/>
              <a:gd name="connsiteY3" fmla="*/ 3320600 h 3600000"/>
              <a:gd name="connsiteX4" fmla="*/ 7467601 w 9901238"/>
              <a:gd name="connsiteY4" fmla="*/ 3596371 h 3600000"/>
              <a:gd name="connsiteX5" fmla="*/ 0 w 9901238"/>
              <a:gd name="connsiteY5" fmla="*/ 3600000 h 3600000"/>
              <a:gd name="connsiteX6" fmla="*/ 0 w 9901238"/>
              <a:gd name="connsiteY6" fmla="*/ 0 h 3600000"/>
              <a:gd name="connsiteX0" fmla="*/ 0 w 9901238"/>
              <a:gd name="connsiteY0" fmla="*/ 0 h 3600000"/>
              <a:gd name="connsiteX1" fmla="*/ 9901238 w 9901238"/>
              <a:gd name="connsiteY1" fmla="*/ 0 h 3600000"/>
              <a:gd name="connsiteX2" fmla="*/ 7467601 w 9901238"/>
              <a:gd name="connsiteY2" fmla="*/ 3320600 h 3600000"/>
              <a:gd name="connsiteX3" fmla="*/ 7467601 w 9901238"/>
              <a:gd name="connsiteY3" fmla="*/ 3596371 h 3600000"/>
              <a:gd name="connsiteX4" fmla="*/ 0 w 9901238"/>
              <a:gd name="connsiteY4" fmla="*/ 3600000 h 3600000"/>
              <a:gd name="connsiteX5" fmla="*/ 0 w 9901238"/>
              <a:gd name="connsiteY5" fmla="*/ 0 h 3600000"/>
              <a:gd name="connsiteX0" fmla="*/ 0 w 9901238"/>
              <a:gd name="connsiteY0" fmla="*/ 0 h 3600000"/>
              <a:gd name="connsiteX1" fmla="*/ 9901238 w 9901238"/>
              <a:gd name="connsiteY1" fmla="*/ 0 h 3600000"/>
              <a:gd name="connsiteX2" fmla="*/ 8694058 w 9901238"/>
              <a:gd name="connsiteY2" fmla="*/ 1658714 h 3600000"/>
              <a:gd name="connsiteX3" fmla="*/ 7467601 w 9901238"/>
              <a:gd name="connsiteY3" fmla="*/ 3320600 h 3600000"/>
              <a:gd name="connsiteX4" fmla="*/ 7467601 w 9901238"/>
              <a:gd name="connsiteY4" fmla="*/ 3596371 h 3600000"/>
              <a:gd name="connsiteX5" fmla="*/ 0 w 9901238"/>
              <a:gd name="connsiteY5" fmla="*/ 3600000 h 3600000"/>
              <a:gd name="connsiteX6" fmla="*/ 0 w 9901238"/>
              <a:gd name="connsiteY6" fmla="*/ 0 h 3600000"/>
              <a:gd name="connsiteX0" fmla="*/ 0 w 9901238"/>
              <a:gd name="connsiteY0" fmla="*/ 0 h 3600000"/>
              <a:gd name="connsiteX1" fmla="*/ 9901238 w 9901238"/>
              <a:gd name="connsiteY1" fmla="*/ 0 h 3600000"/>
              <a:gd name="connsiteX2" fmla="*/ 9898744 w 9901238"/>
              <a:gd name="connsiteY2" fmla="*/ 3335114 h 3600000"/>
              <a:gd name="connsiteX3" fmla="*/ 7467601 w 9901238"/>
              <a:gd name="connsiteY3" fmla="*/ 3320600 h 3600000"/>
              <a:gd name="connsiteX4" fmla="*/ 7467601 w 9901238"/>
              <a:gd name="connsiteY4" fmla="*/ 3596371 h 3600000"/>
              <a:gd name="connsiteX5" fmla="*/ 0 w 9901238"/>
              <a:gd name="connsiteY5" fmla="*/ 3600000 h 3600000"/>
              <a:gd name="connsiteX6" fmla="*/ 0 w 9901238"/>
              <a:gd name="connsiteY6" fmla="*/ 0 h 3600000"/>
              <a:gd name="connsiteX0" fmla="*/ 0 w 9901238"/>
              <a:gd name="connsiteY0" fmla="*/ 0 h 3600000"/>
              <a:gd name="connsiteX1" fmla="*/ 9901238 w 9901238"/>
              <a:gd name="connsiteY1" fmla="*/ 0 h 3600000"/>
              <a:gd name="connsiteX2" fmla="*/ 9891487 w 9901238"/>
              <a:gd name="connsiteY2" fmla="*/ 3327857 h 3600000"/>
              <a:gd name="connsiteX3" fmla="*/ 7467601 w 9901238"/>
              <a:gd name="connsiteY3" fmla="*/ 3320600 h 3600000"/>
              <a:gd name="connsiteX4" fmla="*/ 7467601 w 9901238"/>
              <a:gd name="connsiteY4" fmla="*/ 3596371 h 3600000"/>
              <a:gd name="connsiteX5" fmla="*/ 0 w 9901238"/>
              <a:gd name="connsiteY5" fmla="*/ 3600000 h 3600000"/>
              <a:gd name="connsiteX6" fmla="*/ 0 w 9901238"/>
              <a:gd name="connsiteY6"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1238" h="3600000">
                <a:moveTo>
                  <a:pt x="0" y="0"/>
                </a:moveTo>
                <a:lnTo>
                  <a:pt x="9901238" y="0"/>
                </a:lnTo>
                <a:cubicBezTo>
                  <a:pt x="9900407" y="1111705"/>
                  <a:pt x="9892318" y="2216152"/>
                  <a:pt x="9891487" y="3327857"/>
                </a:cubicBezTo>
                <a:lnTo>
                  <a:pt x="7467601" y="3320600"/>
                </a:lnTo>
                <a:lnTo>
                  <a:pt x="7467601" y="3596371"/>
                </a:lnTo>
                <a:lnTo>
                  <a:pt x="0" y="3600000"/>
                </a:lnTo>
                <a:lnTo>
                  <a:pt x="0" y="0"/>
                </a:lnTo>
                <a:close/>
              </a:path>
            </a:pathLst>
          </a:custGeom>
          <a:pattFill prst="wdUpDiag">
            <a:fgClr>
              <a:schemeClr val="accent5"/>
            </a:fgClr>
            <a:bgClr>
              <a:schemeClr val="accent6"/>
            </a:bgClr>
          </a:pattFill>
          <a:ln>
            <a:noFill/>
          </a:ln>
          <a:effectLst/>
          <a:extLst/>
        </p:spPr>
        <p:txBody>
          <a:bodyPr vert="horz" wrap="square" lIns="0" tIns="0" rIns="0" bIns="1008000" numCol="1" rtlCol="0" anchor="ctr" anchorCtr="0" compatLnSpc="1">
            <a:prstTxWarp prst="textNoShape">
              <a:avLst/>
            </a:prstTxWarp>
            <a:noAutofit/>
          </a:bodyPr>
          <a:lstStyle>
            <a:lvl1pPr algn="ctr">
              <a:defRPr lang="de-DE"/>
            </a:lvl1pPr>
          </a:lstStyle>
          <a:p>
            <a:pPr lvl="0"/>
            <a:r>
              <a:rPr lang="en-US" noProof="0" dirty="0"/>
              <a:t>Click icon </a:t>
            </a:r>
            <a:br>
              <a:rPr lang="en-US" noProof="0" dirty="0"/>
            </a:br>
            <a:r>
              <a:rPr lang="en-US" noProof="0" dirty="0"/>
              <a:t>to add a picture</a:t>
            </a:r>
          </a:p>
        </p:txBody>
      </p:sp>
      <p:sp>
        <p:nvSpPr>
          <p:cNvPr id="2" name="Titel 1"/>
          <p:cNvSpPr>
            <a:spLocks noGrp="1"/>
          </p:cNvSpPr>
          <p:nvPr>
            <p:ph type="title" hasCustomPrompt="1"/>
          </p:nvPr>
        </p:nvSpPr>
        <p:spPr bwMode="gray">
          <a:xfrm>
            <a:off x="272638" y="4481396"/>
            <a:ext cx="9357000" cy="864000"/>
          </a:xfrm>
          <a:noFill/>
        </p:spPr>
        <p:txBody>
          <a:bodyPr vert="horz" lIns="0" tIns="0" rIns="0" bIns="0" rtlCol="0" anchor="t" anchorCtr="0">
            <a:noAutofit/>
          </a:bodyPr>
          <a:lstStyle>
            <a:lvl1pPr>
              <a:defRPr lang="de-DE" b="1">
                <a:solidFill>
                  <a:schemeClr val="tx1"/>
                </a:solidFill>
                <a:ea typeface="+mn-ea"/>
                <a:cs typeface="+mn-cs"/>
              </a:defRPr>
            </a:lvl1pPr>
          </a:lstStyle>
          <a:p>
            <a:pPr lvl="0"/>
            <a:r>
              <a:rPr lang="en-US" dirty="0"/>
              <a:t>Click to edit complimentary close</a:t>
            </a:r>
          </a:p>
        </p:txBody>
      </p:sp>
      <p:sp>
        <p:nvSpPr>
          <p:cNvPr id="5" name="Text Box 5"/>
          <p:cNvSpPr txBox="1">
            <a:spLocks noChangeArrowheads="1"/>
          </p:cNvSpPr>
          <p:nvPr userDrawn="1"/>
        </p:nvSpPr>
        <p:spPr bwMode="gray">
          <a:xfrm>
            <a:off x="-6511" y="-492015"/>
            <a:ext cx="9900000" cy="460211"/>
          </a:xfrm>
          <a:prstGeom prst="rect">
            <a:avLst/>
          </a:prstGeom>
          <a:solidFill>
            <a:srgbClr val="F7DC00"/>
          </a:solidFill>
          <a:ln w="2857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3983" tIns="35988" rIns="53983" bIns="53983" anchor="b">
            <a:spAutoFit/>
          </a:bodyPr>
          <a:lstStyle/>
          <a:p>
            <a:pPr algn="l">
              <a:spcBef>
                <a:spcPts val="0"/>
              </a:spcBef>
              <a:buClrTx/>
              <a:buFontTx/>
              <a:buNone/>
            </a:pPr>
            <a:r>
              <a:rPr lang="en-US" sz="1200" b="1" u="none" dirty="0">
                <a:solidFill>
                  <a:schemeClr val="tx1"/>
                </a:solidFill>
              </a:rPr>
              <a:t>Note:</a:t>
            </a:r>
          </a:p>
          <a:p>
            <a:pPr algn="l">
              <a:spcBef>
                <a:spcPts val="0"/>
              </a:spcBef>
              <a:buClrTx/>
              <a:buFontTx/>
              <a:buNone/>
            </a:pPr>
            <a:r>
              <a:rPr lang="en-US" sz="1200" b="0" u="none" dirty="0"/>
              <a:t>“Thank you” can be replaced by another phrase or message.</a:t>
            </a:r>
          </a:p>
        </p:txBody>
      </p:sp>
    </p:spTree>
    <p:extLst>
      <p:ext uri="{BB962C8B-B14F-4D97-AF65-F5344CB8AC3E}">
        <p14:creationId xmlns:p14="http://schemas.microsoft.com/office/powerpoint/2010/main" val="32388088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ank You | Option 6">
    <p:spTree>
      <p:nvGrpSpPr>
        <p:cNvPr id="1" name=""/>
        <p:cNvGrpSpPr/>
        <p:nvPr/>
      </p:nvGrpSpPr>
      <p:grpSpPr>
        <a:xfrm>
          <a:off x="0" y="0"/>
          <a:ext cx="0" cy="0"/>
          <a:chOff x="0" y="0"/>
          <a:chExt cx="0" cy="0"/>
        </a:xfrm>
      </p:grpSpPr>
      <p:sp>
        <p:nvSpPr>
          <p:cNvPr id="13" name="Rectangle 18"/>
          <p:cNvSpPr>
            <a:spLocks noChangeArrowheads="1"/>
          </p:cNvSpPr>
          <p:nvPr/>
        </p:nvSpPr>
        <p:spPr bwMode="gray">
          <a:xfrm>
            <a:off x="0" y="692696"/>
            <a:ext cx="9901238" cy="540000"/>
          </a:xfrm>
          <a:custGeom>
            <a:avLst/>
            <a:gdLst/>
            <a:ahLst/>
            <a:cxnLst/>
            <a:rect l="l" t="t" r="r" b="b"/>
            <a:pathLst>
              <a:path w="9901238" h="540000">
                <a:moveTo>
                  <a:pt x="0" y="0"/>
                </a:moveTo>
                <a:lnTo>
                  <a:pt x="1" y="0"/>
                </a:lnTo>
                <a:lnTo>
                  <a:pt x="7470356" y="0"/>
                </a:lnTo>
                <a:lnTo>
                  <a:pt x="9901238" y="0"/>
                </a:lnTo>
                <a:lnTo>
                  <a:pt x="9901238" y="270000"/>
                </a:lnTo>
                <a:lnTo>
                  <a:pt x="7470356" y="270000"/>
                </a:lnTo>
                <a:lnTo>
                  <a:pt x="7470356" y="540000"/>
                </a:lnTo>
                <a:lnTo>
                  <a:pt x="0" y="540000"/>
                </a:lnTo>
                <a:close/>
              </a:path>
            </a:pathLst>
          </a:custGeom>
          <a:solidFill>
            <a:schemeClr val="bg2"/>
          </a:solidFill>
          <a:ln w="12700">
            <a:noFill/>
            <a:miter lim="800000"/>
            <a:headEnd type="none" w="sm" len="sm"/>
            <a:tailEnd type="none" w="sm" len="sm"/>
          </a:ln>
        </p:spPr>
        <p:txBody>
          <a:bodyPr wrap="none" anchor="ctr"/>
          <a:lstStyle/>
          <a:p>
            <a:pPr algn="ctr" eaLnBrk="0" hangingPunct="0"/>
            <a:endParaRPr lang="en-US" sz="1600" noProof="0" dirty="0"/>
          </a:p>
        </p:txBody>
      </p:sp>
      <p:sp>
        <p:nvSpPr>
          <p:cNvPr id="2" name="Titel 1"/>
          <p:cNvSpPr>
            <a:spLocks noGrp="1"/>
          </p:cNvSpPr>
          <p:nvPr>
            <p:ph type="title" hasCustomPrompt="1"/>
          </p:nvPr>
        </p:nvSpPr>
        <p:spPr bwMode="gray">
          <a:xfrm>
            <a:off x="272638" y="1376772"/>
            <a:ext cx="9357000" cy="864000"/>
          </a:xfrm>
          <a:noFill/>
        </p:spPr>
        <p:txBody>
          <a:bodyPr vert="horz" lIns="0" tIns="0" rIns="0" bIns="0" rtlCol="0" anchor="t" anchorCtr="0">
            <a:noAutofit/>
          </a:bodyPr>
          <a:lstStyle>
            <a:lvl1pPr>
              <a:defRPr lang="de-DE" b="1" dirty="0">
                <a:solidFill>
                  <a:schemeClr val="tx1"/>
                </a:solidFill>
                <a:ea typeface="+mn-ea"/>
                <a:cs typeface="+mn-cs"/>
              </a:defRPr>
            </a:lvl1pPr>
          </a:lstStyle>
          <a:p>
            <a:pPr lvl="0"/>
            <a:r>
              <a:rPr lang="en-US" dirty="0"/>
              <a:t>Click to edit complimentary close</a:t>
            </a:r>
          </a:p>
        </p:txBody>
      </p:sp>
      <p:sp>
        <p:nvSpPr>
          <p:cNvPr id="5" name="Text Box 5"/>
          <p:cNvSpPr txBox="1">
            <a:spLocks noChangeArrowheads="1"/>
          </p:cNvSpPr>
          <p:nvPr userDrawn="1"/>
        </p:nvSpPr>
        <p:spPr bwMode="gray">
          <a:xfrm>
            <a:off x="-6511" y="-492015"/>
            <a:ext cx="9900000" cy="460211"/>
          </a:xfrm>
          <a:prstGeom prst="rect">
            <a:avLst/>
          </a:prstGeom>
          <a:solidFill>
            <a:srgbClr val="F7DC00"/>
          </a:solidFill>
          <a:ln w="2857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3983" tIns="35988" rIns="53983" bIns="53983" anchor="b">
            <a:spAutoFit/>
          </a:bodyPr>
          <a:lstStyle/>
          <a:p>
            <a:pPr algn="l">
              <a:spcBef>
                <a:spcPts val="0"/>
              </a:spcBef>
              <a:buClrTx/>
              <a:buFontTx/>
              <a:buNone/>
            </a:pPr>
            <a:r>
              <a:rPr lang="en-US" sz="1200" b="1" u="none" dirty="0">
                <a:solidFill>
                  <a:schemeClr val="tx1"/>
                </a:solidFill>
              </a:rPr>
              <a:t>Note:</a:t>
            </a:r>
          </a:p>
          <a:p>
            <a:pPr algn="l">
              <a:spcBef>
                <a:spcPts val="0"/>
              </a:spcBef>
              <a:buClrTx/>
              <a:buFontTx/>
              <a:buNone/>
            </a:pPr>
            <a:r>
              <a:rPr lang="en-US" sz="1200" b="0" u="none" dirty="0"/>
              <a:t>“Thank you” can be replaced by another phrase or message.</a:t>
            </a:r>
          </a:p>
        </p:txBody>
      </p:sp>
    </p:spTree>
    <p:extLst>
      <p:ext uri="{BB962C8B-B14F-4D97-AF65-F5344CB8AC3E}">
        <p14:creationId xmlns:p14="http://schemas.microsoft.com/office/powerpoint/2010/main" val="1937051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 Inhalte mit grauem Fond">
    <p:spTree>
      <p:nvGrpSpPr>
        <p:cNvPr id="1" name=""/>
        <p:cNvGrpSpPr/>
        <p:nvPr/>
      </p:nvGrpSpPr>
      <p:grpSpPr>
        <a:xfrm>
          <a:off x="0" y="0"/>
          <a:ext cx="0" cy="0"/>
          <a:chOff x="0" y="0"/>
          <a:chExt cx="0" cy="0"/>
        </a:xfrm>
      </p:grpSpPr>
      <p:sp>
        <p:nvSpPr>
          <p:cNvPr id="8" name="Rechteck 7"/>
          <p:cNvSpPr/>
          <p:nvPr userDrawn="1"/>
        </p:nvSpPr>
        <p:spPr bwMode="auto">
          <a:xfrm>
            <a:off x="0" y="1557338"/>
            <a:ext cx="9900000" cy="4897437"/>
          </a:xfrm>
          <a:prstGeom prst="rect">
            <a:avLst/>
          </a:prstGeom>
          <a:solidFill>
            <a:schemeClr val="accent3"/>
          </a:solidFill>
          <a:ln w="12700"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noProof="0" dirty="0">
              <a:ln>
                <a:noFill/>
              </a:ln>
              <a:solidFill>
                <a:schemeClr val="tx1"/>
              </a:solidFill>
              <a:effectLst/>
              <a:latin typeface="DB Office" pitchFamily="34" charset="0"/>
            </a:endParaRPr>
          </a:p>
        </p:txBody>
      </p:sp>
      <p:sp>
        <p:nvSpPr>
          <p:cNvPr id="2" name="Titel 1"/>
          <p:cNvSpPr>
            <a:spLocks noGrp="1"/>
          </p:cNvSpPr>
          <p:nvPr>
            <p:ph type="title" hasCustomPrompt="1"/>
          </p:nvPr>
        </p:nvSpPr>
        <p:spPr/>
        <p:txBody>
          <a:bodyPr/>
          <a:lstStyle/>
          <a:p>
            <a:r>
              <a:rPr lang="en-US" noProof="0" dirty="0" err="1"/>
              <a:t>Titelmasterformat</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br>
              <a:rPr lang="en-US" noProof="0" dirty="0"/>
            </a:br>
            <a:r>
              <a:rPr lang="en-US" noProof="0" dirty="0"/>
              <a:t>(</a:t>
            </a:r>
            <a:r>
              <a:rPr lang="en-US" noProof="0" dirty="0" err="1"/>
              <a:t>möglichst</a:t>
            </a:r>
            <a:r>
              <a:rPr lang="en-US" noProof="0" dirty="0"/>
              <a:t> 1-2 </a:t>
            </a:r>
            <a:r>
              <a:rPr lang="en-US" noProof="0" dirty="0" err="1"/>
              <a:t>Zeilen</a:t>
            </a:r>
            <a:r>
              <a:rPr lang="en-US" noProof="0" dirty="0"/>
              <a:t>)</a:t>
            </a:r>
          </a:p>
        </p:txBody>
      </p:sp>
      <p:sp>
        <p:nvSpPr>
          <p:cNvPr id="3" name="Inhaltsplatzhalter 2"/>
          <p:cNvSpPr>
            <a:spLocks noGrp="1"/>
          </p:cNvSpPr>
          <p:nvPr>
            <p:ph sz="half" idx="1"/>
          </p:nvPr>
        </p:nvSpPr>
        <p:spPr>
          <a:xfrm>
            <a:off x="198000" y="1756800"/>
            <a:ext cx="4680000" cy="4500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noProof="0" dirty="0" err="1"/>
              <a:t>Textmasterformat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4" name="Inhaltsplatzhalter 3"/>
          <p:cNvSpPr>
            <a:spLocks noGrp="1"/>
          </p:cNvSpPr>
          <p:nvPr>
            <p:ph sz="half" idx="2"/>
          </p:nvPr>
        </p:nvSpPr>
        <p:spPr>
          <a:xfrm>
            <a:off x="5022000" y="1756800"/>
            <a:ext cx="4680000" cy="4500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de-DE" smtClean="0"/>
            </a:lvl1pPr>
            <a:lvl2pPr>
              <a:defRPr lang="de-DE" smtClean="0"/>
            </a:lvl2pPr>
            <a:lvl3pPr>
              <a:defRPr lang="de-DE" smtClean="0"/>
            </a:lvl3pPr>
            <a:lvl4pPr>
              <a:defRPr lang="de-DE" smtClean="0"/>
            </a:lvl4pPr>
            <a:lvl5pPr>
              <a:defRPr lang="de-DE"/>
            </a:lvl5pPr>
          </a:lstStyle>
          <a:p>
            <a:pPr lvl="0"/>
            <a:r>
              <a:rPr lang="en-US" noProof="0" dirty="0" err="1"/>
              <a:t>Textmasterformat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15" name="Foliennummernplatzhalter 1"/>
          <p:cNvSpPr>
            <a:spLocks noGrp="1"/>
          </p:cNvSpPr>
          <p:nvPr>
            <p:ph type="sldNum" sz="quarter" idx="4"/>
          </p:nvPr>
        </p:nvSpPr>
        <p:spPr>
          <a:xfrm>
            <a:off x="198000" y="6692901"/>
            <a:ext cx="288000"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defRPr lang="de-DE" sz="900" smtClean="0"/>
            </a:lvl1pPr>
          </a:lstStyle>
          <a:p>
            <a:pPr algn="l"/>
            <a:fld id="{52C6F6EA-6ADD-43B6-963C-85EF970B7263}" type="slidenum">
              <a:rPr lang="en-US" noProof="0" smtClean="0"/>
              <a:pPr algn="l"/>
              <a:t>‹Nr.›</a:t>
            </a:fld>
            <a:endParaRPr lang="en-US" noProof="0" dirty="0"/>
          </a:p>
        </p:txBody>
      </p:sp>
      <p:pic>
        <p:nvPicPr>
          <p:cNvPr id="9" name="Picture 2" descr="D:\Users\LenaLeMetzger\AppData\Local\Microsoft\Windows\Temporary Internet Files\Content.Outlook\LB9PGDSY\Digital_solution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26883" y="341362"/>
            <a:ext cx="810667" cy="720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8"/>
          <p:cNvSpPr>
            <a:spLocks noGrp="1" noChangeArrowheads="1"/>
          </p:cNvSpPr>
          <p:nvPr>
            <p:ph type="ftr" sz="quarter" idx="3"/>
          </p:nvPr>
        </p:nvSpPr>
        <p:spPr bwMode="auto">
          <a:xfrm>
            <a:off x="504000" y="6692901"/>
            <a:ext cx="6894959"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a:lvl1pPr>
          </a:lstStyle>
          <a:p>
            <a:r>
              <a:rPr lang="en-US" altLang="de-DE" dirty="0" err="1"/>
              <a:t>Schenker</a:t>
            </a:r>
            <a:r>
              <a:rPr lang="en-US" altLang="de-DE" dirty="0"/>
              <a:t> AG | Christian Bockelt | Head of Digital Solutions  | 12.04.2017</a:t>
            </a:r>
          </a:p>
        </p:txBody>
      </p:sp>
    </p:spTree>
    <p:extLst>
      <p:ext uri="{BB962C8B-B14F-4D97-AF65-F5344CB8AC3E}">
        <p14:creationId xmlns:p14="http://schemas.microsoft.com/office/powerpoint/2010/main" val="3294683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5579450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92" name="think-cell Slide" r:id="rId4" imgW="592" imgH="591" progId="TCLayout.ActiveDocument.1">
                  <p:embed/>
                </p:oleObj>
              </mc:Choice>
              <mc:Fallback>
                <p:oleObj name="think-cell Slide" r:id="rId4" imgW="592" imgH="59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hasCustomPrompt="1"/>
          </p:nvPr>
        </p:nvSpPr>
        <p:spPr/>
        <p:txBody>
          <a:bodyPr/>
          <a:lstStyle/>
          <a:p>
            <a:r>
              <a:rPr lang="en-US" noProof="0" dirty="0" err="1"/>
              <a:t>Titelmasterformat</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br>
              <a:rPr lang="en-US" noProof="0" dirty="0"/>
            </a:br>
            <a:r>
              <a:rPr lang="en-US" noProof="0" dirty="0"/>
              <a:t>(</a:t>
            </a:r>
            <a:r>
              <a:rPr lang="en-US" noProof="0" dirty="0" err="1"/>
              <a:t>möglichst</a:t>
            </a:r>
            <a:r>
              <a:rPr lang="en-US" noProof="0" dirty="0"/>
              <a:t> 1-2 </a:t>
            </a:r>
            <a:r>
              <a:rPr lang="en-US" noProof="0" dirty="0" err="1"/>
              <a:t>Zeilen</a:t>
            </a:r>
            <a:r>
              <a:rPr lang="en-US" noProof="0" dirty="0"/>
              <a:t>)</a:t>
            </a:r>
          </a:p>
        </p:txBody>
      </p:sp>
      <p:sp>
        <p:nvSpPr>
          <p:cNvPr id="13" name="Foliennummernplatzhalter 1"/>
          <p:cNvSpPr>
            <a:spLocks noGrp="1"/>
          </p:cNvSpPr>
          <p:nvPr>
            <p:ph type="sldNum" sz="quarter" idx="4"/>
          </p:nvPr>
        </p:nvSpPr>
        <p:spPr>
          <a:xfrm>
            <a:off x="198000" y="6692901"/>
            <a:ext cx="288000"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defRPr lang="de-DE" sz="900" smtClean="0"/>
            </a:lvl1pPr>
          </a:lstStyle>
          <a:p>
            <a:pPr algn="l"/>
            <a:fld id="{52C6F6EA-6ADD-43B6-963C-85EF970B7263}" type="slidenum">
              <a:rPr lang="en-US" noProof="0" smtClean="0"/>
              <a:pPr algn="l"/>
              <a:t>‹Nr.›</a:t>
            </a:fld>
            <a:endParaRPr lang="en-US" noProof="0" dirty="0"/>
          </a:p>
        </p:txBody>
      </p:sp>
      <p:pic>
        <p:nvPicPr>
          <p:cNvPr id="5" name="Picture 2" descr="D:\Users\LenaLeMetzger\AppData\Local\Microsoft\Windows\Temporary Internet Files\Content.Outlook\LB9PGDSY\Digital_solution_footer.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326883" y="341362"/>
            <a:ext cx="810667" cy="720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8"/>
          <p:cNvSpPr>
            <a:spLocks noGrp="1" noChangeArrowheads="1"/>
          </p:cNvSpPr>
          <p:nvPr>
            <p:ph type="ftr" sz="quarter" idx="3"/>
          </p:nvPr>
        </p:nvSpPr>
        <p:spPr bwMode="auto">
          <a:xfrm>
            <a:off x="504000" y="6692901"/>
            <a:ext cx="6894959"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a:lvl1pPr>
          </a:lstStyle>
          <a:p>
            <a:r>
              <a:rPr lang="en-US" altLang="de-DE" dirty="0" err="1"/>
              <a:t>Schenker</a:t>
            </a:r>
            <a:r>
              <a:rPr lang="en-US" altLang="de-DE" dirty="0"/>
              <a:t> AG | Christian Bockelt | Head of Digital Solutions  | 12.04.2017</a:t>
            </a:r>
          </a:p>
        </p:txBody>
      </p:sp>
    </p:spTree>
    <p:extLst>
      <p:ext uri="{BB962C8B-B14F-4D97-AF65-F5344CB8AC3E}">
        <p14:creationId xmlns:p14="http://schemas.microsoft.com/office/powerpoint/2010/main" val="1404523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mit grauem Fon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dirty="0" err="1"/>
              <a:t>Titelmasterformat</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br>
              <a:rPr lang="en-US" noProof="0" dirty="0"/>
            </a:br>
            <a:r>
              <a:rPr lang="en-US" noProof="0" dirty="0"/>
              <a:t>(</a:t>
            </a:r>
            <a:r>
              <a:rPr lang="en-US" noProof="0" dirty="0" err="1"/>
              <a:t>möglichst</a:t>
            </a:r>
            <a:r>
              <a:rPr lang="en-US" noProof="0" dirty="0"/>
              <a:t> 1-2 </a:t>
            </a:r>
            <a:r>
              <a:rPr lang="en-US" noProof="0" dirty="0" err="1"/>
              <a:t>Zeilen</a:t>
            </a:r>
            <a:r>
              <a:rPr lang="en-US" noProof="0" dirty="0"/>
              <a:t>)</a:t>
            </a:r>
          </a:p>
        </p:txBody>
      </p:sp>
      <p:sp>
        <p:nvSpPr>
          <p:cNvPr id="13" name="Foliennummernplatzhalter 1"/>
          <p:cNvSpPr>
            <a:spLocks noGrp="1"/>
          </p:cNvSpPr>
          <p:nvPr>
            <p:ph type="sldNum" sz="quarter" idx="4"/>
          </p:nvPr>
        </p:nvSpPr>
        <p:spPr>
          <a:xfrm>
            <a:off x="198000" y="6692901"/>
            <a:ext cx="288000"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defRPr lang="de-DE" sz="900" smtClean="0"/>
            </a:lvl1pPr>
          </a:lstStyle>
          <a:p>
            <a:pPr algn="l"/>
            <a:fld id="{52C6F6EA-6ADD-43B6-963C-85EF970B7263}" type="slidenum">
              <a:rPr lang="en-US" noProof="0" smtClean="0"/>
              <a:pPr algn="l"/>
              <a:t>‹Nr.›</a:t>
            </a:fld>
            <a:endParaRPr lang="en-US" noProof="0" dirty="0"/>
          </a:p>
        </p:txBody>
      </p:sp>
      <p:sp>
        <p:nvSpPr>
          <p:cNvPr id="6" name="Rechteck 5"/>
          <p:cNvSpPr/>
          <p:nvPr userDrawn="1"/>
        </p:nvSpPr>
        <p:spPr bwMode="auto">
          <a:xfrm>
            <a:off x="0" y="1557338"/>
            <a:ext cx="9900000" cy="4897437"/>
          </a:xfrm>
          <a:prstGeom prst="rect">
            <a:avLst/>
          </a:prstGeom>
          <a:solidFill>
            <a:schemeClr val="accent3"/>
          </a:solidFill>
          <a:ln w="12700"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noProof="0" dirty="0">
              <a:ln>
                <a:noFill/>
              </a:ln>
              <a:solidFill>
                <a:schemeClr val="tx1"/>
              </a:solidFill>
              <a:effectLst/>
              <a:latin typeface="DB Office" pitchFamily="34" charset="0"/>
            </a:endParaRPr>
          </a:p>
        </p:txBody>
      </p:sp>
      <p:pic>
        <p:nvPicPr>
          <p:cNvPr id="7" name="Picture 2" descr="D:\Users\LenaLeMetzger\AppData\Local\Microsoft\Windows\Temporary Internet Files\Content.Outlook\LB9PGDSY\Digital_solution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26883" y="341362"/>
            <a:ext cx="810667" cy="720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8"/>
          <p:cNvSpPr>
            <a:spLocks noGrp="1" noChangeArrowheads="1"/>
          </p:cNvSpPr>
          <p:nvPr>
            <p:ph type="ftr" sz="quarter" idx="3"/>
          </p:nvPr>
        </p:nvSpPr>
        <p:spPr bwMode="auto">
          <a:xfrm>
            <a:off x="504000" y="6692901"/>
            <a:ext cx="6894959"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a:lvl1pPr>
          </a:lstStyle>
          <a:p>
            <a:r>
              <a:rPr lang="en-US" altLang="de-DE" dirty="0" err="1"/>
              <a:t>Schenker</a:t>
            </a:r>
            <a:r>
              <a:rPr lang="en-US" altLang="de-DE" dirty="0"/>
              <a:t> AG | Christian Bockelt | Head of Digital Solutions  | 12.04.2017</a:t>
            </a:r>
          </a:p>
        </p:txBody>
      </p:sp>
    </p:spTree>
    <p:extLst>
      <p:ext uri="{BB962C8B-B14F-4D97-AF65-F5344CB8AC3E}">
        <p14:creationId xmlns:p14="http://schemas.microsoft.com/office/powerpoint/2010/main" val="3551334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10" name="Foliennummernplatzhalter 1"/>
          <p:cNvSpPr>
            <a:spLocks noGrp="1"/>
          </p:cNvSpPr>
          <p:nvPr>
            <p:ph type="sldNum" sz="quarter" idx="4"/>
          </p:nvPr>
        </p:nvSpPr>
        <p:spPr>
          <a:xfrm>
            <a:off x="198000" y="6692901"/>
            <a:ext cx="288000"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defRPr lang="de-DE" sz="900" smtClean="0"/>
            </a:lvl1pPr>
          </a:lstStyle>
          <a:p>
            <a:pPr algn="l"/>
            <a:fld id="{52C6F6EA-6ADD-43B6-963C-85EF970B7263}" type="slidenum">
              <a:rPr lang="de-DE" smtClean="0"/>
              <a:pPr algn="l"/>
              <a:t>‹Nr.›</a:t>
            </a:fld>
            <a:endParaRPr lang="de-DE" dirty="0"/>
          </a:p>
        </p:txBody>
      </p:sp>
      <p:pic>
        <p:nvPicPr>
          <p:cNvPr id="4" name="Picture 2" descr="D:\Users\LenaLeMetzger\AppData\Local\Microsoft\Windows\Temporary Internet Files\Content.Outlook\LB9PGDSY\Digital_solution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26883" y="341362"/>
            <a:ext cx="810667" cy="72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8"/>
          <p:cNvSpPr>
            <a:spLocks noGrp="1" noChangeArrowheads="1"/>
          </p:cNvSpPr>
          <p:nvPr>
            <p:ph type="ftr" sz="quarter" idx="3"/>
          </p:nvPr>
        </p:nvSpPr>
        <p:spPr bwMode="auto">
          <a:xfrm>
            <a:off x="504000" y="6692901"/>
            <a:ext cx="6894959"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a:lvl1pPr>
          </a:lstStyle>
          <a:p>
            <a:r>
              <a:rPr lang="en-US" altLang="de-DE" dirty="0" err="1"/>
              <a:t>Schenker</a:t>
            </a:r>
            <a:r>
              <a:rPr lang="en-US" altLang="de-DE" dirty="0"/>
              <a:t> AG | Christian Bockelt | Head of Digital Solutions  | 12.04.2017</a:t>
            </a:r>
          </a:p>
        </p:txBody>
      </p:sp>
    </p:spTree>
    <p:extLst>
      <p:ext uri="{BB962C8B-B14F-4D97-AF65-F5344CB8AC3E}">
        <p14:creationId xmlns:p14="http://schemas.microsoft.com/office/powerpoint/2010/main" val="2674122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mit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dirty="0" err="1"/>
              <a:t>Titelmasterformat</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br>
              <a:rPr lang="en-US" noProof="0" dirty="0"/>
            </a:br>
            <a:r>
              <a:rPr lang="en-US" noProof="0" dirty="0"/>
              <a:t>(</a:t>
            </a:r>
            <a:r>
              <a:rPr lang="en-US" noProof="0" dirty="0" err="1"/>
              <a:t>möglichst</a:t>
            </a:r>
            <a:r>
              <a:rPr lang="en-US" noProof="0" dirty="0"/>
              <a:t> 1-2 </a:t>
            </a:r>
            <a:r>
              <a:rPr lang="en-US" noProof="0" dirty="0" err="1"/>
              <a:t>Zeilen</a:t>
            </a:r>
            <a:r>
              <a:rPr lang="en-US" noProof="0" dirty="0"/>
              <a:t>)</a:t>
            </a:r>
          </a:p>
        </p:txBody>
      </p:sp>
      <p:sp>
        <p:nvSpPr>
          <p:cNvPr id="9" name="Bildplatzhalter 5"/>
          <p:cNvSpPr>
            <a:spLocks noGrp="1"/>
          </p:cNvSpPr>
          <p:nvPr>
            <p:ph type="pic" sz="quarter" idx="10"/>
          </p:nvPr>
        </p:nvSpPr>
        <p:spPr>
          <a:xfrm>
            <a:off x="0" y="1557339"/>
            <a:ext cx="9900000" cy="4897437"/>
          </a:xfrm>
          <a:pattFill prst="wdUpDiag">
            <a:fgClr>
              <a:schemeClr val="accent1"/>
            </a:fgClr>
            <a:bgClr>
              <a:schemeClr val="accent3"/>
            </a:bgClr>
          </a:pattFill>
        </p:spPr>
        <p:txBody>
          <a:bodyPr/>
          <a:lstStyle>
            <a:lvl1pPr>
              <a:defRPr>
                <a:solidFill>
                  <a:schemeClr val="tx1"/>
                </a:solidFill>
              </a:defRPr>
            </a:lvl1pPr>
          </a:lstStyle>
          <a:p>
            <a:r>
              <a:rPr lang="en-US" noProof="0" dirty="0" err="1"/>
              <a:t>Bild</a:t>
            </a:r>
            <a:r>
              <a:rPr lang="en-US" noProof="0" dirty="0"/>
              <a:t> </a:t>
            </a:r>
            <a:r>
              <a:rPr lang="en-US" noProof="0" dirty="0" err="1"/>
              <a:t>durch</a:t>
            </a:r>
            <a:r>
              <a:rPr lang="en-US" noProof="0" dirty="0"/>
              <a:t> </a:t>
            </a:r>
            <a:r>
              <a:rPr lang="en-US" noProof="0" dirty="0" err="1"/>
              <a:t>Klicken</a:t>
            </a:r>
            <a:r>
              <a:rPr lang="en-US" noProof="0" dirty="0"/>
              <a:t> auf Symbol </a:t>
            </a:r>
            <a:r>
              <a:rPr lang="en-US" noProof="0" dirty="0" err="1"/>
              <a:t>hinzufügen</a:t>
            </a:r>
            <a:endParaRPr lang="en-US" noProof="0" dirty="0"/>
          </a:p>
        </p:txBody>
      </p:sp>
      <p:sp>
        <p:nvSpPr>
          <p:cNvPr id="12" name="Foliennummernplatzhalter 1"/>
          <p:cNvSpPr>
            <a:spLocks noGrp="1"/>
          </p:cNvSpPr>
          <p:nvPr>
            <p:ph type="sldNum" sz="quarter" idx="4"/>
          </p:nvPr>
        </p:nvSpPr>
        <p:spPr>
          <a:xfrm>
            <a:off x="198000" y="6692901"/>
            <a:ext cx="288000"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defRPr lang="de-DE" sz="900" smtClean="0"/>
            </a:lvl1pPr>
          </a:lstStyle>
          <a:p>
            <a:pPr algn="l"/>
            <a:fld id="{52C6F6EA-6ADD-43B6-963C-85EF970B7263}" type="slidenum">
              <a:rPr lang="en-US" noProof="0" smtClean="0"/>
              <a:pPr algn="l"/>
              <a:t>‹Nr.›</a:t>
            </a:fld>
            <a:endParaRPr lang="en-US" noProof="0" dirty="0"/>
          </a:p>
        </p:txBody>
      </p:sp>
      <p:pic>
        <p:nvPicPr>
          <p:cNvPr id="6" name="Picture 2" descr="D:\Users\LenaLeMetzger\AppData\Local\Microsoft\Windows\Temporary Internet Files\Content.Outlook\LB9PGDSY\Digital_solution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26883" y="341362"/>
            <a:ext cx="810667" cy="720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8"/>
          <p:cNvSpPr>
            <a:spLocks noGrp="1" noChangeArrowheads="1"/>
          </p:cNvSpPr>
          <p:nvPr>
            <p:ph type="ftr" sz="quarter" idx="3"/>
          </p:nvPr>
        </p:nvSpPr>
        <p:spPr bwMode="auto">
          <a:xfrm>
            <a:off x="504000" y="6692901"/>
            <a:ext cx="6894959"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a:lvl1pPr>
          </a:lstStyle>
          <a:p>
            <a:r>
              <a:rPr lang="en-US" altLang="de-DE" dirty="0" err="1"/>
              <a:t>Schenker</a:t>
            </a:r>
            <a:r>
              <a:rPr lang="en-US" altLang="de-DE" dirty="0"/>
              <a:t> AG | Christian Bockelt | Head of Digital Solutions  | 12.04.2017</a:t>
            </a:r>
          </a:p>
        </p:txBody>
      </p:sp>
    </p:spTree>
    <p:extLst>
      <p:ext uri="{BB962C8B-B14F-4D97-AF65-F5344CB8AC3E}">
        <p14:creationId xmlns:p14="http://schemas.microsoft.com/office/powerpoint/2010/main" val="2837364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vmlDrawing" Target="../drawings/vmlDrawing1.v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34" Type="http://schemas.openxmlformats.org/officeDocument/2006/relationships/image" Target="../media/image6.emf"/><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oleObject" Target="../embeddings/oleObject4.bin"/><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tags" Target="../tags/tag7.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tags" Target="../tags/tag1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vmlDrawing" Target="../drawings/vmlDrawing4.v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tags" Target="../tags/tag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theme" Target="../theme/theme2.xml"/><Relationship Id="rId30" Type="http://schemas.openxmlformats.org/officeDocument/2006/relationships/tags" Target="../tags/tag8.xml"/><Relationship Id="rId35" Type="http://schemas.openxmlformats.org/officeDocument/2006/relationships/image" Target="../media/image7.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2"/>
            </p:custDataLst>
            <p:extLst>
              <p:ext uri="{D42A27DB-BD31-4B8C-83A1-F6EECF244321}">
                <p14:modId xmlns:p14="http://schemas.microsoft.com/office/powerpoint/2010/main" val="7518512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1" name="think-cell Slide" r:id="rId24" imgW="592" imgH="591" progId="TCLayout.ActiveDocument.1">
                  <p:embed/>
                </p:oleObj>
              </mc:Choice>
              <mc:Fallback>
                <p:oleObj name="think-cell Slide" r:id="rId24" imgW="592" imgH="591" progId="TCLayout.ActiveDocument.1">
                  <p:embed/>
                  <p:pic>
                    <p:nvPicPr>
                      <p:cNvPr id="0" name=""/>
                      <p:cNvPicPr/>
                      <p:nvPr/>
                    </p:nvPicPr>
                    <p:blipFill>
                      <a:blip r:embed="rId25"/>
                      <a:stretch>
                        <a:fillRect/>
                      </a:stretch>
                    </p:blipFill>
                    <p:spPr>
                      <a:xfrm>
                        <a:off x="1588" y="1588"/>
                        <a:ext cx="1587" cy="1587"/>
                      </a:xfrm>
                      <a:prstGeom prst="rect">
                        <a:avLst/>
                      </a:prstGeom>
                    </p:spPr>
                  </p:pic>
                </p:oleObj>
              </mc:Fallback>
            </mc:AlternateContent>
          </a:graphicData>
        </a:graphic>
      </p:graphicFrame>
      <p:sp>
        <p:nvSpPr>
          <p:cNvPr id="3074" name="Rectangle 2"/>
          <p:cNvSpPr>
            <a:spLocks noGrp="1" noChangeArrowheads="1"/>
          </p:cNvSpPr>
          <p:nvPr>
            <p:ph type="title"/>
          </p:nvPr>
        </p:nvSpPr>
        <p:spPr bwMode="auto">
          <a:xfrm>
            <a:off x="198000" y="288000"/>
            <a:ext cx="9504000" cy="11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368000" bIns="0" numCol="1" anchor="t" anchorCtr="0" compatLnSpc="1">
            <a:prstTxWarp prst="textNoShape">
              <a:avLst/>
            </a:prstTxWarp>
          </a:bodyPr>
          <a:lstStyle/>
          <a:p>
            <a:pPr lvl="0"/>
            <a:r>
              <a:rPr lang="en-US" altLang="de-DE" noProof="0" dirty="0" err="1"/>
              <a:t>Klicken</a:t>
            </a:r>
            <a:r>
              <a:rPr lang="en-US" altLang="de-DE" noProof="0" dirty="0"/>
              <a:t> </a:t>
            </a:r>
            <a:r>
              <a:rPr lang="en-US" altLang="de-DE" noProof="0" dirty="0" err="1"/>
              <a:t>Sie</a:t>
            </a:r>
            <a:r>
              <a:rPr lang="en-US" altLang="de-DE" noProof="0" dirty="0"/>
              <a:t>, um das </a:t>
            </a:r>
            <a:r>
              <a:rPr lang="en-US" altLang="de-DE" noProof="0" dirty="0" err="1"/>
              <a:t>Titelformat</a:t>
            </a:r>
            <a:r>
              <a:rPr lang="en-US" altLang="de-DE" noProof="0" dirty="0"/>
              <a:t> </a:t>
            </a:r>
            <a:r>
              <a:rPr lang="en-US" altLang="de-DE" noProof="0" dirty="0" err="1"/>
              <a:t>zu</a:t>
            </a:r>
            <a:r>
              <a:rPr lang="en-US" altLang="de-DE" noProof="0" dirty="0"/>
              <a:t> </a:t>
            </a:r>
            <a:r>
              <a:rPr lang="en-US" altLang="de-DE" noProof="0" dirty="0" err="1"/>
              <a:t>bearbeiten</a:t>
            </a:r>
            <a:endParaRPr lang="en-US" altLang="de-DE" noProof="0" dirty="0"/>
          </a:p>
        </p:txBody>
      </p:sp>
      <p:sp>
        <p:nvSpPr>
          <p:cNvPr id="3075" name="Rectangle 3"/>
          <p:cNvSpPr>
            <a:spLocks noGrp="1" noChangeArrowheads="1"/>
          </p:cNvSpPr>
          <p:nvPr>
            <p:ph type="body" idx="1"/>
          </p:nvPr>
        </p:nvSpPr>
        <p:spPr bwMode="auto">
          <a:xfrm>
            <a:off x="198000" y="1557338"/>
            <a:ext cx="9504000" cy="489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de-DE" noProof="0" dirty="0" err="1"/>
              <a:t>Klicken</a:t>
            </a:r>
            <a:r>
              <a:rPr lang="en-US" altLang="de-DE" noProof="0" dirty="0"/>
              <a:t> </a:t>
            </a:r>
            <a:r>
              <a:rPr lang="en-US" altLang="de-DE" noProof="0" dirty="0" err="1"/>
              <a:t>Sie</a:t>
            </a:r>
            <a:r>
              <a:rPr lang="en-US" altLang="de-DE" noProof="0" dirty="0"/>
              <a:t>, um die </a:t>
            </a:r>
            <a:r>
              <a:rPr lang="en-US" altLang="de-DE" noProof="0" dirty="0" err="1"/>
              <a:t>Formate</a:t>
            </a:r>
            <a:r>
              <a:rPr lang="en-US" altLang="de-DE" noProof="0" dirty="0"/>
              <a:t> des </a:t>
            </a:r>
            <a:r>
              <a:rPr lang="en-US" altLang="de-DE" noProof="0" dirty="0" err="1"/>
              <a:t>Vorlagentextes</a:t>
            </a:r>
            <a:r>
              <a:rPr lang="en-US" altLang="de-DE" noProof="0" dirty="0"/>
              <a:t> </a:t>
            </a:r>
            <a:r>
              <a:rPr lang="en-US" altLang="de-DE" noProof="0" dirty="0" err="1"/>
              <a:t>zu</a:t>
            </a:r>
            <a:r>
              <a:rPr lang="en-US" altLang="de-DE" noProof="0" dirty="0"/>
              <a:t> </a:t>
            </a:r>
            <a:r>
              <a:rPr lang="en-US" altLang="de-DE" noProof="0" dirty="0" err="1"/>
              <a:t>bearbeiten</a:t>
            </a:r>
            <a:endParaRPr lang="en-US" altLang="de-DE" noProof="0" dirty="0"/>
          </a:p>
          <a:p>
            <a:pPr lvl="1"/>
            <a:r>
              <a:rPr lang="en-US" altLang="de-DE" noProof="0" dirty="0" err="1"/>
              <a:t>Zweite</a:t>
            </a:r>
            <a:r>
              <a:rPr lang="en-US" altLang="de-DE" noProof="0" dirty="0"/>
              <a:t> </a:t>
            </a:r>
            <a:r>
              <a:rPr lang="en-US" altLang="de-DE" noProof="0" dirty="0" err="1"/>
              <a:t>Ebene</a:t>
            </a:r>
            <a:endParaRPr lang="en-US" altLang="de-DE" noProof="0" dirty="0"/>
          </a:p>
          <a:p>
            <a:pPr lvl="2"/>
            <a:r>
              <a:rPr lang="en-US" altLang="de-DE" noProof="0" dirty="0" err="1"/>
              <a:t>Dritte</a:t>
            </a:r>
            <a:r>
              <a:rPr lang="en-US" altLang="de-DE" noProof="0" dirty="0"/>
              <a:t> </a:t>
            </a:r>
            <a:r>
              <a:rPr lang="en-US" altLang="de-DE" noProof="0" dirty="0" err="1"/>
              <a:t>Ebene</a:t>
            </a:r>
            <a:endParaRPr lang="en-US" altLang="de-DE" noProof="0" dirty="0"/>
          </a:p>
          <a:p>
            <a:pPr lvl="3"/>
            <a:r>
              <a:rPr lang="en-US" altLang="de-DE" noProof="0" dirty="0" err="1"/>
              <a:t>Vierte</a:t>
            </a:r>
            <a:r>
              <a:rPr lang="en-US" altLang="de-DE" noProof="0" dirty="0"/>
              <a:t> </a:t>
            </a:r>
            <a:r>
              <a:rPr lang="en-US" altLang="de-DE" noProof="0" dirty="0" err="1"/>
              <a:t>Ebene</a:t>
            </a:r>
            <a:endParaRPr lang="en-US" altLang="de-DE" noProof="0" dirty="0"/>
          </a:p>
          <a:p>
            <a:pPr lvl="4"/>
            <a:r>
              <a:rPr lang="en-US" altLang="de-DE" noProof="0" dirty="0" err="1"/>
              <a:t>Fünfte</a:t>
            </a:r>
            <a:r>
              <a:rPr lang="en-US" altLang="de-DE" noProof="0" dirty="0"/>
              <a:t> </a:t>
            </a:r>
            <a:r>
              <a:rPr lang="en-US" altLang="de-DE" noProof="0" dirty="0" err="1"/>
              <a:t>Ebene</a:t>
            </a:r>
            <a:endParaRPr lang="en-US" altLang="de-DE" noProof="0" dirty="0"/>
          </a:p>
        </p:txBody>
      </p:sp>
      <p:sp>
        <p:nvSpPr>
          <p:cNvPr id="2" name="Foliennummernplatzhalter 1"/>
          <p:cNvSpPr>
            <a:spLocks noGrp="1"/>
          </p:cNvSpPr>
          <p:nvPr>
            <p:ph type="sldNum" sz="quarter" idx="4"/>
          </p:nvPr>
        </p:nvSpPr>
        <p:spPr>
          <a:xfrm>
            <a:off x="198000" y="6692901"/>
            <a:ext cx="288000"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defRPr lang="de-DE" sz="900" smtClean="0"/>
            </a:lvl1pPr>
          </a:lstStyle>
          <a:p>
            <a:pPr algn="l"/>
            <a:fld id="{52C6F6EA-6ADD-43B6-963C-85EF970B7263}" type="slidenum">
              <a:rPr lang="en-US" noProof="0" smtClean="0"/>
              <a:pPr algn="l"/>
              <a:t>‹Nr.›</a:t>
            </a:fld>
            <a:endParaRPr lang="en-US" noProof="0" dirty="0"/>
          </a:p>
        </p:txBody>
      </p:sp>
      <p:pic>
        <p:nvPicPr>
          <p:cNvPr id="8" name="Picture 63" descr="DB-SCHENKER_rgb_M"/>
          <p:cNvPicPr>
            <a:picLocks noChangeAspect="1" noChangeArrowheads="1"/>
          </p:cNvPicPr>
          <p:nvPr userDrawn="1">
            <p:custDataLst>
              <p:tags r:id="rId23"/>
            </p:custDataLst>
          </p:nvPr>
        </p:nvPicPr>
        <p:blipFill rotWithShape="1">
          <a:blip r:embed="rId26" cstate="print">
            <a:extLst>
              <a:ext uri="{28A0092B-C50C-407E-A947-70E740481C1C}">
                <a14:useLocalDpi xmlns:a14="http://schemas.microsoft.com/office/drawing/2010/main" val="0"/>
              </a:ext>
            </a:extLst>
          </a:blip>
          <a:srcRect l="-228" r="-232"/>
          <a:stretch/>
        </p:blipFill>
        <p:spPr bwMode="auto">
          <a:xfrm>
            <a:off x="8210531" y="347663"/>
            <a:ext cx="1491468" cy="252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8"/>
          <p:cNvSpPr>
            <a:spLocks noGrp="1" noChangeArrowheads="1"/>
          </p:cNvSpPr>
          <p:nvPr>
            <p:ph type="ftr" sz="quarter" idx="3"/>
          </p:nvPr>
        </p:nvSpPr>
        <p:spPr bwMode="auto">
          <a:xfrm>
            <a:off x="504000" y="6692901"/>
            <a:ext cx="6894959"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a:lvl1pPr>
          </a:lstStyle>
          <a:p>
            <a:r>
              <a:rPr lang="en-US" altLang="de-DE" dirty="0" err="1"/>
              <a:t>Schenker</a:t>
            </a:r>
            <a:r>
              <a:rPr lang="en-US" altLang="de-DE" dirty="0"/>
              <a:t> AG | Christian Bockelt | Head of Digital Solutions  | 12.04.2017</a:t>
            </a:r>
          </a:p>
        </p:txBody>
      </p:sp>
    </p:spTree>
  </p:cSld>
  <p:clrMap bg1="lt1" tx1="dk1" bg2="lt2" tx2="dk2" accent1="accent1" accent2="accent2" accent3="accent3" accent4="accent4" accent5="accent5" accent6="accent6" hlink="hlink" folHlink="folHlink"/>
  <p:sldLayoutIdLst>
    <p:sldLayoutId id="2147483715" r:id="rId1"/>
    <p:sldLayoutId id="2147483651" r:id="rId2"/>
    <p:sldLayoutId id="2147483700" r:id="rId3"/>
    <p:sldLayoutId id="2147483653" r:id="rId4"/>
    <p:sldLayoutId id="2147483717" r:id="rId5"/>
    <p:sldLayoutId id="2147483655" r:id="rId6"/>
    <p:sldLayoutId id="2147483716" r:id="rId7"/>
    <p:sldLayoutId id="2147483656" r:id="rId8"/>
    <p:sldLayoutId id="2147483697" r:id="rId9"/>
    <p:sldLayoutId id="2147483681" r:id="rId10"/>
    <p:sldLayoutId id="2147483674" r:id="rId11"/>
    <p:sldLayoutId id="2147483673" r:id="rId12"/>
    <p:sldLayoutId id="2147483718" r:id="rId13"/>
    <p:sldLayoutId id="2147483719" r:id="rId14"/>
    <p:sldLayoutId id="2147483670" r:id="rId15"/>
    <p:sldLayoutId id="2147483720" r:id="rId16"/>
    <p:sldLayoutId id="2147483671" r:id="rId17"/>
    <p:sldLayoutId id="2147483702" r:id="rId18"/>
    <p:sldLayoutId id="2147483701" r:id="rId19"/>
  </p:sldLayoutIdLst>
  <p:hf hdr="0" dt="0"/>
  <p:txStyles>
    <p:titleStyle>
      <a:lvl1pPr algn="l" rtl="0" eaLnBrk="1" fontAlgn="base" hangingPunct="1">
        <a:lnSpc>
          <a:spcPct val="120000"/>
        </a:lnSpc>
        <a:spcBef>
          <a:spcPct val="0"/>
        </a:spcBef>
        <a:spcAft>
          <a:spcPct val="0"/>
        </a:spcAft>
        <a:defRPr sz="2400" b="0">
          <a:solidFill>
            <a:schemeClr val="tx2"/>
          </a:solidFill>
          <a:latin typeface="DB Office" panose="020B0604020202020204" pitchFamily="34" charset="0"/>
          <a:ea typeface="+mj-ea"/>
          <a:cs typeface="+mj-cs"/>
        </a:defRPr>
      </a:lvl1pPr>
      <a:lvl2pPr algn="l" rtl="0" eaLnBrk="1" fontAlgn="base" hangingPunct="1">
        <a:spcBef>
          <a:spcPct val="0"/>
        </a:spcBef>
        <a:spcAft>
          <a:spcPct val="0"/>
        </a:spcAft>
        <a:defRPr sz="2000" b="1">
          <a:solidFill>
            <a:schemeClr val="tx2"/>
          </a:solidFill>
          <a:latin typeface="DB Office" pitchFamily="34" charset="0"/>
        </a:defRPr>
      </a:lvl2pPr>
      <a:lvl3pPr algn="l" rtl="0" eaLnBrk="1" fontAlgn="base" hangingPunct="1">
        <a:spcBef>
          <a:spcPct val="0"/>
        </a:spcBef>
        <a:spcAft>
          <a:spcPct val="0"/>
        </a:spcAft>
        <a:defRPr sz="2000" b="1">
          <a:solidFill>
            <a:schemeClr val="tx2"/>
          </a:solidFill>
          <a:latin typeface="DB Office" pitchFamily="34" charset="0"/>
        </a:defRPr>
      </a:lvl3pPr>
      <a:lvl4pPr algn="l" rtl="0" eaLnBrk="1" fontAlgn="base" hangingPunct="1">
        <a:spcBef>
          <a:spcPct val="0"/>
        </a:spcBef>
        <a:spcAft>
          <a:spcPct val="0"/>
        </a:spcAft>
        <a:defRPr sz="2000" b="1">
          <a:solidFill>
            <a:schemeClr val="tx2"/>
          </a:solidFill>
          <a:latin typeface="DB Office" pitchFamily="34" charset="0"/>
        </a:defRPr>
      </a:lvl4pPr>
      <a:lvl5pPr algn="l" rtl="0" eaLnBrk="1" fontAlgn="base" hangingPunct="1">
        <a:spcBef>
          <a:spcPct val="0"/>
        </a:spcBef>
        <a:spcAft>
          <a:spcPct val="0"/>
        </a:spcAft>
        <a:defRPr sz="2000" b="1">
          <a:solidFill>
            <a:schemeClr val="tx2"/>
          </a:solidFill>
          <a:latin typeface="DB Office" pitchFamily="34" charset="0"/>
        </a:defRPr>
      </a:lvl5pPr>
      <a:lvl6pPr marL="457200" algn="l" rtl="0" eaLnBrk="1" fontAlgn="base" hangingPunct="1">
        <a:spcBef>
          <a:spcPct val="0"/>
        </a:spcBef>
        <a:spcAft>
          <a:spcPct val="0"/>
        </a:spcAft>
        <a:defRPr sz="2000" b="1">
          <a:solidFill>
            <a:schemeClr val="tx2"/>
          </a:solidFill>
          <a:latin typeface="DB Office" pitchFamily="34" charset="0"/>
        </a:defRPr>
      </a:lvl6pPr>
      <a:lvl7pPr marL="914400" algn="l" rtl="0" eaLnBrk="1" fontAlgn="base" hangingPunct="1">
        <a:spcBef>
          <a:spcPct val="0"/>
        </a:spcBef>
        <a:spcAft>
          <a:spcPct val="0"/>
        </a:spcAft>
        <a:defRPr sz="2000" b="1">
          <a:solidFill>
            <a:schemeClr val="tx2"/>
          </a:solidFill>
          <a:latin typeface="DB Office" pitchFamily="34" charset="0"/>
        </a:defRPr>
      </a:lvl7pPr>
      <a:lvl8pPr marL="1371600" algn="l" rtl="0" eaLnBrk="1" fontAlgn="base" hangingPunct="1">
        <a:spcBef>
          <a:spcPct val="0"/>
        </a:spcBef>
        <a:spcAft>
          <a:spcPct val="0"/>
        </a:spcAft>
        <a:defRPr sz="2000" b="1">
          <a:solidFill>
            <a:schemeClr val="tx2"/>
          </a:solidFill>
          <a:latin typeface="DB Office" pitchFamily="34" charset="0"/>
        </a:defRPr>
      </a:lvl8pPr>
      <a:lvl9pPr marL="1828800" algn="l" rtl="0" eaLnBrk="1" fontAlgn="base" hangingPunct="1">
        <a:spcBef>
          <a:spcPct val="0"/>
        </a:spcBef>
        <a:spcAft>
          <a:spcPct val="0"/>
        </a:spcAft>
        <a:defRPr sz="2000" b="1">
          <a:solidFill>
            <a:schemeClr val="tx2"/>
          </a:solidFill>
          <a:latin typeface="DB Office" pitchFamily="34" charset="0"/>
        </a:defRPr>
      </a:lvl9pPr>
    </p:titleStyle>
    <p:bodyStyle>
      <a:lvl1pPr algn="l" rtl="0" eaLnBrk="1" fontAlgn="base" hangingPunct="1">
        <a:spcBef>
          <a:spcPct val="0"/>
        </a:spcBef>
        <a:spcAft>
          <a:spcPct val="0"/>
        </a:spcAft>
        <a:defRPr sz="1600">
          <a:solidFill>
            <a:schemeClr val="tx1"/>
          </a:solidFill>
          <a:latin typeface="DB Office" panose="020B0604020202020204" pitchFamily="34" charset="0"/>
          <a:ea typeface="+mn-ea"/>
          <a:cs typeface="+mn-cs"/>
        </a:defRPr>
      </a:lvl1pPr>
      <a:lvl2pPr marL="180000" indent="-180000" algn="l" rtl="0" eaLnBrk="1" fontAlgn="base" hangingPunct="1">
        <a:spcBef>
          <a:spcPct val="0"/>
        </a:spcBef>
        <a:spcAft>
          <a:spcPct val="0"/>
        </a:spcAft>
        <a:buClr>
          <a:srgbClr val="FF0000"/>
        </a:buClr>
        <a:buSzPct val="85000"/>
        <a:buFont typeface="Wingdings" pitchFamily="2" charset="2"/>
        <a:buChar char="n"/>
        <a:defRPr sz="1600">
          <a:solidFill>
            <a:schemeClr val="tx1"/>
          </a:solidFill>
          <a:latin typeface="DB Office" panose="020B0604020202020204" pitchFamily="34" charset="0"/>
        </a:defRPr>
      </a:lvl2pPr>
      <a:lvl3pPr marL="358775" indent="-180000" algn="l" rtl="0" eaLnBrk="1" fontAlgn="base" hangingPunct="1">
        <a:spcBef>
          <a:spcPct val="0"/>
        </a:spcBef>
        <a:spcAft>
          <a:spcPct val="0"/>
        </a:spcAft>
        <a:buClr>
          <a:srgbClr val="FF0000"/>
        </a:buClr>
        <a:buChar char="–"/>
        <a:defRPr sz="1600">
          <a:solidFill>
            <a:schemeClr val="tx1"/>
          </a:solidFill>
          <a:latin typeface="DB Office" panose="020B0604020202020204" pitchFamily="34" charset="0"/>
        </a:defRPr>
      </a:lvl3pPr>
      <a:lvl4pPr marL="540000" indent="-180000" algn="l" rtl="0" eaLnBrk="1" fontAlgn="base" hangingPunct="1">
        <a:spcBef>
          <a:spcPct val="0"/>
        </a:spcBef>
        <a:spcAft>
          <a:spcPct val="0"/>
        </a:spcAft>
        <a:buClr>
          <a:srgbClr val="FF0000"/>
        </a:buClr>
        <a:buFont typeface="Wingdings" pitchFamily="2" charset="2"/>
        <a:buChar char="§"/>
        <a:defRPr sz="1600">
          <a:solidFill>
            <a:schemeClr val="tx1"/>
          </a:solidFill>
          <a:latin typeface="DB Office" panose="020B0604020202020204" pitchFamily="34" charset="0"/>
        </a:defRPr>
      </a:lvl4pPr>
      <a:lvl5pPr marL="720000" indent="-180000" algn="l" rtl="0" eaLnBrk="1" fontAlgn="base" hangingPunct="1">
        <a:spcBef>
          <a:spcPct val="0"/>
        </a:spcBef>
        <a:spcAft>
          <a:spcPct val="0"/>
        </a:spcAft>
        <a:buClr>
          <a:srgbClr val="FF0000"/>
        </a:buClr>
        <a:buChar char="–"/>
        <a:defRPr sz="1600">
          <a:solidFill>
            <a:schemeClr val="tx1"/>
          </a:solidFill>
          <a:latin typeface="DB Office" panose="020B0604020202020204" pitchFamily="34" charset="0"/>
        </a:defRPr>
      </a:lvl5pPr>
      <a:lvl6pPr marL="1185863" indent="-182563" algn="l" rtl="0" eaLnBrk="1" fontAlgn="base" hangingPunct="1">
        <a:spcBef>
          <a:spcPct val="0"/>
        </a:spcBef>
        <a:spcAft>
          <a:spcPct val="0"/>
        </a:spcAft>
        <a:buClr>
          <a:srgbClr val="FF0000"/>
        </a:buClr>
        <a:buChar char="–"/>
        <a:defRPr sz="1600">
          <a:solidFill>
            <a:schemeClr val="tx1"/>
          </a:solidFill>
          <a:latin typeface="+mn-lt"/>
        </a:defRPr>
      </a:lvl6pPr>
      <a:lvl7pPr marL="1643063" indent="-182563" algn="l" rtl="0" eaLnBrk="1" fontAlgn="base" hangingPunct="1">
        <a:spcBef>
          <a:spcPct val="0"/>
        </a:spcBef>
        <a:spcAft>
          <a:spcPct val="0"/>
        </a:spcAft>
        <a:buClr>
          <a:srgbClr val="FF0000"/>
        </a:buClr>
        <a:buChar char="–"/>
        <a:defRPr sz="1600">
          <a:solidFill>
            <a:schemeClr val="tx1"/>
          </a:solidFill>
          <a:latin typeface="+mn-lt"/>
        </a:defRPr>
      </a:lvl7pPr>
      <a:lvl8pPr marL="2100263" indent="-182563" algn="l" rtl="0" eaLnBrk="1" fontAlgn="base" hangingPunct="1">
        <a:spcBef>
          <a:spcPct val="0"/>
        </a:spcBef>
        <a:spcAft>
          <a:spcPct val="0"/>
        </a:spcAft>
        <a:buClr>
          <a:srgbClr val="FF0000"/>
        </a:buClr>
        <a:buChar char="–"/>
        <a:defRPr sz="1600">
          <a:solidFill>
            <a:schemeClr val="tx1"/>
          </a:solidFill>
          <a:latin typeface="+mn-lt"/>
        </a:defRPr>
      </a:lvl8pPr>
      <a:lvl9pPr marL="2557463" indent="-182563" algn="l" rtl="0" eaLnBrk="1" fontAlgn="base" hangingPunct="1">
        <a:spcBef>
          <a:spcPct val="0"/>
        </a:spcBef>
        <a:spcAft>
          <a:spcPct val="0"/>
        </a:spcAft>
        <a:buClr>
          <a:srgbClr val="FF0000"/>
        </a:buClr>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29"/>
            </p:custDataLst>
            <p:extLst/>
          </p:nvPr>
        </p:nvGraphicFramePr>
        <p:xfrm>
          <a:off x="1588" y="1589"/>
          <a:ext cx="1586" cy="1587"/>
        </p:xfrm>
        <a:graphic>
          <a:graphicData uri="http://schemas.openxmlformats.org/presentationml/2006/ole">
            <mc:AlternateContent xmlns:mc="http://schemas.openxmlformats.org/markup-compatibility/2006">
              <mc:Choice xmlns:v="urn:schemas-microsoft-com:vml" Requires="v">
                <p:oleObj spid="_x0000_s17428" name="think-cell Folie" r:id="rId33" imgW="306" imgH="306" progId="TCLayout.ActiveDocument.1">
                  <p:embed/>
                </p:oleObj>
              </mc:Choice>
              <mc:Fallback>
                <p:oleObj name="think-cell Folie" r:id="rId33" imgW="306" imgH="306" progId="TCLayout.ActiveDocument.1">
                  <p:embed/>
                  <p:pic>
                    <p:nvPicPr>
                      <p:cNvPr id="5" name="Objekt 4" hidden="1"/>
                      <p:cNvPicPr/>
                      <p:nvPr/>
                    </p:nvPicPr>
                    <p:blipFill>
                      <a:blip r:embed="rId34"/>
                      <a:stretch>
                        <a:fillRect/>
                      </a:stretch>
                    </p:blipFill>
                    <p:spPr>
                      <a:xfrm>
                        <a:off x="1588" y="1589"/>
                        <a:ext cx="1586" cy="1587"/>
                      </a:xfrm>
                      <a:prstGeom prst="rect">
                        <a:avLst/>
                      </a:prstGeom>
                    </p:spPr>
                  </p:pic>
                </p:oleObj>
              </mc:Fallback>
            </mc:AlternateContent>
          </a:graphicData>
        </a:graphic>
      </p:graphicFrame>
      <p:sp>
        <p:nvSpPr>
          <p:cNvPr id="3074" name="Rectangle 2"/>
          <p:cNvSpPr>
            <a:spLocks noGrp="1" noChangeArrowheads="1"/>
          </p:cNvSpPr>
          <p:nvPr>
            <p:ph type="title"/>
          </p:nvPr>
        </p:nvSpPr>
        <p:spPr bwMode="gray">
          <a:xfrm>
            <a:off x="272119" y="333000"/>
            <a:ext cx="6981761"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edit title (up to 2 lines)</a:t>
            </a:r>
            <a:endParaRPr lang="en-US" altLang="de-DE" dirty="0"/>
          </a:p>
        </p:txBody>
      </p:sp>
      <p:sp>
        <p:nvSpPr>
          <p:cNvPr id="3090" name="Rectangle 18"/>
          <p:cNvSpPr>
            <a:spLocks noGrp="1" noChangeArrowheads="1"/>
          </p:cNvSpPr>
          <p:nvPr>
            <p:ph type="ftr" sz="quarter" idx="3"/>
          </p:nvPr>
        </p:nvSpPr>
        <p:spPr bwMode="gray">
          <a:xfrm>
            <a:off x="632291" y="6692903"/>
            <a:ext cx="6909784"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a:lvl1pPr>
          </a:lstStyle>
          <a:p>
            <a:r>
              <a:rPr lang="en-US" altLang="de-DE" dirty="0" err="1"/>
              <a:t>Schenker</a:t>
            </a:r>
            <a:r>
              <a:rPr lang="en-US" altLang="de-DE" dirty="0"/>
              <a:t> AG | Speaker | DB </a:t>
            </a:r>
            <a:r>
              <a:rPr lang="en-US" altLang="de-DE" dirty="0" err="1"/>
              <a:t>Schenkersmartbox</a:t>
            </a:r>
            <a:r>
              <a:rPr lang="en-US" altLang="de-DE" dirty="0"/>
              <a:t> | Essen | 2016 – INTERNAL USE ONLY</a:t>
            </a:r>
          </a:p>
        </p:txBody>
      </p:sp>
      <p:sp>
        <p:nvSpPr>
          <p:cNvPr id="2" name="Foliennummernplatzhalter 1"/>
          <p:cNvSpPr>
            <a:spLocks noGrp="1"/>
          </p:cNvSpPr>
          <p:nvPr>
            <p:ph type="sldNum" sz="quarter" idx="4"/>
          </p:nvPr>
        </p:nvSpPr>
        <p:spPr bwMode="gray">
          <a:xfrm>
            <a:off x="269132" y="6692903"/>
            <a:ext cx="288000"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lang="de-DE" sz="900" smtClean="0"/>
            </a:lvl1pPr>
          </a:lstStyle>
          <a:p>
            <a:fld id="{52C6F6EA-6ADD-43B6-963C-85EF970B7263}" type="slidenum">
              <a:rPr lang="en-US" smtClean="0"/>
              <a:pPr/>
              <a:t>‹Nr.›</a:t>
            </a:fld>
            <a:endParaRPr lang="en-US" dirty="0"/>
          </a:p>
        </p:txBody>
      </p:sp>
      <p:sp>
        <p:nvSpPr>
          <p:cNvPr id="3" name="Textplatzhalter 2"/>
          <p:cNvSpPr>
            <a:spLocks noGrp="1"/>
          </p:cNvSpPr>
          <p:nvPr>
            <p:ph type="body" idx="1"/>
            <p:custDataLst>
              <p:tags r:id="rId30"/>
            </p:custDataLst>
          </p:nvPr>
        </p:nvSpPr>
        <p:spPr bwMode="gray">
          <a:xfrm>
            <a:off x="271599" y="1556793"/>
            <a:ext cx="9356899" cy="4897437"/>
          </a:xfrm>
          <a:prstGeom prst="rect">
            <a:avLst/>
          </a:prstGeom>
        </p:spPr>
        <p:txBody>
          <a:bodyPr vert="horz" lIns="0" tIns="0" rIns="0" bIns="0" rtlCol="0">
            <a:noAutofit/>
          </a:bodyPr>
          <a:lstStyle/>
          <a:p>
            <a:pPr lvl="0"/>
            <a:r>
              <a:rPr lang="en-US" dirty="0"/>
              <a:t>Click to edit text. Use the buttons “Increase List Level” and “Decrease List Level” for </a:t>
            </a:r>
            <a:r>
              <a:rPr lang="en-US" dirty="0" err="1"/>
              <a:t>copytext</a:t>
            </a:r>
            <a:r>
              <a:rPr lang="en-US" dirty="0"/>
              <a:t> or bullet levels.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grpSp>
        <p:nvGrpSpPr>
          <p:cNvPr id="10" name="Gruppieren 9"/>
          <p:cNvGrpSpPr/>
          <p:nvPr/>
        </p:nvGrpSpPr>
        <p:grpSpPr bwMode="gray">
          <a:xfrm>
            <a:off x="4878634" y="-171400"/>
            <a:ext cx="143970" cy="72008"/>
            <a:chOff x="4880198" y="-171400"/>
            <a:chExt cx="144016" cy="72008"/>
          </a:xfrm>
        </p:grpSpPr>
        <p:cxnSp>
          <p:nvCxnSpPr>
            <p:cNvPr id="6" name="Gerade Verbindung 5"/>
            <p:cNvCxnSpPr/>
            <p:nvPr userDrawn="1"/>
          </p:nvCxnSpPr>
          <p:spPr bwMode="gray">
            <a:xfrm>
              <a:off x="5024214" y="-171392"/>
              <a:ext cx="0" cy="72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userDrawn="1"/>
          </p:nvCxnSpPr>
          <p:spPr bwMode="gray">
            <a:xfrm>
              <a:off x="4880198" y="-171400"/>
              <a:ext cx="0" cy="72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9" name="Gruppieren 28"/>
          <p:cNvGrpSpPr/>
          <p:nvPr/>
        </p:nvGrpSpPr>
        <p:grpSpPr bwMode="gray">
          <a:xfrm>
            <a:off x="7254136" y="-171400"/>
            <a:ext cx="143970" cy="72008"/>
            <a:chOff x="4880198" y="-171400"/>
            <a:chExt cx="144016" cy="72008"/>
          </a:xfrm>
        </p:grpSpPr>
        <p:cxnSp>
          <p:nvCxnSpPr>
            <p:cNvPr id="30" name="Gerade Verbindung 29"/>
            <p:cNvCxnSpPr/>
            <p:nvPr userDrawn="1"/>
          </p:nvCxnSpPr>
          <p:spPr bwMode="gray">
            <a:xfrm>
              <a:off x="5024214" y="-171392"/>
              <a:ext cx="0" cy="72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userDrawn="1"/>
          </p:nvCxnSpPr>
          <p:spPr bwMode="gray">
            <a:xfrm>
              <a:off x="4880198" y="-171400"/>
              <a:ext cx="0" cy="72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Gerade Verbindung 32"/>
          <p:cNvCxnSpPr/>
          <p:nvPr/>
        </p:nvCxnSpPr>
        <p:spPr bwMode="gray">
          <a:xfrm>
            <a:off x="2647101" y="-171392"/>
            <a:ext cx="0" cy="7199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33"/>
          <p:cNvCxnSpPr/>
          <p:nvPr/>
        </p:nvCxnSpPr>
        <p:spPr bwMode="gray">
          <a:xfrm>
            <a:off x="2503131" y="-171400"/>
            <a:ext cx="0" cy="7199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Gerade Verbindung 44"/>
          <p:cNvCxnSpPr/>
          <p:nvPr/>
        </p:nvCxnSpPr>
        <p:spPr bwMode="gray">
          <a:xfrm rot="5400000">
            <a:off x="-196307" y="1520752"/>
            <a:ext cx="0" cy="7197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 name="Gruppieren 6"/>
          <p:cNvGrpSpPr/>
          <p:nvPr/>
        </p:nvGrpSpPr>
        <p:grpSpPr bwMode="gray">
          <a:xfrm>
            <a:off x="-232288" y="6309404"/>
            <a:ext cx="71977" cy="144016"/>
            <a:chOff x="-232362" y="6453336"/>
            <a:chExt cx="72000" cy="144016"/>
          </a:xfrm>
        </p:grpSpPr>
        <p:cxnSp>
          <p:nvCxnSpPr>
            <p:cNvPr id="48" name="Gerade Verbindung 47"/>
            <p:cNvCxnSpPr/>
            <p:nvPr userDrawn="1"/>
          </p:nvCxnSpPr>
          <p:spPr bwMode="gray">
            <a:xfrm rot="5400000">
              <a:off x="-196362" y="6561352"/>
              <a:ext cx="0" cy="72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Gerade Verbindung 48"/>
            <p:cNvCxnSpPr/>
            <p:nvPr userDrawn="1"/>
          </p:nvCxnSpPr>
          <p:spPr bwMode="gray">
            <a:xfrm rot="5400000">
              <a:off x="-196362" y="6417336"/>
              <a:ext cx="0" cy="72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50" name="Gerade Verbindung 49"/>
          <p:cNvCxnSpPr/>
          <p:nvPr/>
        </p:nvCxnSpPr>
        <p:spPr bwMode="gray">
          <a:xfrm rot="5400000">
            <a:off x="-196307" y="1736782"/>
            <a:ext cx="0" cy="7197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VCT_Marker_ID_4" hidden="1"/>
          <p:cNvSpPr/>
          <p:nvPr>
            <p:custDataLst>
              <p:tags r:id="rId31"/>
            </p:custDataLst>
          </p:nvPr>
        </p:nvSpPr>
        <p:spPr bwMode="gray">
          <a:xfrm>
            <a:off x="1269593" y="127000"/>
            <a:ext cx="126959" cy="1270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71977" tIns="71977" rIns="71977" bIns="71977" numCol="1" rtlCol="0" anchor="ctr" anchorCtr="0" compatLnSpc="1">
            <a:prstTxWarp prst="textNoShape">
              <a:avLst/>
            </a:prstTxWarp>
            <a:noAutofit/>
          </a:bodyPr>
          <a:lstStyle/>
          <a:p>
            <a:pPr marL="0" marR="0" indent="0" algn="ctr" defTabSz="914126"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err="1">
              <a:ln>
                <a:noFill/>
              </a:ln>
              <a:solidFill>
                <a:schemeClr val="tx1"/>
              </a:solidFill>
              <a:effectLst/>
              <a:latin typeface="DB Office" pitchFamily="34" charset="0"/>
            </a:endParaRPr>
          </a:p>
        </p:txBody>
      </p:sp>
      <p:cxnSp>
        <p:nvCxnSpPr>
          <p:cNvPr id="57" name="Gerade Verbindung 56"/>
          <p:cNvCxnSpPr/>
          <p:nvPr/>
        </p:nvCxnSpPr>
        <p:spPr bwMode="gray">
          <a:xfrm>
            <a:off x="267242" y="-171400"/>
            <a:ext cx="0" cy="7199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Gerade Verbindung 57"/>
          <p:cNvCxnSpPr/>
          <p:nvPr/>
        </p:nvCxnSpPr>
        <p:spPr bwMode="gray">
          <a:xfrm>
            <a:off x="9608227" y="-171400"/>
            <a:ext cx="0" cy="7199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3" name="Picture 3"/>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gray">
          <a:xfrm>
            <a:off x="7380359" y="257052"/>
            <a:ext cx="2249279" cy="38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VctContentArea_ID_8" hidden="1"/>
          <p:cNvSpPr/>
          <p:nvPr userDrawn="1">
            <p:custDataLst>
              <p:tags r:id="rId32"/>
            </p:custDataLst>
          </p:nvPr>
        </p:nvSpPr>
        <p:spPr bwMode="gray">
          <a:xfrm>
            <a:off x="269059" y="1554253"/>
            <a:ext cx="9361978" cy="4902517"/>
          </a:xfrm>
          <a:prstGeom prst="rect">
            <a:avLst/>
          </a:prstGeom>
          <a:noFill/>
          <a:ln w="63500" cap="flat" cmpd="sng" algn="ctr">
            <a:solidFill>
              <a:srgbClr val="C80000"/>
            </a:solidFill>
            <a:prstDash val="solid"/>
            <a:round/>
            <a:headEnd type="none" w="med" len="med"/>
            <a:tailEnd type="none" w="med" len="med"/>
          </a:ln>
          <a:effectLst/>
          <a:extLst>
            <a:ext uri="{909E8E84-426E-40DD-AFC4-6F175D3DCCD1}">
              <a14:hiddenFill xmlns:a14="http://schemas.microsoft.com/office/drawing/2010/main">
                <a:solidFill>
                  <a:srgbClr val="FFC864"/>
                </a:solidFill>
              </a14:hiddenFill>
            </a:ext>
          </a:extLst>
        </p:spPr>
        <p:txBody>
          <a:bodyPr vert="horz" wrap="square" lIns="71977" tIns="71977" rIns="71977" bIns="71977" numCol="1" rtlCol="0" anchor="ctr" anchorCtr="0" compatLnSpc="1">
            <a:prstTxWarp prst="textNoShape">
              <a:avLst/>
            </a:prstTxWarp>
            <a:noAutofit/>
          </a:bodyPr>
          <a:lstStyle/>
          <a:p>
            <a:pPr marL="0" marR="0" indent="0" algn="ctr" defTabSz="914126"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err="1">
              <a:ln>
                <a:noFill/>
              </a:ln>
              <a:solidFill>
                <a:schemeClr val="tx1"/>
              </a:solidFill>
              <a:effectLst/>
              <a:latin typeface="DB Office" pitchFamily="34" charset="0"/>
            </a:endParaRPr>
          </a:p>
        </p:txBody>
      </p:sp>
    </p:spTree>
    <p:extLst>
      <p:ext uri="{BB962C8B-B14F-4D97-AF65-F5344CB8AC3E}">
        <p14:creationId xmlns:p14="http://schemas.microsoft.com/office/powerpoint/2010/main" val="305692139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 id="2147483744" r:id="rId23"/>
    <p:sldLayoutId id="2147483745" r:id="rId24"/>
    <p:sldLayoutId id="2147483746" r:id="rId25"/>
    <p:sldLayoutId id="2147483747" r:id="rId26"/>
  </p:sldLayoutIdLst>
  <p:hf hdr="0" dt="0"/>
  <p:txStyles>
    <p:titleStyle>
      <a:lvl1pPr algn="l" rtl="0" eaLnBrk="1" fontAlgn="base" hangingPunct="1">
        <a:lnSpc>
          <a:spcPct val="90000"/>
        </a:lnSpc>
        <a:spcBef>
          <a:spcPct val="0"/>
        </a:spcBef>
        <a:spcAft>
          <a:spcPct val="0"/>
        </a:spcAft>
        <a:defRPr sz="2399" b="0">
          <a:solidFill>
            <a:schemeClr val="tx1"/>
          </a:solidFill>
          <a:latin typeface="DB Office" panose="020B0604020202020204" pitchFamily="34" charset="0"/>
          <a:ea typeface="+mj-ea"/>
          <a:cs typeface="+mj-cs"/>
        </a:defRPr>
      </a:lvl1pPr>
      <a:lvl2pPr algn="l" rtl="0" eaLnBrk="1" fontAlgn="base" hangingPunct="1">
        <a:spcBef>
          <a:spcPct val="0"/>
        </a:spcBef>
        <a:spcAft>
          <a:spcPct val="0"/>
        </a:spcAft>
        <a:defRPr sz="1999" b="1">
          <a:solidFill>
            <a:schemeClr val="tx2"/>
          </a:solidFill>
          <a:latin typeface="DB Office" pitchFamily="34" charset="0"/>
        </a:defRPr>
      </a:lvl2pPr>
      <a:lvl3pPr algn="l" rtl="0" eaLnBrk="1" fontAlgn="base" hangingPunct="1">
        <a:spcBef>
          <a:spcPct val="0"/>
        </a:spcBef>
        <a:spcAft>
          <a:spcPct val="0"/>
        </a:spcAft>
        <a:defRPr sz="1999" b="1">
          <a:solidFill>
            <a:schemeClr val="tx2"/>
          </a:solidFill>
          <a:latin typeface="DB Office" pitchFamily="34" charset="0"/>
        </a:defRPr>
      </a:lvl3pPr>
      <a:lvl4pPr algn="l" rtl="0" eaLnBrk="1" fontAlgn="base" hangingPunct="1">
        <a:spcBef>
          <a:spcPct val="0"/>
        </a:spcBef>
        <a:spcAft>
          <a:spcPct val="0"/>
        </a:spcAft>
        <a:defRPr sz="1999" b="1">
          <a:solidFill>
            <a:schemeClr val="tx2"/>
          </a:solidFill>
          <a:latin typeface="DB Office" pitchFamily="34" charset="0"/>
        </a:defRPr>
      </a:lvl4pPr>
      <a:lvl5pPr algn="l" rtl="0" eaLnBrk="1" fontAlgn="base" hangingPunct="1">
        <a:spcBef>
          <a:spcPct val="0"/>
        </a:spcBef>
        <a:spcAft>
          <a:spcPct val="0"/>
        </a:spcAft>
        <a:defRPr sz="1999" b="1">
          <a:solidFill>
            <a:schemeClr val="tx2"/>
          </a:solidFill>
          <a:latin typeface="DB Office" pitchFamily="34" charset="0"/>
        </a:defRPr>
      </a:lvl5pPr>
      <a:lvl6pPr marL="457063" algn="l" rtl="0" eaLnBrk="1" fontAlgn="base" hangingPunct="1">
        <a:spcBef>
          <a:spcPct val="0"/>
        </a:spcBef>
        <a:spcAft>
          <a:spcPct val="0"/>
        </a:spcAft>
        <a:defRPr sz="1999" b="1">
          <a:solidFill>
            <a:schemeClr val="tx2"/>
          </a:solidFill>
          <a:latin typeface="DB Office" pitchFamily="34" charset="0"/>
        </a:defRPr>
      </a:lvl6pPr>
      <a:lvl7pPr marL="914126" algn="l" rtl="0" eaLnBrk="1" fontAlgn="base" hangingPunct="1">
        <a:spcBef>
          <a:spcPct val="0"/>
        </a:spcBef>
        <a:spcAft>
          <a:spcPct val="0"/>
        </a:spcAft>
        <a:defRPr sz="1999" b="1">
          <a:solidFill>
            <a:schemeClr val="tx2"/>
          </a:solidFill>
          <a:latin typeface="DB Office" pitchFamily="34" charset="0"/>
        </a:defRPr>
      </a:lvl7pPr>
      <a:lvl8pPr marL="1371189" algn="l" rtl="0" eaLnBrk="1" fontAlgn="base" hangingPunct="1">
        <a:spcBef>
          <a:spcPct val="0"/>
        </a:spcBef>
        <a:spcAft>
          <a:spcPct val="0"/>
        </a:spcAft>
        <a:defRPr sz="1999" b="1">
          <a:solidFill>
            <a:schemeClr val="tx2"/>
          </a:solidFill>
          <a:latin typeface="DB Office" pitchFamily="34" charset="0"/>
        </a:defRPr>
      </a:lvl8pPr>
      <a:lvl9pPr marL="1828251" algn="l" rtl="0" eaLnBrk="1" fontAlgn="base" hangingPunct="1">
        <a:spcBef>
          <a:spcPct val="0"/>
        </a:spcBef>
        <a:spcAft>
          <a:spcPct val="0"/>
        </a:spcAft>
        <a:defRPr sz="1999" b="1">
          <a:solidFill>
            <a:schemeClr val="tx2"/>
          </a:solidFill>
          <a:latin typeface="DB Office" pitchFamily="34" charset="0"/>
        </a:defRPr>
      </a:lvl9pPr>
    </p:titleStyle>
    <p:bodyStyle>
      <a:lvl1pPr algn="l" rtl="0" eaLnBrk="1" fontAlgn="base" hangingPunct="1">
        <a:spcBef>
          <a:spcPct val="0"/>
        </a:spcBef>
        <a:spcAft>
          <a:spcPct val="0"/>
        </a:spcAft>
        <a:defRPr sz="1600">
          <a:solidFill>
            <a:schemeClr val="tx1"/>
          </a:solidFill>
          <a:latin typeface="DB Office" panose="020B0604020202020204" pitchFamily="34" charset="0"/>
          <a:ea typeface="+mn-ea"/>
          <a:cs typeface="+mn-cs"/>
        </a:defRPr>
      </a:lvl1pPr>
      <a:lvl2pPr marL="179946" indent="-179946" algn="l" rtl="0" eaLnBrk="1" fontAlgn="base" hangingPunct="1">
        <a:spcBef>
          <a:spcPct val="0"/>
        </a:spcBef>
        <a:spcAft>
          <a:spcPct val="0"/>
        </a:spcAft>
        <a:buClr>
          <a:schemeClr val="tx2"/>
        </a:buClr>
        <a:buSzPct val="85000"/>
        <a:buFont typeface="Wingdings" panose="05000000000000000000" pitchFamily="2" charset="2"/>
        <a:buChar char=""/>
        <a:defRPr lang="pl-PL" sz="1600" dirty="0" smtClean="0">
          <a:solidFill>
            <a:schemeClr val="tx1"/>
          </a:solidFill>
          <a:latin typeface="DB Office" panose="020B0604020202020204" pitchFamily="34" charset="0"/>
        </a:defRPr>
      </a:lvl2pPr>
      <a:lvl3pPr marL="358667" indent="-179946" algn="l" rtl="0" eaLnBrk="1" fontAlgn="base" hangingPunct="1">
        <a:spcBef>
          <a:spcPct val="0"/>
        </a:spcBef>
        <a:spcAft>
          <a:spcPct val="0"/>
        </a:spcAft>
        <a:buClr>
          <a:schemeClr val="tx2"/>
        </a:buClr>
        <a:buChar char="–"/>
        <a:defRPr sz="1600" baseline="0">
          <a:solidFill>
            <a:schemeClr val="tx1"/>
          </a:solidFill>
          <a:latin typeface="DB Office" panose="020B0604020202020204" pitchFamily="34" charset="0"/>
        </a:defRPr>
      </a:lvl3pPr>
      <a:lvl4pPr marL="539838" indent="-179946" algn="l" rtl="0" eaLnBrk="1" fontAlgn="base" hangingPunct="1">
        <a:spcBef>
          <a:spcPct val="0"/>
        </a:spcBef>
        <a:spcAft>
          <a:spcPct val="0"/>
        </a:spcAft>
        <a:buClr>
          <a:schemeClr val="tx2"/>
        </a:buClr>
        <a:buFont typeface="Wingdings" pitchFamily="2" charset="2"/>
        <a:buChar char="§"/>
        <a:defRPr sz="1600" baseline="0">
          <a:solidFill>
            <a:schemeClr val="tx1"/>
          </a:solidFill>
          <a:latin typeface="DB Office" panose="020B0604020202020204" pitchFamily="34" charset="0"/>
        </a:defRPr>
      </a:lvl4pPr>
      <a:lvl5pPr marL="719784" indent="-179946" algn="l" rtl="0" eaLnBrk="1" fontAlgn="base" hangingPunct="1">
        <a:spcBef>
          <a:spcPct val="0"/>
        </a:spcBef>
        <a:spcAft>
          <a:spcPct val="0"/>
        </a:spcAft>
        <a:buClr>
          <a:schemeClr val="tx2"/>
        </a:buClr>
        <a:buChar char="–"/>
        <a:defRPr sz="1600" baseline="0">
          <a:solidFill>
            <a:schemeClr val="tx1"/>
          </a:solidFill>
          <a:latin typeface="DB Office" panose="020B0604020202020204" pitchFamily="34" charset="0"/>
        </a:defRPr>
      </a:lvl5pPr>
      <a:lvl6pPr marL="899730" indent="-182508" algn="l" rtl="0" eaLnBrk="1" fontAlgn="base" hangingPunct="1">
        <a:spcBef>
          <a:spcPct val="0"/>
        </a:spcBef>
        <a:spcAft>
          <a:spcPct val="0"/>
        </a:spcAft>
        <a:buClr>
          <a:schemeClr val="tx2"/>
        </a:buClr>
        <a:buChar char="–"/>
        <a:defRPr sz="1600">
          <a:solidFill>
            <a:schemeClr val="tx1"/>
          </a:solidFill>
          <a:latin typeface="+mn-lt"/>
        </a:defRPr>
      </a:lvl6pPr>
      <a:lvl7pPr marL="1079676" indent="-179946" algn="l" rtl="0" eaLnBrk="1" fontAlgn="base" hangingPunct="1">
        <a:spcBef>
          <a:spcPct val="0"/>
        </a:spcBef>
        <a:spcAft>
          <a:spcPct val="0"/>
        </a:spcAft>
        <a:buClr>
          <a:schemeClr val="tx2"/>
        </a:buClr>
        <a:buChar char="–"/>
        <a:defRPr sz="1600">
          <a:solidFill>
            <a:schemeClr val="tx1"/>
          </a:solidFill>
          <a:latin typeface="+mn-lt"/>
        </a:defRPr>
      </a:lvl7pPr>
      <a:lvl8pPr marL="1259622" indent="-179946" algn="l" rtl="0" eaLnBrk="1" fontAlgn="base" hangingPunct="1">
        <a:spcBef>
          <a:spcPct val="0"/>
        </a:spcBef>
        <a:spcAft>
          <a:spcPct val="0"/>
        </a:spcAft>
        <a:buClr>
          <a:schemeClr val="tx2"/>
        </a:buClr>
        <a:buChar char="–"/>
        <a:defRPr sz="1600">
          <a:solidFill>
            <a:schemeClr val="tx1"/>
          </a:solidFill>
          <a:latin typeface="+mn-lt"/>
        </a:defRPr>
      </a:lvl8pPr>
      <a:lvl9pPr marL="1439568" indent="-179946" algn="l" rtl="0" eaLnBrk="1" fontAlgn="base" hangingPunct="1">
        <a:spcBef>
          <a:spcPct val="0"/>
        </a:spcBef>
        <a:spcAft>
          <a:spcPct val="0"/>
        </a:spcAft>
        <a:buClr>
          <a:schemeClr val="tx2"/>
        </a:buClr>
        <a:buChar char="–"/>
        <a:defRPr sz="1600">
          <a:solidFill>
            <a:schemeClr val="tx1"/>
          </a:solidFill>
          <a:latin typeface="+mn-lt"/>
        </a:defRPr>
      </a:lvl9pPr>
    </p:bodyStyle>
    <p:otherStyle>
      <a:defPPr>
        <a:defRPr lang="de-DE"/>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image" Target="../media/image12.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image" Target="../media/image11.png"/><Relationship Id="rId5" Type="http://schemas.openxmlformats.org/officeDocument/2006/relationships/tags" Target="../tags/tag20.xml"/><Relationship Id="rId10" Type="http://schemas.openxmlformats.org/officeDocument/2006/relationships/image" Target="../media/image10.png"/><Relationship Id="rId4" Type="http://schemas.openxmlformats.org/officeDocument/2006/relationships/tags" Target="../tags/tag19.xml"/><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46.xml"/><Relationship Id="rId7" Type="http://schemas.openxmlformats.org/officeDocument/2006/relationships/image" Target="../media/image30.pn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image" Target="../media/image29.jpeg"/><Relationship Id="rId5" Type="http://schemas.openxmlformats.org/officeDocument/2006/relationships/slideLayout" Target="../slideLayouts/slideLayout15.xml"/><Relationship Id="rId4" Type="http://schemas.openxmlformats.org/officeDocument/2006/relationships/tags" Target="../tags/tag147.xml"/></Relationships>
</file>

<file path=ppt/slides/_rels/slide2.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tags" Target="../tags/tag35.xml"/><Relationship Id="rId18" Type="http://schemas.openxmlformats.org/officeDocument/2006/relationships/tags" Target="../tags/tag40.xml"/><Relationship Id="rId26" Type="http://schemas.openxmlformats.org/officeDocument/2006/relationships/tags" Target="../tags/tag48.xml"/><Relationship Id="rId3" Type="http://schemas.openxmlformats.org/officeDocument/2006/relationships/tags" Target="../tags/tag25.xml"/><Relationship Id="rId21" Type="http://schemas.openxmlformats.org/officeDocument/2006/relationships/tags" Target="../tags/tag43.xml"/><Relationship Id="rId7" Type="http://schemas.openxmlformats.org/officeDocument/2006/relationships/tags" Target="../tags/tag29.xml"/><Relationship Id="rId12" Type="http://schemas.openxmlformats.org/officeDocument/2006/relationships/tags" Target="../tags/tag34.xml"/><Relationship Id="rId17" Type="http://schemas.openxmlformats.org/officeDocument/2006/relationships/tags" Target="../tags/tag39.xml"/><Relationship Id="rId25" Type="http://schemas.openxmlformats.org/officeDocument/2006/relationships/tags" Target="../tags/tag47.xml"/><Relationship Id="rId2" Type="http://schemas.openxmlformats.org/officeDocument/2006/relationships/tags" Target="../tags/tag24.xml"/><Relationship Id="rId16" Type="http://schemas.openxmlformats.org/officeDocument/2006/relationships/tags" Target="../tags/tag38.xml"/><Relationship Id="rId20" Type="http://schemas.openxmlformats.org/officeDocument/2006/relationships/tags" Target="../tags/tag42.xml"/><Relationship Id="rId29" Type="http://schemas.openxmlformats.org/officeDocument/2006/relationships/slideLayout" Target="../slideLayouts/slideLayout6.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tags" Target="../tags/tag33.xml"/><Relationship Id="rId24" Type="http://schemas.openxmlformats.org/officeDocument/2006/relationships/tags" Target="../tags/tag46.xml"/><Relationship Id="rId5" Type="http://schemas.openxmlformats.org/officeDocument/2006/relationships/tags" Target="../tags/tag27.xml"/><Relationship Id="rId15" Type="http://schemas.openxmlformats.org/officeDocument/2006/relationships/tags" Target="../tags/tag37.xml"/><Relationship Id="rId23" Type="http://schemas.openxmlformats.org/officeDocument/2006/relationships/tags" Target="../tags/tag45.xml"/><Relationship Id="rId28" Type="http://schemas.openxmlformats.org/officeDocument/2006/relationships/tags" Target="../tags/tag50.xml"/><Relationship Id="rId10" Type="http://schemas.openxmlformats.org/officeDocument/2006/relationships/tags" Target="../tags/tag32.xml"/><Relationship Id="rId19" Type="http://schemas.openxmlformats.org/officeDocument/2006/relationships/tags" Target="../tags/tag41.xml"/><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tags" Target="../tags/tag36.xml"/><Relationship Id="rId22" Type="http://schemas.openxmlformats.org/officeDocument/2006/relationships/tags" Target="../tags/tag44.xml"/><Relationship Id="rId27" Type="http://schemas.openxmlformats.org/officeDocument/2006/relationships/tags" Target="../tags/tag49.xml"/><Relationship Id="rId30" Type="http://schemas.openxmlformats.org/officeDocument/2006/relationships/image" Target="../media/image13.jpeg"/></Relationships>
</file>

<file path=ppt/slides/_rels/slide3.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tags" Target="../tags/tag63.xml"/><Relationship Id="rId18" Type="http://schemas.openxmlformats.org/officeDocument/2006/relationships/tags" Target="../tags/tag68.xml"/><Relationship Id="rId26" Type="http://schemas.openxmlformats.org/officeDocument/2006/relationships/image" Target="../media/image14.jpeg"/><Relationship Id="rId3" Type="http://schemas.openxmlformats.org/officeDocument/2006/relationships/tags" Target="../tags/tag53.xml"/><Relationship Id="rId21" Type="http://schemas.openxmlformats.org/officeDocument/2006/relationships/tags" Target="../tags/tag71.xml"/><Relationship Id="rId7" Type="http://schemas.openxmlformats.org/officeDocument/2006/relationships/tags" Target="../tags/tag57.xml"/><Relationship Id="rId12" Type="http://schemas.openxmlformats.org/officeDocument/2006/relationships/tags" Target="../tags/tag62.xml"/><Relationship Id="rId17" Type="http://schemas.openxmlformats.org/officeDocument/2006/relationships/tags" Target="../tags/tag67.xml"/><Relationship Id="rId25" Type="http://schemas.openxmlformats.org/officeDocument/2006/relationships/slideLayout" Target="../slideLayouts/slideLayout6.xml"/><Relationship Id="rId2" Type="http://schemas.openxmlformats.org/officeDocument/2006/relationships/tags" Target="../tags/tag52.xml"/><Relationship Id="rId16" Type="http://schemas.openxmlformats.org/officeDocument/2006/relationships/tags" Target="../tags/tag66.xml"/><Relationship Id="rId20" Type="http://schemas.openxmlformats.org/officeDocument/2006/relationships/tags" Target="../tags/tag70.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tags" Target="../tags/tag61.xml"/><Relationship Id="rId24" Type="http://schemas.openxmlformats.org/officeDocument/2006/relationships/tags" Target="../tags/tag74.xml"/><Relationship Id="rId5" Type="http://schemas.openxmlformats.org/officeDocument/2006/relationships/tags" Target="../tags/tag55.xml"/><Relationship Id="rId15" Type="http://schemas.openxmlformats.org/officeDocument/2006/relationships/tags" Target="../tags/tag65.xml"/><Relationship Id="rId23" Type="http://schemas.openxmlformats.org/officeDocument/2006/relationships/tags" Target="../tags/tag73.xml"/><Relationship Id="rId10" Type="http://schemas.openxmlformats.org/officeDocument/2006/relationships/tags" Target="../tags/tag60.xml"/><Relationship Id="rId19" Type="http://schemas.openxmlformats.org/officeDocument/2006/relationships/tags" Target="../tags/tag69.xml"/><Relationship Id="rId4" Type="http://schemas.openxmlformats.org/officeDocument/2006/relationships/tags" Target="../tags/tag54.xml"/><Relationship Id="rId9" Type="http://schemas.openxmlformats.org/officeDocument/2006/relationships/tags" Target="../tags/tag59.xml"/><Relationship Id="rId14" Type="http://schemas.openxmlformats.org/officeDocument/2006/relationships/tags" Target="../tags/tag64.xml"/><Relationship Id="rId22" Type="http://schemas.openxmlformats.org/officeDocument/2006/relationships/tags" Target="../tags/tag72.xml"/></Relationships>
</file>

<file path=ppt/slides/_rels/slide4.xml.rels><?xml version="1.0" encoding="UTF-8" standalone="yes"?>
<Relationships xmlns="http://schemas.openxmlformats.org/package/2006/relationships"><Relationship Id="rId8" Type="http://schemas.openxmlformats.org/officeDocument/2006/relationships/tags" Target="../tags/tag82.xml"/><Relationship Id="rId13" Type="http://schemas.openxmlformats.org/officeDocument/2006/relationships/tags" Target="../tags/tag87.xml"/><Relationship Id="rId3" Type="http://schemas.openxmlformats.org/officeDocument/2006/relationships/tags" Target="../tags/tag77.xml"/><Relationship Id="rId7" Type="http://schemas.openxmlformats.org/officeDocument/2006/relationships/tags" Target="../tags/tag81.xml"/><Relationship Id="rId12" Type="http://schemas.openxmlformats.org/officeDocument/2006/relationships/tags" Target="../tags/tag86.xml"/><Relationship Id="rId2" Type="http://schemas.openxmlformats.org/officeDocument/2006/relationships/tags" Target="../tags/tag76.xml"/><Relationship Id="rId16" Type="http://schemas.openxmlformats.org/officeDocument/2006/relationships/image" Target="../media/image15.jpeg"/><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tags" Target="../tags/tag85.xml"/><Relationship Id="rId5" Type="http://schemas.openxmlformats.org/officeDocument/2006/relationships/tags" Target="../tags/tag79.xml"/><Relationship Id="rId15" Type="http://schemas.openxmlformats.org/officeDocument/2006/relationships/slideLayout" Target="../slideLayouts/slideLayout6.xml"/><Relationship Id="rId10" Type="http://schemas.openxmlformats.org/officeDocument/2006/relationships/tags" Target="../tags/tag84.xml"/><Relationship Id="rId4" Type="http://schemas.openxmlformats.org/officeDocument/2006/relationships/tags" Target="../tags/tag78.xml"/><Relationship Id="rId9" Type="http://schemas.openxmlformats.org/officeDocument/2006/relationships/tags" Target="../tags/tag83.xml"/><Relationship Id="rId14" Type="http://schemas.openxmlformats.org/officeDocument/2006/relationships/tags" Target="../tags/tag88.xml"/></Relationships>
</file>

<file path=ppt/slides/_rels/slide5.xml.rels><?xml version="1.0" encoding="UTF-8" standalone="yes"?>
<Relationships xmlns="http://schemas.openxmlformats.org/package/2006/relationships"><Relationship Id="rId8" Type="http://schemas.openxmlformats.org/officeDocument/2006/relationships/tags" Target="../tags/tag95.xml"/><Relationship Id="rId13" Type="http://schemas.openxmlformats.org/officeDocument/2006/relationships/tags" Target="../tags/tag100.xml"/><Relationship Id="rId18" Type="http://schemas.openxmlformats.org/officeDocument/2006/relationships/oleObject" Target="../embeddings/oleObject10.bin"/><Relationship Id="rId3" Type="http://schemas.openxmlformats.org/officeDocument/2006/relationships/tags" Target="../tags/tag90.xml"/><Relationship Id="rId7" Type="http://schemas.openxmlformats.org/officeDocument/2006/relationships/tags" Target="../tags/tag94.xml"/><Relationship Id="rId12" Type="http://schemas.openxmlformats.org/officeDocument/2006/relationships/tags" Target="../tags/tag99.xml"/><Relationship Id="rId17" Type="http://schemas.openxmlformats.org/officeDocument/2006/relationships/slideLayout" Target="../slideLayouts/slideLayout6.xml"/><Relationship Id="rId2" Type="http://schemas.openxmlformats.org/officeDocument/2006/relationships/tags" Target="../tags/tag89.xml"/><Relationship Id="rId16" Type="http://schemas.openxmlformats.org/officeDocument/2006/relationships/tags" Target="../tags/tag103.xml"/><Relationship Id="rId20" Type="http://schemas.openxmlformats.org/officeDocument/2006/relationships/image" Target="../media/image16.jpeg"/><Relationship Id="rId1" Type="http://schemas.openxmlformats.org/officeDocument/2006/relationships/vmlDrawing" Target="../drawings/vmlDrawing10.vml"/><Relationship Id="rId6" Type="http://schemas.openxmlformats.org/officeDocument/2006/relationships/tags" Target="../tags/tag93.xml"/><Relationship Id="rId11" Type="http://schemas.openxmlformats.org/officeDocument/2006/relationships/tags" Target="../tags/tag98.xml"/><Relationship Id="rId5" Type="http://schemas.openxmlformats.org/officeDocument/2006/relationships/tags" Target="../tags/tag92.xml"/><Relationship Id="rId15" Type="http://schemas.openxmlformats.org/officeDocument/2006/relationships/tags" Target="../tags/tag102.xml"/><Relationship Id="rId10" Type="http://schemas.openxmlformats.org/officeDocument/2006/relationships/tags" Target="../tags/tag97.xml"/><Relationship Id="rId19" Type="http://schemas.openxmlformats.org/officeDocument/2006/relationships/image" Target="../media/image1.emf"/><Relationship Id="rId4" Type="http://schemas.openxmlformats.org/officeDocument/2006/relationships/tags" Target="../tags/tag91.xml"/><Relationship Id="rId9" Type="http://schemas.openxmlformats.org/officeDocument/2006/relationships/tags" Target="../tags/tag96.xml"/><Relationship Id="rId14" Type="http://schemas.openxmlformats.org/officeDocument/2006/relationships/tags" Target="../tags/tag101.xml"/></Relationships>
</file>

<file path=ppt/slides/_rels/slide6.xml.rels><?xml version="1.0" encoding="UTF-8" standalone="yes"?>
<Relationships xmlns="http://schemas.openxmlformats.org/package/2006/relationships"><Relationship Id="rId8" Type="http://schemas.openxmlformats.org/officeDocument/2006/relationships/tags" Target="../tags/tag110.xml"/><Relationship Id="rId13" Type="http://schemas.openxmlformats.org/officeDocument/2006/relationships/tags" Target="../tags/tag115.xml"/><Relationship Id="rId18" Type="http://schemas.openxmlformats.org/officeDocument/2006/relationships/slideLayout" Target="../slideLayouts/slideLayout6.xml"/><Relationship Id="rId3" Type="http://schemas.openxmlformats.org/officeDocument/2006/relationships/tags" Target="../tags/tag105.xml"/><Relationship Id="rId21" Type="http://schemas.openxmlformats.org/officeDocument/2006/relationships/image" Target="../media/image17.jpeg"/><Relationship Id="rId7" Type="http://schemas.openxmlformats.org/officeDocument/2006/relationships/tags" Target="../tags/tag109.xml"/><Relationship Id="rId12" Type="http://schemas.openxmlformats.org/officeDocument/2006/relationships/tags" Target="../tags/tag114.xml"/><Relationship Id="rId17" Type="http://schemas.openxmlformats.org/officeDocument/2006/relationships/tags" Target="../tags/tag119.xml"/><Relationship Id="rId2" Type="http://schemas.openxmlformats.org/officeDocument/2006/relationships/tags" Target="../tags/tag104.xml"/><Relationship Id="rId16" Type="http://schemas.openxmlformats.org/officeDocument/2006/relationships/tags" Target="../tags/tag118.xml"/><Relationship Id="rId20" Type="http://schemas.openxmlformats.org/officeDocument/2006/relationships/image" Target="../media/image1.emf"/><Relationship Id="rId1" Type="http://schemas.openxmlformats.org/officeDocument/2006/relationships/vmlDrawing" Target="../drawings/vmlDrawing11.vml"/><Relationship Id="rId6" Type="http://schemas.openxmlformats.org/officeDocument/2006/relationships/tags" Target="../tags/tag108.xml"/><Relationship Id="rId11" Type="http://schemas.openxmlformats.org/officeDocument/2006/relationships/tags" Target="../tags/tag113.xml"/><Relationship Id="rId5" Type="http://schemas.openxmlformats.org/officeDocument/2006/relationships/tags" Target="../tags/tag107.xml"/><Relationship Id="rId15" Type="http://schemas.openxmlformats.org/officeDocument/2006/relationships/tags" Target="../tags/tag117.xml"/><Relationship Id="rId10" Type="http://schemas.openxmlformats.org/officeDocument/2006/relationships/tags" Target="../tags/tag112.xml"/><Relationship Id="rId19" Type="http://schemas.openxmlformats.org/officeDocument/2006/relationships/oleObject" Target="../embeddings/oleObject11.bin"/><Relationship Id="rId4" Type="http://schemas.openxmlformats.org/officeDocument/2006/relationships/tags" Target="../tags/tag106.xml"/><Relationship Id="rId9" Type="http://schemas.openxmlformats.org/officeDocument/2006/relationships/tags" Target="../tags/tag111.xml"/><Relationship Id="rId14" Type="http://schemas.openxmlformats.org/officeDocument/2006/relationships/tags" Target="../tags/tag116.xml"/></Relationships>
</file>

<file path=ppt/slides/_rels/slide7.xml.rels><?xml version="1.0" encoding="UTF-8" standalone="yes"?>
<Relationships xmlns="http://schemas.openxmlformats.org/package/2006/relationships"><Relationship Id="rId8" Type="http://schemas.openxmlformats.org/officeDocument/2006/relationships/tags" Target="../tags/tag126.xml"/><Relationship Id="rId13" Type="http://schemas.openxmlformats.org/officeDocument/2006/relationships/tags" Target="../tags/tag131.xml"/><Relationship Id="rId18" Type="http://schemas.openxmlformats.org/officeDocument/2006/relationships/slideLayout" Target="../slideLayouts/slideLayout6.xml"/><Relationship Id="rId3" Type="http://schemas.openxmlformats.org/officeDocument/2006/relationships/tags" Target="../tags/tag121.xml"/><Relationship Id="rId21" Type="http://schemas.openxmlformats.org/officeDocument/2006/relationships/image" Target="../media/image18.jpeg"/><Relationship Id="rId7" Type="http://schemas.openxmlformats.org/officeDocument/2006/relationships/tags" Target="../tags/tag125.xml"/><Relationship Id="rId12" Type="http://schemas.openxmlformats.org/officeDocument/2006/relationships/tags" Target="../tags/tag130.xml"/><Relationship Id="rId17" Type="http://schemas.openxmlformats.org/officeDocument/2006/relationships/tags" Target="../tags/tag135.xml"/><Relationship Id="rId2" Type="http://schemas.openxmlformats.org/officeDocument/2006/relationships/tags" Target="../tags/tag120.xml"/><Relationship Id="rId16" Type="http://schemas.openxmlformats.org/officeDocument/2006/relationships/tags" Target="../tags/tag134.xml"/><Relationship Id="rId20" Type="http://schemas.openxmlformats.org/officeDocument/2006/relationships/image" Target="../media/image1.emf"/><Relationship Id="rId1" Type="http://schemas.openxmlformats.org/officeDocument/2006/relationships/vmlDrawing" Target="../drawings/vmlDrawing12.vml"/><Relationship Id="rId6" Type="http://schemas.openxmlformats.org/officeDocument/2006/relationships/tags" Target="../tags/tag124.xml"/><Relationship Id="rId11" Type="http://schemas.openxmlformats.org/officeDocument/2006/relationships/tags" Target="../tags/tag129.xml"/><Relationship Id="rId5" Type="http://schemas.openxmlformats.org/officeDocument/2006/relationships/tags" Target="../tags/tag123.xml"/><Relationship Id="rId15" Type="http://schemas.openxmlformats.org/officeDocument/2006/relationships/tags" Target="../tags/tag133.xml"/><Relationship Id="rId10" Type="http://schemas.openxmlformats.org/officeDocument/2006/relationships/tags" Target="../tags/tag128.xml"/><Relationship Id="rId19" Type="http://schemas.openxmlformats.org/officeDocument/2006/relationships/oleObject" Target="../embeddings/oleObject12.bin"/><Relationship Id="rId4" Type="http://schemas.openxmlformats.org/officeDocument/2006/relationships/tags" Target="../tags/tag122.xml"/><Relationship Id="rId9" Type="http://schemas.openxmlformats.org/officeDocument/2006/relationships/tags" Target="../tags/tag127.xml"/><Relationship Id="rId14" Type="http://schemas.openxmlformats.org/officeDocument/2006/relationships/tags" Target="../tags/tag132.xml"/></Relationships>
</file>

<file path=ppt/slides/_rels/slide8.xml.rels><?xml version="1.0" encoding="UTF-8" standalone="yes"?>
<Relationships xmlns="http://schemas.openxmlformats.org/package/2006/relationships"><Relationship Id="rId8" Type="http://schemas.openxmlformats.org/officeDocument/2006/relationships/tags" Target="../tags/tag142.xml"/><Relationship Id="rId13" Type="http://schemas.openxmlformats.org/officeDocument/2006/relationships/image" Target="../media/image20.png"/><Relationship Id="rId3" Type="http://schemas.openxmlformats.org/officeDocument/2006/relationships/tags" Target="../tags/tag137.xml"/><Relationship Id="rId7" Type="http://schemas.openxmlformats.org/officeDocument/2006/relationships/tags" Target="../tags/tag141.xml"/><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tags" Target="../tags/tag136.xml"/><Relationship Id="rId16" Type="http://schemas.openxmlformats.org/officeDocument/2006/relationships/image" Target="../media/image23.png"/><Relationship Id="rId1" Type="http://schemas.openxmlformats.org/officeDocument/2006/relationships/vmlDrawing" Target="../drawings/vmlDrawing13.vml"/><Relationship Id="rId6" Type="http://schemas.openxmlformats.org/officeDocument/2006/relationships/tags" Target="../tags/tag140.xml"/><Relationship Id="rId11" Type="http://schemas.openxmlformats.org/officeDocument/2006/relationships/image" Target="../media/image1.emf"/><Relationship Id="rId5" Type="http://schemas.openxmlformats.org/officeDocument/2006/relationships/tags" Target="../tags/tag139.xml"/><Relationship Id="rId15" Type="http://schemas.openxmlformats.org/officeDocument/2006/relationships/image" Target="../media/image22.png"/><Relationship Id="rId10" Type="http://schemas.openxmlformats.org/officeDocument/2006/relationships/oleObject" Target="../embeddings/oleObject13.bin"/><Relationship Id="rId4" Type="http://schemas.openxmlformats.org/officeDocument/2006/relationships/tags" Target="../tags/tag138.xml"/><Relationship Id="rId9" Type="http://schemas.openxmlformats.org/officeDocument/2006/relationships/slideLayout" Target="../slideLayouts/slideLayout6.xml"/><Relationship Id="rId1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6.xml"/><Relationship Id="rId7" Type="http://schemas.openxmlformats.org/officeDocument/2006/relationships/image" Target="../media/image26.png"/><Relationship Id="rId2" Type="http://schemas.openxmlformats.org/officeDocument/2006/relationships/tags" Target="../tags/tag143.xml"/><Relationship Id="rId1" Type="http://schemas.openxmlformats.org/officeDocument/2006/relationships/vmlDrawing" Target="../drawings/vmlDrawing14.vml"/><Relationship Id="rId6" Type="http://schemas.openxmlformats.org/officeDocument/2006/relationships/image" Target="../media/image25.png"/><Relationship Id="rId5" Type="http://schemas.openxmlformats.org/officeDocument/2006/relationships/image" Target="../media/image1.emf"/><Relationship Id="rId4" Type="http://schemas.openxmlformats.org/officeDocument/2006/relationships/oleObject" Target="../embeddings/oleObject14.bin"/><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K:\Praesentationen\Praesentationen_deutsch_englisch\Zentralabteilungen\Innovation\2016\Bilder\Fotolia_90490587_Subscription_Monthly_XXL© S_ausschnitt.jpg"/>
          <p:cNvPicPr>
            <a:picLocks noGrp="1" noChangeAspect="1" noChangeArrowheads="1"/>
          </p:cNvPicPr>
          <p:nvPr>
            <p:ph type="pic" sz="quarter" idx="12"/>
            <p:custDataLst>
              <p:tags r:id="rId1"/>
            </p:custDataLst>
          </p:nvPr>
        </p:nvPicPr>
        <p:blipFill rotWithShape="1">
          <a:blip r:embed="rId9" cstate="print">
            <a:extLst>
              <a:ext uri="{28A0092B-C50C-407E-A947-70E740481C1C}">
                <a14:useLocalDpi xmlns:a14="http://schemas.microsoft.com/office/drawing/2010/main" val="0"/>
              </a:ext>
            </a:extLst>
          </a:blip>
          <a:srcRect/>
          <a:stretch/>
        </p:blipFill>
        <p:spPr bwMode="gray">
          <a:xfrm>
            <a:off x="1" y="1099"/>
            <a:ext cx="9900425" cy="6855802"/>
          </a:xfrm>
          <a:prstGeom prst="rect">
            <a:avLst/>
          </a:prstGeom>
          <a:noFill/>
          <a:extLst>
            <a:ext uri="{909E8E84-426E-40DD-AFC4-6F175D3DCCD1}">
              <a14:hiddenFill xmlns:a14="http://schemas.microsoft.com/office/drawing/2010/main">
                <a:solidFill>
                  <a:srgbClr val="FFFFFF"/>
                </a:solidFill>
              </a14:hiddenFill>
            </a:ext>
          </a:extLst>
        </p:spPr>
      </p:pic>
      <p:pic>
        <p:nvPicPr>
          <p:cNvPr id="15" name="Grafik 14"/>
          <p:cNvPicPr>
            <a:picLocks noChangeAspect="1"/>
          </p:cNvPicPr>
          <p:nvPr>
            <p:custDataLst>
              <p:tags r:id="rId2"/>
            </p:custDataLst>
          </p:nvPr>
        </p:nvPicPr>
        <p:blipFill rotWithShape="1">
          <a:blip r:embed="rId10" cstate="print">
            <a:extLst>
              <a:ext uri="{28A0092B-C50C-407E-A947-70E740481C1C}">
                <a14:useLocalDpi xmlns:a14="http://schemas.microsoft.com/office/drawing/2010/main" val="0"/>
              </a:ext>
            </a:extLst>
          </a:blip>
          <a:srcRect b="658"/>
          <a:stretch/>
        </p:blipFill>
        <p:spPr bwMode="gray">
          <a:xfrm>
            <a:off x="560579" y="1125482"/>
            <a:ext cx="8781120" cy="2701884"/>
          </a:xfrm>
          <a:prstGeom prst="rect">
            <a:avLst/>
          </a:prstGeom>
        </p:spPr>
      </p:pic>
      <p:sp>
        <p:nvSpPr>
          <p:cNvPr id="22" name="Rectangle 18"/>
          <p:cNvSpPr>
            <a:spLocks noChangeArrowheads="1"/>
          </p:cNvSpPr>
          <p:nvPr>
            <p:custDataLst>
              <p:tags r:id="rId3"/>
            </p:custDataLst>
          </p:nvPr>
        </p:nvSpPr>
        <p:spPr bwMode="gray">
          <a:xfrm>
            <a:off x="1" y="4299619"/>
            <a:ext cx="9901238" cy="2159516"/>
          </a:xfrm>
          <a:custGeom>
            <a:avLst/>
            <a:gdLst/>
            <a:ahLst/>
            <a:cxnLst/>
            <a:rect l="l" t="t" r="r" b="b"/>
            <a:pathLst>
              <a:path w="9904413" h="2160208">
                <a:moveTo>
                  <a:pt x="1" y="0"/>
                </a:moveTo>
                <a:lnTo>
                  <a:pt x="9904413" y="0"/>
                </a:lnTo>
                <a:lnTo>
                  <a:pt x="9904413" y="1908000"/>
                </a:lnTo>
                <a:lnTo>
                  <a:pt x="7472751" y="1908000"/>
                </a:lnTo>
                <a:lnTo>
                  <a:pt x="7472751" y="2160208"/>
                </a:lnTo>
                <a:lnTo>
                  <a:pt x="0" y="2160208"/>
                </a:lnTo>
                <a:lnTo>
                  <a:pt x="0" y="1872208"/>
                </a:lnTo>
                <a:lnTo>
                  <a:pt x="1" y="1872208"/>
                </a:lnTo>
                <a:close/>
              </a:path>
            </a:pathLst>
          </a:custGeom>
          <a:solidFill>
            <a:schemeClr val="bg2">
              <a:alpha val="73000"/>
            </a:schemeClr>
          </a:solidFill>
          <a:ln w="12700">
            <a:noFill/>
            <a:miter lim="800000"/>
            <a:headEnd type="none" w="sm" len="sm"/>
            <a:tailEnd type="none" w="sm" len="sm"/>
          </a:ln>
        </p:spPr>
        <p:txBody>
          <a:bodyPr wrap="none" anchor="ctr"/>
          <a:lstStyle/>
          <a:p>
            <a:pPr defTabSz="914126"/>
            <a:endParaRPr lang="en-US" dirty="0">
              <a:solidFill>
                <a:srgbClr val="000000"/>
              </a:solidFill>
            </a:endParaRPr>
          </a:p>
        </p:txBody>
      </p:sp>
      <p:sp>
        <p:nvSpPr>
          <p:cNvPr id="5" name="Titel 4"/>
          <p:cNvSpPr>
            <a:spLocks noGrp="1"/>
          </p:cNvSpPr>
          <p:nvPr>
            <p:ph type="ctrTitle"/>
            <p:custDataLst>
              <p:tags r:id="rId4"/>
            </p:custDataLst>
          </p:nvPr>
        </p:nvSpPr>
        <p:spPr bwMode="gray">
          <a:xfrm>
            <a:off x="198091" y="5331532"/>
            <a:ext cx="9356899" cy="617818"/>
          </a:xfrm>
        </p:spPr>
        <p:txBody>
          <a:bodyPr/>
          <a:lstStyle/>
          <a:p>
            <a:br>
              <a:rPr lang="en-US" sz="2799" dirty="0"/>
            </a:br>
            <a:br>
              <a:rPr lang="en-US" sz="2799" dirty="0"/>
            </a:br>
            <a:br>
              <a:rPr lang="en-US" sz="2799" dirty="0"/>
            </a:br>
            <a:br>
              <a:rPr lang="en-US" sz="2799" dirty="0"/>
            </a:br>
            <a:r>
              <a:rPr lang="en-US" sz="2799" dirty="0"/>
              <a:t> </a:t>
            </a:r>
            <a:br>
              <a:rPr lang="en-US" sz="2799" dirty="0"/>
            </a:br>
            <a:br>
              <a:rPr lang="en-US" sz="2799" dirty="0"/>
            </a:br>
            <a:br>
              <a:rPr lang="en-US" sz="2799" dirty="0"/>
            </a:br>
            <a:br>
              <a:rPr lang="en-US" sz="2799" dirty="0"/>
            </a:br>
            <a:br>
              <a:rPr lang="en-US" sz="2799" dirty="0"/>
            </a:br>
            <a:br>
              <a:rPr lang="en-US" sz="2799" dirty="0"/>
            </a:br>
            <a:r>
              <a:rPr lang="en-US" sz="2799" dirty="0"/>
              <a:t>ITF-UNECE-UIC workshop on rail security</a:t>
            </a:r>
            <a:br>
              <a:rPr lang="en-US" sz="2799" dirty="0"/>
            </a:br>
            <a:r>
              <a:rPr lang="en-US" sz="2799" dirty="0"/>
              <a:t>                                                                                                            </a:t>
            </a:r>
            <a:r>
              <a:rPr lang="en-US" sz="2000" dirty="0"/>
              <a:t>DB SCHENKERsmartbox product / IoT  </a:t>
            </a:r>
            <a:br>
              <a:rPr lang="en-US" sz="2799" dirty="0"/>
            </a:br>
            <a:endParaRPr lang="en-US" sz="2799" dirty="0"/>
          </a:p>
        </p:txBody>
      </p:sp>
      <p:sp>
        <p:nvSpPr>
          <p:cNvPr id="16" name="Textplatzhalter 15"/>
          <p:cNvSpPr>
            <a:spLocks noGrp="1"/>
          </p:cNvSpPr>
          <p:nvPr>
            <p:ph type="body" sz="quarter" idx="13"/>
            <p:custDataLst>
              <p:tags r:id="rId5"/>
            </p:custDataLst>
          </p:nvPr>
        </p:nvSpPr>
        <p:spPr bwMode="gray"/>
        <p:txBody>
          <a:bodyPr/>
          <a:lstStyle/>
          <a:p>
            <a:r>
              <a:rPr lang="en-US" altLang="de-DE" dirty="0"/>
              <a:t>Schenker AG | I. Hellwig-Delaminsky | Essen | 2018-05-23</a:t>
            </a:r>
          </a:p>
        </p:txBody>
      </p:sp>
      <p:pic>
        <p:nvPicPr>
          <p:cNvPr id="23" name="Picture 5" descr="K:\Schenker AG\02_Corporate\01_Logo\DB Schenker\DB-SCHENKER_4c_M_white.png"/>
          <p:cNvPicPr>
            <a:picLocks noChangeAspect="1" noChangeArrowheads="1"/>
          </p:cNvPicPr>
          <p:nvPr>
            <p:custDataLst>
              <p:tags r:id="rId6"/>
            </p:custDataLst>
          </p:nvPr>
        </p:nvPicPr>
        <p:blipFill>
          <a:blip r:embed="rId11" cstate="print">
            <a:extLst>
              <a:ext uri="{28A0092B-C50C-407E-A947-70E740481C1C}">
                <a14:useLocalDpi xmlns:a14="http://schemas.microsoft.com/office/drawing/2010/main" val="0"/>
              </a:ext>
            </a:extLst>
          </a:blip>
          <a:srcRect/>
          <a:stretch>
            <a:fillRect/>
          </a:stretch>
        </p:blipFill>
        <p:spPr bwMode="gray">
          <a:xfrm>
            <a:off x="7380360" y="258069"/>
            <a:ext cx="2248406" cy="3814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p:cNvPicPr>
          <p:nvPr>
            <p:custDataLst>
              <p:tags r:id="rId7"/>
            </p:custDataLst>
          </p:nvPr>
        </p:nvPicPr>
        <p:blipFill>
          <a:blip r:embed="rId12">
            <a:extLst>
              <a:ext uri="{28A0092B-C50C-407E-A947-70E740481C1C}">
                <a14:useLocalDpi xmlns:a14="http://schemas.microsoft.com/office/drawing/2010/main" val="0"/>
              </a:ext>
            </a:extLst>
          </a:blip>
          <a:stretch>
            <a:fillRect/>
          </a:stretch>
        </p:blipFill>
        <p:spPr bwMode="gray">
          <a:xfrm>
            <a:off x="8441888" y="4004880"/>
            <a:ext cx="1187751" cy="1049755"/>
          </a:xfrm>
          <a:prstGeom prst="rect">
            <a:avLst/>
          </a:prstGeom>
        </p:spPr>
      </p:pic>
    </p:spTree>
    <p:extLst>
      <p:ext uri="{BB962C8B-B14F-4D97-AF65-F5344CB8AC3E}">
        <p14:creationId xmlns:p14="http://schemas.microsoft.com/office/powerpoint/2010/main" val="1947949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d 4" descr="DBS_HS_A3.jpg"/>
          <p:cNvPicPr>
            <a:picLocks noChangeAspect="1"/>
          </p:cNvPicPr>
          <p:nvPr>
            <p:custDataLst>
              <p:tags r:id="rId1"/>
            </p:custDataLst>
          </p:nvPr>
        </p:nvPicPr>
        <p:blipFill rotWithShape="1">
          <a:blip r:embed="rId6" cstate="print">
            <a:extLst>
              <a:ext uri="{28A0092B-C50C-407E-A947-70E740481C1C}">
                <a14:useLocalDpi xmlns:a14="http://schemas.microsoft.com/office/drawing/2010/main" val="0"/>
              </a:ext>
            </a:extLst>
          </a:blip>
          <a:srcRect t="11358" b="13718"/>
          <a:stretch/>
        </p:blipFill>
        <p:spPr>
          <a:xfrm>
            <a:off x="1" y="-1"/>
            <a:ext cx="9901238" cy="5301209"/>
          </a:xfrm>
          <a:prstGeom prst="rect">
            <a:avLst/>
          </a:prstGeom>
          <a:noFill/>
          <a:ln>
            <a:noFill/>
          </a:ln>
        </p:spPr>
      </p:pic>
      <p:pic>
        <p:nvPicPr>
          <p:cNvPr id="33" name="Bild 1" descr="DB-SCHENKER_4c_M_white.png"/>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6521428" y="3843025"/>
            <a:ext cx="3092766" cy="523579"/>
          </a:xfrm>
          <a:prstGeom prst="rect">
            <a:avLst/>
          </a:prstGeom>
        </p:spPr>
      </p:pic>
      <p:sp>
        <p:nvSpPr>
          <p:cNvPr id="34" name="Rectangle 269"/>
          <p:cNvSpPr/>
          <p:nvPr>
            <p:custDataLst>
              <p:tags r:id="rId3"/>
            </p:custDataLst>
          </p:nvPr>
        </p:nvSpPr>
        <p:spPr bwMode="gray">
          <a:xfrm>
            <a:off x="1854275" y="3535512"/>
            <a:ext cx="2357288" cy="1110592"/>
          </a:xfrm>
          <a:prstGeom prst="rect">
            <a:avLst/>
          </a:prstGeom>
          <a:noFill/>
          <a:ln w="9525"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noAutofit/>
          </a:bodyPr>
          <a:lstStyle/>
          <a:p>
            <a:pPr algn="l"/>
            <a:r>
              <a:rPr lang="en-US" sz="3600" b="1" dirty="0">
                <a:solidFill>
                  <a:schemeClr val="bg1"/>
                </a:solidFill>
                <a:latin typeface="+mn-lt"/>
              </a:rPr>
              <a:t>Digital</a:t>
            </a:r>
          </a:p>
          <a:p>
            <a:pPr algn="l"/>
            <a:r>
              <a:rPr lang="en-US" sz="3600" b="1" dirty="0">
                <a:solidFill>
                  <a:schemeClr val="bg1"/>
                </a:solidFill>
                <a:latin typeface="+mn-lt"/>
              </a:rPr>
              <a:t>Solutions</a:t>
            </a:r>
            <a:endParaRPr kumimoji="0" lang="en-US" sz="3600" b="1" i="0" u="none" strike="noStrike" cap="none" normalizeH="0" baseline="0" dirty="0">
              <a:ln>
                <a:noFill/>
              </a:ln>
              <a:solidFill>
                <a:schemeClr val="bg1"/>
              </a:solidFill>
              <a:effectLst/>
              <a:latin typeface="+mn-lt"/>
            </a:endParaRPr>
          </a:p>
        </p:txBody>
      </p:sp>
      <p:grpSp>
        <p:nvGrpSpPr>
          <p:cNvPr id="35" name="Group 21"/>
          <p:cNvGrpSpPr>
            <a:grpSpLocks noChangeAspect="1"/>
          </p:cNvGrpSpPr>
          <p:nvPr>
            <p:custDataLst>
              <p:tags r:id="rId4"/>
            </p:custDataLst>
          </p:nvPr>
        </p:nvGrpSpPr>
        <p:grpSpPr>
          <a:xfrm rot="421516">
            <a:off x="4234864" y="2917195"/>
            <a:ext cx="2043660" cy="2340000"/>
            <a:chOff x="910431" y="-3175"/>
            <a:chExt cx="3048000" cy="3708400"/>
          </a:xfrm>
          <a:solidFill>
            <a:schemeClr val="bg1"/>
          </a:solidFill>
        </p:grpSpPr>
        <p:sp>
          <p:nvSpPr>
            <p:cNvPr id="36" name="Freeform 6"/>
            <p:cNvSpPr>
              <a:spLocks/>
            </p:cNvSpPr>
            <p:nvPr/>
          </p:nvSpPr>
          <p:spPr bwMode="auto">
            <a:xfrm>
              <a:off x="3459956" y="850900"/>
              <a:ext cx="498475" cy="236538"/>
            </a:xfrm>
            <a:custGeom>
              <a:avLst/>
              <a:gdLst>
                <a:gd name="T0" fmla="*/ 132 w 133"/>
                <a:gd name="T1" fmla="*/ 17 h 63"/>
                <a:gd name="T2" fmla="*/ 115 w 133"/>
                <a:gd name="T3" fmla="*/ 12 h 63"/>
                <a:gd name="T4" fmla="*/ 80 w 133"/>
                <a:gd name="T5" fmla="*/ 21 h 63"/>
                <a:gd name="T6" fmla="*/ 15 w 133"/>
                <a:gd name="T7" fmla="*/ 0 h 63"/>
                <a:gd name="T8" fmla="*/ 9 w 133"/>
                <a:gd name="T9" fmla="*/ 1 h 63"/>
                <a:gd name="T10" fmla="*/ 58 w 133"/>
                <a:gd name="T11" fmla="*/ 27 h 63"/>
                <a:gd name="T12" fmla="*/ 37 w 133"/>
                <a:gd name="T13" fmla="*/ 34 h 63"/>
                <a:gd name="T14" fmla="*/ 23 w 133"/>
                <a:gd name="T15" fmla="*/ 21 h 63"/>
                <a:gd name="T16" fmla="*/ 18 w 133"/>
                <a:gd name="T17" fmla="*/ 23 h 63"/>
                <a:gd name="T18" fmla="*/ 21 w 133"/>
                <a:gd name="T19" fmla="*/ 34 h 63"/>
                <a:gd name="T20" fmla="*/ 4 w 133"/>
                <a:gd name="T21" fmla="*/ 28 h 63"/>
                <a:gd name="T22" fmla="*/ 0 w 133"/>
                <a:gd name="T23" fmla="*/ 28 h 63"/>
                <a:gd name="T24" fmla="*/ 17 w 133"/>
                <a:gd name="T25" fmla="*/ 41 h 63"/>
                <a:gd name="T26" fmla="*/ 16 w 133"/>
                <a:gd name="T27" fmla="*/ 41 h 63"/>
                <a:gd name="T28" fmla="*/ 15 w 133"/>
                <a:gd name="T29" fmla="*/ 43 h 63"/>
                <a:gd name="T30" fmla="*/ 17 w 133"/>
                <a:gd name="T31" fmla="*/ 44 h 63"/>
                <a:gd name="T32" fmla="*/ 23 w 133"/>
                <a:gd name="T33" fmla="*/ 44 h 63"/>
                <a:gd name="T34" fmla="*/ 29 w 133"/>
                <a:gd name="T35" fmla="*/ 52 h 63"/>
                <a:gd name="T36" fmla="*/ 33 w 133"/>
                <a:gd name="T37" fmla="*/ 51 h 63"/>
                <a:gd name="T38" fmla="*/ 33 w 133"/>
                <a:gd name="T39" fmla="*/ 44 h 63"/>
                <a:gd name="T40" fmla="*/ 49 w 133"/>
                <a:gd name="T41" fmla="*/ 45 h 63"/>
                <a:gd name="T42" fmla="*/ 74 w 133"/>
                <a:gd name="T43" fmla="*/ 39 h 63"/>
                <a:gd name="T44" fmla="*/ 86 w 133"/>
                <a:gd name="T45" fmla="*/ 63 h 63"/>
                <a:gd name="T46" fmla="*/ 93 w 133"/>
                <a:gd name="T47" fmla="*/ 62 h 63"/>
                <a:gd name="T48" fmla="*/ 96 w 133"/>
                <a:gd name="T49" fmla="*/ 34 h 63"/>
                <a:gd name="T50" fmla="*/ 119 w 133"/>
                <a:gd name="T51" fmla="*/ 29 h 63"/>
                <a:gd name="T52" fmla="*/ 132 w 133"/>
                <a:gd name="T53" fmla="*/ 1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63">
                  <a:moveTo>
                    <a:pt x="132" y="17"/>
                  </a:moveTo>
                  <a:cubicBezTo>
                    <a:pt x="131" y="12"/>
                    <a:pt x="119" y="11"/>
                    <a:pt x="115" y="12"/>
                  </a:cubicBezTo>
                  <a:cubicBezTo>
                    <a:pt x="113" y="13"/>
                    <a:pt x="100" y="16"/>
                    <a:pt x="80" y="21"/>
                  </a:cubicBezTo>
                  <a:cubicBezTo>
                    <a:pt x="15" y="0"/>
                    <a:pt x="15" y="0"/>
                    <a:pt x="15" y="0"/>
                  </a:cubicBezTo>
                  <a:cubicBezTo>
                    <a:pt x="9" y="1"/>
                    <a:pt x="9" y="1"/>
                    <a:pt x="9" y="1"/>
                  </a:cubicBezTo>
                  <a:cubicBezTo>
                    <a:pt x="58" y="27"/>
                    <a:pt x="58" y="27"/>
                    <a:pt x="58" y="27"/>
                  </a:cubicBezTo>
                  <a:cubicBezTo>
                    <a:pt x="51" y="29"/>
                    <a:pt x="44" y="32"/>
                    <a:pt x="37" y="34"/>
                  </a:cubicBezTo>
                  <a:cubicBezTo>
                    <a:pt x="23" y="21"/>
                    <a:pt x="23" y="21"/>
                    <a:pt x="23" y="21"/>
                  </a:cubicBezTo>
                  <a:cubicBezTo>
                    <a:pt x="18" y="23"/>
                    <a:pt x="18" y="23"/>
                    <a:pt x="18" y="23"/>
                  </a:cubicBezTo>
                  <a:cubicBezTo>
                    <a:pt x="21" y="34"/>
                    <a:pt x="21" y="34"/>
                    <a:pt x="21" y="34"/>
                  </a:cubicBezTo>
                  <a:cubicBezTo>
                    <a:pt x="4" y="28"/>
                    <a:pt x="4" y="28"/>
                    <a:pt x="4" y="28"/>
                  </a:cubicBezTo>
                  <a:cubicBezTo>
                    <a:pt x="0" y="28"/>
                    <a:pt x="0" y="28"/>
                    <a:pt x="0" y="28"/>
                  </a:cubicBezTo>
                  <a:cubicBezTo>
                    <a:pt x="17" y="41"/>
                    <a:pt x="17" y="41"/>
                    <a:pt x="17" y="41"/>
                  </a:cubicBezTo>
                  <a:cubicBezTo>
                    <a:pt x="17" y="41"/>
                    <a:pt x="16" y="41"/>
                    <a:pt x="16" y="41"/>
                  </a:cubicBezTo>
                  <a:cubicBezTo>
                    <a:pt x="16" y="41"/>
                    <a:pt x="15" y="42"/>
                    <a:pt x="15" y="43"/>
                  </a:cubicBezTo>
                  <a:cubicBezTo>
                    <a:pt x="15" y="44"/>
                    <a:pt x="17" y="44"/>
                    <a:pt x="17" y="44"/>
                  </a:cubicBezTo>
                  <a:cubicBezTo>
                    <a:pt x="23" y="44"/>
                    <a:pt x="23" y="44"/>
                    <a:pt x="23" y="44"/>
                  </a:cubicBezTo>
                  <a:cubicBezTo>
                    <a:pt x="29" y="52"/>
                    <a:pt x="29" y="52"/>
                    <a:pt x="29" y="52"/>
                  </a:cubicBezTo>
                  <a:cubicBezTo>
                    <a:pt x="33" y="51"/>
                    <a:pt x="33" y="51"/>
                    <a:pt x="33" y="51"/>
                  </a:cubicBezTo>
                  <a:cubicBezTo>
                    <a:pt x="33" y="44"/>
                    <a:pt x="33" y="44"/>
                    <a:pt x="33" y="44"/>
                  </a:cubicBezTo>
                  <a:cubicBezTo>
                    <a:pt x="49" y="45"/>
                    <a:pt x="49" y="45"/>
                    <a:pt x="49" y="45"/>
                  </a:cubicBezTo>
                  <a:cubicBezTo>
                    <a:pt x="74" y="39"/>
                    <a:pt x="74" y="39"/>
                    <a:pt x="74" y="39"/>
                  </a:cubicBezTo>
                  <a:cubicBezTo>
                    <a:pt x="86" y="63"/>
                    <a:pt x="86" y="63"/>
                    <a:pt x="86" y="63"/>
                  </a:cubicBezTo>
                  <a:cubicBezTo>
                    <a:pt x="93" y="62"/>
                    <a:pt x="93" y="62"/>
                    <a:pt x="93" y="62"/>
                  </a:cubicBezTo>
                  <a:cubicBezTo>
                    <a:pt x="96" y="34"/>
                    <a:pt x="96" y="34"/>
                    <a:pt x="96" y="34"/>
                  </a:cubicBezTo>
                  <a:cubicBezTo>
                    <a:pt x="119" y="29"/>
                    <a:pt x="119" y="29"/>
                    <a:pt x="119" y="29"/>
                  </a:cubicBezTo>
                  <a:cubicBezTo>
                    <a:pt x="123" y="28"/>
                    <a:pt x="133" y="22"/>
                    <a:pt x="13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37" name="Freeform 7"/>
            <p:cNvSpPr>
              <a:spLocks/>
            </p:cNvSpPr>
            <p:nvPr/>
          </p:nvSpPr>
          <p:spPr bwMode="auto">
            <a:xfrm>
              <a:off x="910431" y="1593850"/>
              <a:ext cx="322262" cy="434975"/>
            </a:xfrm>
            <a:custGeom>
              <a:avLst/>
              <a:gdLst>
                <a:gd name="T0" fmla="*/ 86 w 86"/>
                <a:gd name="T1" fmla="*/ 42 h 116"/>
                <a:gd name="T2" fmla="*/ 82 w 86"/>
                <a:gd name="T3" fmla="*/ 33 h 116"/>
                <a:gd name="T4" fmla="*/ 85 w 86"/>
                <a:gd name="T5" fmla="*/ 28 h 116"/>
                <a:gd name="T6" fmla="*/ 85 w 86"/>
                <a:gd name="T7" fmla="*/ 26 h 116"/>
                <a:gd name="T8" fmla="*/ 83 w 86"/>
                <a:gd name="T9" fmla="*/ 26 h 116"/>
                <a:gd name="T10" fmla="*/ 82 w 86"/>
                <a:gd name="T11" fmla="*/ 27 h 116"/>
                <a:gd name="T12" fmla="*/ 80 w 86"/>
                <a:gd name="T13" fmla="*/ 6 h 116"/>
                <a:gd name="T14" fmla="*/ 78 w 86"/>
                <a:gd name="T15" fmla="*/ 8 h 116"/>
                <a:gd name="T16" fmla="*/ 74 w 86"/>
                <a:gd name="T17" fmla="*/ 26 h 116"/>
                <a:gd name="T18" fmla="*/ 67 w 86"/>
                <a:gd name="T19" fmla="*/ 18 h 116"/>
                <a:gd name="T20" fmla="*/ 62 w 86"/>
                <a:gd name="T21" fmla="*/ 22 h 116"/>
                <a:gd name="T22" fmla="*/ 66 w 86"/>
                <a:gd name="T23" fmla="*/ 40 h 116"/>
                <a:gd name="T24" fmla="*/ 50 w 86"/>
                <a:gd name="T25" fmla="*/ 54 h 116"/>
                <a:gd name="T26" fmla="*/ 52 w 86"/>
                <a:gd name="T27" fmla="*/ 0 h 116"/>
                <a:gd name="T28" fmla="*/ 48 w 86"/>
                <a:gd name="T29" fmla="*/ 4 h 116"/>
                <a:gd name="T30" fmla="*/ 33 w 86"/>
                <a:gd name="T31" fmla="*/ 70 h 116"/>
                <a:gd name="T32" fmla="*/ 8 w 86"/>
                <a:gd name="T33" fmla="*/ 95 h 116"/>
                <a:gd name="T34" fmla="*/ 3 w 86"/>
                <a:gd name="T35" fmla="*/ 113 h 116"/>
                <a:gd name="T36" fmla="*/ 20 w 86"/>
                <a:gd name="T37" fmla="*/ 107 h 116"/>
                <a:gd name="T38" fmla="*/ 36 w 86"/>
                <a:gd name="T39" fmla="*/ 90 h 116"/>
                <a:gd name="T40" fmla="*/ 62 w 86"/>
                <a:gd name="T41" fmla="*/ 102 h 116"/>
                <a:gd name="T42" fmla="*/ 66 w 86"/>
                <a:gd name="T43" fmla="*/ 97 h 116"/>
                <a:gd name="T44" fmla="*/ 51 w 86"/>
                <a:gd name="T45" fmla="*/ 74 h 116"/>
                <a:gd name="T46" fmla="*/ 69 w 86"/>
                <a:gd name="T47" fmla="*/ 56 h 116"/>
                <a:gd name="T48" fmla="*/ 77 w 86"/>
                <a:gd name="T49" fmla="*/ 42 h 116"/>
                <a:gd name="T50" fmla="*/ 83 w 86"/>
                <a:gd name="T51" fmla="*/ 45 h 116"/>
                <a:gd name="T52" fmla="*/ 86 w 86"/>
                <a:gd name="T53"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116">
                  <a:moveTo>
                    <a:pt x="86" y="42"/>
                  </a:moveTo>
                  <a:cubicBezTo>
                    <a:pt x="82" y="33"/>
                    <a:pt x="82" y="33"/>
                    <a:pt x="82" y="33"/>
                  </a:cubicBezTo>
                  <a:cubicBezTo>
                    <a:pt x="85" y="28"/>
                    <a:pt x="85" y="28"/>
                    <a:pt x="85" y="28"/>
                  </a:cubicBezTo>
                  <a:cubicBezTo>
                    <a:pt x="85" y="28"/>
                    <a:pt x="86" y="27"/>
                    <a:pt x="85" y="26"/>
                  </a:cubicBezTo>
                  <a:cubicBezTo>
                    <a:pt x="84" y="25"/>
                    <a:pt x="83" y="26"/>
                    <a:pt x="83" y="26"/>
                  </a:cubicBezTo>
                  <a:cubicBezTo>
                    <a:pt x="83" y="26"/>
                    <a:pt x="82" y="26"/>
                    <a:pt x="82" y="27"/>
                  </a:cubicBezTo>
                  <a:cubicBezTo>
                    <a:pt x="80" y="6"/>
                    <a:pt x="80" y="6"/>
                    <a:pt x="80" y="6"/>
                  </a:cubicBezTo>
                  <a:cubicBezTo>
                    <a:pt x="78" y="8"/>
                    <a:pt x="78" y="8"/>
                    <a:pt x="78" y="8"/>
                  </a:cubicBezTo>
                  <a:cubicBezTo>
                    <a:pt x="74" y="26"/>
                    <a:pt x="74" y="26"/>
                    <a:pt x="74" y="26"/>
                  </a:cubicBezTo>
                  <a:cubicBezTo>
                    <a:pt x="67" y="18"/>
                    <a:pt x="67" y="18"/>
                    <a:pt x="67" y="18"/>
                  </a:cubicBezTo>
                  <a:cubicBezTo>
                    <a:pt x="62" y="22"/>
                    <a:pt x="62" y="22"/>
                    <a:pt x="62" y="22"/>
                  </a:cubicBezTo>
                  <a:cubicBezTo>
                    <a:pt x="66" y="40"/>
                    <a:pt x="66" y="40"/>
                    <a:pt x="66" y="40"/>
                  </a:cubicBezTo>
                  <a:cubicBezTo>
                    <a:pt x="60" y="45"/>
                    <a:pt x="55" y="50"/>
                    <a:pt x="50" y="54"/>
                  </a:cubicBezTo>
                  <a:cubicBezTo>
                    <a:pt x="52" y="0"/>
                    <a:pt x="52" y="0"/>
                    <a:pt x="52" y="0"/>
                  </a:cubicBezTo>
                  <a:cubicBezTo>
                    <a:pt x="48" y="4"/>
                    <a:pt x="48" y="4"/>
                    <a:pt x="48" y="4"/>
                  </a:cubicBezTo>
                  <a:cubicBezTo>
                    <a:pt x="33" y="70"/>
                    <a:pt x="33" y="70"/>
                    <a:pt x="33" y="70"/>
                  </a:cubicBezTo>
                  <a:cubicBezTo>
                    <a:pt x="19" y="84"/>
                    <a:pt x="10" y="94"/>
                    <a:pt x="8" y="95"/>
                  </a:cubicBezTo>
                  <a:cubicBezTo>
                    <a:pt x="5" y="98"/>
                    <a:pt x="0" y="109"/>
                    <a:pt x="3" y="113"/>
                  </a:cubicBezTo>
                  <a:cubicBezTo>
                    <a:pt x="7" y="116"/>
                    <a:pt x="17" y="110"/>
                    <a:pt x="20" y="107"/>
                  </a:cubicBezTo>
                  <a:cubicBezTo>
                    <a:pt x="36" y="90"/>
                    <a:pt x="36" y="90"/>
                    <a:pt x="36" y="90"/>
                  </a:cubicBezTo>
                  <a:cubicBezTo>
                    <a:pt x="62" y="102"/>
                    <a:pt x="62" y="102"/>
                    <a:pt x="62" y="102"/>
                  </a:cubicBezTo>
                  <a:cubicBezTo>
                    <a:pt x="66" y="97"/>
                    <a:pt x="66" y="97"/>
                    <a:pt x="66" y="97"/>
                  </a:cubicBezTo>
                  <a:cubicBezTo>
                    <a:pt x="51" y="74"/>
                    <a:pt x="51" y="74"/>
                    <a:pt x="51" y="74"/>
                  </a:cubicBezTo>
                  <a:cubicBezTo>
                    <a:pt x="69" y="56"/>
                    <a:pt x="69" y="56"/>
                    <a:pt x="69" y="56"/>
                  </a:cubicBezTo>
                  <a:cubicBezTo>
                    <a:pt x="77" y="42"/>
                    <a:pt x="77" y="42"/>
                    <a:pt x="77" y="42"/>
                  </a:cubicBezTo>
                  <a:cubicBezTo>
                    <a:pt x="83" y="45"/>
                    <a:pt x="83" y="45"/>
                    <a:pt x="83" y="45"/>
                  </a:cubicBezTo>
                  <a:lnTo>
                    <a:pt x="86"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38" name="Freeform 8"/>
            <p:cNvSpPr>
              <a:spLocks/>
            </p:cNvSpPr>
            <p:nvPr/>
          </p:nvSpPr>
          <p:spPr bwMode="auto">
            <a:xfrm>
              <a:off x="3710781" y="2314575"/>
              <a:ext cx="123825" cy="179388"/>
            </a:xfrm>
            <a:custGeom>
              <a:avLst/>
              <a:gdLst>
                <a:gd name="T0" fmla="*/ 25 w 33"/>
                <a:gd name="T1" fmla="*/ 4 h 48"/>
                <a:gd name="T2" fmla="*/ 19 w 33"/>
                <a:gd name="T3" fmla="*/ 11 h 48"/>
                <a:gd name="T4" fmla="*/ 8 w 33"/>
                <a:gd name="T5" fmla="*/ 7 h 48"/>
                <a:gd name="T6" fmla="*/ 6 w 33"/>
                <a:gd name="T7" fmla="*/ 9 h 48"/>
                <a:gd name="T8" fmla="*/ 13 w 33"/>
                <a:gd name="T9" fmla="*/ 18 h 48"/>
                <a:gd name="T10" fmla="*/ 7 w 33"/>
                <a:gd name="T11" fmla="*/ 26 h 48"/>
                <a:gd name="T12" fmla="*/ 4 w 33"/>
                <a:gd name="T13" fmla="*/ 32 h 48"/>
                <a:gd name="T14" fmla="*/ 1 w 33"/>
                <a:gd name="T15" fmla="*/ 30 h 48"/>
                <a:gd name="T16" fmla="*/ 0 w 33"/>
                <a:gd name="T17" fmla="*/ 32 h 48"/>
                <a:gd name="T18" fmla="*/ 2 w 33"/>
                <a:gd name="T19" fmla="*/ 35 h 48"/>
                <a:gd name="T20" fmla="*/ 1 w 33"/>
                <a:gd name="T21" fmla="*/ 37 h 48"/>
                <a:gd name="T22" fmla="*/ 1 w 33"/>
                <a:gd name="T23" fmla="*/ 38 h 48"/>
                <a:gd name="T24" fmla="*/ 2 w 33"/>
                <a:gd name="T25" fmla="*/ 38 h 48"/>
                <a:gd name="T26" fmla="*/ 2 w 33"/>
                <a:gd name="T27" fmla="*/ 38 h 48"/>
                <a:gd name="T28" fmla="*/ 3 w 33"/>
                <a:gd name="T29" fmla="*/ 46 h 48"/>
                <a:gd name="T30" fmla="*/ 4 w 33"/>
                <a:gd name="T31" fmla="*/ 45 h 48"/>
                <a:gd name="T32" fmla="*/ 5 w 33"/>
                <a:gd name="T33" fmla="*/ 38 h 48"/>
                <a:gd name="T34" fmla="*/ 8 w 33"/>
                <a:gd name="T35" fmla="*/ 41 h 48"/>
                <a:gd name="T36" fmla="*/ 10 w 33"/>
                <a:gd name="T37" fmla="*/ 39 h 48"/>
                <a:gd name="T38" fmla="*/ 8 w 33"/>
                <a:gd name="T39" fmla="*/ 32 h 48"/>
                <a:gd name="T40" fmla="*/ 14 w 33"/>
                <a:gd name="T41" fmla="*/ 26 h 48"/>
                <a:gd name="T42" fmla="*/ 15 w 33"/>
                <a:gd name="T43" fmla="*/ 48 h 48"/>
                <a:gd name="T44" fmla="*/ 16 w 33"/>
                <a:gd name="T45" fmla="*/ 46 h 48"/>
                <a:gd name="T46" fmla="*/ 21 w 33"/>
                <a:gd name="T47" fmla="*/ 19 h 48"/>
                <a:gd name="T48" fmla="*/ 30 w 33"/>
                <a:gd name="T49" fmla="*/ 8 h 48"/>
                <a:gd name="T50" fmla="*/ 32 w 33"/>
                <a:gd name="T51" fmla="*/ 1 h 48"/>
                <a:gd name="T52" fmla="*/ 25 w 33"/>
                <a:gd name="T5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48">
                  <a:moveTo>
                    <a:pt x="25" y="4"/>
                  </a:moveTo>
                  <a:cubicBezTo>
                    <a:pt x="19" y="11"/>
                    <a:pt x="19" y="11"/>
                    <a:pt x="19" y="11"/>
                  </a:cubicBezTo>
                  <a:cubicBezTo>
                    <a:pt x="8" y="7"/>
                    <a:pt x="8" y="7"/>
                    <a:pt x="8" y="7"/>
                  </a:cubicBezTo>
                  <a:cubicBezTo>
                    <a:pt x="6" y="9"/>
                    <a:pt x="6" y="9"/>
                    <a:pt x="6" y="9"/>
                  </a:cubicBezTo>
                  <a:cubicBezTo>
                    <a:pt x="13" y="18"/>
                    <a:pt x="13" y="18"/>
                    <a:pt x="13" y="18"/>
                  </a:cubicBezTo>
                  <a:cubicBezTo>
                    <a:pt x="7" y="26"/>
                    <a:pt x="7" y="26"/>
                    <a:pt x="7" y="26"/>
                  </a:cubicBezTo>
                  <a:cubicBezTo>
                    <a:pt x="4" y="32"/>
                    <a:pt x="4" y="32"/>
                    <a:pt x="4" y="32"/>
                  </a:cubicBezTo>
                  <a:cubicBezTo>
                    <a:pt x="1" y="30"/>
                    <a:pt x="1" y="30"/>
                    <a:pt x="1" y="30"/>
                  </a:cubicBezTo>
                  <a:cubicBezTo>
                    <a:pt x="0" y="32"/>
                    <a:pt x="0" y="32"/>
                    <a:pt x="0" y="32"/>
                  </a:cubicBezTo>
                  <a:cubicBezTo>
                    <a:pt x="2" y="35"/>
                    <a:pt x="2" y="35"/>
                    <a:pt x="2" y="35"/>
                  </a:cubicBezTo>
                  <a:cubicBezTo>
                    <a:pt x="1" y="37"/>
                    <a:pt x="1" y="37"/>
                    <a:pt x="1" y="37"/>
                  </a:cubicBezTo>
                  <a:cubicBezTo>
                    <a:pt x="1" y="37"/>
                    <a:pt x="0" y="38"/>
                    <a:pt x="1" y="38"/>
                  </a:cubicBezTo>
                  <a:cubicBezTo>
                    <a:pt x="1" y="39"/>
                    <a:pt x="2" y="38"/>
                    <a:pt x="2" y="38"/>
                  </a:cubicBezTo>
                  <a:cubicBezTo>
                    <a:pt x="2" y="38"/>
                    <a:pt x="2" y="38"/>
                    <a:pt x="2" y="38"/>
                  </a:cubicBezTo>
                  <a:cubicBezTo>
                    <a:pt x="3" y="46"/>
                    <a:pt x="3" y="46"/>
                    <a:pt x="3" y="46"/>
                  </a:cubicBezTo>
                  <a:cubicBezTo>
                    <a:pt x="4" y="45"/>
                    <a:pt x="4" y="45"/>
                    <a:pt x="4" y="45"/>
                  </a:cubicBezTo>
                  <a:cubicBezTo>
                    <a:pt x="5" y="38"/>
                    <a:pt x="5" y="38"/>
                    <a:pt x="5" y="38"/>
                  </a:cubicBezTo>
                  <a:cubicBezTo>
                    <a:pt x="8" y="41"/>
                    <a:pt x="8" y="41"/>
                    <a:pt x="8" y="41"/>
                  </a:cubicBezTo>
                  <a:cubicBezTo>
                    <a:pt x="10" y="39"/>
                    <a:pt x="10" y="39"/>
                    <a:pt x="10" y="39"/>
                  </a:cubicBezTo>
                  <a:cubicBezTo>
                    <a:pt x="8" y="32"/>
                    <a:pt x="8" y="32"/>
                    <a:pt x="8" y="32"/>
                  </a:cubicBezTo>
                  <a:cubicBezTo>
                    <a:pt x="10" y="30"/>
                    <a:pt x="12" y="28"/>
                    <a:pt x="14" y="26"/>
                  </a:cubicBezTo>
                  <a:cubicBezTo>
                    <a:pt x="15" y="48"/>
                    <a:pt x="15" y="48"/>
                    <a:pt x="15" y="48"/>
                  </a:cubicBezTo>
                  <a:cubicBezTo>
                    <a:pt x="16" y="46"/>
                    <a:pt x="16" y="46"/>
                    <a:pt x="16" y="46"/>
                  </a:cubicBezTo>
                  <a:cubicBezTo>
                    <a:pt x="21" y="19"/>
                    <a:pt x="21" y="19"/>
                    <a:pt x="21" y="19"/>
                  </a:cubicBezTo>
                  <a:cubicBezTo>
                    <a:pt x="26" y="13"/>
                    <a:pt x="30" y="9"/>
                    <a:pt x="30" y="8"/>
                  </a:cubicBezTo>
                  <a:cubicBezTo>
                    <a:pt x="31" y="7"/>
                    <a:pt x="33" y="2"/>
                    <a:pt x="32" y="1"/>
                  </a:cubicBezTo>
                  <a:cubicBezTo>
                    <a:pt x="30" y="0"/>
                    <a:pt x="26" y="2"/>
                    <a:pt x="2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39" name="Freeform 9"/>
            <p:cNvSpPr>
              <a:spLocks/>
            </p:cNvSpPr>
            <p:nvPr/>
          </p:nvSpPr>
          <p:spPr bwMode="auto">
            <a:xfrm>
              <a:off x="3110706" y="23479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40" name="Freeform 10"/>
            <p:cNvSpPr>
              <a:spLocks/>
            </p:cNvSpPr>
            <p:nvPr/>
          </p:nvSpPr>
          <p:spPr bwMode="auto">
            <a:xfrm>
              <a:off x="2177256" y="1957388"/>
              <a:ext cx="0" cy="476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41" name="Freeform 11"/>
            <p:cNvSpPr>
              <a:spLocks/>
            </p:cNvSpPr>
            <p:nvPr/>
          </p:nvSpPr>
          <p:spPr bwMode="auto">
            <a:xfrm>
              <a:off x="3171031" y="2325688"/>
              <a:ext cx="130175" cy="153988"/>
            </a:xfrm>
            <a:custGeom>
              <a:avLst/>
              <a:gdLst>
                <a:gd name="T0" fmla="*/ 26 w 35"/>
                <a:gd name="T1" fmla="*/ 31 h 41"/>
                <a:gd name="T2" fmla="*/ 35 w 35"/>
                <a:gd name="T3" fmla="*/ 3 h 41"/>
                <a:gd name="T4" fmla="*/ 17 w 35"/>
                <a:gd name="T5" fmla="*/ 7 h 41"/>
                <a:gd name="T6" fmla="*/ 2 w 35"/>
                <a:gd name="T7" fmla="*/ 17 h 41"/>
                <a:gd name="T8" fmla="*/ 26 w 35"/>
                <a:gd name="T9" fmla="*/ 31 h 41"/>
              </a:gdLst>
              <a:ahLst/>
              <a:cxnLst>
                <a:cxn ang="0">
                  <a:pos x="T0" y="T1"/>
                </a:cxn>
                <a:cxn ang="0">
                  <a:pos x="T2" y="T3"/>
                </a:cxn>
                <a:cxn ang="0">
                  <a:pos x="T4" y="T5"/>
                </a:cxn>
                <a:cxn ang="0">
                  <a:pos x="T6" y="T7"/>
                </a:cxn>
                <a:cxn ang="0">
                  <a:pos x="T8" y="T9"/>
                </a:cxn>
              </a:cxnLst>
              <a:rect l="0" t="0" r="r" b="b"/>
              <a:pathLst>
                <a:path w="35" h="41">
                  <a:moveTo>
                    <a:pt x="26" y="31"/>
                  </a:moveTo>
                  <a:cubicBezTo>
                    <a:pt x="30" y="22"/>
                    <a:pt x="30" y="9"/>
                    <a:pt x="35" y="3"/>
                  </a:cubicBezTo>
                  <a:cubicBezTo>
                    <a:pt x="30" y="6"/>
                    <a:pt x="26" y="0"/>
                    <a:pt x="17" y="7"/>
                  </a:cubicBezTo>
                  <a:cubicBezTo>
                    <a:pt x="16" y="8"/>
                    <a:pt x="2" y="16"/>
                    <a:pt x="2" y="17"/>
                  </a:cubicBezTo>
                  <a:cubicBezTo>
                    <a:pt x="0" y="24"/>
                    <a:pt x="22" y="41"/>
                    <a:pt x="26"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42" name="Freeform 12"/>
            <p:cNvSpPr>
              <a:spLocks/>
            </p:cNvSpPr>
            <p:nvPr/>
          </p:nvSpPr>
          <p:spPr bwMode="auto">
            <a:xfrm>
              <a:off x="3020218" y="2325688"/>
              <a:ext cx="169862" cy="228600"/>
            </a:xfrm>
            <a:custGeom>
              <a:avLst/>
              <a:gdLst>
                <a:gd name="T0" fmla="*/ 35 w 45"/>
                <a:gd name="T1" fmla="*/ 28 h 61"/>
                <a:gd name="T2" fmla="*/ 0 w 45"/>
                <a:gd name="T3" fmla="*/ 6 h 61"/>
                <a:gd name="T4" fmla="*/ 35 w 45"/>
                <a:gd name="T5" fmla="*/ 28 h 61"/>
              </a:gdLst>
              <a:ahLst/>
              <a:cxnLst>
                <a:cxn ang="0">
                  <a:pos x="T0" y="T1"/>
                </a:cxn>
                <a:cxn ang="0">
                  <a:pos x="T2" y="T3"/>
                </a:cxn>
                <a:cxn ang="0">
                  <a:pos x="T4" y="T5"/>
                </a:cxn>
              </a:cxnLst>
              <a:rect l="0" t="0" r="r" b="b"/>
              <a:pathLst>
                <a:path w="45" h="61">
                  <a:moveTo>
                    <a:pt x="35" y="28"/>
                  </a:moveTo>
                  <a:cubicBezTo>
                    <a:pt x="35" y="26"/>
                    <a:pt x="5" y="0"/>
                    <a:pt x="0" y="6"/>
                  </a:cubicBezTo>
                  <a:cubicBezTo>
                    <a:pt x="1" y="6"/>
                    <a:pt x="45" y="61"/>
                    <a:pt x="35"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43" name="Freeform 13"/>
            <p:cNvSpPr>
              <a:spLocks/>
            </p:cNvSpPr>
            <p:nvPr/>
          </p:nvSpPr>
          <p:spPr bwMode="auto">
            <a:xfrm>
              <a:off x="2394743" y="2532063"/>
              <a:ext cx="127000" cy="179388"/>
            </a:xfrm>
            <a:custGeom>
              <a:avLst/>
              <a:gdLst>
                <a:gd name="T0" fmla="*/ 9 w 34"/>
                <a:gd name="T1" fmla="*/ 44 h 48"/>
                <a:gd name="T2" fmla="*/ 22 w 34"/>
                <a:gd name="T3" fmla="*/ 0 h 48"/>
                <a:gd name="T4" fmla="*/ 4 w 34"/>
                <a:gd name="T5" fmla="*/ 19 h 48"/>
                <a:gd name="T6" fmla="*/ 9 w 34"/>
                <a:gd name="T7" fmla="*/ 44 h 48"/>
              </a:gdLst>
              <a:ahLst/>
              <a:cxnLst>
                <a:cxn ang="0">
                  <a:pos x="T0" y="T1"/>
                </a:cxn>
                <a:cxn ang="0">
                  <a:pos x="T2" y="T3"/>
                </a:cxn>
                <a:cxn ang="0">
                  <a:pos x="T4" y="T5"/>
                </a:cxn>
                <a:cxn ang="0">
                  <a:pos x="T6" y="T7"/>
                </a:cxn>
              </a:cxnLst>
              <a:rect l="0" t="0" r="r" b="b"/>
              <a:pathLst>
                <a:path w="34" h="48">
                  <a:moveTo>
                    <a:pt x="9" y="44"/>
                  </a:moveTo>
                  <a:cubicBezTo>
                    <a:pt x="17" y="41"/>
                    <a:pt x="34" y="1"/>
                    <a:pt x="22" y="0"/>
                  </a:cubicBezTo>
                  <a:cubicBezTo>
                    <a:pt x="24" y="11"/>
                    <a:pt x="6" y="8"/>
                    <a:pt x="4" y="19"/>
                  </a:cubicBezTo>
                  <a:cubicBezTo>
                    <a:pt x="3" y="23"/>
                    <a:pt x="0" y="48"/>
                    <a:pt x="9"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44" name="Freeform 30"/>
            <p:cNvSpPr>
              <a:spLocks/>
            </p:cNvSpPr>
            <p:nvPr/>
          </p:nvSpPr>
          <p:spPr bwMode="auto">
            <a:xfrm>
              <a:off x="3488531" y="1905000"/>
              <a:ext cx="30162" cy="60325"/>
            </a:xfrm>
            <a:custGeom>
              <a:avLst/>
              <a:gdLst>
                <a:gd name="T0" fmla="*/ 0 w 8"/>
                <a:gd name="T1" fmla="*/ 13 h 16"/>
                <a:gd name="T2" fmla="*/ 0 w 8"/>
                <a:gd name="T3" fmla="*/ 13 h 16"/>
                <a:gd name="T4" fmla="*/ 7 w 8"/>
                <a:gd name="T5" fmla="*/ 16 h 16"/>
                <a:gd name="T6" fmla="*/ 8 w 8"/>
                <a:gd name="T7" fmla="*/ 0 h 16"/>
                <a:gd name="T8" fmla="*/ 0 w 8"/>
                <a:gd name="T9" fmla="*/ 0 h 16"/>
                <a:gd name="T10" fmla="*/ 0 w 8"/>
                <a:gd name="T11" fmla="*/ 13 h 16"/>
              </a:gdLst>
              <a:ahLst/>
              <a:cxnLst>
                <a:cxn ang="0">
                  <a:pos x="T0" y="T1"/>
                </a:cxn>
                <a:cxn ang="0">
                  <a:pos x="T2" y="T3"/>
                </a:cxn>
                <a:cxn ang="0">
                  <a:pos x="T4" y="T5"/>
                </a:cxn>
                <a:cxn ang="0">
                  <a:pos x="T6" y="T7"/>
                </a:cxn>
                <a:cxn ang="0">
                  <a:pos x="T8" y="T9"/>
                </a:cxn>
                <a:cxn ang="0">
                  <a:pos x="T10" y="T11"/>
                </a:cxn>
              </a:cxnLst>
              <a:rect l="0" t="0" r="r" b="b"/>
              <a:pathLst>
                <a:path w="8" h="16">
                  <a:moveTo>
                    <a:pt x="0" y="13"/>
                  </a:moveTo>
                  <a:cubicBezTo>
                    <a:pt x="0" y="13"/>
                    <a:pt x="0" y="13"/>
                    <a:pt x="0" y="13"/>
                  </a:cubicBezTo>
                  <a:cubicBezTo>
                    <a:pt x="3" y="13"/>
                    <a:pt x="5" y="14"/>
                    <a:pt x="7" y="16"/>
                  </a:cubicBezTo>
                  <a:cubicBezTo>
                    <a:pt x="8" y="0"/>
                    <a:pt x="8" y="0"/>
                    <a:pt x="8" y="0"/>
                  </a:cubicBezTo>
                  <a:cubicBezTo>
                    <a:pt x="0" y="0"/>
                    <a:pt x="0" y="0"/>
                    <a:pt x="0" y="0"/>
                  </a:cubicBez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45" name="Freeform 31"/>
            <p:cNvSpPr>
              <a:spLocks/>
            </p:cNvSpPr>
            <p:nvPr/>
          </p:nvSpPr>
          <p:spPr bwMode="auto">
            <a:xfrm>
              <a:off x="3523456" y="1905000"/>
              <a:ext cx="149225" cy="274638"/>
            </a:xfrm>
            <a:custGeom>
              <a:avLst/>
              <a:gdLst>
                <a:gd name="T0" fmla="*/ 0 w 94"/>
                <a:gd name="T1" fmla="*/ 173 h 173"/>
                <a:gd name="T2" fmla="*/ 89 w 94"/>
                <a:gd name="T3" fmla="*/ 173 h 173"/>
                <a:gd name="T4" fmla="*/ 94 w 94"/>
                <a:gd name="T5" fmla="*/ 3 h 173"/>
                <a:gd name="T6" fmla="*/ 4 w 94"/>
                <a:gd name="T7" fmla="*/ 0 h 173"/>
                <a:gd name="T8" fmla="*/ 0 w 94"/>
                <a:gd name="T9" fmla="*/ 173 h 173"/>
              </a:gdLst>
              <a:ahLst/>
              <a:cxnLst>
                <a:cxn ang="0">
                  <a:pos x="T0" y="T1"/>
                </a:cxn>
                <a:cxn ang="0">
                  <a:pos x="T2" y="T3"/>
                </a:cxn>
                <a:cxn ang="0">
                  <a:pos x="T4" y="T5"/>
                </a:cxn>
                <a:cxn ang="0">
                  <a:pos x="T6" y="T7"/>
                </a:cxn>
                <a:cxn ang="0">
                  <a:pos x="T8" y="T9"/>
                </a:cxn>
              </a:cxnLst>
              <a:rect l="0" t="0" r="r" b="b"/>
              <a:pathLst>
                <a:path w="94" h="173">
                  <a:moveTo>
                    <a:pt x="0" y="173"/>
                  </a:moveTo>
                  <a:lnTo>
                    <a:pt x="89" y="173"/>
                  </a:lnTo>
                  <a:lnTo>
                    <a:pt x="94" y="3"/>
                  </a:lnTo>
                  <a:lnTo>
                    <a:pt x="4"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46" name="Freeform 32"/>
            <p:cNvSpPr>
              <a:spLocks noEditPoints="1"/>
            </p:cNvSpPr>
            <p:nvPr/>
          </p:nvSpPr>
          <p:spPr bwMode="auto">
            <a:xfrm>
              <a:off x="1213643" y="-3175"/>
              <a:ext cx="2613025" cy="3708400"/>
            </a:xfrm>
            <a:custGeom>
              <a:avLst/>
              <a:gdLst>
                <a:gd name="T0" fmla="*/ 605 w 697"/>
                <a:gd name="T1" fmla="*/ 586 h 989"/>
                <a:gd name="T2" fmla="*/ 624 w 697"/>
                <a:gd name="T3" fmla="*/ 585 h 989"/>
                <a:gd name="T4" fmla="*/ 590 w 697"/>
                <a:gd name="T5" fmla="*/ 471 h 989"/>
                <a:gd name="T6" fmla="*/ 533 w 697"/>
                <a:gd name="T7" fmla="*/ 317 h 989"/>
                <a:gd name="T8" fmla="*/ 449 w 697"/>
                <a:gd name="T9" fmla="*/ 2 h 989"/>
                <a:gd name="T10" fmla="*/ 334 w 697"/>
                <a:gd name="T11" fmla="*/ 268 h 989"/>
                <a:gd name="T12" fmla="*/ 296 w 697"/>
                <a:gd name="T13" fmla="*/ 183 h 989"/>
                <a:gd name="T14" fmla="*/ 204 w 697"/>
                <a:gd name="T15" fmla="*/ 305 h 989"/>
                <a:gd name="T16" fmla="*/ 165 w 697"/>
                <a:gd name="T17" fmla="*/ 309 h 989"/>
                <a:gd name="T18" fmla="*/ 104 w 697"/>
                <a:gd name="T19" fmla="*/ 378 h 989"/>
                <a:gd name="T20" fmla="*/ 87 w 697"/>
                <a:gd name="T21" fmla="*/ 485 h 989"/>
                <a:gd name="T22" fmla="*/ 93 w 697"/>
                <a:gd name="T23" fmla="*/ 514 h 989"/>
                <a:gd name="T24" fmla="*/ 70 w 697"/>
                <a:gd name="T25" fmla="*/ 611 h 989"/>
                <a:gd name="T26" fmla="*/ 112 w 697"/>
                <a:gd name="T27" fmla="*/ 671 h 989"/>
                <a:gd name="T28" fmla="*/ 44 w 697"/>
                <a:gd name="T29" fmla="*/ 708 h 989"/>
                <a:gd name="T30" fmla="*/ 166 w 697"/>
                <a:gd name="T31" fmla="*/ 805 h 989"/>
                <a:gd name="T32" fmla="*/ 272 w 697"/>
                <a:gd name="T33" fmla="*/ 810 h 989"/>
                <a:gd name="T34" fmla="*/ 286 w 697"/>
                <a:gd name="T35" fmla="*/ 866 h 989"/>
                <a:gd name="T36" fmla="*/ 341 w 697"/>
                <a:gd name="T37" fmla="*/ 987 h 989"/>
                <a:gd name="T38" fmla="*/ 360 w 697"/>
                <a:gd name="T39" fmla="*/ 858 h 989"/>
                <a:gd name="T40" fmla="*/ 400 w 697"/>
                <a:gd name="T41" fmla="*/ 881 h 989"/>
                <a:gd name="T42" fmla="*/ 413 w 697"/>
                <a:gd name="T43" fmla="*/ 828 h 989"/>
                <a:gd name="T44" fmla="*/ 500 w 697"/>
                <a:gd name="T45" fmla="*/ 799 h 989"/>
                <a:gd name="T46" fmla="*/ 533 w 697"/>
                <a:gd name="T47" fmla="*/ 799 h 989"/>
                <a:gd name="T48" fmla="*/ 549 w 697"/>
                <a:gd name="T49" fmla="*/ 725 h 989"/>
                <a:gd name="T50" fmla="*/ 588 w 697"/>
                <a:gd name="T51" fmla="*/ 744 h 989"/>
                <a:gd name="T52" fmla="*/ 625 w 697"/>
                <a:gd name="T53" fmla="*/ 757 h 989"/>
                <a:gd name="T54" fmla="*/ 624 w 697"/>
                <a:gd name="T55" fmla="*/ 611 h 989"/>
                <a:gd name="T56" fmla="*/ 67 w 697"/>
                <a:gd name="T57" fmla="*/ 576 h 989"/>
                <a:gd name="T58" fmla="*/ 582 w 697"/>
                <a:gd name="T59" fmla="*/ 451 h 989"/>
                <a:gd name="T60" fmla="*/ 495 w 697"/>
                <a:gd name="T61" fmla="*/ 265 h 989"/>
                <a:gd name="T62" fmla="*/ 555 w 697"/>
                <a:gd name="T63" fmla="*/ 390 h 989"/>
                <a:gd name="T64" fmla="*/ 439 w 697"/>
                <a:gd name="T65" fmla="*/ 71 h 989"/>
                <a:gd name="T66" fmla="*/ 353 w 697"/>
                <a:gd name="T67" fmla="*/ 303 h 989"/>
                <a:gd name="T68" fmla="*/ 564 w 697"/>
                <a:gd name="T69" fmla="*/ 386 h 989"/>
                <a:gd name="T70" fmla="*/ 503 w 697"/>
                <a:gd name="T71" fmla="*/ 234 h 989"/>
                <a:gd name="T72" fmla="*/ 362 w 697"/>
                <a:gd name="T73" fmla="*/ 195 h 989"/>
                <a:gd name="T74" fmla="*/ 359 w 697"/>
                <a:gd name="T75" fmla="*/ 162 h 989"/>
                <a:gd name="T76" fmla="*/ 282 w 697"/>
                <a:gd name="T77" fmla="*/ 221 h 989"/>
                <a:gd name="T78" fmla="*/ 179 w 697"/>
                <a:gd name="T79" fmla="*/ 356 h 989"/>
                <a:gd name="T80" fmla="*/ 148 w 697"/>
                <a:gd name="T81" fmla="*/ 361 h 989"/>
                <a:gd name="T82" fmla="*/ 190 w 697"/>
                <a:gd name="T83" fmla="*/ 745 h 989"/>
                <a:gd name="T84" fmla="*/ 131 w 697"/>
                <a:gd name="T85" fmla="*/ 680 h 989"/>
                <a:gd name="T86" fmla="*/ 389 w 697"/>
                <a:gd name="T87" fmla="*/ 362 h 989"/>
                <a:gd name="T88" fmla="*/ 291 w 697"/>
                <a:gd name="T89" fmla="*/ 402 h 989"/>
                <a:gd name="T90" fmla="*/ 267 w 697"/>
                <a:gd name="T91" fmla="*/ 430 h 989"/>
                <a:gd name="T92" fmla="*/ 200 w 697"/>
                <a:gd name="T93" fmla="*/ 500 h 989"/>
                <a:gd name="T94" fmla="*/ 152 w 697"/>
                <a:gd name="T95" fmla="*/ 552 h 989"/>
                <a:gd name="T96" fmla="*/ 286 w 697"/>
                <a:gd name="T97" fmla="*/ 719 h 989"/>
                <a:gd name="T98" fmla="*/ 349 w 697"/>
                <a:gd name="T99" fmla="*/ 566 h 989"/>
                <a:gd name="T100" fmla="*/ 506 w 697"/>
                <a:gd name="T101" fmla="*/ 627 h 989"/>
                <a:gd name="T102" fmla="*/ 584 w 697"/>
                <a:gd name="T103" fmla="*/ 483 h 989"/>
                <a:gd name="T104" fmla="*/ 493 w 697"/>
                <a:gd name="T105" fmla="*/ 735 h 989"/>
                <a:gd name="T106" fmla="*/ 380 w 697"/>
                <a:gd name="T107" fmla="*/ 788 h 989"/>
                <a:gd name="T108" fmla="*/ 236 w 697"/>
                <a:gd name="T109" fmla="*/ 782 h 989"/>
                <a:gd name="T110" fmla="*/ 271 w 697"/>
                <a:gd name="T111" fmla="*/ 833 h 989"/>
                <a:gd name="T112" fmla="*/ 347 w 697"/>
                <a:gd name="T113" fmla="*/ 877 h 989"/>
                <a:gd name="T114" fmla="*/ 385 w 697"/>
                <a:gd name="T115" fmla="*/ 884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989">
                  <a:moveTo>
                    <a:pt x="653" y="721"/>
                  </a:moveTo>
                  <a:cubicBezTo>
                    <a:pt x="648" y="684"/>
                    <a:pt x="648" y="684"/>
                    <a:pt x="648" y="684"/>
                  </a:cubicBezTo>
                  <a:cubicBezTo>
                    <a:pt x="637" y="687"/>
                    <a:pt x="637" y="687"/>
                    <a:pt x="637" y="687"/>
                  </a:cubicBezTo>
                  <a:cubicBezTo>
                    <a:pt x="644" y="717"/>
                    <a:pt x="644" y="717"/>
                    <a:pt x="644" y="717"/>
                  </a:cubicBezTo>
                  <a:cubicBezTo>
                    <a:pt x="581" y="675"/>
                    <a:pt x="581" y="675"/>
                    <a:pt x="581" y="675"/>
                  </a:cubicBezTo>
                  <a:cubicBezTo>
                    <a:pt x="591" y="654"/>
                    <a:pt x="598" y="632"/>
                    <a:pt x="602" y="609"/>
                  </a:cubicBezTo>
                  <a:cubicBezTo>
                    <a:pt x="603" y="609"/>
                    <a:pt x="604" y="609"/>
                    <a:pt x="605" y="609"/>
                  </a:cubicBezTo>
                  <a:cubicBezTo>
                    <a:pt x="610" y="609"/>
                    <a:pt x="614" y="606"/>
                    <a:pt x="614" y="601"/>
                  </a:cubicBezTo>
                  <a:cubicBezTo>
                    <a:pt x="614" y="596"/>
                    <a:pt x="610" y="592"/>
                    <a:pt x="605" y="592"/>
                  </a:cubicBezTo>
                  <a:cubicBezTo>
                    <a:pt x="605" y="592"/>
                    <a:pt x="605" y="592"/>
                    <a:pt x="605" y="592"/>
                  </a:cubicBezTo>
                  <a:cubicBezTo>
                    <a:pt x="605" y="590"/>
                    <a:pt x="605" y="588"/>
                    <a:pt x="605" y="586"/>
                  </a:cubicBezTo>
                  <a:cubicBezTo>
                    <a:pt x="605" y="589"/>
                    <a:pt x="605" y="589"/>
                    <a:pt x="605" y="589"/>
                  </a:cubicBezTo>
                  <a:cubicBezTo>
                    <a:pt x="605" y="589"/>
                    <a:pt x="606" y="589"/>
                    <a:pt x="606" y="589"/>
                  </a:cubicBezTo>
                  <a:cubicBezTo>
                    <a:pt x="612" y="589"/>
                    <a:pt x="617" y="595"/>
                    <a:pt x="617" y="601"/>
                  </a:cubicBezTo>
                  <a:cubicBezTo>
                    <a:pt x="617" y="607"/>
                    <a:pt x="612" y="612"/>
                    <a:pt x="605" y="612"/>
                  </a:cubicBezTo>
                  <a:cubicBezTo>
                    <a:pt x="605" y="612"/>
                    <a:pt x="605" y="612"/>
                    <a:pt x="605" y="612"/>
                  </a:cubicBezTo>
                  <a:cubicBezTo>
                    <a:pt x="605" y="615"/>
                    <a:pt x="605" y="615"/>
                    <a:pt x="605" y="615"/>
                  </a:cubicBezTo>
                  <a:cubicBezTo>
                    <a:pt x="605" y="616"/>
                    <a:pt x="605" y="616"/>
                    <a:pt x="605" y="616"/>
                  </a:cubicBezTo>
                  <a:cubicBezTo>
                    <a:pt x="624" y="616"/>
                    <a:pt x="624" y="616"/>
                    <a:pt x="624" y="616"/>
                  </a:cubicBezTo>
                  <a:cubicBezTo>
                    <a:pt x="643" y="609"/>
                    <a:pt x="643" y="609"/>
                    <a:pt x="643" y="609"/>
                  </a:cubicBezTo>
                  <a:cubicBezTo>
                    <a:pt x="644" y="586"/>
                    <a:pt x="644" y="586"/>
                    <a:pt x="644" y="586"/>
                  </a:cubicBezTo>
                  <a:cubicBezTo>
                    <a:pt x="624" y="585"/>
                    <a:pt x="624" y="585"/>
                    <a:pt x="624" y="585"/>
                  </a:cubicBezTo>
                  <a:cubicBezTo>
                    <a:pt x="613" y="585"/>
                    <a:pt x="613" y="585"/>
                    <a:pt x="613" y="585"/>
                  </a:cubicBezTo>
                  <a:cubicBezTo>
                    <a:pt x="614" y="542"/>
                    <a:pt x="614" y="542"/>
                    <a:pt x="614" y="542"/>
                  </a:cubicBezTo>
                  <a:cubicBezTo>
                    <a:pt x="612" y="544"/>
                    <a:pt x="609" y="545"/>
                    <a:pt x="606" y="545"/>
                  </a:cubicBezTo>
                  <a:cubicBezTo>
                    <a:pt x="606" y="545"/>
                    <a:pt x="606" y="545"/>
                    <a:pt x="606" y="545"/>
                  </a:cubicBezTo>
                  <a:cubicBezTo>
                    <a:pt x="606" y="547"/>
                    <a:pt x="606" y="547"/>
                    <a:pt x="606" y="547"/>
                  </a:cubicBezTo>
                  <a:cubicBezTo>
                    <a:pt x="606" y="545"/>
                    <a:pt x="606" y="544"/>
                    <a:pt x="606" y="542"/>
                  </a:cubicBezTo>
                  <a:cubicBezTo>
                    <a:pt x="606" y="542"/>
                    <a:pt x="606" y="542"/>
                    <a:pt x="606" y="542"/>
                  </a:cubicBezTo>
                  <a:cubicBezTo>
                    <a:pt x="611" y="542"/>
                    <a:pt x="615" y="538"/>
                    <a:pt x="615" y="534"/>
                  </a:cubicBezTo>
                  <a:cubicBezTo>
                    <a:pt x="615" y="529"/>
                    <a:pt x="611" y="525"/>
                    <a:pt x="607" y="525"/>
                  </a:cubicBezTo>
                  <a:cubicBezTo>
                    <a:pt x="606" y="525"/>
                    <a:pt x="605" y="525"/>
                    <a:pt x="604" y="525"/>
                  </a:cubicBezTo>
                  <a:cubicBezTo>
                    <a:pt x="601" y="506"/>
                    <a:pt x="597" y="488"/>
                    <a:pt x="590" y="471"/>
                  </a:cubicBezTo>
                  <a:cubicBezTo>
                    <a:pt x="593" y="462"/>
                    <a:pt x="592" y="451"/>
                    <a:pt x="589" y="441"/>
                  </a:cubicBezTo>
                  <a:cubicBezTo>
                    <a:pt x="593" y="437"/>
                    <a:pt x="597" y="433"/>
                    <a:pt x="602" y="430"/>
                  </a:cubicBezTo>
                  <a:cubicBezTo>
                    <a:pt x="612" y="437"/>
                    <a:pt x="632" y="432"/>
                    <a:pt x="649" y="419"/>
                  </a:cubicBezTo>
                  <a:cubicBezTo>
                    <a:pt x="666" y="405"/>
                    <a:pt x="696" y="357"/>
                    <a:pt x="697" y="347"/>
                  </a:cubicBezTo>
                  <a:cubicBezTo>
                    <a:pt x="697" y="346"/>
                    <a:pt x="697" y="345"/>
                    <a:pt x="697" y="345"/>
                  </a:cubicBezTo>
                  <a:cubicBezTo>
                    <a:pt x="697" y="344"/>
                    <a:pt x="696" y="344"/>
                    <a:pt x="695" y="344"/>
                  </a:cubicBezTo>
                  <a:cubicBezTo>
                    <a:pt x="687" y="343"/>
                    <a:pt x="635" y="365"/>
                    <a:pt x="617" y="379"/>
                  </a:cubicBezTo>
                  <a:cubicBezTo>
                    <a:pt x="613" y="383"/>
                    <a:pt x="609" y="387"/>
                    <a:pt x="606" y="391"/>
                  </a:cubicBezTo>
                  <a:cubicBezTo>
                    <a:pt x="578" y="367"/>
                    <a:pt x="578" y="367"/>
                    <a:pt x="578" y="367"/>
                  </a:cubicBezTo>
                  <a:cubicBezTo>
                    <a:pt x="586" y="356"/>
                    <a:pt x="586" y="356"/>
                    <a:pt x="586" y="356"/>
                  </a:cubicBezTo>
                  <a:cubicBezTo>
                    <a:pt x="533" y="317"/>
                    <a:pt x="533" y="317"/>
                    <a:pt x="533" y="317"/>
                  </a:cubicBezTo>
                  <a:cubicBezTo>
                    <a:pt x="527" y="323"/>
                    <a:pt x="527" y="323"/>
                    <a:pt x="527" y="323"/>
                  </a:cubicBezTo>
                  <a:cubicBezTo>
                    <a:pt x="514" y="312"/>
                    <a:pt x="514" y="312"/>
                    <a:pt x="514" y="312"/>
                  </a:cubicBezTo>
                  <a:cubicBezTo>
                    <a:pt x="536" y="225"/>
                    <a:pt x="536" y="225"/>
                    <a:pt x="536" y="225"/>
                  </a:cubicBezTo>
                  <a:cubicBezTo>
                    <a:pt x="533" y="225"/>
                    <a:pt x="533" y="225"/>
                    <a:pt x="533" y="225"/>
                  </a:cubicBezTo>
                  <a:cubicBezTo>
                    <a:pt x="536" y="214"/>
                    <a:pt x="536" y="214"/>
                    <a:pt x="536" y="214"/>
                  </a:cubicBezTo>
                  <a:cubicBezTo>
                    <a:pt x="467" y="198"/>
                    <a:pt x="467" y="198"/>
                    <a:pt x="467" y="198"/>
                  </a:cubicBezTo>
                  <a:cubicBezTo>
                    <a:pt x="464" y="208"/>
                    <a:pt x="464" y="208"/>
                    <a:pt x="464" y="208"/>
                  </a:cubicBezTo>
                  <a:cubicBezTo>
                    <a:pt x="455" y="206"/>
                    <a:pt x="455" y="206"/>
                    <a:pt x="455" y="206"/>
                  </a:cubicBezTo>
                  <a:cubicBezTo>
                    <a:pt x="458" y="23"/>
                    <a:pt x="458" y="23"/>
                    <a:pt x="458" y="23"/>
                  </a:cubicBezTo>
                  <a:cubicBezTo>
                    <a:pt x="449" y="22"/>
                    <a:pt x="449" y="22"/>
                    <a:pt x="449" y="22"/>
                  </a:cubicBezTo>
                  <a:cubicBezTo>
                    <a:pt x="449" y="2"/>
                    <a:pt x="449" y="2"/>
                    <a:pt x="449" y="2"/>
                  </a:cubicBezTo>
                  <a:cubicBezTo>
                    <a:pt x="385" y="0"/>
                    <a:pt x="385" y="0"/>
                    <a:pt x="385" y="0"/>
                  </a:cubicBezTo>
                  <a:cubicBezTo>
                    <a:pt x="385" y="21"/>
                    <a:pt x="385" y="21"/>
                    <a:pt x="385" y="21"/>
                  </a:cubicBezTo>
                  <a:cubicBezTo>
                    <a:pt x="376" y="21"/>
                    <a:pt x="376" y="21"/>
                    <a:pt x="376" y="21"/>
                  </a:cubicBezTo>
                  <a:cubicBezTo>
                    <a:pt x="373" y="224"/>
                    <a:pt x="373" y="224"/>
                    <a:pt x="373" y="224"/>
                  </a:cubicBezTo>
                  <a:cubicBezTo>
                    <a:pt x="366" y="137"/>
                    <a:pt x="366" y="137"/>
                    <a:pt x="366" y="137"/>
                  </a:cubicBezTo>
                  <a:cubicBezTo>
                    <a:pt x="361" y="137"/>
                    <a:pt x="361" y="137"/>
                    <a:pt x="361" y="137"/>
                  </a:cubicBezTo>
                  <a:cubicBezTo>
                    <a:pt x="360" y="126"/>
                    <a:pt x="360" y="126"/>
                    <a:pt x="360" y="126"/>
                  </a:cubicBezTo>
                  <a:cubicBezTo>
                    <a:pt x="327" y="129"/>
                    <a:pt x="327" y="129"/>
                    <a:pt x="327" y="129"/>
                  </a:cubicBezTo>
                  <a:cubicBezTo>
                    <a:pt x="328" y="140"/>
                    <a:pt x="328" y="140"/>
                    <a:pt x="328" y="140"/>
                  </a:cubicBezTo>
                  <a:cubicBezTo>
                    <a:pt x="324" y="140"/>
                    <a:pt x="324" y="140"/>
                    <a:pt x="324" y="140"/>
                  </a:cubicBezTo>
                  <a:cubicBezTo>
                    <a:pt x="334" y="268"/>
                    <a:pt x="334" y="268"/>
                    <a:pt x="334" y="268"/>
                  </a:cubicBezTo>
                  <a:cubicBezTo>
                    <a:pt x="324" y="268"/>
                    <a:pt x="324" y="268"/>
                    <a:pt x="324" y="268"/>
                  </a:cubicBezTo>
                  <a:cubicBezTo>
                    <a:pt x="324" y="267"/>
                    <a:pt x="324" y="267"/>
                    <a:pt x="324" y="267"/>
                  </a:cubicBezTo>
                  <a:cubicBezTo>
                    <a:pt x="316" y="267"/>
                    <a:pt x="316" y="267"/>
                    <a:pt x="316" y="267"/>
                  </a:cubicBezTo>
                  <a:cubicBezTo>
                    <a:pt x="316" y="231"/>
                    <a:pt x="316" y="231"/>
                    <a:pt x="316" y="231"/>
                  </a:cubicBezTo>
                  <a:cubicBezTo>
                    <a:pt x="313" y="231"/>
                    <a:pt x="313" y="231"/>
                    <a:pt x="313" y="231"/>
                  </a:cubicBezTo>
                  <a:cubicBezTo>
                    <a:pt x="315" y="221"/>
                    <a:pt x="315" y="221"/>
                    <a:pt x="315" y="221"/>
                  </a:cubicBezTo>
                  <a:cubicBezTo>
                    <a:pt x="319" y="221"/>
                    <a:pt x="319" y="221"/>
                    <a:pt x="319" y="221"/>
                  </a:cubicBezTo>
                  <a:cubicBezTo>
                    <a:pt x="319" y="211"/>
                    <a:pt x="319" y="211"/>
                    <a:pt x="319" y="211"/>
                  </a:cubicBezTo>
                  <a:cubicBezTo>
                    <a:pt x="298" y="211"/>
                    <a:pt x="298" y="211"/>
                    <a:pt x="298" y="211"/>
                  </a:cubicBezTo>
                  <a:cubicBezTo>
                    <a:pt x="298" y="183"/>
                    <a:pt x="298" y="183"/>
                    <a:pt x="298" y="183"/>
                  </a:cubicBezTo>
                  <a:cubicBezTo>
                    <a:pt x="296" y="183"/>
                    <a:pt x="296" y="183"/>
                    <a:pt x="296" y="183"/>
                  </a:cubicBezTo>
                  <a:cubicBezTo>
                    <a:pt x="296" y="211"/>
                    <a:pt x="296" y="211"/>
                    <a:pt x="296" y="211"/>
                  </a:cubicBezTo>
                  <a:cubicBezTo>
                    <a:pt x="276" y="211"/>
                    <a:pt x="276" y="211"/>
                    <a:pt x="276" y="211"/>
                  </a:cubicBezTo>
                  <a:cubicBezTo>
                    <a:pt x="276" y="221"/>
                    <a:pt x="276" y="221"/>
                    <a:pt x="276" y="221"/>
                  </a:cubicBezTo>
                  <a:cubicBezTo>
                    <a:pt x="279" y="221"/>
                    <a:pt x="279" y="221"/>
                    <a:pt x="279" y="221"/>
                  </a:cubicBezTo>
                  <a:cubicBezTo>
                    <a:pt x="281" y="231"/>
                    <a:pt x="281" y="231"/>
                    <a:pt x="281" y="231"/>
                  </a:cubicBezTo>
                  <a:cubicBezTo>
                    <a:pt x="279" y="231"/>
                    <a:pt x="279" y="231"/>
                    <a:pt x="279" y="231"/>
                  </a:cubicBezTo>
                  <a:cubicBezTo>
                    <a:pt x="279" y="267"/>
                    <a:pt x="279" y="267"/>
                    <a:pt x="279" y="267"/>
                  </a:cubicBezTo>
                  <a:cubicBezTo>
                    <a:pt x="257" y="267"/>
                    <a:pt x="257" y="267"/>
                    <a:pt x="257" y="267"/>
                  </a:cubicBezTo>
                  <a:cubicBezTo>
                    <a:pt x="257" y="287"/>
                    <a:pt x="257" y="287"/>
                    <a:pt x="257" y="287"/>
                  </a:cubicBezTo>
                  <a:cubicBezTo>
                    <a:pt x="205" y="307"/>
                    <a:pt x="205" y="307"/>
                    <a:pt x="205" y="307"/>
                  </a:cubicBezTo>
                  <a:cubicBezTo>
                    <a:pt x="204" y="306"/>
                    <a:pt x="204" y="306"/>
                    <a:pt x="204" y="305"/>
                  </a:cubicBezTo>
                  <a:cubicBezTo>
                    <a:pt x="211" y="300"/>
                    <a:pt x="212" y="287"/>
                    <a:pt x="208" y="273"/>
                  </a:cubicBezTo>
                  <a:cubicBezTo>
                    <a:pt x="203" y="259"/>
                    <a:pt x="179" y="229"/>
                    <a:pt x="173" y="226"/>
                  </a:cubicBezTo>
                  <a:cubicBezTo>
                    <a:pt x="172" y="226"/>
                    <a:pt x="172" y="226"/>
                    <a:pt x="172" y="226"/>
                  </a:cubicBezTo>
                  <a:cubicBezTo>
                    <a:pt x="171" y="226"/>
                    <a:pt x="171" y="227"/>
                    <a:pt x="171" y="227"/>
                  </a:cubicBezTo>
                  <a:cubicBezTo>
                    <a:pt x="168" y="232"/>
                    <a:pt x="171" y="270"/>
                    <a:pt x="176" y="284"/>
                  </a:cubicBezTo>
                  <a:cubicBezTo>
                    <a:pt x="177" y="287"/>
                    <a:pt x="178" y="291"/>
                    <a:pt x="180" y="294"/>
                  </a:cubicBezTo>
                  <a:cubicBezTo>
                    <a:pt x="175" y="289"/>
                    <a:pt x="170" y="285"/>
                    <a:pt x="168" y="284"/>
                  </a:cubicBezTo>
                  <a:cubicBezTo>
                    <a:pt x="168" y="284"/>
                    <a:pt x="167" y="284"/>
                    <a:pt x="167" y="284"/>
                  </a:cubicBezTo>
                  <a:cubicBezTo>
                    <a:pt x="167" y="284"/>
                    <a:pt x="167" y="284"/>
                    <a:pt x="167" y="285"/>
                  </a:cubicBezTo>
                  <a:cubicBezTo>
                    <a:pt x="165" y="287"/>
                    <a:pt x="166" y="300"/>
                    <a:pt x="169" y="312"/>
                  </a:cubicBezTo>
                  <a:cubicBezTo>
                    <a:pt x="167" y="310"/>
                    <a:pt x="166" y="310"/>
                    <a:pt x="165" y="309"/>
                  </a:cubicBezTo>
                  <a:cubicBezTo>
                    <a:pt x="164" y="309"/>
                    <a:pt x="164" y="309"/>
                    <a:pt x="164" y="309"/>
                  </a:cubicBezTo>
                  <a:cubicBezTo>
                    <a:pt x="163" y="309"/>
                    <a:pt x="163" y="310"/>
                    <a:pt x="163" y="310"/>
                  </a:cubicBezTo>
                  <a:cubicBezTo>
                    <a:pt x="162" y="314"/>
                    <a:pt x="166" y="337"/>
                    <a:pt x="171" y="345"/>
                  </a:cubicBezTo>
                  <a:cubicBezTo>
                    <a:pt x="172" y="348"/>
                    <a:pt x="175" y="351"/>
                    <a:pt x="177" y="353"/>
                  </a:cubicBezTo>
                  <a:cubicBezTo>
                    <a:pt x="176" y="354"/>
                    <a:pt x="176" y="354"/>
                    <a:pt x="176" y="354"/>
                  </a:cubicBezTo>
                  <a:cubicBezTo>
                    <a:pt x="171" y="350"/>
                    <a:pt x="171" y="350"/>
                    <a:pt x="171" y="350"/>
                  </a:cubicBezTo>
                  <a:cubicBezTo>
                    <a:pt x="144" y="339"/>
                    <a:pt x="144" y="339"/>
                    <a:pt x="144" y="339"/>
                  </a:cubicBezTo>
                  <a:cubicBezTo>
                    <a:pt x="123" y="368"/>
                    <a:pt x="123" y="368"/>
                    <a:pt x="123" y="368"/>
                  </a:cubicBezTo>
                  <a:cubicBezTo>
                    <a:pt x="121" y="353"/>
                    <a:pt x="121" y="353"/>
                    <a:pt x="121" y="353"/>
                  </a:cubicBezTo>
                  <a:cubicBezTo>
                    <a:pt x="101" y="357"/>
                    <a:pt x="101" y="357"/>
                    <a:pt x="101" y="357"/>
                  </a:cubicBezTo>
                  <a:cubicBezTo>
                    <a:pt x="104" y="378"/>
                    <a:pt x="104" y="378"/>
                    <a:pt x="104" y="378"/>
                  </a:cubicBezTo>
                  <a:cubicBezTo>
                    <a:pt x="118" y="375"/>
                    <a:pt x="118" y="375"/>
                    <a:pt x="118" y="375"/>
                  </a:cubicBezTo>
                  <a:cubicBezTo>
                    <a:pt x="60" y="457"/>
                    <a:pt x="60" y="457"/>
                    <a:pt x="60" y="457"/>
                  </a:cubicBezTo>
                  <a:cubicBezTo>
                    <a:pt x="79" y="479"/>
                    <a:pt x="79" y="479"/>
                    <a:pt x="79" y="479"/>
                  </a:cubicBezTo>
                  <a:cubicBezTo>
                    <a:pt x="84" y="483"/>
                    <a:pt x="84" y="483"/>
                    <a:pt x="84" y="483"/>
                  </a:cubicBezTo>
                  <a:cubicBezTo>
                    <a:pt x="82" y="485"/>
                    <a:pt x="82" y="485"/>
                    <a:pt x="82" y="485"/>
                  </a:cubicBezTo>
                  <a:cubicBezTo>
                    <a:pt x="81" y="484"/>
                    <a:pt x="81" y="484"/>
                    <a:pt x="81" y="484"/>
                  </a:cubicBezTo>
                  <a:cubicBezTo>
                    <a:pt x="80" y="485"/>
                    <a:pt x="80" y="485"/>
                    <a:pt x="80" y="485"/>
                  </a:cubicBezTo>
                  <a:cubicBezTo>
                    <a:pt x="86" y="489"/>
                    <a:pt x="86" y="489"/>
                    <a:pt x="86" y="489"/>
                  </a:cubicBezTo>
                  <a:cubicBezTo>
                    <a:pt x="86" y="488"/>
                    <a:pt x="86" y="488"/>
                    <a:pt x="86" y="488"/>
                  </a:cubicBezTo>
                  <a:cubicBezTo>
                    <a:pt x="85" y="487"/>
                    <a:pt x="85" y="487"/>
                    <a:pt x="85" y="487"/>
                  </a:cubicBezTo>
                  <a:cubicBezTo>
                    <a:pt x="87" y="485"/>
                    <a:pt x="87" y="485"/>
                    <a:pt x="87" y="485"/>
                  </a:cubicBezTo>
                  <a:cubicBezTo>
                    <a:pt x="87" y="485"/>
                    <a:pt x="87" y="485"/>
                    <a:pt x="87" y="485"/>
                  </a:cubicBezTo>
                  <a:cubicBezTo>
                    <a:pt x="117" y="443"/>
                    <a:pt x="117" y="443"/>
                    <a:pt x="117" y="443"/>
                  </a:cubicBezTo>
                  <a:cubicBezTo>
                    <a:pt x="115" y="448"/>
                    <a:pt x="112" y="453"/>
                    <a:pt x="110" y="458"/>
                  </a:cubicBezTo>
                  <a:cubicBezTo>
                    <a:pt x="105" y="465"/>
                    <a:pt x="105" y="465"/>
                    <a:pt x="105" y="465"/>
                  </a:cubicBezTo>
                  <a:cubicBezTo>
                    <a:pt x="106" y="466"/>
                    <a:pt x="106" y="466"/>
                    <a:pt x="107" y="466"/>
                  </a:cubicBezTo>
                  <a:cubicBezTo>
                    <a:pt x="106" y="467"/>
                    <a:pt x="106" y="468"/>
                    <a:pt x="106" y="469"/>
                  </a:cubicBezTo>
                  <a:cubicBezTo>
                    <a:pt x="105" y="468"/>
                    <a:pt x="105" y="468"/>
                    <a:pt x="104" y="467"/>
                  </a:cubicBezTo>
                  <a:cubicBezTo>
                    <a:pt x="95" y="480"/>
                    <a:pt x="95" y="480"/>
                    <a:pt x="95" y="480"/>
                  </a:cubicBezTo>
                  <a:cubicBezTo>
                    <a:pt x="97" y="481"/>
                    <a:pt x="99" y="481"/>
                    <a:pt x="102" y="480"/>
                  </a:cubicBezTo>
                  <a:cubicBezTo>
                    <a:pt x="98" y="491"/>
                    <a:pt x="95" y="502"/>
                    <a:pt x="93" y="514"/>
                  </a:cubicBezTo>
                  <a:cubicBezTo>
                    <a:pt x="93" y="514"/>
                    <a:pt x="93" y="514"/>
                    <a:pt x="93" y="514"/>
                  </a:cubicBezTo>
                  <a:cubicBezTo>
                    <a:pt x="88" y="513"/>
                    <a:pt x="84" y="517"/>
                    <a:pt x="83" y="522"/>
                  </a:cubicBezTo>
                  <a:cubicBezTo>
                    <a:pt x="83" y="527"/>
                    <a:pt x="86" y="531"/>
                    <a:pt x="90" y="532"/>
                  </a:cubicBezTo>
                  <a:cubicBezTo>
                    <a:pt x="90" y="533"/>
                    <a:pt x="90" y="534"/>
                    <a:pt x="90" y="535"/>
                  </a:cubicBezTo>
                  <a:cubicBezTo>
                    <a:pt x="84" y="534"/>
                    <a:pt x="79" y="528"/>
                    <a:pt x="80" y="522"/>
                  </a:cubicBezTo>
                  <a:cubicBezTo>
                    <a:pt x="80" y="515"/>
                    <a:pt x="86" y="510"/>
                    <a:pt x="93" y="510"/>
                  </a:cubicBezTo>
                  <a:cubicBezTo>
                    <a:pt x="93" y="504"/>
                    <a:pt x="93" y="504"/>
                    <a:pt x="93" y="504"/>
                  </a:cubicBezTo>
                  <a:cubicBezTo>
                    <a:pt x="72" y="503"/>
                    <a:pt x="72" y="503"/>
                    <a:pt x="72" y="503"/>
                  </a:cubicBezTo>
                  <a:cubicBezTo>
                    <a:pt x="56" y="514"/>
                    <a:pt x="56" y="514"/>
                    <a:pt x="56" y="514"/>
                  </a:cubicBezTo>
                  <a:cubicBezTo>
                    <a:pt x="53" y="565"/>
                    <a:pt x="53" y="565"/>
                    <a:pt x="53" y="565"/>
                  </a:cubicBezTo>
                  <a:cubicBezTo>
                    <a:pt x="67" y="580"/>
                    <a:pt x="67" y="580"/>
                    <a:pt x="67" y="580"/>
                  </a:cubicBezTo>
                  <a:cubicBezTo>
                    <a:pt x="67" y="580"/>
                    <a:pt x="70" y="611"/>
                    <a:pt x="70" y="611"/>
                  </a:cubicBezTo>
                  <a:cubicBezTo>
                    <a:pt x="86" y="612"/>
                    <a:pt x="86" y="612"/>
                    <a:pt x="86" y="612"/>
                  </a:cubicBezTo>
                  <a:cubicBezTo>
                    <a:pt x="86" y="607"/>
                    <a:pt x="86" y="607"/>
                    <a:pt x="86" y="607"/>
                  </a:cubicBezTo>
                  <a:cubicBezTo>
                    <a:pt x="80" y="606"/>
                    <a:pt x="74" y="600"/>
                    <a:pt x="75" y="593"/>
                  </a:cubicBezTo>
                  <a:cubicBezTo>
                    <a:pt x="75" y="586"/>
                    <a:pt x="81" y="581"/>
                    <a:pt x="88" y="581"/>
                  </a:cubicBezTo>
                  <a:cubicBezTo>
                    <a:pt x="89" y="573"/>
                    <a:pt x="89" y="573"/>
                    <a:pt x="89" y="573"/>
                  </a:cubicBezTo>
                  <a:cubicBezTo>
                    <a:pt x="89" y="577"/>
                    <a:pt x="89" y="581"/>
                    <a:pt x="89" y="585"/>
                  </a:cubicBezTo>
                  <a:cubicBezTo>
                    <a:pt x="89" y="585"/>
                    <a:pt x="89" y="585"/>
                    <a:pt x="88" y="585"/>
                  </a:cubicBezTo>
                  <a:cubicBezTo>
                    <a:pt x="83" y="585"/>
                    <a:pt x="79" y="588"/>
                    <a:pt x="79" y="593"/>
                  </a:cubicBezTo>
                  <a:cubicBezTo>
                    <a:pt x="78" y="599"/>
                    <a:pt x="82" y="603"/>
                    <a:pt x="87" y="603"/>
                  </a:cubicBezTo>
                  <a:cubicBezTo>
                    <a:pt x="88" y="603"/>
                    <a:pt x="90" y="603"/>
                    <a:pt x="91" y="602"/>
                  </a:cubicBezTo>
                  <a:cubicBezTo>
                    <a:pt x="95" y="626"/>
                    <a:pt x="102" y="649"/>
                    <a:pt x="112" y="671"/>
                  </a:cubicBezTo>
                  <a:cubicBezTo>
                    <a:pt x="46" y="698"/>
                    <a:pt x="46" y="698"/>
                    <a:pt x="46" y="698"/>
                  </a:cubicBezTo>
                  <a:cubicBezTo>
                    <a:pt x="45" y="660"/>
                    <a:pt x="45" y="660"/>
                    <a:pt x="45" y="660"/>
                  </a:cubicBezTo>
                  <a:cubicBezTo>
                    <a:pt x="34" y="661"/>
                    <a:pt x="34" y="661"/>
                    <a:pt x="34" y="661"/>
                  </a:cubicBezTo>
                  <a:cubicBezTo>
                    <a:pt x="39" y="699"/>
                    <a:pt x="39" y="699"/>
                    <a:pt x="39" y="699"/>
                  </a:cubicBezTo>
                  <a:cubicBezTo>
                    <a:pt x="38" y="700"/>
                    <a:pt x="38" y="700"/>
                    <a:pt x="38" y="701"/>
                  </a:cubicBezTo>
                  <a:cubicBezTo>
                    <a:pt x="37" y="701"/>
                    <a:pt x="37" y="702"/>
                    <a:pt x="37" y="702"/>
                  </a:cubicBezTo>
                  <a:cubicBezTo>
                    <a:pt x="0" y="720"/>
                    <a:pt x="0" y="720"/>
                    <a:pt x="0" y="720"/>
                  </a:cubicBezTo>
                  <a:cubicBezTo>
                    <a:pt x="6" y="729"/>
                    <a:pt x="6" y="729"/>
                    <a:pt x="6" y="729"/>
                  </a:cubicBezTo>
                  <a:cubicBezTo>
                    <a:pt x="41" y="708"/>
                    <a:pt x="41" y="708"/>
                    <a:pt x="41" y="708"/>
                  </a:cubicBezTo>
                  <a:cubicBezTo>
                    <a:pt x="42" y="708"/>
                    <a:pt x="42" y="709"/>
                    <a:pt x="43" y="709"/>
                  </a:cubicBezTo>
                  <a:cubicBezTo>
                    <a:pt x="43" y="709"/>
                    <a:pt x="44" y="708"/>
                    <a:pt x="44" y="708"/>
                  </a:cubicBezTo>
                  <a:cubicBezTo>
                    <a:pt x="77" y="728"/>
                    <a:pt x="77" y="728"/>
                    <a:pt x="77" y="728"/>
                  </a:cubicBezTo>
                  <a:cubicBezTo>
                    <a:pt x="82" y="718"/>
                    <a:pt x="82" y="718"/>
                    <a:pt x="82" y="718"/>
                  </a:cubicBezTo>
                  <a:cubicBezTo>
                    <a:pt x="53" y="704"/>
                    <a:pt x="53" y="704"/>
                    <a:pt x="53" y="704"/>
                  </a:cubicBezTo>
                  <a:cubicBezTo>
                    <a:pt x="119" y="683"/>
                    <a:pt x="119" y="683"/>
                    <a:pt x="119" y="683"/>
                  </a:cubicBezTo>
                  <a:cubicBezTo>
                    <a:pt x="127" y="699"/>
                    <a:pt x="136" y="713"/>
                    <a:pt x="147" y="726"/>
                  </a:cubicBezTo>
                  <a:cubicBezTo>
                    <a:pt x="120" y="768"/>
                    <a:pt x="120" y="768"/>
                    <a:pt x="120" y="768"/>
                  </a:cubicBezTo>
                  <a:cubicBezTo>
                    <a:pt x="137" y="779"/>
                    <a:pt x="137" y="779"/>
                    <a:pt x="137" y="779"/>
                  </a:cubicBezTo>
                  <a:cubicBezTo>
                    <a:pt x="133" y="784"/>
                    <a:pt x="133" y="784"/>
                    <a:pt x="133" y="784"/>
                  </a:cubicBezTo>
                  <a:cubicBezTo>
                    <a:pt x="160" y="802"/>
                    <a:pt x="160" y="802"/>
                    <a:pt x="160" y="802"/>
                  </a:cubicBezTo>
                  <a:cubicBezTo>
                    <a:pt x="160" y="802"/>
                    <a:pt x="160" y="802"/>
                    <a:pt x="160" y="802"/>
                  </a:cubicBezTo>
                  <a:cubicBezTo>
                    <a:pt x="166" y="805"/>
                    <a:pt x="166" y="805"/>
                    <a:pt x="166" y="805"/>
                  </a:cubicBezTo>
                  <a:cubicBezTo>
                    <a:pt x="166" y="805"/>
                    <a:pt x="166" y="805"/>
                    <a:pt x="166" y="805"/>
                  </a:cubicBezTo>
                  <a:cubicBezTo>
                    <a:pt x="191" y="822"/>
                    <a:pt x="191" y="822"/>
                    <a:pt x="191" y="822"/>
                  </a:cubicBezTo>
                  <a:cubicBezTo>
                    <a:pt x="192" y="822"/>
                    <a:pt x="192" y="822"/>
                    <a:pt x="192" y="822"/>
                  </a:cubicBezTo>
                  <a:cubicBezTo>
                    <a:pt x="196" y="817"/>
                    <a:pt x="196" y="817"/>
                    <a:pt x="196" y="817"/>
                  </a:cubicBezTo>
                  <a:cubicBezTo>
                    <a:pt x="236" y="843"/>
                    <a:pt x="236" y="843"/>
                    <a:pt x="236" y="843"/>
                  </a:cubicBezTo>
                  <a:cubicBezTo>
                    <a:pt x="255" y="815"/>
                    <a:pt x="255" y="815"/>
                    <a:pt x="255" y="815"/>
                  </a:cubicBezTo>
                  <a:cubicBezTo>
                    <a:pt x="264" y="819"/>
                    <a:pt x="264" y="819"/>
                    <a:pt x="264" y="819"/>
                  </a:cubicBezTo>
                  <a:cubicBezTo>
                    <a:pt x="264" y="819"/>
                    <a:pt x="264" y="819"/>
                    <a:pt x="264" y="819"/>
                  </a:cubicBezTo>
                  <a:cubicBezTo>
                    <a:pt x="264" y="819"/>
                    <a:pt x="264" y="819"/>
                    <a:pt x="264" y="819"/>
                  </a:cubicBezTo>
                  <a:cubicBezTo>
                    <a:pt x="268" y="809"/>
                    <a:pt x="268" y="809"/>
                    <a:pt x="268" y="809"/>
                  </a:cubicBezTo>
                  <a:cubicBezTo>
                    <a:pt x="269" y="809"/>
                    <a:pt x="270" y="810"/>
                    <a:pt x="272" y="810"/>
                  </a:cubicBezTo>
                  <a:cubicBezTo>
                    <a:pt x="258" y="875"/>
                    <a:pt x="258" y="875"/>
                    <a:pt x="258" y="875"/>
                  </a:cubicBezTo>
                  <a:cubicBezTo>
                    <a:pt x="268" y="907"/>
                    <a:pt x="268" y="907"/>
                    <a:pt x="268" y="907"/>
                  </a:cubicBezTo>
                  <a:cubicBezTo>
                    <a:pt x="268" y="908"/>
                    <a:pt x="268" y="908"/>
                    <a:pt x="268" y="908"/>
                  </a:cubicBezTo>
                  <a:cubicBezTo>
                    <a:pt x="268" y="908"/>
                    <a:pt x="268" y="908"/>
                    <a:pt x="268" y="908"/>
                  </a:cubicBezTo>
                  <a:cubicBezTo>
                    <a:pt x="268" y="908"/>
                    <a:pt x="268" y="908"/>
                    <a:pt x="268" y="908"/>
                  </a:cubicBezTo>
                  <a:cubicBezTo>
                    <a:pt x="288" y="914"/>
                    <a:pt x="288" y="914"/>
                    <a:pt x="288" y="914"/>
                  </a:cubicBezTo>
                  <a:cubicBezTo>
                    <a:pt x="290" y="909"/>
                    <a:pt x="290" y="909"/>
                    <a:pt x="290" y="909"/>
                  </a:cubicBezTo>
                  <a:cubicBezTo>
                    <a:pt x="273" y="904"/>
                    <a:pt x="273" y="904"/>
                    <a:pt x="273" y="904"/>
                  </a:cubicBezTo>
                  <a:cubicBezTo>
                    <a:pt x="275" y="880"/>
                    <a:pt x="275" y="880"/>
                    <a:pt x="275" y="880"/>
                  </a:cubicBezTo>
                  <a:cubicBezTo>
                    <a:pt x="278" y="880"/>
                    <a:pt x="278" y="880"/>
                    <a:pt x="278" y="880"/>
                  </a:cubicBezTo>
                  <a:cubicBezTo>
                    <a:pt x="286" y="866"/>
                    <a:pt x="286" y="866"/>
                    <a:pt x="286" y="866"/>
                  </a:cubicBezTo>
                  <a:cubicBezTo>
                    <a:pt x="280" y="864"/>
                    <a:pt x="280" y="864"/>
                    <a:pt x="280" y="864"/>
                  </a:cubicBezTo>
                  <a:cubicBezTo>
                    <a:pt x="280" y="861"/>
                    <a:pt x="280" y="861"/>
                    <a:pt x="280" y="861"/>
                  </a:cubicBezTo>
                  <a:cubicBezTo>
                    <a:pt x="282" y="862"/>
                    <a:pt x="282" y="862"/>
                    <a:pt x="282" y="862"/>
                  </a:cubicBezTo>
                  <a:cubicBezTo>
                    <a:pt x="283" y="862"/>
                    <a:pt x="283" y="862"/>
                    <a:pt x="283" y="862"/>
                  </a:cubicBezTo>
                  <a:cubicBezTo>
                    <a:pt x="298" y="834"/>
                    <a:pt x="298" y="834"/>
                    <a:pt x="298" y="834"/>
                  </a:cubicBezTo>
                  <a:cubicBezTo>
                    <a:pt x="309" y="838"/>
                    <a:pt x="309" y="838"/>
                    <a:pt x="309" y="838"/>
                  </a:cubicBezTo>
                  <a:cubicBezTo>
                    <a:pt x="313" y="937"/>
                    <a:pt x="313" y="937"/>
                    <a:pt x="313" y="937"/>
                  </a:cubicBezTo>
                  <a:cubicBezTo>
                    <a:pt x="341" y="985"/>
                    <a:pt x="341" y="985"/>
                    <a:pt x="341" y="985"/>
                  </a:cubicBezTo>
                  <a:cubicBezTo>
                    <a:pt x="341" y="987"/>
                    <a:pt x="341" y="987"/>
                    <a:pt x="341" y="987"/>
                  </a:cubicBezTo>
                  <a:cubicBezTo>
                    <a:pt x="341" y="987"/>
                    <a:pt x="341" y="987"/>
                    <a:pt x="341" y="987"/>
                  </a:cubicBezTo>
                  <a:cubicBezTo>
                    <a:pt x="341" y="987"/>
                    <a:pt x="341" y="987"/>
                    <a:pt x="341" y="987"/>
                  </a:cubicBezTo>
                  <a:cubicBezTo>
                    <a:pt x="376" y="989"/>
                    <a:pt x="376" y="989"/>
                    <a:pt x="376" y="989"/>
                  </a:cubicBezTo>
                  <a:cubicBezTo>
                    <a:pt x="377" y="980"/>
                    <a:pt x="377" y="980"/>
                    <a:pt x="377" y="980"/>
                  </a:cubicBezTo>
                  <a:cubicBezTo>
                    <a:pt x="348" y="979"/>
                    <a:pt x="348" y="979"/>
                    <a:pt x="348" y="979"/>
                  </a:cubicBezTo>
                  <a:cubicBezTo>
                    <a:pt x="342" y="939"/>
                    <a:pt x="342" y="939"/>
                    <a:pt x="342" y="939"/>
                  </a:cubicBezTo>
                  <a:cubicBezTo>
                    <a:pt x="346" y="939"/>
                    <a:pt x="346" y="939"/>
                    <a:pt x="346" y="939"/>
                  </a:cubicBezTo>
                  <a:cubicBezTo>
                    <a:pt x="353" y="913"/>
                    <a:pt x="353" y="913"/>
                    <a:pt x="353" y="913"/>
                  </a:cubicBezTo>
                  <a:cubicBezTo>
                    <a:pt x="343" y="913"/>
                    <a:pt x="343" y="913"/>
                    <a:pt x="343" y="913"/>
                  </a:cubicBezTo>
                  <a:cubicBezTo>
                    <a:pt x="343" y="908"/>
                    <a:pt x="343" y="908"/>
                    <a:pt x="343" y="908"/>
                  </a:cubicBezTo>
                  <a:cubicBezTo>
                    <a:pt x="345" y="908"/>
                    <a:pt x="345" y="908"/>
                    <a:pt x="345" y="908"/>
                  </a:cubicBezTo>
                  <a:cubicBezTo>
                    <a:pt x="347" y="908"/>
                    <a:pt x="347" y="908"/>
                    <a:pt x="347" y="908"/>
                  </a:cubicBezTo>
                  <a:cubicBezTo>
                    <a:pt x="360" y="858"/>
                    <a:pt x="360" y="858"/>
                    <a:pt x="360" y="858"/>
                  </a:cubicBezTo>
                  <a:cubicBezTo>
                    <a:pt x="373" y="859"/>
                    <a:pt x="373" y="859"/>
                    <a:pt x="373" y="859"/>
                  </a:cubicBezTo>
                  <a:cubicBezTo>
                    <a:pt x="380" y="885"/>
                    <a:pt x="380" y="885"/>
                    <a:pt x="380" y="885"/>
                  </a:cubicBezTo>
                  <a:cubicBezTo>
                    <a:pt x="403" y="909"/>
                    <a:pt x="403" y="909"/>
                    <a:pt x="403" y="909"/>
                  </a:cubicBezTo>
                  <a:cubicBezTo>
                    <a:pt x="403" y="910"/>
                    <a:pt x="403" y="910"/>
                    <a:pt x="403" y="910"/>
                  </a:cubicBezTo>
                  <a:cubicBezTo>
                    <a:pt x="403" y="910"/>
                    <a:pt x="403" y="910"/>
                    <a:pt x="403" y="910"/>
                  </a:cubicBezTo>
                  <a:cubicBezTo>
                    <a:pt x="403" y="910"/>
                    <a:pt x="403" y="910"/>
                    <a:pt x="403" y="910"/>
                  </a:cubicBezTo>
                  <a:cubicBezTo>
                    <a:pt x="425" y="906"/>
                    <a:pt x="425" y="906"/>
                    <a:pt x="425" y="906"/>
                  </a:cubicBezTo>
                  <a:cubicBezTo>
                    <a:pt x="424" y="901"/>
                    <a:pt x="424" y="901"/>
                    <a:pt x="424" y="901"/>
                  </a:cubicBezTo>
                  <a:cubicBezTo>
                    <a:pt x="406" y="904"/>
                    <a:pt x="406" y="904"/>
                    <a:pt x="406" y="904"/>
                  </a:cubicBezTo>
                  <a:cubicBezTo>
                    <a:pt x="397" y="882"/>
                    <a:pt x="397" y="882"/>
                    <a:pt x="397" y="882"/>
                  </a:cubicBezTo>
                  <a:cubicBezTo>
                    <a:pt x="400" y="881"/>
                    <a:pt x="400" y="881"/>
                    <a:pt x="400" y="881"/>
                  </a:cubicBezTo>
                  <a:cubicBezTo>
                    <a:pt x="400" y="865"/>
                    <a:pt x="400" y="865"/>
                    <a:pt x="400" y="865"/>
                  </a:cubicBezTo>
                  <a:cubicBezTo>
                    <a:pt x="394" y="866"/>
                    <a:pt x="394" y="866"/>
                    <a:pt x="394" y="866"/>
                  </a:cubicBezTo>
                  <a:cubicBezTo>
                    <a:pt x="394" y="863"/>
                    <a:pt x="394" y="863"/>
                    <a:pt x="394" y="863"/>
                  </a:cubicBezTo>
                  <a:cubicBezTo>
                    <a:pt x="395" y="863"/>
                    <a:pt x="395" y="863"/>
                    <a:pt x="395" y="863"/>
                  </a:cubicBezTo>
                  <a:cubicBezTo>
                    <a:pt x="396" y="862"/>
                    <a:pt x="396" y="862"/>
                    <a:pt x="396" y="862"/>
                  </a:cubicBezTo>
                  <a:cubicBezTo>
                    <a:pt x="397" y="846"/>
                    <a:pt x="397" y="846"/>
                    <a:pt x="397" y="846"/>
                  </a:cubicBezTo>
                  <a:cubicBezTo>
                    <a:pt x="397" y="846"/>
                    <a:pt x="397" y="846"/>
                    <a:pt x="397" y="846"/>
                  </a:cubicBezTo>
                  <a:cubicBezTo>
                    <a:pt x="404" y="842"/>
                    <a:pt x="404" y="842"/>
                    <a:pt x="404" y="842"/>
                  </a:cubicBezTo>
                  <a:cubicBezTo>
                    <a:pt x="404" y="838"/>
                    <a:pt x="404" y="838"/>
                    <a:pt x="404" y="838"/>
                  </a:cubicBezTo>
                  <a:cubicBezTo>
                    <a:pt x="412" y="834"/>
                    <a:pt x="412" y="834"/>
                    <a:pt x="412" y="834"/>
                  </a:cubicBezTo>
                  <a:cubicBezTo>
                    <a:pt x="413" y="828"/>
                    <a:pt x="413" y="828"/>
                    <a:pt x="413" y="828"/>
                  </a:cubicBezTo>
                  <a:cubicBezTo>
                    <a:pt x="418" y="828"/>
                    <a:pt x="418" y="828"/>
                    <a:pt x="418" y="828"/>
                  </a:cubicBezTo>
                  <a:cubicBezTo>
                    <a:pt x="418" y="825"/>
                    <a:pt x="418" y="825"/>
                    <a:pt x="418" y="825"/>
                  </a:cubicBezTo>
                  <a:cubicBezTo>
                    <a:pt x="421" y="823"/>
                    <a:pt x="421" y="823"/>
                    <a:pt x="421" y="823"/>
                  </a:cubicBezTo>
                  <a:cubicBezTo>
                    <a:pt x="429" y="837"/>
                    <a:pt x="429" y="837"/>
                    <a:pt x="429" y="837"/>
                  </a:cubicBezTo>
                  <a:cubicBezTo>
                    <a:pt x="488" y="805"/>
                    <a:pt x="488" y="805"/>
                    <a:pt x="488" y="805"/>
                  </a:cubicBezTo>
                  <a:cubicBezTo>
                    <a:pt x="489" y="809"/>
                    <a:pt x="489" y="809"/>
                    <a:pt x="489" y="809"/>
                  </a:cubicBezTo>
                  <a:cubicBezTo>
                    <a:pt x="494" y="807"/>
                    <a:pt x="494" y="807"/>
                    <a:pt x="494" y="807"/>
                  </a:cubicBezTo>
                  <a:cubicBezTo>
                    <a:pt x="494" y="807"/>
                    <a:pt x="494" y="807"/>
                    <a:pt x="494" y="807"/>
                  </a:cubicBezTo>
                  <a:cubicBezTo>
                    <a:pt x="496" y="806"/>
                    <a:pt x="496" y="806"/>
                    <a:pt x="496" y="806"/>
                  </a:cubicBezTo>
                  <a:cubicBezTo>
                    <a:pt x="495" y="801"/>
                    <a:pt x="495" y="801"/>
                    <a:pt x="495" y="801"/>
                  </a:cubicBezTo>
                  <a:cubicBezTo>
                    <a:pt x="500" y="799"/>
                    <a:pt x="500" y="799"/>
                    <a:pt x="500" y="799"/>
                  </a:cubicBezTo>
                  <a:cubicBezTo>
                    <a:pt x="506" y="797"/>
                    <a:pt x="506" y="797"/>
                    <a:pt x="506" y="797"/>
                  </a:cubicBezTo>
                  <a:cubicBezTo>
                    <a:pt x="505" y="787"/>
                    <a:pt x="505" y="787"/>
                    <a:pt x="505" y="787"/>
                  </a:cubicBezTo>
                  <a:cubicBezTo>
                    <a:pt x="503" y="780"/>
                    <a:pt x="503" y="780"/>
                    <a:pt x="503" y="780"/>
                  </a:cubicBezTo>
                  <a:cubicBezTo>
                    <a:pt x="508" y="779"/>
                    <a:pt x="508" y="779"/>
                    <a:pt x="508" y="779"/>
                  </a:cubicBezTo>
                  <a:cubicBezTo>
                    <a:pt x="519" y="799"/>
                    <a:pt x="519" y="799"/>
                    <a:pt x="519" y="799"/>
                  </a:cubicBezTo>
                  <a:cubicBezTo>
                    <a:pt x="522" y="797"/>
                    <a:pt x="522" y="797"/>
                    <a:pt x="522" y="797"/>
                  </a:cubicBezTo>
                  <a:cubicBezTo>
                    <a:pt x="525" y="803"/>
                    <a:pt x="525" y="803"/>
                    <a:pt x="525" y="803"/>
                  </a:cubicBezTo>
                  <a:cubicBezTo>
                    <a:pt x="531" y="800"/>
                    <a:pt x="531" y="800"/>
                    <a:pt x="531" y="800"/>
                  </a:cubicBezTo>
                  <a:cubicBezTo>
                    <a:pt x="534" y="806"/>
                    <a:pt x="534" y="806"/>
                    <a:pt x="534" y="806"/>
                  </a:cubicBezTo>
                  <a:cubicBezTo>
                    <a:pt x="536" y="805"/>
                    <a:pt x="536" y="805"/>
                    <a:pt x="536" y="805"/>
                  </a:cubicBezTo>
                  <a:cubicBezTo>
                    <a:pt x="533" y="799"/>
                    <a:pt x="533" y="799"/>
                    <a:pt x="533" y="799"/>
                  </a:cubicBezTo>
                  <a:cubicBezTo>
                    <a:pt x="537" y="797"/>
                    <a:pt x="537" y="797"/>
                    <a:pt x="537" y="797"/>
                  </a:cubicBezTo>
                  <a:cubicBezTo>
                    <a:pt x="534" y="790"/>
                    <a:pt x="534" y="790"/>
                    <a:pt x="534" y="790"/>
                  </a:cubicBezTo>
                  <a:cubicBezTo>
                    <a:pt x="547" y="784"/>
                    <a:pt x="547" y="784"/>
                    <a:pt x="547" y="784"/>
                  </a:cubicBezTo>
                  <a:cubicBezTo>
                    <a:pt x="543" y="770"/>
                    <a:pt x="543" y="770"/>
                    <a:pt x="543" y="770"/>
                  </a:cubicBezTo>
                  <a:cubicBezTo>
                    <a:pt x="540" y="765"/>
                    <a:pt x="540" y="765"/>
                    <a:pt x="540" y="765"/>
                  </a:cubicBezTo>
                  <a:cubicBezTo>
                    <a:pt x="546" y="761"/>
                    <a:pt x="546" y="761"/>
                    <a:pt x="546" y="761"/>
                  </a:cubicBezTo>
                  <a:cubicBezTo>
                    <a:pt x="546" y="761"/>
                    <a:pt x="545" y="758"/>
                    <a:pt x="542" y="758"/>
                  </a:cubicBezTo>
                  <a:cubicBezTo>
                    <a:pt x="542" y="758"/>
                    <a:pt x="535" y="746"/>
                    <a:pt x="535" y="746"/>
                  </a:cubicBezTo>
                  <a:cubicBezTo>
                    <a:pt x="535" y="746"/>
                    <a:pt x="534" y="744"/>
                    <a:pt x="533" y="744"/>
                  </a:cubicBezTo>
                  <a:cubicBezTo>
                    <a:pt x="533" y="743"/>
                    <a:pt x="533" y="743"/>
                    <a:pt x="533" y="743"/>
                  </a:cubicBezTo>
                  <a:cubicBezTo>
                    <a:pt x="539" y="737"/>
                    <a:pt x="544" y="731"/>
                    <a:pt x="549" y="725"/>
                  </a:cubicBezTo>
                  <a:cubicBezTo>
                    <a:pt x="577" y="744"/>
                    <a:pt x="577" y="744"/>
                    <a:pt x="577" y="744"/>
                  </a:cubicBezTo>
                  <a:cubicBezTo>
                    <a:pt x="562" y="755"/>
                    <a:pt x="562" y="755"/>
                    <a:pt x="562" y="755"/>
                  </a:cubicBezTo>
                  <a:cubicBezTo>
                    <a:pt x="566" y="761"/>
                    <a:pt x="566" y="761"/>
                    <a:pt x="566" y="761"/>
                  </a:cubicBezTo>
                  <a:cubicBezTo>
                    <a:pt x="581" y="748"/>
                    <a:pt x="581" y="748"/>
                    <a:pt x="581" y="748"/>
                  </a:cubicBezTo>
                  <a:cubicBezTo>
                    <a:pt x="581" y="748"/>
                    <a:pt x="581" y="748"/>
                    <a:pt x="581" y="748"/>
                  </a:cubicBezTo>
                  <a:cubicBezTo>
                    <a:pt x="582" y="748"/>
                    <a:pt x="582" y="747"/>
                    <a:pt x="583" y="747"/>
                  </a:cubicBezTo>
                  <a:cubicBezTo>
                    <a:pt x="601" y="758"/>
                    <a:pt x="601" y="758"/>
                    <a:pt x="601" y="758"/>
                  </a:cubicBezTo>
                  <a:cubicBezTo>
                    <a:pt x="603" y="755"/>
                    <a:pt x="603" y="755"/>
                    <a:pt x="603" y="755"/>
                  </a:cubicBezTo>
                  <a:cubicBezTo>
                    <a:pt x="608" y="758"/>
                    <a:pt x="608" y="758"/>
                    <a:pt x="608" y="758"/>
                  </a:cubicBezTo>
                  <a:cubicBezTo>
                    <a:pt x="610" y="754"/>
                    <a:pt x="610" y="754"/>
                    <a:pt x="610" y="754"/>
                  </a:cubicBezTo>
                  <a:cubicBezTo>
                    <a:pt x="588" y="744"/>
                    <a:pt x="588" y="744"/>
                    <a:pt x="588" y="744"/>
                  </a:cubicBezTo>
                  <a:cubicBezTo>
                    <a:pt x="588" y="744"/>
                    <a:pt x="588" y="744"/>
                    <a:pt x="588" y="744"/>
                  </a:cubicBezTo>
                  <a:cubicBezTo>
                    <a:pt x="585" y="743"/>
                    <a:pt x="585" y="743"/>
                    <a:pt x="585" y="743"/>
                  </a:cubicBezTo>
                  <a:cubicBezTo>
                    <a:pt x="584" y="742"/>
                    <a:pt x="584" y="742"/>
                    <a:pt x="584" y="742"/>
                  </a:cubicBezTo>
                  <a:cubicBezTo>
                    <a:pt x="583" y="722"/>
                    <a:pt x="583" y="722"/>
                    <a:pt x="583" y="722"/>
                  </a:cubicBezTo>
                  <a:cubicBezTo>
                    <a:pt x="576" y="722"/>
                    <a:pt x="576" y="722"/>
                    <a:pt x="576" y="722"/>
                  </a:cubicBezTo>
                  <a:cubicBezTo>
                    <a:pt x="578" y="738"/>
                    <a:pt x="578" y="738"/>
                    <a:pt x="578" y="738"/>
                  </a:cubicBezTo>
                  <a:cubicBezTo>
                    <a:pt x="554" y="718"/>
                    <a:pt x="554" y="718"/>
                    <a:pt x="554" y="718"/>
                  </a:cubicBezTo>
                  <a:cubicBezTo>
                    <a:pt x="561" y="709"/>
                    <a:pt x="568" y="699"/>
                    <a:pt x="574" y="688"/>
                  </a:cubicBezTo>
                  <a:cubicBezTo>
                    <a:pt x="644" y="726"/>
                    <a:pt x="644" y="726"/>
                    <a:pt x="644" y="726"/>
                  </a:cubicBezTo>
                  <a:cubicBezTo>
                    <a:pt x="617" y="749"/>
                    <a:pt x="617" y="749"/>
                    <a:pt x="617" y="749"/>
                  </a:cubicBezTo>
                  <a:cubicBezTo>
                    <a:pt x="625" y="757"/>
                    <a:pt x="625" y="757"/>
                    <a:pt x="625" y="757"/>
                  </a:cubicBezTo>
                  <a:cubicBezTo>
                    <a:pt x="650" y="730"/>
                    <a:pt x="650" y="730"/>
                    <a:pt x="650" y="730"/>
                  </a:cubicBezTo>
                  <a:cubicBezTo>
                    <a:pt x="650" y="730"/>
                    <a:pt x="650" y="730"/>
                    <a:pt x="650" y="730"/>
                  </a:cubicBezTo>
                  <a:cubicBezTo>
                    <a:pt x="651" y="730"/>
                    <a:pt x="652" y="730"/>
                    <a:pt x="653" y="730"/>
                  </a:cubicBezTo>
                  <a:cubicBezTo>
                    <a:pt x="688" y="746"/>
                    <a:pt x="688" y="746"/>
                    <a:pt x="688" y="746"/>
                  </a:cubicBezTo>
                  <a:cubicBezTo>
                    <a:pt x="692" y="737"/>
                    <a:pt x="692" y="737"/>
                    <a:pt x="692" y="737"/>
                  </a:cubicBezTo>
                  <a:cubicBezTo>
                    <a:pt x="655" y="723"/>
                    <a:pt x="655" y="723"/>
                    <a:pt x="655" y="723"/>
                  </a:cubicBezTo>
                  <a:cubicBezTo>
                    <a:pt x="655" y="722"/>
                    <a:pt x="654" y="721"/>
                    <a:pt x="653" y="721"/>
                  </a:cubicBezTo>
                  <a:close/>
                  <a:moveTo>
                    <a:pt x="625" y="593"/>
                  </a:moveTo>
                  <a:cubicBezTo>
                    <a:pt x="640" y="593"/>
                    <a:pt x="640" y="593"/>
                    <a:pt x="640" y="593"/>
                  </a:cubicBezTo>
                  <a:cubicBezTo>
                    <a:pt x="640" y="606"/>
                    <a:pt x="640" y="606"/>
                    <a:pt x="640" y="606"/>
                  </a:cubicBezTo>
                  <a:cubicBezTo>
                    <a:pt x="624" y="611"/>
                    <a:pt x="624" y="611"/>
                    <a:pt x="624" y="611"/>
                  </a:cubicBezTo>
                  <a:lnTo>
                    <a:pt x="625" y="593"/>
                  </a:lnTo>
                  <a:close/>
                  <a:moveTo>
                    <a:pt x="107" y="362"/>
                  </a:moveTo>
                  <a:cubicBezTo>
                    <a:pt x="117" y="360"/>
                    <a:pt x="117" y="360"/>
                    <a:pt x="117" y="360"/>
                  </a:cubicBezTo>
                  <a:cubicBezTo>
                    <a:pt x="118" y="370"/>
                    <a:pt x="118" y="370"/>
                    <a:pt x="118" y="370"/>
                  </a:cubicBezTo>
                  <a:cubicBezTo>
                    <a:pt x="108" y="371"/>
                    <a:pt x="108" y="371"/>
                    <a:pt x="108" y="371"/>
                  </a:cubicBezTo>
                  <a:lnTo>
                    <a:pt x="107" y="362"/>
                  </a:lnTo>
                  <a:close/>
                  <a:moveTo>
                    <a:pt x="67" y="576"/>
                  </a:moveTo>
                  <a:cubicBezTo>
                    <a:pt x="55" y="563"/>
                    <a:pt x="55" y="563"/>
                    <a:pt x="55" y="563"/>
                  </a:cubicBezTo>
                  <a:cubicBezTo>
                    <a:pt x="57" y="545"/>
                    <a:pt x="57" y="545"/>
                    <a:pt x="57" y="545"/>
                  </a:cubicBezTo>
                  <a:cubicBezTo>
                    <a:pt x="69" y="546"/>
                    <a:pt x="69" y="546"/>
                    <a:pt x="69" y="546"/>
                  </a:cubicBezTo>
                  <a:lnTo>
                    <a:pt x="67" y="576"/>
                  </a:lnTo>
                  <a:close/>
                  <a:moveTo>
                    <a:pt x="70" y="542"/>
                  </a:moveTo>
                  <a:cubicBezTo>
                    <a:pt x="57" y="541"/>
                    <a:pt x="57" y="541"/>
                    <a:pt x="57" y="541"/>
                  </a:cubicBezTo>
                  <a:cubicBezTo>
                    <a:pt x="58" y="521"/>
                    <a:pt x="58" y="521"/>
                    <a:pt x="58" y="521"/>
                  </a:cubicBezTo>
                  <a:cubicBezTo>
                    <a:pt x="72" y="514"/>
                    <a:pt x="72" y="514"/>
                    <a:pt x="72" y="514"/>
                  </a:cubicBezTo>
                  <a:lnTo>
                    <a:pt x="70" y="542"/>
                  </a:lnTo>
                  <a:close/>
                  <a:moveTo>
                    <a:pt x="582" y="451"/>
                  </a:moveTo>
                  <a:cubicBezTo>
                    <a:pt x="581" y="451"/>
                    <a:pt x="581" y="450"/>
                    <a:pt x="581" y="449"/>
                  </a:cubicBezTo>
                  <a:cubicBezTo>
                    <a:pt x="581" y="449"/>
                    <a:pt x="581" y="448"/>
                    <a:pt x="581" y="447"/>
                  </a:cubicBezTo>
                  <a:cubicBezTo>
                    <a:pt x="581" y="447"/>
                    <a:pt x="581" y="447"/>
                    <a:pt x="581" y="447"/>
                  </a:cubicBezTo>
                  <a:cubicBezTo>
                    <a:pt x="583" y="446"/>
                    <a:pt x="585" y="444"/>
                    <a:pt x="586" y="443"/>
                  </a:cubicBezTo>
                  <a:cubicBezTo>
                    <a:pt x="585" y="446"/>
                    <a:pt x="584" y="449"/>
                    <a:pt x="582" y="451"/>
                  </a:cubicBezTo>
                  <a:close/>
                  <a:moveTo>
                    <a:pt x="191" y="355"/>
                  </a:moveTo>
                  <a:cubicBezTo>
                    <a:pt x="191" y="355"/>
                    <a:pt x="191" y="355"/>
                    <a:pt x="191" y="354"/>
                  </a:cubicBezTo>
                  <a:cubicBezTo>
                    <a:pt x="194" y="352"/>
                    <a:pt x="194" y="347"/>
                    <a:pt x="193" y="341"/>
                  </a:cubicBezTo>
                  <a:cubicBezTo>
                    <a:pt x="195" y="344"/>
                    <a:pt x="196" y="347"/>
                    <a:pt x="198" y="351"/>
                  </a:cubicBezTo>
                  <a:cubicBezTo>
                    <a:pt x="196" y="352"/>
                    <a:pt x="194" y="354"/>
                    <a:pt x="191" y="355"/>
                  </a:cubicBezTo>
                  <a:close/>
                  <a:moveTo>
                    <a:pt x="201" y="349"/>
                  </a:moveTo>
                  <a:cubicBezTo>
                    <a:pt x="195" y="338"/>
                    <a:pt x="195" y="338"/>
                    <a:pt x="195" y="338"/>
                  </a:cubicBezTo>
                  <a:cubicBezTo>
                    <a:pt x="198" y="336"/>
                    <a:pt x="200" y="331"/>
                    <a:pt x="200" y="326"/>
                  </a:cubicBezTo>
                  <a:cubicBezTo>
                    <a:pt x="207" y="345"/>
                    <a:pt x="207" y="345"/>
                    <a:pt x="207" y="345"/>
                  </a:cubicBezTo>
                  <a:cubicBezTo>
                    <a:pt x="205" y="346"/>
                    <a:pt x="203" y="347"/>
                    <a:pt x="201" y="349"/>
                  </a:cubicBezTo>
                  <a:close/>
                  <a:moveTo>
                    <a:pt x="495" y="265"/>
                  </a:moveTo>
                  <a:cubicBezTo>
                    <a:pt x="508" y="268"/>
                    <a:pt x="508" y="268"/>
                    <a:pt x="508" y="268"/>
                  </a:cubicBezTo>
                  <a:cubicBezTo>
                    <a:pt x="505" y="280"/>
                    <a:pt x="505" y="280"/>
                    <a:pt x="505" y="280"/>
                  </a:cubicBezTo>
                  <a:cubicBezTo>
                    <a:pt x="492" y="277"/>
                    <a:pt x="492" y="277"/>
                    <a:pt x="492" y="277"/>
                  </a:cubicBezTo>
                  <a:lnTo>
                    <a:pt x="495" y="265"/>
                  </a:lnTo>
                  <a:close/>
                  <a:moveTo>
                    <a:pt x="471" y="227"/>
                  </a:moveTo>
                  <a:cubicBezTo>
                    <a:pt x="484" y="230"/>
                    <a:pt x="484" y="230"/>
                    <a:pt x="484" y="230"/>
                  </a:cubicBezTo>
                  <a:cubicBezTo>
                    <a:pt x="481" y="242"/>
                    <a:pt x="481" y="242"/>
                    <a:pt x="481" y="242"/>
                  </a:cubicBezTo>
                  <a:cubicBezTo>
                    <a:pt x="468" y="239"/>
                    <a:pt x="468" y="239"/>
                    <a:pt x="468" y="239"/>
                  </a:cubicBezTo>
                  <a:lnTo>
                    <a:pt x="471" y="227"/>
                  </a:lnTo>
                  <a:close/>
                  <a:moveTo>
                    <a:pt x="561" y="383"/>
                  </a:moveTo>
                  <a:cubicBezTo>
                    <a:pt x="555" y="390"/>
                    <a:pt x="555" y="390"/>
                    <a:pt x="555" y="390"/>
                  </a:cubicBezTo>
                  <a:cubicBezTo>
                    <a:pt x="531" y="369"/>
                    <a:pt x="531" y="369"/>
                    <a:pt x="531" y="369"/>
                  </a:cubicBezTo>
                  <a:cubicBezTo>
                    <a:pt x="537" y="362"/>
                    <a:pt x="537" y="362"/>
                    <a:pt x="537" y="362"/>
                  </a:cubicBezTo>
                  <a:lnTo>
                    <a:pt x="561" y="383"/>
                  </a:lnTo>
                  <a:close/>
                  <a:moveTo>
                    <a:pt x="438" y="135"/>
                  </a:moveTo>
                  <a:cubicBezTo>
                    <a:pt x="437" y="148"/>
                    <a:pt x="437" y="148"/>
                    <a:pt x="437" y="148"/>
                  </a:cubicBezTo>
                  <a:cubicBezTo>
                    <a:pt x="424" y="147"/>
                    <a:pt x="424" y="147"/>
                    <a:pt x="424" y="147"/>
                  </a:cubicBezTo>
                  <a:cubicBezTo>
                    <a:pt x="425" y="134"/>
                    <a:pt x="425" y="134"/>
                    <a:pt x="425" y="134"/>
                  </a:cubicBezTo>
                  <a:lnTo>
                    <a:pt x="438" y="135"/>
                  </a:lnTo>
                  <a:close/>
                  <a:moveTo>
                    <a:pt x="425" y="105"/>
                  </a:moveTo>
                  <a:cubicBezTo>
                    <a:pt x="426" y="71"/>
                    <a:pt x="426" y="71"/>
                    <a:pt x="426" y="71"/>
                  </a:cubicBezTo>
                  <a:cubicBezTo>
                    <a:pt x="439" y="71"/>
                    <a:pt x="439" y="71"/>
                    <a:pt x="439" y="71"/>
                  </a:cubicBezTo>
                  <a:cubicBezTo>
                    <a:pt x="439" y="105"/>
                    <a:pt x="439" y="105"/>
                    <a:pt x="439" y="105"/>
                  </a:cubicBezTo>
                  <a:lnTo>
                    <a:pt x="425" y="105"/>
                  </a:lnTo>
                  <a:close/>
                  <a:moveTo>
                    <a:pt x="439" y="52"/>
                  </a:moveTo>
                  <a:cubicBezTo>
                    <a:pt x="426" y="52"/>
                    <a:pt x="426" y="52"/>
                    <a:pt x="426" y="52"/>
                  </a:cubicBezTo>
                  <a:cubicBezTo>
                    <a:pt x="426" y="39"/>
                    <a:pt x="426" y="39"/>
                    <a:pt x="426" y="39"/>
                  </a:cubicBezTo>
                  <a:cubicBezTo>
                    <a:pt x="439" y="39"/>
                    <a:pt x="439" y="39"/>
                    <a:pt x="439" y="39"/>
                  </a:cubicBezTo>
                  <a:lnTo>
                    <a:pt x="439" y="52"/>
                  </a:lnTo>
                  <a:close/>
                  <a:moveTo>
                    <a:pt x="392" y="294"/>
                  </a:moveTo>
                  <a:cubicBezTo>
                    <a:pt x="392" y="304"/>
                    <a:pt x="392" y="304"/>
                    <a:pt x="392" y="304"/>
                  </a:cubicBezTo>
                  <a:cubicBezTo>
                    <a:pt x="364" y="304"/>
                    <a:pt x="364" y="304"/>
                    <a:pt x="364" y="304"/>
                  </a:cubicBezTo>
                  <a:cubicBezTo>
                    <a:pt x="360" y="303"/>
                    <a:pt x="356" y="303"/>
                    <a:pt x="353" y="303"/>
                  </a:cubicBezTo>
                  <a:cubicBezTo>
                    <a:pt x="353" y="294"/>
                    <a:pt x="353" y="294"/>
                    <a:pt x="353" y="294"/>
                  </a:cubicBezTo>
                  <a:lnTo>
                    <a:pt x="392" y="294"/>
                  </a:lnTo>
                  <a:close/>
                  <a:moveTo>
                    <a:pt x="598" y="425"/>
                  </a:moveTo>
                  <a:cubicBezTo>
                    <a:pt x="592" y="430"/>
                    <a:pt x="587" y="434"/>
                    <a:pt x="582" y="438"/>
                  </a:cubicBezTo>
                  <a:cubicBezTo>
                    <a:pt x="583" y="436"/>
                    <a:pt x="584" y="433"/>
                    <a:pt x="586" y="432"/>
                  </a:cubicBezTo>
                  <a:cubicBezTo>
                    <a:pt x="583" y="429"/>
                    <a:pt x="579" y="429"/>
                    <a:pt x="576" y="430"/>
                  </a:cubicBezTo>
                  <a:cubicBezTo>
                    <a:pt x="597" y="406"/>
                    <a:pt x="597" y="406"/>
                    <a:pt x="597" y="406"/>
                  </a:cubicBezTo>
                  <a:cubicBezTo>
                    <a:pt x="594" y="413"/>
                    <a:pt x="594" y="420"/>
                    <a:pt x="598" y="425"/>
                  </a:cubicBezTo>
                  <a:close/>
                  <a:moveTo>
                    <a:pt x="583" y="413"/>
                  </a:moveTo>
                  <a:cubicBezTo>
                    <a:pt x="558" y="392"/>
                    <a:pt x="558" y="392"/>
                    <a:pt x="558" y="392"/>
                  </a:cubicBezTo>
                  <a:cubicBezTo>
                    <a:pt x="564" y="386"/>
                    <a:pt x="564" y="386"/>
                    <a:pt x="564" y="386"/>
                  </a:cubicBezTo>
                  <a:cubicBezTo>
                    <a:pt x="589" y="407"/>
                    <a:pt x="589" y="407"/>
                    <a:pt x="589" y="407"/>
                  </a:cubicBezTo>
                  <a:lnTo>
                    <a:pt x="583" y="413"/>
                  </a:lnTo>
                  <a:close/>
                  <a:moveTo>
                    <a:pt x="509" y="338"/>
                  </a:moveTo>
                  <a:cubicBezTo>
                    <a:pt x="533" y="359"/>
                    <a:pt x="533" y="359"/>
                    <a:pt x="533" y="359"/>
                  </a:cubicBezTo>
                  <a:cubicBezTo>
                    <a:pt x="528" y="366"/>
                    <a:pt x="528" y="366"/>
                    <a:pt x="528" y="366"/>
                  </a:cubicBezTo>
                  <a:cubicBezTo>
                    <a:pt x="505" y="346"/>
                    <a:pt x="505" y="346"/>
                    <a:pt x="505" y="346"/>
                  </a:cubicBezTo>
                  <a:cubicBezTo>
                    <a:pt x="506" y="342"/>
                    <a:pt x="506" y="342"/>
                    <a:pt x="506" y="342"/>
                  </a:cubicBezTo>
                  <a:lnTo>
                    <a:pt x="509" y="338"/>
                  </a:lnTo>
                  <a:close/>
                  <a:moveTo>
                    <a:pt x="512" y="250"/>
                  </a:moveTo>
                  <a:cubicBezTo>
                    <a:pt x="500" y="247"/>
                    <a:pt x="500" y="247"/>
                    <a:pt x="500" y="247"/>
                  </a:cubicBezTo>
                  <a:cubicBezTo>
                    <a:pt x="503" y="234"/>
                    <a:pt x="503" y="234"/>
                    <a:pt x="503" y="234"/>
                  </a:cubicBezTo>
                  <a:cubicBezTo>
                    <a:pt x="515" y="237"/>
                    <a:pt x="515" y="237"/>
                    <a:pt x="515" y="237"/>
                  </a:cubicBezTo>
                  <a:lnTo>
                    <a:pt x="512" y="250"/>
                  </a:lnTo>
                  <a:close/>
                  <a:moveTo>
                    <a:pt x="464" y="257"/>
                  </a:moveTo>
                  <a:cubicBezTo>
                    <a:pt x="477" y="260"/>
                    <a:pt x="477" y="260"/>
                    <a:pt x="477" y="260"/>
                  </a:cubicBezTo>
                  <a:cubicBezTo>
                    <a:pt x="474" y="272"/>
                    <a:pt x="474" y="272"/>
                    <a:pt x="474" y="272"/>
                  </a:cubicBezTo>
                  <a:cubicBezTo>
                    <a:pt x="461" y="269"/>
                    <a:pt x="461" y="269"/>
                    <a:pt x="461" y="269"/>
                  </a:cubicBezTo>
                  <a:lnTo>
                    <a:pt x="464" y="257"/>
                  </a:lnTo>
                  <a:close/>
                  <a:moveTo>
                    <a:pt x="362" y="202"/>
                  </a:moveTo>
                  <a:cubicBezTo>
                    <a:pt x="356" y="202"/>
                    <a:pt x="356" y="202"/>
                    <a:pt x="356" y="202"/>
                  </a:cubicBezTo>
                  <a:cubicBezTo>
                    <a:pt x="355" y="196"/>
                    <a:pt x="355" y="196"/>
                    <a:pt x="355" y="196"/>
                  </a:cubicBezTo>
                  <a:cubicBezTo>
                    <a:pt x="362" y="195"/>
                    <a:pt x="362" y="195"/>
                    <a:pt x="362" y="195"/>
                  </a:cubicBezTo>
                  <a:lnTo>
                    <a:pt x="362" y="202"/>
                  </a:lnTo>
                  <a:close/>
                  <a:moveTo>
                    <a:pt x="357" y="146"/>
                  </a:moveTo>
                  <a:cubicBezTo>
                    <a:pt x="358" y="152"/>
                    <a:pt x="358" y="152"/>
                    <a:pt x="358" y="152"/>
                  </a:cubicBezTo>
                  <a:cubicBezTo>
                    <a:pt x="351" y="153"/>
                    <a:pt x="351" y="153"/>
                    <a:pt x="351" y="153"/>
                  </a:cubicBezTo>
                  <a:cubicBezTo>
                    <a:pt x="350" y="146"/>
                    <a:pt x="350" y="146"/>
                    <a:pt x="350" y="146"/>
                  </a:cubicBezTo>
                  <a:lnTo>
                    <a:pt x="357" y="146"/>
                  </a:lnTo>
                  <a:close/>
                  <a:moveTo>
                    <a:pt x="359" y="162"/>
                  </a:moveTo>
                  <a:cubicBezTo>
                    <a:pt x="361" y="180"/>
                    <a:pt x="361" y="180"/>
                    <a:pt x="361" y="180"/>
                  </a:cubicBezTo>
                  <a:cubicBezTo>
                    <a:pt x="354" y="180"/>
                    <a:pt x="354" y="180"/>
                    <a:pt x="354" y="180"/>
                  </a:cubicBezTo>
                  <a:cubicBezTo>
                    <a:pt x="352" y="163"/>
                    <a:pt x="352" y="163"/>
                    <a:pt x="352" y="163"/>
                  </a:cubicBezTo>
                  <a:lnTo>
                    <a:pt x="359" y="162"/>
                  </a:lnTo>
                  <a:close/>
                  <a:moveTo>
                    <a:pt x="348" y="294"/>
                  </a:moveTo>
                  <a:cubicBezTo>
                    <a:pt x="348" y="303"/>
                    <a:pt x="348" y="303"/>
                    <a:pt x="348" y="303"/>
                  </a:cubicBezTo>
                  <a:cubicBezTo>
                    <a:pt x="348" y="303"/>
                    <a:pt x="347" y="303"/>
                    <a:pt x="347" y="303"/>
                  </a:cubicBezTo>
                  <a:cubicBezTo>
                    <a:pt x="342" y="303"/>
                    <a:pt x="337" y="303"/>
                    <a:pt x="331" y="304"/>
                  </a:cubicBezTo>
                  <a:cubicBezTo>
                    <a:pt x="308" y="304"/>
                    <a:pt x="308" y="304"/>
                    <a:pt x="308" y="304"/>
                  </a:cubicBezTo>
                  <a:cubicBezTo>
                    <a:pt x="308" y="294"/>
                    <a:pt x="308" y="294"/>
                    <a:pt x="308" y="294"/>
                  </a:cubicBezTo>
                  <a:lnTo>
                    <a:pt x="348" y="294"/>
                  </a:lnTo>
                  <a:close/>
                  <a:moveTo>
                    <a:pt x="313" y="221"/>
                  </a:moveTo>
                  <a:cubicBezTo>
                    <a:pt x="311" y="231"/>
                    <a:pt x="311" y="231"/>
                    <a:pt x="311" y="231"/>
                  </a:cubicBezTo>
                  <a:cubicBezTo>
                    <a:pt x="284" y="231"/>
                    <a:pt x="284" y="231"/>
                    <a:pt x="284" y="231"/>
                  </a:cubicBezTo>
                  <a:cubicBezTo>
                    <a:pt x="282" y="221"/>
                    <a:pt x="282" y="221"/>
                    <a:pt x="282" y="221"/>
                  </a:cubicBezTo>
                  <a:lnTo>
                    <a:pt x="313" y="221"/>
                  </a:lnTo>
                  <a:close/>
                  <a:moveTo>
                    <a:pt x="264" y="294"/>
                  </a:moveTo>
                  <a:cubicBezTo>
                    <a:pt x="264" y="294"/>
                    <a:pt x="264" y="294"/>
                    <a:pt x="264" y="294"/>
                  </a:cubicBezTo>
                  <a:cubicBezTo>
                    <a:pt x="264" y="294"/>
                    <a:pt x="264" y="294"/>
                    <a:pt x="264" y="294"/>
                  </a:cubicBezTo>
                  <a:close/>
                  <a:moveTo>
                    <a:pt x="200" y="307"/>
                  </a:moveTo>
                  <a:cubicBezTo>
                    <a:pt x="200" y="307"/>
                    <a:pt x="201" y="308"/>
                    <a:pt x="201" y="308"/>
                  </a:cubicBezTo>
                  <a:cubicBezTo>
                    <a:pt x="195" y="311"/>
                    <a:pt x="195" y="311"/>
                    <a:pt x="195" y="311"/>
                  </a:cubicBezTo>
                  <a:cubicBezTo>
                    <a:pt x="193" y="308"/>
                    <a:pt x="191" y="306"/>
                    <a:pt x="189" y="304"/>
                  </a:cubicBezTo>
                  <a:cubicBezTo>
                    <a:pt x="193" y="306"/>
                    <a:pt x="197" y="307"/>
                    <a:pt x="200" y="307"/>
                  </a:cubicBezTo>
                  <a:close/>
                  <a:moveTo>
                    <a:pt x="179" y="356"/>
                  </a:moveTo>
                  <a:cubicBezTo>
                    <a:pt x="179" y="356"/>
                    <a:pt x="179" y="356"/>
                    <a:pt x="179" y="356"/>
                  </a:cubicBezTo>
                  <a:cubicBezTo>
                    <a:pt x="180" y="354"/>
                    <a:pt x="180" y="354"/>
                    <a:pt x="180" y="354"/>
                  </a:cubicBezTo>
                  <a:cubicBezTo>
                    <a:pt x="183" y="356"/>
                    <a:pt x="186" y="357"/>
                    <a:pt x="188" y="356"/>
                  </a:cubicBezTo>
                  <a:cubicBezTo>
                    <a:pt x="189" y="357"/>
                    <a:pt x="189" y="357"/>
                    <a:pt x="189" y="357"/>
                  </a:cubicBezTo>
                  <a:cubicBezTo>
                    <a:pt x="185" y="360"/>
                    <a:pt x="182" y="363"/>
                    <a:pt x="178" y="366"/>
                  </a:cubicBezTo>
                  <a:cubicBezTo>
                    <a:pt x="178" y="366"/>
                    <a:pt x="177" y="365"/>
                    <a:pt x="177" y="365"/>
                  </a:cubicBezTo>
                  <a:cubicBezTo>
                    <a:pt x="172" y="372"/>
                    <a:pt x="172" y="372"/>
                    <a:pt x="172" y="372"/>
                  </a:cubicBezTo>
                  <a:cubicBezTo>
                    <a:pt x="168" y="376"/>
                    <a:pt x="164" y="380"/>
                    <a:pt x="160" y="384"/>
                  </a:cubicBezTo>
                  <a:lnTo>
                    <a:pt x="179" y="356"/>
                  </a:lnTo>
                  <a:close/>
                  <a:moveTo>
                    <a:pt x="145" y="344"/>
                  </a:moveTo>
                  <a:cubicBezTo>
                    <a:pt x="157" y="349"/>
                    <a:pt x="157" y="349"/>
                    <a:pt x="157" y="349"/>
                  </a:cubicBezTo>
                  <a:cubicBezTo>
                    <a:pt x="148" y="361"/>
                    <a:pt x="148" y="361"/>
                    <a:pt x="148" y="361"/>
                  </a:cubicBezTo>
                  <a:cubicBezTo>
                    <a:pt x="138" y="354"/>
                    <a:pt x="138" y="354"/>
                    <a:pt x="138" y="354"/>
                  </a:cubicBezTo>
                  <a:lnTo>
                    <a:pt x="145" y="344"/>
                  </a:lnTo>
                  <a:close/>
                  <a:moveTo>
                    <a:pt x="73" y="466"/>
                  </a:moveTo>
                  <a:cubicBezTo>
                    <a:pt x="65" y="456"/>
                    <a:pt x="65" y="456"/>
                    <a:pt x="65" y="456"/>
                  </a:cubicBezTo>
                  <a:cubicBezTo>
                    <a:pt x="72" y="447"/>
                    <a:pt x="72" y="447"/>
                    <a:pt x="72" y="447"/>
                  </a:cubicBezTo>
                  <a:cubicBezTo>
                    <a:pt x="82" y="454"/>
                    <a:pt x="82" y="454"/>
                    <a:pt x="82" y="454"/>
                  </a:cubicBezTo>
                  <a:lnTo>
                    <a:pt x="73" y="466"/>
                  </a:lnTo>
                  <a:close/>
                  <a:moveTo>
                    <a:pt x="236" y="782"/>
                  </a:moveTo>
                  <a:cubicBezTo>
                    <a:pt x="198" y="755"/>
                    <a:pt x="198" y="755"/>
                    <a:pt x="198" y="755"/>
                  </a:cubicBezTo>
                  <a:cubicBezTo>
                    <a:pt x="200" y="753"/>
                    <a:pt x="200" y="753"/>
                    <a:pt x="200" y="753"/>
                  </a:cubicBezTo>
                  <a:cubicBezTo>
                    <a:pt x="190" y="745"/>
                    <a:pt x="190" y="745"/>
                    <a:pt x="190" y="745"/>
                  </a:cubicBezTo>
                  <a:cubicBezTo>
                    <a:pt x="190" y="745"/>
                    <a:pt x="190" y="745"/>
                    <a:pt x="190" y="745"/>
                  </a:cubicBezTo>
                  <a:cubicBezTo>
                    <a:pt x="189" y="745"/>
                    <a:pt x="189" y="745"/>
                    <a:pt x="189" y="745"/>
                  </a:cubicBezTo>
                  <a:cubicBezTo>
                    <a:pt x="188" y="747"/>
                    <a:pt x="188" y="747"/>
                    <a:pt x="188" y="747"/>
                  </a:cubicBezTo>
                  <a:cubicBezTo>
                    <a:pt x="173" y="736"/>
                    <a:pt x="173" y="736"/>
                    <a:pt x="173" y="736"/>
                  </a:cubicBezTo>
                  <a:cubicBezTo>
                    <a:pt x="173" y="736"/>
                    <a:pt x="173" y="736"/>
                    <a:pt x="173" y="736"/>
                  </a:cubicBezTo>
                  <a:cubicBezTo>
                    <a:pt x="175" y="734"/>
                    <a:pt x="175" y="734"/>
                    <a:pt x="175" y="734"/>
                  </a:cubicBezTo>
                  <a:cubicBezTo>
                    <a:pt x="165" y="726"/>
                    <a:pt x="165" y="726"/>
                    <a:pt x="165" y="726"/>
                  </a:cubicBezTo>
                  <a:cubicBezTo>
                    <a:pt x="165" y="726"/>
                    <a:pt x="165" y="726"/>
                    <a:pt x="165" y="726"/>
                  </a:cubicBezTo>
                  <a:cubicBezTo>
                    <a:pt x="165" y="726"/>
                    <a:pt x="165" y="726"/>
                    <a:pt x="165" y="726"/>
                  </a:cubicBezTo>
                  <a:cubicBezTo>
                    <a:pt x="164" y="727"/>
                    <a:pt x="164" y="727"/>
                    <a:pt x="164" y="727"/>
                  </a:cubicBezTo>
                  <a:cubicBezTo>
                    <a:pt x="151" y="712"/>
                    <a:pt x="140" y="697"/>
                    <a:pt x="131" y="680"/>
                  </a:cubicBezTo>
                  <a:cubicBezTo>
                    <a:pt x="131" y="679"/>
                    <a:pt x="131" y="679"/>
                    <a:pt x="131" y="679"/>
                  </a:cubicBezTo>
                  <a:cubicBezTo>
                    <a:pt x="126" y="665"/>
                    <a:pt x="126" y="665"/>
                    <a:pt x="126" y="665"/>
                  </a:cubicBezTo>
                  <a:cubicBezTo>
                    <a:pt x="124" y="666"/>
                    <a:pt x="124" y="666"/>
                    <a:pt x="124" y="666"/>
                  </a:cubicBezTo>
                  <a:cubicBezTo>
                    <a:pt x="109" y="634"/>
                    <a:pt x="100" y="599"/>
                    <a:pt x="100" y="561"/>
                  </a:cubicBezTo>
                  <a:cubicBezTo>
                    <a:pt x="100" y="465"/>
                    <a:pt x="155" y="382"/>
                    <a:pt x="234" y="341"/>
                  </a:cubicBezTo>
                  <a:cubicBezTo>
                    <a:pt x="276" y="325"/>
                    <a:pt x="276" y="325"/>
                    <a:pt x="276" y="325"/>
                  </a:cubicBezTo>
                  <a:cubicBezTo>
                    <a:pt x="275" y="324"/>
                    <a:pt x="275" y="324"/>
                    <a:pt x="275" y="324"/>
                  </a:cubicBezTo>
                  <a:cubicBezTo>
                    <a:pt x="298" y="317"/>
                    <a:pt x="323" y="313"/>
                    <a:pt x="348" y="313"/>
                  </a:cubicBezTo>
                  <a:cubicBezTo>
                    <a:pt x="363" y="313"/>
                    <a:pt x="378" y="314"/>
                    <a:pt x="392" y="317"/>
                  </a:cubicBezTo>
                  <a:cubicBezTo>
                    <a:pt x="385" y="319"/>
                    <a:pt x="379" y="323"/>
                    <a:pt x="386" y="337"/>
                  </a:cubicBezTo>
                  <a:cubicBezTo>
                    <a:pt x="360" y="340"/>
                    <a:pt x="396" y="351"/>
                    <a:pt x="389" y="362"/>
                  </a:cubicBezTo>
                  <a:cubicBezTo>
                    <a:pt x="384" y="356"/>
                    <a:pt x="381" y="349"/>
                    <a:pt x="371" y="349"/>
                  </a:cubicBezTo>
                  <a:cubicBezTo>
                    <a:pt x="367" y="352"/>
                    <a:pt x="374" y="356"/>
                    <a:pt x="371" y="357"/>
                  </a:cubicBezTo>
                  <a:cubicBezTo>
                    <a:pt x="365" y="358"/>
                    <a:pt x="369" y="350"/>
                    <a:pt x="364" y="349"/>
                  </a:cubicBezTo>
                  <a:cubicBezTo>
                    <a:pt x="365" y="355"/>
                    <a:pt x="371" y="379"/>
                    <a:pt x="364" y="366"/>
                  </a:cubicBezTo>
                  <a:cubicBezTo>
                    <a:pt x="364" y="364"/>
                    <a:pt x="355" y="348"/>
                    <a:pt x="352" y="349"/>
                  </a:cubicBezTo>
                  <a:cubicBezTo>
                    <a:pt x="344" y="360"/>
                    <a:pt x="354" y="368"/>
                    <a:pt x="357" y="378"/>
                  </a:cubicBezTo>
                  <a:cubicBezTo>
                    <a:pt x="345" y="377"/>
                    <a:pt x="345" y="367"/>
                    <a:pt x="337" y="377"/>
                  </a:cubicBezTo>
                  <a:cubicBezTo>
                    <a:pt x="334" y="381"/>
                    <a:pt x="334" y="379"/>
                    <a:pt x="329" y="379"/>
                  </a:cubicBezTo>
                  <a:cubicBezTo>
                    <a:pt x="329" y="378"/>
                    <a:pt x="322" y="383"/>
                    <a:pt x="322" y="381"/>
                  </a:cubicBezTo>
                  <a:cubicBezTo>
                    <a:pt x="315" y="384"/>
                    <a:pt x="314" y="379"/>
                    <a:pt x="308" y="383"/>
                  </a:cubicBezTo>
                  <a:cubicBezTo>
                    <a:pt x="299" y="367"/>
                    <a:pt x="303" y="389"/>
                    <a:pt x="291" y="402"/>
                  </a:cubicBezTo>
                  <a:cubicBezTo>
                    <a:pt x="283" y="411"/>
                    <a:pt x="274" y="403"/>
                    <a:pt x="270" y="394"/>
                  </a:cubicBezTo>
                  <a:cubicBezTo>
                    <a:pt x="286" y="405"/>
                    <a:pt x="301" y="390"/>
                    <a:pt x="276" y="382"/>
                  </a:cubicBezTo>
                  <a:cubicBezTo>
                    <a:pt x="264" y="379"/>
                    <a:pt x="262" y="367"/>
                    <a:pt x="246" y="371"/>
                  </a:cubicBezTo>
                  <a:cubicBezTo>
                    <a:pt x="231" y="376"/>
                    <a:pt x="224" y="397"/>
                    <a:pt x="218" y="408"/>
                  </a:cubicBezTo>
                  <a:cubicBezTo>
                    <a:pt x="211" y="420"/>
                    <a:pt x="192" y="424"/>
                    <a:pt x="207" y="441"/>
                  </a:cubicBezTo>
                  <a:cubicBezTo>
                    <a:pt x="211" y="440"/>
                    <a:pt x="215" y="438"/>
                    <a:pt x="219" y="435"/>
                  </a:cubicBezTo>
                  <a:cubicBezTo>
                    <a:pt x="220" y="440"/>
                    <a:pt x="224" y="447"/>
                    <a:pt x="219" y="452"/>
                  </a:cubicBezTo>
                  <a:cubicBezTo>
                    <a:pt x="242" y="447"/>
                    <a:pt x="230" y="437"/>
                    <a:pt x="235" y="419"/>
                  </a:cubicBezTo>
                  <a:cubicBezTo>
                    <a:pt x="235" y="418"/>
                    <a:pt x="246" y="402"/>
                    <a:pt x="246" y="402"/>
                  </a:cubicBezTo>
                  <a:cubicBezTo>
                    <a:pt x="254" y="400"/>
                    <a:pt x="245" y="422"/>
                    <a:pt x="246" y="426"/>
                  </a:cubicBezTo>
                  <a:cubicBezTo>
                    <a:pt x="248" y="439"/>
                    <a:pt x="263" y="420"/>
                    <a:pt x="267" y="430"/>
                  </a:cubicBezTo>
                  <a:cubicBezTo>
                    <a:pt x="262" y="431"/>
                    <a:pt x="257" y="432"/>
                    <a:pt x="253" y="433"/>
                  </a:cubicBezTo>
                  <a:cubicBezTo>
                    <a:pt x="251" y="439"/>
                    <a:pt x="258" y="437"/>
                    <a:pt x="256" y="443"/>
                  </a:cubicBezTo>
                  <a:cubicBezTo>
                    <a:pt x="253" y="443"/>
                    <a:pt x="250" y="442"/>
                    <a:pt x="248" y="441"/>
                  </a:cubicBezTo>
                  <a:cubicBezTo>
                    <a:pt x="249" y="460"/>
                    <a:pt x="213" y="464"/>
                    <a:pt x="215" y="443"/>
                  </a:cubicBezTo>
                  <a:cubicBezTo>
                    <a:pt x="207" y="447"/>
                    <a:pt x="214" y="456"/>
                    <a:pt x="213" y="462"/>
                  </a:cubicBezTo>
                  <a:cubicBezTo>
                    <a:pt x="209" y="457"/>
                    <a:pt x="193" y="471"/>
                    <a:pt x="181" y="477"/>
                  </a:cubicBezTo>
                  <a:cubicBezTo>
                    <a:pt x="177" y="469"/>
                    <a:pt x="172" y="463"/>
                    <a:pt x="170" y="466"/>
                  </a:cubicBezTo>
                  <a:cubicBezTo>
                    <a:pt x="170" y="466"/>
                    <a:pt x="173" y="490"/>
                    <a:pt x="172" y="497"/>
                  </a:cubicBezTo>
                  <a:cubicBezTo>
                    <a:pt x="165" y="496"/>
                    <a:pt x="159" y="495"/>
                    <a:pt x="158" y="502"/>
                  </a:cubicBezTo>
                  <a:cubicBezTo>
                    <a:pt x="158" y="518"/>
                    <a:pt x="160" y="529"/>
                    <a:pt x="179" y="523"/>
                  </a:cubicBezTo>
                  <a:cubicBezTo>
                    <a:pt x="190" y="520"/>
                    <a:pt x="193" y="505"/>
                    <a:pt x="200" y="500"/>
                  </a:cubicBezTo>
                  <a:cubicBezTo>
                    <a:pt x="219" y="488"/>
                    <a:pt x="226" y="510"/>
                    <a:pt x="237" y="519"/>
                  </a:cubicBezTo>
                  <a:cubicBezTo>
                    <a:pt x="251" y="509"/>
                    <a:pt x="222" y="503"/>
                    <a:pt x="226" y="492"/>
                  </a:cubicBezTo>
                  <a:cubicBezTo>
                    <a:pt x="241" y="497"/>
                    <a:pt x="243" y="517"/>
                    <a:pt x="257" y="523"/>
                  </a:cubicBezTo>
                  <a:cubicBezTo>
                    <a:pt x="257" y="520"/>
                    <a:pt x="268" y="500"/>
                    <a:pt x="264" y="514"/>
                  </a:cubicBezTo>
                  <a:cubicBezTo>
                    <a:pt x="260" y="527"/>
                    <a:pt x="283" y="522"/>
                    <a:pt x="288" y="522"/>
                  </a:cubicBezTo>
                  <a:cubicBezTo>
                    <a:pt x="302" y="522"/>
                    <a:pt x="290" y="541"/>
                    <a:pt x="280" y="542"/>
                  </a:cubicBezTo>
                  <a:cubicBezTo>
                    <a:pt x="268" y="543"/>
                    <a:pt x="258" y="536"/>
                    <a:pt x="248" y="536"/>
                  </a:cubicBezTo>
                  <a:cubicBezTo>
                    <a:pt x="243" y="537"/>
                    <a:pt x="253" y="547"/>
                    <a:pt x="240" y="542"/>
                  </a:cubicBezTo>
                  <a:cubicBezTo>
                    <a:pt x="233" y="540"/>
                    <a:pt x="226" y="532"/>
                    <a:pt x="218" y="533"/>
                  </a:cubicBezTo>
                  <a:cubicBezTo>
                    <a:pt x="231" y="517"/>
                    <a:pt x="165" y="520"/>
                    <a:pt x="157" y="538"/>
                  </a:cubicBezTo>
                  <a:cubicBezTo>
                    <a:pt x="154" y="546"/>
                    <a:pt x="161" y="545"/>
                    <a:pt x="152" y="552"/>
                  </a:cubicBezTo>
                  <a:cubicBezTo>
                    <a:pt x="147" y="558"/>
                    <a:pt x="138" y="563"/>
                    <a:pt x="135" y="571"/>
                  </a:cubicBezTo>
                  <a:cubicBezTo>
                    <a:pt x="134" y="575"/>
                    <a:pt x="131" y="597"/>
                    <a:pt x="133" y="600"/>
                  </a:cubicBezTo>
                  <a:cubicBezTo>
                    <a:pt x="145" y="626"/>
                    <a:pt x="174" y="626"/>
                    <a:pt x="198" y="621"/>
                  </a:cubicBezTo>
                  <a:cubicBezTo>
                    <a:pt x="219" y="617"/>
                    <a:pt x="208" y="633"/>
                    <a:pt x="211" y="644"/>
                  </a:cubicBezTo>
                  <a:cubicBezTo>
                    <a:pt x="215" y="656"/>
                    <a:pt x="230" y="659"/>
                    <a:pt x="227" y="676"/>
                  </a:cubicBezTo>
                  <a:cubicBezTo>
                    <a:pt x="226" y="683"/>
                    <a:pt x="218" y="685"/>
                    <a:pt x="219" y="693"/>
                  </a:cubicBezTo>
                  <a:cubicBezTo>
                    <a:pt x="220" y="697"/>
                    <a:pt x="228" y="704"/>
                    <a:pt x="229" y="708"/>
                  </a:cubicBezTo>
                  <a:cubicBezTo>
                    <a:pt x="232" y="716"/>
                    <a:pt x="229" y="722"/>
                    <a:pt x="234" y="730"/>
                  </a:cubicBezTo>
                  <a:cubicBezTo>
                    <a:pt x="236" y="733"/>
                    <a:pt x="238" y="736"/>
                    <a:pt x="240" y="739"/>
                  </a:cubicBezTo>
                  <a:cubicBezTo>
                    <a:pt x="242" y="752"/>
                    <a:pt x="253" y="750"/>
                    <a:pt x="266" y="744"/>
                  </a:cubicBezTo>
                  <a:cubicBezTo>
                    <a:pt x="282" y="737"/>
                    <a:pt x="278" y="730"/>
                    <a:pt x="286" y="719"/>
                  </a:cubicBezTo>
                  <a:cubicBezTo>
                    <a:pt x="290" y="712"/>
                    <a:pt x="298" y="722"/>
                    <a:pt x="293" y="708"/>
                  </a:cubicBezTo>
                  <a:cubicBezTo>
                    <a:pt x="291" y="700"/>
                    <a:pt x="294" y="700"/>
                    <a:pt x="300" y="696"/>
                  </a:cubicBezTo>
                  <a:cubicBezTo>
                    <a:pt x="315" y="685"/>
                    <a:pt x="312" y="682"/>
                    <a:pt x="308" y="666"/>
                  </a:cubicBezTo>
                  <a:cubicBezTo>
                    <a:pt x="302" y="637"/>
                    <a:pt x="347" y="633"/>
                    <a:pt x="345" y="605"/>
                  </a:cubicBezTo>
                  <a:cubicBezTo>
                    <a:pt x="341" y="604"/>
                    <a:pt x="321" y="613"/>
                    <a:pt x="321" y="605"/>
                  </a:cubicBezTo>
                  <a:cubicBezTo>
                    <a:pt x="321" y="599"/>
                    <a:pt x="315" y="597"/>
                    <a:pt x="311" y="594"/>
                  </a:cubicBezTo>
                  <a:cubicBezTo>
                    <a:pt x="297" y="584"/>
                    <a:pt x="296" y="561"/>
                    <a:pt x="286" y="547"/>
                  </a:cubicBezTo>
                  <a:cubicBezTo>
                    <a:pt x="299" y="558"/>
                    <a:pt x="317" y="579"/>
                    <a:pt x="319" y="596"/>
                  </a:cubicBezTo>
                  <a:cubicBezTo>
                    <a:pt x="321" y="612"/>
                    <a:pt x="351" y="592"/>
                    <a:pt x="357" y="588"/>
                  </a:cubicBezTo>
                  <a:cubicBezTo>
                    <a:pt x="371" y="578"/>
                    <a:pt x="373" y="575"/>
                    <a:pt x="364" y="566"/>
                  </a:cubicBezTo>
                  <a:cubicBezTo>
                    <a:pt x="354" y="558"/>
                    <a:pt x="359" y="567"/>
                    <a:pt x="349" y="566"/>
                  </a:cubicBezTo>
                  <a:cubicBezTo>
                    <a:pt x="341" y="566"/>
                    <a:pt x="337" y="553"/>
                    <a:pt x="333" y="547"/>
                  </a:cubicBezTo>
                  <a:cubicBezTo>
                    <a:pt x="343" y="544"/>
                    <a:pt x="344" y="559"/>
                    <a:pt x="354" y="556"/>
                  </a:cubicBezTo>
                  <a:cubicBezTo>
                    <a:pt x="362" y="554"/>
                    <a:pt x="380" y="561"/>
                    <a:pt x="387" y="564"/>
                  </a:cubicBezTo>
                  <a:cubicBezTo>
                    <a:pt x="394" y="568"/>
                    <a:pt x="397" y="578"/>
                    <a:pt x="406" y="575"/>
                  </a:cubicBezTo>
                  <a:cubicBezTo>
                    <a:pt x="412" y="573"/>
                    <a:pt x="411" y="591"/>
                    <a:pt x="413" y="596"/>
                  </a:cubicBezTo>
                  <a:cubicBezTo>
                    <a:pt x="423" y="619"/>
                    <a:pt x="429" y="621"/>
                    <a:pt x="435" y="596"/>
                  </a:cubicBezTo>
                  <a:cubicBezTo>
                    <a:pt x="436" y="590"/>
                    <a:pt x="458" y="571"/>
                    <a:pt x="463" y="573"/>
                  </a:cubicBezTo>
                  <a:cubicBezTo>
                    <a:pt x="465" y="570"/>
                    <a:pt x="459" y="566"/>
                    <a:pt x="462" y="565"/>
                  </a:cubicBezTo>
                  <a:cubicBezTo>
                    <a:pt x="470" y="565"/>
                    <a:pt x="474" y="580"/>
                    <a:pt x="476" y="586"/>
                  </a:cubicBezTo>
                  <a:cubicBezTo>
                    <a:pt x="480" y="596"/>
                    <a:pt x="489" y="587"/>
                    <a:pt x="490" y="598"/>
                  </a:cubicBezTo>
                  <a:cubicBezTo>
                    <a:pt x="490" y="597"/>
                    <a:pt x="494" y="641"/>
                    <a:pt x="506" y="627"/>
                  </a:cubicBezTo>
                  <a:cubicBezTo>
                    <a:pt x="504" y="627"/>
                    <a:pt x="488" y="582"/>
                    <a:pt x="506" y="607"/>
                  </a:cubicBezTo>
                  <a:cubicBezTo>
                    <a:pt x="516" y="621"/>
                    <a:pt x="532" y="607"/>
                    <a:pt x="522" y="593"/>
                  </a:cubicBezTo>
                  <a:cubicBezTo>
                    <a:pt x="506" y="569"/>
                    <a:pt x="520" y="583"/>
                    <a:pt x="533" y="573"/>
                  </a:cubicBezTo>
                  <a:cubicBezTo>
                    <a:pt x="545" y="564"/>
                    <a:pt x="559" y="554"/>
                    <a:pt x="559" y="533"/>
                  </a:cubicBezTo>
                  <a:cubicBezTo>
                    <a:pt x="559" y="542"/>
                    <a:pt x="548" y="527"/>
                    <a:pt x="547" y="521"/>
                  </a:cubicBezTo>
                  <a:cubicBezTo>
                    <a:pt x="547" y="515"/>
                    <a:pt x="556" y="518"/>
                    <a:pt x="555" y="513"/>
                  </a:cubicBezTo>
                  <a:cubicBezTo>
                    <a:pt x="539" y="517"/>
                    <a:pt x="537" y="501"/>
                    <a:pt x="546" y="501"/>
                  </a:cubicBezTo>
                  <a:cubicBezTo>
                    <a:pt x="545" y="501"/>
                    <a:pt x="558" y="505"/>
                    <a:pt x="557" y="505"/>
                  </a:cubicBezTo>
                  <a:cubicBezTo>
                    <a:pt x="565" y="506"/>
                    <a:pt x="568" y="519"/>
                    <a:pt x="570" y="525"/>
                  </a:cubicBezTo>
                  <a:cubicBezTo>
                    <a:pt x="589" y="520"/>
                    <a:pt x="554" y="499"/>
                    <a:pt x="578" y="487"/>
                  </a:cubicBezTo>
                  <a:cubicBezTo>
                    <a:pt x="580" y="486"/>
                    <a:pt x="582" y="484"/>
                    <a:pt x="584" y="483"/>
                  </a:cubicBezTo>
                  <a:cubicBezTo>
                    <a:pt x="592" y="507"/>
                    <a:pt x="596" y="534"/>
                    <a:pt x="596" y="561"/>
                  </a:cubicBezTo>
                  <a:cubicBezTo>
                    <a:pt x="596" y="629"/>
                    <a:pt x="569" y="691"/>
                    <a:pt x="524" y="736"/>
                  </a:cubicBezTo>
                  <a:cubicBezTo>
                    <a:pt x="518" y="726"/>
                    <a:pt x="518" y="726"/>
                    <a:pt x="518" y="726"/>
                  </a:cubicBezTo>
                  <a:cubicBezTo>
                    <a:pt x="505" y="730"/>
                    <a:pt x="505" y="730"/>
                    <a:pt x="505" y="730"/>
                  </a:cubicBezTo>
                  <a:cubicBezTo>
                    <a:pt x="503" y="724"/>
                    <a:pt x="503" y="724"/>
                    <a:pt x="503" y="724"/>
                  </a:cubicBezTo>
                  <a:cubicBezTo>
                    <a:pt x="498" y="726"/>
                    <a:pt x="498" y="726"/>
                    <a:pt x="498" y="726"/>
                  </a:cubicBezTo>
                  <a:cubicBezTo>
                    <a:pt x="496" y="720"/>
                    <a:pt x="496" y="720"/>
                    <a:pt x="496" y="720"/>
                  </a:cubicBezTo>
                  <a:cubicBezTo>
                    <a:pt x="495" y="720"/>
                    <a:pt x="495" y="720"/>
                    <a:pt x="495" y="720"/>
                  </a:cubicBezTo>
                  <a:cubicBezTo>
                    <a:pt x="497" y="726"/>
                    <a:pt x="497" y="726"/>
                    <a:pt x="497" y="726"/>
                  </a:cubicBezTo>
                  <a:cubicBezTo>
                    <a:pt x="491" y="728"/>
                    <a:pt x="491" y="728"/>
                    <a:pt x="491" y="728"/>
                  </a:cubicBezTo>
                  <a:cubicBezTo>
                    <a:pt x="493" y="735"/>
                    <a:pt x="493" y="735"/>
                    <a:pt x="493" y="735"/>
                  </a:cubicBezTo>
                  <a:cubicBezTo>
                    <a:pt x="490" y="736"/>
                    <a:pt x="490" y="736"/>
                    <a:pt x="490" y="736"/>
                  </a:cubicBezTo>
                  <a:cubicBezTo>
                    <a:pt x="497" y="757"/>
                    <a:pt x="497" y="757"/>
                    <a:pt x="497" y="757"/>
                  </a:cubicBezTo>
                  <a:cubicBezTo>
                    <a:pt x="487" y="761"/>
                    <a:pt x="487" y="761"/>
                    <a:pt x="487" y="761"/>
                  </a:cubicBezTo>
                  <a:cubicBezTo>
                    <a:pt x="482" y="747"/>
                    <a:pt x="482" y="747"/>
                    <a:pt x="482" y="747"/>
                  </a:cubicBezTo>
                  <a:cubicBezTo>
                    <a:pt x="407" y="772"/>
                    <a:pt x="407" y="772"/>
                    <a:pt x="407" y="772"/>
                  </a:cubicBezTo>
                  <a:cubicBezTo>
                    <a:pt x="412" y="786"/>
                    <a:pt x="412" y="786"/>
                    <a:pt x="412" y="786"/>
                  </a:cubicBezTo>
                  <a:cubicBezTo>
                    <a:pt x="403" y="789"/>
                    <a:pt x="403" y="789"/>
                    <a:pt x="403" y="789"/>
                  </a:cubicBezTo>
                  <a:cubicBezTo>
                    <a:pt x="398" y="786"/>
                    <a:pt x="398" y="786"/>
                    <a:pt x="398" y="786"/>
                  </a:cubicBezTo>
                  <a:cubicBezTo>
                    <a:pt x="390" y="788"/>
                    <a:pt x="390" y="788"/>
                    <a:pt x="390" y="788"/>
                  </a:cubicBezTo>
                  <a:cubicBezTo>
                    <a:pt x="387" y="786"/>
                    <a:pt x="387" y="786"/>
                    <a:pt x="387" y="786"/>
                  </a:cubicBezTo>
                  <a:cubicBezTo>
                    <a:pt x="380" y="788"/>
                    <a:pt x="380" y="788"/>
                    <a:pt x="380" y="788"/>
                  </a:cubicBezTo>
                  <a:cubicBezTo>
                    <a:pt x="380" y="788"/>
                    <a:pt x="382" y="793"/>
                    <a:pt x="386" y="796"/>
                  </a:cubicBezTo>
                  <a:cubicBezTo>
                    <a:pt x="388" y="797"/>
                    <a:pt x="389" y="800"/>
                    <a:pt x="390" y="801"/>
                  </a:cubicBezTo>
                  <a:cubicBezTo>
                    <a:pt x="382" y="804"/>
                    <a:pt x="377" y="806"/>
                    <a:pt x="374" y="806"/>
                  </a:cubicBezTo>
                  <a:cubicBezTo>
                    <a:pt x="374" y="807"/>
                    <a:pt x="374" y="807"/>
                    <a:pt x="374" y="807"/>
                  </a:cubicBezTo>
                  <a:cubicBezTo>
                    <a:pt x="369" y="807"/>
                    <a:pt x="359" y="808"/>
                    <a:pt x="359" y="808"/>
                  </a:cubicBezTo>
                  <a:cubicBezTo>
                    <a:pt x="359" y="809"/>
                    <a:pt x="359" y="809"/>
                    <a:pt x="359" y="809"/>
                  </a:cubicBezTo>
                  <a:cubicBezTo>
                    <a:pt x="355" y="809"/>
                    <a:pt x="352" y="809"/>
                    <a:pt x="348" y="809"/>
                  </a:cubicBezTo>
                  <a:cubicBezTo>
                    <a:pt x="325" y="809"/>
                    <a:pt x="303" y="806"/>
                    <a:pt x="281" y="800"/>
                  </a:cubicBezTo>
                  <a:cubicBezTo>
                    <a:pt x="278" y="798"/>
                    <a:pt x="274" y="797"/>
                    <a:pt x="274" y="797"/>
                  </a:cubicBezTo>
                  <a:cubicBezTo>
                    <a:pt x="274" y="798"/>
                    <a:pt x="274" y="798"/>
                    <a:pt x="274" y="798"/>
                  </a:cubicBezTo>
                  <a:cubicBezTo>
                    <a:pt x="261" y="793"/>
                    <a:pt x="248" y="788"/>
                    <a:pt x="236" y="782"/>
                  </a:cubicBezTo>
                  <a:close/>
                  <a:moveTo>
                    <a:pt x="269" y="897"/>
                  </a:moveTo>
                  <a:cubicBezTo>
                    <a:pt x="263" y="876"/>
                    <a:pt x="263" y="876"/>
                    <a:pt x="263" y="876"/>
                  </a:cubicBezTo>
                  <a:cubicBezTo>
                    <a:pt x="271" y="878"/>
                    <a:pt x="271" y="878"/>
                    <a:pt x="271" y="878"/>
                  </a:cubicBezTo>
                  <a:lnTo>
                    <a:pt x="269" y="897"/>
                  </a:lnTo>
                  <a:close/>
                  <a:moveTo>
                    <a:pt x="281" y="856"/>
                  </a:moveTo>
                  <a:cubicBezTo>
                    <a:pt x="269" y="852"/>
                    <a:pt x="269" y="852"/>
                    <a:pt x="269" y="852"/>
                  </a:cubicBezTo>
                  <a:cubicBezTo>
                    <a:pt x="270" y="838"/>
                    <a:pt x="270" y="838"/>
                    <a:pt x="270" y="838"/>
                  </a:cubicBezTo>
                  <a:cubicBezTo>
                    <a:pt x="288" y="844"/>
                    <a:pt x="288" y="844"/>
                    <a:pt x="288" y="844"/>
                  </a:cubicBezTo>
                  <a:lnTo>
                    <a:pt x="281" y="856"/>
                  </a:lnTo>
                  <a:close/>
                  <a:moveTo>
                    <a:pt x="290" y="839"/>
                  </a:moveTo>
                  <a:cubicBezTo>
                    <a:pt x="271" y="833"/>
                    <a:pt x="271" y="833"/>
                    <a:pt x="271" y="833"/>
                  </a:cubicBezTo>
                  <a:cubicBezTo>
                    <a:pt x="272" y="826"/>
                    <a:pt x="272" y="826"/>
                    <a:pt x="272" y="826"/>
                  </a:cubicBezTo>
                  <a:cubicBezTo>
                    <a:pt x="293" y="833"/>
                    <a:pt x="293" y="833"/>
                    <a:pt x="293" y="833"/>
                  </a:cubicBezTo>
                  <a:lnTo>
                    <a:pt x="290" y="839"/>
                  </a:lnTo>
                  <a:close/>
                  <a:moveTo>
                    <a:pt x="321" y="938"/>
                  </a:moveTo>
                  <a:cubicBezTo>
                    <a:pt x="334" y="939"/>
                    <a:pt x="334" y="939"/>
                    <a:pt x="334" y="939"/>
                  </a:cubicBezTo>
                  <a:cubicBezTo>
                    <a:pt x="338" y="968"/>
                    <a:pt x="338" y="968"/>
                    <a:pt x="338" y="968"/>
                  </a:cubicBezTo>
                  <a:lnTo>
                    <a:pt x="321" y="938"/>
                  </a:lnTo>
                  <a:close/>
                  <a:moveTo>
                    <a:pt x="342" y="899"/>
                  </a:moveTo>
                  <a:cubicBezTo>
                    <a:pt x="321" y="898"/>
                    <a:pt x="321" y="898"/>
                    <a:pt x="321" y="898"/>
                  </a:cubicBezTo>
                  <a:cubicBezTo>
                    <a:pt x="318" y="876"/>
                    <a:pt x="318" y="876"/>
                    <a:pt x="318" y="876"/>
                  </a:cubicBezTo>
                  <a:cubicBezTo>
                    <a:pt x="347" y="877"/>
                    <a:pt x="347" y="877"/>
                    <a:pt x="347" y="877"/>
                  </a:cubicBezTo>
                  <a:lnTo>
                    <a:pt x="342" y="899"/>
                  </a:lnTo>
                  <a:close/>
                  <a:moveTo>
                    <a:pt x="350" y="869"/>
                  </a:moveTo>
                  <a:cubicBezTo>
                    <a:pt x="317" y="867"/>
                    <a:pt x="317" y="867"/>
                    <a:pt x="317" y="867"/>
                  </a:cubicBezTo>
                  <a:cubicBezTo>
                    <a:pt x="315" y="856"/>
                    <a:pt x="315" y="856"/>
                    <a:pt x="315" y="856"/>
                  </a:cubicBezTo>
                  <a:cubicBezTo>
                    <a:pt x="353" y="858"/>
                    <a:pt x="353" y="858"/>
                    <a:pt x="353" y="858"/>
                  </a:cubicBezTo>
                  <a:lnTo>
                    <a:pt x="350" y="869"/>
                  </a:lnTo>
                  <a:close/>
                  <a:moveTo>
                    <a:pt x="379" y="860"/>
                  </a:moveTo>
                  <a:cubicBezTo>
                    <a:pt x="379" y="860"/>
                    <a:pt x="379" y="860"/>
                    <a:pt x="379" y="860"/>
                  </a:cubicBezTo>
                  <a:cubicBezTo>
                    <a:pt x="379" y="860"/>
                    <a:pt x="379" y="860"/>
                    <a:pt x="379" y="860"/>
                  </a:cubicBezTo>
                  <a:close/>
                  <a:moveTo>
                    <a:pt x="399" y="899"/>
                  </a:moveTo>
                  <a:cubicBezTo>
                    <a:pt x="385" y="884"/>
                    <a:pt x="385" y="884"/>
                    <a:pt x="385" y="884"/>
                  </a:cubicBezTo>
                  <a:cubicBezTo>
                    <a:pt x="393" y="882"/>
                    <a:pt x="393" y="882"/>
                    <a:pt x="393" y="882"/>
                  </a:cubicBezTo>
                  <a:lnTo>
                    <a:pt x="399" y="899"/>
                  </a:lnTo>
                  <a:close/>
                  <a:moveTo>
                    <a:pt x="508" y="779"/>
                  </a:moveTo>
                  <a:cubicBezTo>
                    <a:pt x="507" y="778"/>
                    <a:pt x="507" y="778"/>
                    <a:pt x="506" y="777"/>
                  </a:cubicBezTo>
                  <a:cubicBezTo>
                    <a:pt x="507" y="777"/>
                    <a:pt x="507" y="777"/>
                    <a:pt x="507" y="777"/>
                  </a:cubicBezTo>
                  <a:cubicBezTo>
                    <a:pt x="508" y="779"/>
                    <a:pt x="508" y="779"/>
                    <a:pt x="508" y="779"/>
                  </a:cubicBezTo>
                  <a:cubicBezTo>
                    <a:pt x="508" y="779"/>
                    <a:pt x="508" y="779"/>
                    <a:pt x="508" y="7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
        <p:nvSpPr>
          <p:cNvPr id="47" name="TextBox 46"/>
          <p:cNvSpPr txBox="1"/>
          <p:nvPr/>
        </p:nvSpPr>
        <p:spPr>
          <a:xfrm>
            <a:off x="270099" y="5661248"/>
            <a:ext cx="3792705" cy="369332"/>
          </a:xfrm>
          <a:prstGeom prst="rect">
            <a:avLst/>
          </a:prstGeom>
          <a:noFill/>
        </p:spPr>
        <p:txBody>
          <a:bodyPr wrap="none" lIns="0" tIns="0" rIns="0" bIns="0" rtlCol="0">
            <a:spAutoFit/>
          </a:bodyPr>
          <a:lstStyle/>
          <a:p>
            <a:pPr algn="l"/>
            <a:r>
              <a:rPr lang="en-US" sz="2400" b="1" dirty="0">
                <a:solidFill>
                  <a:schemeClr val="bg1"/>
                </a:solidFill>
              </a:rPr>
              <a:t>Thanks for your attention.</a:t>
            </a:r>
          </a:p>
        </p:txBody>
      </p:sp>
      <p:pic>
        <p:nvPicPr>
          <p:cNvPr id="18"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2887" y="3411748"/>
            <a:ext cx="1262705" cy="1116000"/>
          </a:xfrm>
          <a:prstGeom prst="rect">
            <a:avLst/>
          </a:prstGeom>
        </p:spPr>
      </p:pic>
    </p:spTree>
    <p:extLst>
      <p:ext uri="{BB962C8B-B14F-4D97-AF65-F5344CB8AC3E}">
        <p14:creationId xmlns:p14="http://schemas.microsoft.com/office/powerpoint/2010/main" val="3076695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157E2-A561-4ACA-B496-32281703E0E6}"/>
              </a:ext>
            </a:extLst>
          </p:cNvPr>
          <p:cNvSpPr>
            <a:spLocks noGrp="1"/>
          </p:cNvSpPr>
          <p:nvPr>
            <p:ph type="title"/>
          </p:nvPr>
        </p:nvSpPr>
        <p:spPr/>
        <p:txBody>
          <a:bodyPr/>
          <a:lstStyle/>
          <a:p>
            <a:r>
              <a:rPr lang="en-US" b="1" dirty="0">
                <a:solidFill>
                  <a:srgbClr val="000000"/>
                </a:solidFill>
              </a:rPr>
              <a:t>Introduction DB SCHENKERsmartbox product </a:t>
            </a:r>
            <a:br>
              <a:rPr lang="en-US" b="1" dirty="0">
                <a:solidFill>
                  <a:srgbClr val="000000"/>
                </a:solidFill>
              </a:rPr>
            </a:br>
            <a:r>
              <a:rPr lang="en-US" sz="2000" dirty="0">
                <a:solidFill>
                  <a:srgbClr val="000000"/>
                </a:solidFill>
              </a:rPr>
              <a:t>Timeline </a:t>
            </a:r>
            <a:endParaRPr lang="en-US" dirty="0"/>
          </a:p>
        </p:txBody>
      </p:sp>
      <p:sp>
        <p:nvSpPr>
          <p:cNvPr id="3" name="Slide Number Placeholder 2">
            <a:extLst>
              <a:ext uri="{FF2B5EF4-FFF2-40B4-BE49-F238E27FC236}">
                <a16:creationId xmlns:a16="http://schemas.microsoft.com/office/drawing/2014/main" id="{3B7E7203-7C9B-4C77-A30E-40B8140BF442}"/>
              </a:ext>
            </a:extLst>
          </p:cNvPr>
          <p:cNvSpPr>
            <a:spLocks noGrp="1"/>
          </p:cNvSpPr>
          <p:nvPr>
            <p:ph type="sldNum" sz="quarter" idx="4"/>
          </p:nvPr>
        </p:nvSpPr>
        <p:spPr/>
        <p:txBody>
          <a:bodyPr/>
          <a:lstStyle/>
          <a:p>
            <a:pPr algn="l"/>
            <a:fld id="{52C6F6EA-6ADD-43B6-963C-85EF970B7263}" type="slidenum">
              <a:rPr lang="en-US" noProof="0" smtClean="0"/>
              <a:pPr algn="l"/>
              <a:t>2</a:t>
            </a:fld>
            <a:endParaRPr lang="en-US" noProof="0" dirty="0"/>
          </a:p>
        </p:txBody>
      </p:sp>
      <p:sp>
        <p:nvSpPr>
          <p:cNvPr id="4" name="Footer Placeholder 3">
            <a:extLst>
              <a:ext uri="{FF2B5EF4-FFF2-40B4-BE49-F238E27FC236}">
                <a16:creationId xmlns:a16="http://schemas.microsoft.com/office/drawing/2014/main" id="{E1302F10-D5F3-4621-B0B4-F9E0EA5A90A6}"/>
              </a:ext>
            </a:extLst>
          </p:cNvPr>
          <p:cNvSpPr>
            <a:spLocks noGrp="1"/>
          </p:cNvSpPr>
          <p:nvPr>
            <p:ph type="ftr" sz="quarter" idx="3"/>
          </p:nvPr>
        </p:nvSpPr>
        <p:spPr/>
        <p:txBody>
          <a:bodyPr/>
          <a:lstStyle/>
          <a:p>
            <a:r>
              <a:rPr lang="en-US" altLang="de-DE" dirty="0"/>
              <a:t>Schenker AG | Ingo Hellwig-Delaminsky  | Digital Solutions  </a:t>
            </a:r>
          </a:p>
        </p:txBody>
      </p:sp>
      <p:pic>
        <p:nvPicPr>
          <p:cNvPr id="54" name="Picture 53">
            <a:extLst>
              <a:ext uri="{FF2B5EF4-FFF2-40B4-BE49-F238E27FC236}">
                <a16:creationId xmlns:a16="http://schemas.microsoft.com/office/drawing/2014/main" id="{A19AEB0A-B526-4E58-97C7-A4BA881CACCA}"/>
              </a:ext>
            </a:extLst>
          </p:cNvPr>
          <p:cNvPicPr>
            <a:picLocks noChangeAspect="1" noChangeArrowheads="1"/>
          </p:cNvPicPr>
          <p:nvPr>
            <p:custDataLst>
              <p:tags r:id="rId1"/>
            </p:custDataLst>
          </p:nvPr>
        </p:nvPicPr>
        <p:blipFill rotWithShape="1">
          <a:blip r:embed="rId30" cstate="print">
            <a:extLst>
              <a:ext uri="{28A0092B-C50C-407E-A947-70E740481C1C}">
                <a14:useLocalDpi xmlns:a14="http://schemas.microsoft.com/office/drawing/2010/main" val="0"/>
              </a:ext>
            </a:extLst>
          </a:blip>
          <a:srcRect t="1773"/>
          <a:stretch/>
        </p:blipFill>
        <p:spPr bwMode="gray">
          <a:xfrm>
            <a:off x="0" y="1644276"/>
            <a:ext cx="9907200" cy="4809060"/>
          </a:xfrm>
          <a:custGeom>
            <a:avLst/>
            <a:gdLst>
              <a:gd name="connsiteX0" fmla="*/ 9907200 w 9907200"/>
              <a:gd name="connsiteY0" fmla="*/ 4377491 h 4809060"/>
              <a:gd name="connsiteX1" fmla="*/ 9907200 w 9907200"/>
              <a:gd name="connsiteY1" fmla="*/ 4809060 h 4809060"/>
              <a:gd name="connsiteX2" fmla="*/ 9907199 w 9907200"/>
              <a:gd name="connsiteY2" fmla="*/ 4809060 h 4809060"/>
              <a:gd name="connsiteX3" fmla="*/ 4953600 w 9907200"/>
              <a:gd name="connsiteY3" fmla="*/ 486651 h 4809060"/>
              <a:gd name="connsiteX4" fmla="*/ 9907200 w 9907200"/>
              <a:gd name="connsiteY4" fmla="*/ 920628 h 4809060"/>
              <a:gd name="connsiteX5" fmla="*/ 9907200 w 9907200"/>
              <a:gd name="connsiteY5" fmla="*/ 3951206 h 4809060"/>
              <a:gd name="connsiteX6" fmla="*/ 4953600 w 9907200"/>
              <a:gd name="connsiteY6" fmla="*/ 4377491 h 4809060"/>
              <a:gd name="connsiteX7" fmla="*/ 0 w 9907200"/>
              <a:gd name="connsiteY7" fmla="*/ 3951208 h 4809060"/>
              <a:gd name="connsiteX8" fmla="*/ 0 w 9907200"/>
              <a:gd name="connsiteY8" fmla="*/ 920627 h 4809060"/>
              <a:gd name="connsiteX9" fmla="*/ 4953600 w 9907200"/>
              <a:gd name="connsiteY9" fmla="*/ 486651 h 4809060"/>
              <a:gd name="connsiteX10" fmla="*/ 9907199 w 9907200"/>
              <a:gd name="connsiteY10" fmla="*/ 0 h 4809060"/>
              <a:gd name="connsiteX11" fmla="*/ 9907200 w 9907200"/>
              <a:gd name="connsiteY11" fmla="*/ 0 h 4809060"/>
              <a:gd name="connsiteX12" fmla="*/ 9907200 w 9907200"/>
              <a:gd name="connsiteY12" fmla="*/ 486651 h 480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07200" h="4809060">
                <a:moveTo>
                  <a:pt x="9907200" y="4377491"/>
                </a:moveTo>
                <a:lnTo>
                  <a:pt x="9907200" y="4809060"/>
                </a:lnTo>
                <a:lnTo>
                  <a:pt x="9907199" y="4809060"/>
                </a:lnTo>
                <a:close/>
                <a:moveTo>
                  <a:pt x="4953600" y="486651"/>
                </a:moveTo>
                <a:cubicBezTo>
                  <a:pt x="7089454" y="486651"/>
                  <a:pt x="8948262" y="661942"/>
                  <a:pt x="9907200" y="920628"/>
                </a:cubicBezTo>
                <a:lnTo>
                  <a:pt x="9907200" y="3951206"/>
                </a:lnTo>
                <a:cubicBezTo>
                  <a:pt x="8948262" y="4205306"/>
                  <a:pt x="7089454" y="4377491"/>
                  <a:pt x="4953600" y="4377491"/>
                </a:cubicBezTo>
                <a:cubicBezTo>
                  <a:pt x="2817746" y="4377491"/>
                  <a:pt x="958938" y="4205306"/>
                  <a:pt x="0" y="3951208"/>
                </a:cubicBezTo>
                <a:lnTo>
                  <a:pt x="0" y="920627"/>
                </a:lnTo>
                <a:cubicBezTo>
                  <a:pt x="958938" y="661942"/>
                  <a:pt x="2817746" y="486651"/>
                  <a:pt x="4953600" y="486651"/>
                </a:cubicBezTo>
                <a:close/>
                <a:moveTo>
                  <a:pt x="9907199" y="0"/>
                </a:moveTo>
                <a:lnTo>
                  <a:pt x="9907200" y="0"/>
                </a:lnTo>
                <a:lnTo>
                  <a:pt x="9907200" y="486651"/>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Ellipse 15">
            <a:extLst>
              <a:ext uri="{FF2B5EF4-FFF2-40B4-BE49-F238E27FC236}">
                <a16:creationId xmlns:a16="http://schemas.microsoft.com/office/drawing/2014/main" id="{A99FFD44-0817-414E-96F7-D48EF02545D9}"/>
              </a:ext>
            </a:extLst>
          </p:cNvPr>
          <p:cNvSpPr/>
          <p:nvPr>
            <p:custDataLst>
              <p:tags r:id="rId2"/>
            </p:custDataLst>
          </p:nvPr>
        </p:nvSpPr>
        <p:spPr bwMode="gray">
          <a:xfrm>
            <a:off x="271686" y="1088740"/>
            <a:ext cx="1260000" cy="1226996"/>
          </a:xfrm>
          <a:prstGeom prst="ellipse">
            <a:avLst/>
          </a:prstGeom>
          <a:noFill/>
          <a:ln w="57150" cap="flat" cmpd="sng" algn="ctr">
            <a:noFill/>
            <a:prstDash val="solid"/>
            <a:round/>
            <a:headEnd type="none" w="med" len="med"/>
            <a:tailEnd type="none" w="med" len="med"/>
          </a:ln>
          <a:effectLst/>
          <a:extLst/>
        </p:spPr>
        <p:txBody>
          <a:bodyPr vert="horz" wrap="none" lIns="72000" tIns="72000" rIns="72000" bIns="72000" numCol="1" rtlCol="0" anchor="ctr" anchorCtr="0" compatLnSpc="1">
            <a:prstTxWarp prst="textNoShape">
              <a:avLst/>
            </a:prstTxWarp>
            <a:noAutofit/>
          </a:bodyPr>
          <a:lstStyle/>
          <a:p>
            <a:pPr lvl="0"/>
            <a:r>
              <a:rPr lang="en-US" sz="3200" b="1" kern="0" dirty="0">
                <a:solidFill>
                  <a:schemeClr val="bg2"/>
                </a:solidFill>
              </a:rPr>
              <a:t>2001</a:t>
            </a:r>
          </a:p>
        </p:txBody>
      </p:sp>
      <p:sp>
        <p:nvSpPr>
          <p:cNvPr id="24" name="Ellipse 16">
            <a:extLst>
              <a:ext uri="{FF2B5EF4-FFF2-40B4-BE49-F238E27FC236}">
                <a16:creationId xmlns:a16="http://schemas.microsoft.com/office/drawing/2014/main" id="{BCD83FCC-4F0D-4E43-93A1-B89E0923FE4D}"/>
              </a:ext>
            </a:extLst>
          </p:cNvPr>
          <p:cNvSpPr/>
          <p:nvPr>
            <p:custDataLst>
              <p:tags r:id="rId3"/>
            </p:custDataLst>
          </p:nvPr>
        </p:nvSpPr>
        <p:spPr bwMode="gray">
          <a:xfrm>
            <a:off x="1621859" y="1088740"/>
            <a:ext cx="1260000" cy="1226996"/>
          </a:xfrm>
          <a:prstGeom prst="ellipse">
            <a:avLst/>
          </a:prstGeom>
          <a:noFill/>
          <a:ln w="57150" cap="flat" cmpd="sng" algn="ctr">
            <a:noFill/>
            <a:prstDash val="solid"/>
            <a:round/>
            <a:headEnd type="none" w="med" len="med"/>
            <a:tailEnd type="none" w="med" len="med"/>
          </a:ln>
          <a:effectLst/>
          <a:extLst/>
        </p:spPr>
        <p:txBody>
          <a:bodyPr vert="horz" wrap="none" lIns="72000" tIns="72000" rIns="72000" bIns="72000" numCol="1" rtlCol="0" anchor="ctr" anchorCtr="0" compatLnSpc="1">
            <a:prstTxWarp prst="textNoShape">
              <a:avLst/>
            </a:prstTxWarp>
            <a:noAutofit/>
          </a:bodyPr>
          <a:lstStyle/>
          <a:p>
            <a:pPr lvl="0"/>
            <a:r>
              <a:rPr lang="en-US" sz="3200" b="1" kern="0" dirty="0">
                <a:solidFill>
                  <a:schemeClr val="bg2"/>
                </a:solidFill>
              </a:rPr>
              <a:t>2003</a:t>
            </a:r>
          </a:p>
        </p:txBody>
      </p:sp>
      <p:sp>
        <p:nvSpPr>
          <p:cNvPr id="25" name="Ellipse 17">
            <a:extLst>
              <a:ext uri="{FF2B5EF4-FFF2-40B4-BE49-F238E27FC236}">
                <a16:creationId xmlns:a16="http://schemas.microsoft.com/office/drawing/2014/main" id="{2771E1F6-8547-4722-B0BD-FB04C3E0BB20}"/>
              </a:ext>
            </a:extLst>
          </p:cNvPr>
          <p:cNvSpPr/>
          <p:nvPr>
            <p:custDataLst>
              <p:tags r:id="rId4"/>
            </p:custDataLst>
          </p:nvPr>
        </p:nvSpPr>
        <p:spPr bwMode="gray">
          <a:xfrm>
            <a:off x="2972032" y="1088740"/>
            <a:ext cx="1260000" cy="1226996"/>
          </a:xfrm>
          <a:prstGeom prst="ellipse">
            <a:avLst/>
          </a:prstGeom>
          <a:noFill/>
          <a:ln w="57150" cap="flat" cmpd="sng" algn="ctr">
            <a:noFill/>
            <a:prstDash val="solid"/>
            <a:round/>
            <a:headEnd type="none" w="med" len="med"/>
            <a:tailEnd type="none" w="med" len="med"/>
          </a:ln>
          <a:effectLst/>
          <a:extLst/>
        </p:spPr>
        <p:txBody>
          <a:bodyPr vert="horz" wrap="none" lIns="72000" tIns="72000" rIns="72000" bIns="72000" numCol="1" rtlCol="0" anchor="ctr" anchorCtr="0" compatLnSpc="1">
            <a:prstTxWarp prst="textNoShape">
              <a:avLst/>
            </a:prstTxWarp>
            <a:noAutofit/>
          </a:bodyPr>
          <a:lstStyle/>
          <a:p>
            <a:pPr lvl="0"/>
            <a:r>
              <a:rPr lang="en-US" sz="3200" b="1" kern="0" dirty="0">
                <a:solidFill>
                  <a:schemeClr val="bg2"/>
                </a:solidFill>
              </a:rPr>
              <a:t>2006</a:t>
            </a:r>
          </a:p>
        </p:txBody>
      </p:sp>
      <p:sp>
        <p:nvSpPr>
          <p:cNvPr id="26" name="Ellipse 18">
            <a:extLst>
              <a:ext uri="{FF2B5EF4-FFF2-40B4-BE49-F238E27FC236}">
                <a16:creationId xmlns:a16="http://schemas.microsoft.com/office/drawing/2014/main" id="{B53E09CA-6BC1-4AFC-A8AD-601EFCB1AB2E}"/>
              </a:ext>
            </a:extLst>
          </p:cNvPr>
          <p:cNvSpPr/>
          <p:nvPr>
            <p:custDataLst>
              <p:tags r:id="rId5"/>
            </p:custDataLst>
          </p:nvPr>
        </p:nvSpPr>
        <p:spPr bwMode="gray">
          <a:xfrm>
            <a:off x="4322205" y="1088740"/>
            <a:ext cx="1260000" cy="1226996"/>
          </a:xfrm>
          <a:prstGeom prst="ellipse">
            <a:avLst/>
          </a:prstGeom>
          <a:noFill/>
          <a:ln w="57150" cap="flat" cmpd="sng" algn="ctr">
            <a:noFill/>
            <a:prstDash val="solid"/>
            <a:round/>
            <a:headEnd type="none" w="med" len="med"/>
            <a:tailEnd type="none" w="med" len="med"/>
          </a:ln>
          <a:effectLst/>
          <a:extLst/>
        </p:spPr>
        <p:txBody>
          <a:bodyPr vert="horz" wrap="none" lIns="72000" tIns="72000" rIns="72000" bIns="72000" numCol="1" rtlCol="0" anchor="ctr" anchorCtr="0" compatLnSpc="1">
            <a:prstTxWarp prst="textNoShape">
              <a:avLst/>
            </a:prstTxWarp>
            <a:noAutofit/>
          </a:bodyPr>
          <a:lstStyle/>
          <a:p>
            <a:pPr lvl="0"/>
            <a:r>
              <a:rPr lang="en-US" sz="3200" b="1" kern="0" dirty="0">
                <a:solidFill>
                  <a:schemeClr val="bg2"/>
                </a:solidFill>
              </a:rPr>
              <a:t>2011</a:t>
            </a:r>
          </a:p>
        </p:txBody>
      </p:sp>
      <p:sp>
        <p:nvSpPr>
          <p:cNvPr id="27" name="Ellipse 19">
            <a:extLst>
              <a:ext uri="{FF2B5EF4-FFF2-40B4-BE49-F238E27FC236}">
                <a16:creationId xmlns:a16="http://schemas.microsoft.com/office/drawing/2014/main" id="{9D14B926-DBA1-4A70-929D-2B97B0F6D2B4}"/>
              </a:ext>
            </a:extLst>
          </p:cNvPr>
          <p:cNvSpPr/>
          <p:nvPr>
            <p:custDataLst>
              <p:tags r:id="rId6"/>
            </p:custDataLst>
          </p:nvPr>
        </p:nvSpPr>
        <p:spPr bwMode="gray">
          <a:xfrm>
            <a:off x="5672378" y="1088740"/>
            <a:ext cx="1260000" cy="1226996"/>
          </a:xfrm>
          <a:prstGeom prst="ellipse">
            <a:avLst/>
          </a:prstGeom>
          <a:noFill/>
          <a:ln w="57150" cap="flat" cmpd="sng" algn="ctr">
            <a:noFill/>
            <a:prstDash val="solid"/>
            <a:round/>
            <a:headEnd type="none" w="med" len="med"/>
            <a:tailEnd type="none" w="med" len="med"/>
          </a:ln>
          <a:effectLst/>
          <a:extLst/>
        </p:spPr>
        <p:txBody>
          <a:bodyPr vert="horz" wrap="none" lIns="72000" tIns="72000" rIns="72000" bIns="72000" numCol="1" rtlCol="0" anchor="ctr" anchorCtr="0" compatLnSpc="1">
            <a:prstTxWarp prst="textNoShape">
              <a:avLst/>
            </a:prstTxWarp>
            <a:noAutofit/>
          </a:bodyPr>
          <a:lstStyle/>
          <a:p>
            <a:pPr lvl="0"/>
            <a:r>
              <a:rPr lang="en-US" sz="3200" b="1" kern="0" dirty="0">
                <a:solidFill>
                  <a:schemeClr val="bg2"/>
                </a:solidFill>
              </a:rPr>
              <a:t>2014</a:t>
            </a:r>
          </a:p>
        </p:txBody>
      </p:sp>
      <p:sp>
        <p:nvSpPr>
          <p:cNvPr id="28" name="Ellipse 20">
            <a:extLst>
              <a:ext uri="{FF2B5EF4-FFF2-40B4-BE49-F238E27FC236}">
                <a16:creationId xmlns:a16="http://schemas.microsoft.com/office/drawing/2014/main" id="{8854DA1A-C02A-41DB-8672-45682AD84D67}"/>
              </a:ext>
            </a:extLst>
          </p:cNvPr>
          <p:cNvSpPr/>
          <p:nvPr>
            <p:custDataLst>
              <p:tags r:id="rId7"/>
            </p:custDataLst>
          </p:nvPr>
        </p:nvSpPr>
        <p:spPr bwMode="gray">
          <a:xfrm>
            <a:off x="7022551" y="1088740"/>
            <a:ext cx="1260000" cy="1226996"/>
          </a:xfrm>
          <a:prstGeom prst="ellipse">
            <a:avLst/>
          </a:prstGeom>
          <a:noFill/>
          <a:ln w="57150" cap="flat" cmpd="sng" algn="ctr">
            <a:noFill/>
            <a:prstDash val="solid"/>
            <a:round/>
            <a:headEnd type="none" w="med" len="med"/>
            <a:tailEnd type="none" w="med" len="med"/>
          </a:ln>
          <a:effectLst/>
          <a:extLst/>
        </p:spPr>
        <p:txBody>
          <a:bodyPr vert="horz" wrap="none" lIns="72000" tIns="72000" rIns="72000" bIns="72000" numCol="1" rtlCol="0" anchor="ctr" anchorCtr="0" compatLnSpc="1">
            <a:prstTxWarp prst="textNoShape">
              <a:avLst/>
            </a:prstTxWarp>
            <a:noAutofit/>
          </a:bodyPr>
          <a:lstStyle/>
          <a:p>
            <a:pPr lvl="0"/>
            <a:r>
              <a:rPr lang="en-US" sz="3200" b="1" kern="0" dirty="0">
                <a:solidFill>
                  <a:schemeClr val="bg2"/>
                </a:solidFill>
              </a:rPr>
              <a:t>2015</a:t>
            </a:r>
          </a:p>
        </p:txBody>
      </p:sp>
      <p:sp>
        <p:nvSpPr>
          <p:cNvPr id="29" name="Ellipse 21">
            <a:extLst>
              <a:ext uri="{FF2B5EF4-FFF2-40B4-BE49-F238E27FC236}">
                <a16:creationId xmlns:a16="http://schemas.microsoft.com/office/drawing/2014/main" id="{E85C2FAD-659C-4298-B996-C85420CA4892}"/>
              </a:ext>
            </a:extLst>
          </p:cNvPr>
          <p:cNvSpPr/>
          <p:nvPr>
            <p:custDataLst>
              <p:tags r:id="rId8"/>
            </p:custDataLst>
          </p:nvPr>
        </p:nvSpPr>
        <p:spPr bwMode="gray">
          <a:xfrm>
            <a:off x="8372726" y="1088740"/>
            <a:ext cx="1260000" cy="1226996"/>
          </a:xfrm>
          <a:prstGeom prst="ellipse">
            <a:avLst/>
          </a:prstGeom>
          <a:noFill/>
          <a:ln w="57150" cap="flat" cmpd="sng" algn="ctr">
            <a:noFill/>
            <a:prstDash val="solid"/>
            <a:round/>
            <a:headEnd type="none" w="med" len="med"/>
            <a:tailEnd type="none" w="med" len="med"/>
          </a:ln>
          <a:effectLst/>
          <a:extLst/>
        </p:spPr>
        <p:txBody>
          <a:bodyPr vert="horz" wrap="none" lIns="72000" tIns="72000" rIns="72000" bIns="72000" numCol="1" rtlCol="0" anchor="ctr" anchorCtr="0" compatLnSpc="1">
            <a:prstTxWarp prst="textNoShape">
              <a:avLst/>
            </a:prstTxWarp>
            <a:noAutofit/>
          </a:bodyPr>
          <a:lstStyle/>
          <a:p>
            <a:pPr lvl="0"/>
            <a:r>
              <a:rPr lang="en-US" sz="3200" b="1" kern="0" dirty="0">
                <a:solidFill>
                  <a:schemeClr val="bg2"/>
                </a:solidFill>
              </a:rPr>
              <a:t>2016</a:t>
            </a:r>
          </a:p>
        </p:txBody>
      </p:sp>
      <p:sp>
        <p:nvSpPr>
          <p:cNvPr id="30" name="Rad 134">
            <a:extLst>
              <a:ext uri="{FF2B5EF4-FFF2-40B4-BE49-F238E27FC236}">
                <a16:creationId xmlns:a16="http://schemas.microsoft.com/office/drawing/2014/main" id="{C0C905A9-0B0B-4A61-88D5-63869B21B518}"/>
              </a:ext>
            </a:extLst>
          </p:cNvPr>
          <p:cNvSpPr/>
          <p:nvPr>
            <p:custDataLst>
              <p:tags r:id="rId9"/>
            </p:custDataLst>
          </p:nvPr>
        </p:nvSpPr>
        <p:spPr bwMode="gray">
          <a:xfrm>
            <a:off x="271686" y="1952625"/>
            <a:ext cx="1260000" cy="4500000"/>
          </a:xfrm>
          <a:prstGeom prst="rect">
            <a:avLst/>
          </a:prstGeom>
          <a:gradFill>
            <a:gsLst>
              <a:gs pos="19000">
                <a:schemeClr val="bg1">
                  <a:alpha val="0"/>
                </a:schemeClr>
              </a:gs>
              <a:gs pos="40000">
                <a:srgbClr val="FFFFFF">
                  <a:alpha val="67000"/>
                </a:srgbClr>
              </a:gs>
              <a:gs pos="100000">
                <a:schemeClr val="bg1">
                  <a:alpha val="87000"/>
                </a:schemeClr>
              </a:gs>
            </a:gsLst>
            <a:lin ang="16200000" scaled="0"/>
          </a:gradFill>
          <a:ln w="9525" cap="flat" cmpd="sng" algn="ctr">
            <a:noFill/>
            <a:prstDash val="solid"/>
            <a:round/>
            <a:headEnd type="none" w="med" len="med"/>
            <a:tailEnd type="none" w="med" len="med"/>
          </a:ln>
          <a:effectLst/>
          <a:extLst/>
        </p:spPr>
        <p:txBody>
          <a:bodyPr vert="horz" wrap="square" lIns="72000" tIns="612000" rIns="72000" bIns="0" numCol="1" rtlCol="0" anchor="t" anchorCtr="0" compatLnSpc="1">
            <a:prstTxWarp prst="textNoShape">
              <a:avLst/>
            </a:prstTxWarp>
            <a:noAutofit/>
          </a:bodyPr>
          <a:lstStyle/>
          <a:p>
            <a:pPr>
              <a:spcAft>
                <a:spcPts val="1800"/>
              </a:spcAft>
            </a:pPr>
            <a:r>
              <a:rPr lang="en-US" sz="1200" b="1" dirty="0">
                <a:solidFill>
                  <a:schemeClr val="bg2"/>
                </a:solidFill>
              </a:rPr>
              <a:t>Initiation phase</a:t>
            </a:r>
          </a:p>
          <a:p>
            <a:r>
              <a:rPr lang="en-US" sz="1200" dirty="0">
                <a:solidFill>
                  <a:srgbClr val="000000"/>
                </a:solidFill>
              </a:rPr>
              <a:t>Planning and Development </a:t>
            </a:r>
            <a:br>
              <a:rPr lang="en-US" sz="1200" dirty="0">
                <a:solidFill>
                  <a:srgbClr val="000000"/>
                </a:solidFill>
              </a:rPr>
            </a:br>
            <a:r>
              <a:rPr lang="en-US" sz="1200" dirty="0">
                <a:solidFill>
                  <a:srgbClr val="000000"/>
                </a:solidFill>
              </a:rPr>
              <a:t>of the DB SCHENKER</a:t>
            </a:r>
            <a:br>
              <a:rPr lang="en-US" sz="1200" dirty="0">
                <a:solidFill>
                  <a:srgbClr val="000000"/>
                </a:solidFill>
              </a:rPr>
            </a:br>
            <a:r>
              <a:rPr lang="en-US" sz="1200" b="1" i="1" dirty="0" err="1">
                <a:solidFill>
                  <a:srgbClr val="000000"/>
                </a:solidFill>
              </a:rPr>
              <a:t>smartbox</a:t>
            </a:r>
            <a:r>
              <a:rPr lang="en-US" sz="1200" b="1" i="1" dirty="0">
                <a:solidFill>
                  <a:srgbClr val="000000"/>
                </a:solidFill>
              </a:rPr>
              <a:t> </a:t>
            </a:r>
            <a:r>
              <a:rPr lang="en-US" sz="1200" dirty="0">
                <a:solidFill>
                  <a:srgbClr val="000000"/>
                </a:solidFill>
              </a:rPr>
              <a:t>project. Main target is the increase of safety of container transports.</a:t>
            </a:r>
          </a:p>
          <a:p>
            <a:endParaRPr lang="en-US" sz="1200" dirty="0">
              <a:solidFill>
                <a:srgbClr val="000000"/>
              </a:solidFill>
            </a:endParaRPr>
          </a:p>
        </p:txBody>
      </p:sp>
      <p:sp>
        <p:nvSpPr>
          <p:cNvPr id="31" name="Rad 134">
            <a:extLst>
              <a:ext uri="{FF2B5EF4-FFF2-40B4-BE49-F238E27FC236}">
                <a16:creationId xmlns:a16="http://schemas.microsoft.com/office/drawing/2014/main" id="{05FB017A-7115-4945-80EE-2C9A37D8BC38}"/>
              </a:ext>
            </a:extLst>
          </p:cNvPr>
          <p:cNvSpPr/>
          <p:nvPr>
            <p:custDataLst>
              <p:tags r:id="rId10"/>
            </p:custDataLst>
          </p:nvPr>
        </p:nvSpPr>
        <p:spPr bwMode="gray">
          <a:xfrm>
            <a:off x="1621859" y="1952624"/>
            <a:ext cx="1260000" cy="4500000"/>
          </a:xfrm>
          <a:prstGeom prst="rect">
            <a:avLst/>
          </a:prstGeom>
          <a:gradFill>
            <a:gsLst>
              <a:gs pos="19000">
                <a:schemeClr val="bg1">
                  <a:alpha val="0"/>
                </a:schemeClr>
              </a:gs>
              <a:gs pos="40000">
                <a:srgbClr val="FFFFFF">
                  <a:alpha val="67000"/>
                </a:srgbClr>
              </a:gs>
              <a:gs pos="100000">
                <a:schemeClr val="bg1">
                  <a:alpha val="87000"/>
                </a:schemeClr>
              </a:gs>
            </a:gsLst>
            <a:lin ang="16200000" scaled="0"/>
          </a:gradFill>
          <a:ln w="9525" cap="flat" cmpd="sng" algn="ctr">
            <a:noFill/>
            <a:prstDash val="solid"/>
            <a:round/>
            <a:headEnd type="none" w="med" len="med"/>
            <a:tailEnd type="none" w="med" len="med"/>
          </a:ln>
          <a:effectLst/>
          <a:extLst/>
        </p:spPr>
        <p:txBody>
          <a:bodyPr vert="horz" wrap="square" lIns="72000" tIns="432000" rIns="72000" bIns="0" numCol="1" rtlCol="0" anchor="t" anchorCtr="0" compatLnSpc="1">
            <a:prstTxWarp prst="textNoShape">
              <a:avLst/>
            </a:prstTxWarp>
            <a:noAutofit/>
          </a:bodyPr>
          <a:lstStyle/>
          <a:p>
            <a:pPr>
              <a:spcAft>
                <a:spcPts val="1800"/>
              </a:spcAft>
            </a:pPr>
            <a:r>
              <a:rPr lang="en-US" sz="1200" b="1" dirty="0">
                <a:solidFill>
                  <a:schemeClr val="bg2"/>
                </a:solidFill>
              </a:rPr>
              <a:t>Development phase</a:t>
            </a:r>
          </a:p>
          <a:p>
            <a:r>
              <a:rPr lang="en-US" sz="1200" dirty="0">
                <a:solidFill>
                  <a:srgbClr val="000000"/>
                </a:solidFill>
              </a:rPr>
              <a:t>Up to now, first developments </a:t>
            </a:r>
            <a:br>
              <a:rPr lang="en-US" sz="1200" dirty="0">
                <a:solidFill>
                  <a:srgbClr val="000000"/>
                </a:solidFill>
              </a:rPr>
            </a:br>
            <a:r>
              <a:rPr lang="en-US" sz="1200" dirty="0">
                <a:solidFill>
                  <a:srgbClr val="000000"/>
                </a:solidFill>
              </a:rPr>
              <a:t>of the DB SCHENKER </a:t>
            </a:r>
            <a:r>
              <a:rPr lang="en-US" sz="1200" b="1" i="1" dirty="0" err="1">
                <a:solidFill>
                  <a:srgbClr val="000000"/>
                </a:solidFill>
              </a:rPr>
              <a:t>smartbox</a:t>
            </a:r>
            <a:r>
              <a:rPr lang="en-US" sz="1200" b="1" i="1" dirty="0">
                <a:solidFill>
                  <a:srgbClr val="000000"/>
                </a:solidFill>
              </a:rPr>
              <a:t> </a:t>
            </a:r>
            <a:r>
              <a:rPr lang="en-US" sz="1200" dirty="0">
                <a:solidFill>
                  <a:srgbClr val="000000"/>
                </a:solidFill>
              </a:rPr>
              <a:t>premium were made. Further developments are necessary to make the product smaller and lighter. </a:t>
            </a:r>
          </a:p>
        </p:txBody>
      </p:sp>
      <p:sp>
        <p:nvSpPr>
          <p:cNvPr id="32" name="Rad 134">
            <a:extLst>
              <a:ext uri="{FF2B5EF4-FFF2-40B4-BE49-F238E27FC236}">
                <a16:creationId xmlns:a16="http://schemas.microsoft.com/office/drawing/2014/main" id="{237F3713-4041-4F9E-B927-823033B8F5B1}"/>
              </a:ext>
            </a:extLst>
          </p:cNvPr>
          <p:cNvSpPr/>
          <p:nvPr>
            <p:custDataLst>
              <p:tags r:id="rId11"/>
            </p:custDataLst>
          </p:nvPr>
        </p:nvSpPr>
        <p:spPr bwMode="gray">
          <a:xfrm>
            <a:off x="2972032" y="1952624"/>
            <a:ext cx="1260000" cy="4500000"/>
          </a:xfrm>
          <a:prstGeom prst="rect">
            <a:avLst/>
          </a:prstGeom>
          <a:gradFill>
            <a:gsLst>
              <a:gs pos="19000">
                <a:schemeClr val="bg1">
                  <a:alpha val="0"/>
                </a:schemeClr>
              </a:gs>
              <a:gs pos="40000">
                <a:srgbClr val="FFFFFF">
                  <a:alpha val="67000"/>
                </a:srgbClr>
              </a:gs>
              <a:gs pos="100000">
                <a:schemeClr val="bg1">
                  <a:alpha val="87000"/>
                </a:schemeClr>
              </a:gs>
            </a:gsLst>
            <a:lin ang="16200000" scaled="0"/>
          </a:gradFill>
          <a:ln w="9525" cap="flat" cmpd="sng" algn="ctr">
            <a:noFill/>
            <a:prstDash val="solid"/>
            <a:round/>
            <a:headEnd type="none" w="med" len="med"/>
            <a:tailEnd type="none" w="med" len="med"/>
          </a:ln>
          <a:effectLst/>
          <a:extLst/>
        </p:spPr>
        <p:txBody>
          <a:bodyPr vert="horz" wrap="square" lIns="72000" tIns="360000" rIns="72000" bIns="0" numCol="1" rtlCol="0" anchor="t" anchorCtr="0" compatLnSpc="1">
            <a:prstTxWarp prst="textNoShape">
              <a:avLst/>
            </a:prstTxWarp>
            <a:noAutofit/>
          </a:bodyPr>
          <a:lstStyle/>
          <a:p>
            <a:pPr>
              <a:spcAft>
                <a:spcPts val="1800"/>
              </a:spcAft>
            </a:pPr>
            <a:r>
              <a:rPr lang="en-US" sz="1200" b="1" dirty="0">
                <a:solidFill>
                  <a:schemeClr val="bg2"/>
                </a:solidFill>
              </a:rPr>
              <a:t>Year of foundation</a:t>
            </a:r>
          </a:p>
          <a:p>
            <a:r>
              <a:rPr lang="en-US" sz="1200" dirty="0">
                <a:solidFill>
                  <a:srgbClr val="000000"/>
                </a:solidFill>
              </a:rPr>
              <a:t>Start of the DB SCHENKER </a:t>
            </a:r>
            <a:r>
              <a:rPr lang="en-US" sz="1200" b="1" i="1" dirty="0" err="1">
                <a:solidFill>
                  <a:srgbClr val="000000"/>
                </a:solidFill>
              </a:rPr>
              <a:t>smartbox</a:t>
            </a:r>
            <a:r>
              <a:rPr lang="en-US" sz="1200" b="1" i="1" dirty="0">
                <a:solidFill>
                  <a:srgbClr val="000000"/>
                </a:solidFill>
              </a:rPr>
              <a:t> </a:t>
            </a:r>
            <a:r>
              <a:rPr lang="en-US" sz="1200" dirty="0">
                <a:solidFill>
                  <a:srgbClr val="000000"/>
                </a:solidFill>
              </a:rPr>
              <a:t>project. Purchase of 10 containers for testing the Smartbox on selected routes.</a:t>
            </a:r>
          </a:p>
          <a:p>
            <a:endParaRPr lang="en-US" sz="1200" dirty="0">
              <a:solidFill>
                <a:srgbClr val="000000"/>
              </a:solidFill>
            </a:endParaRPr>
          </a:p>
        </p:txBody>
      </p:sp>
      <p:sp>
        <p:nvSpPr>
          <p:cNvPr id="33" name="Rad 134">
            <a:extLst>
              <a:ext uri="{FF2B5EF4-FFF2-40B4-BE49-F238E27FC236}">
                <a16:creationId xmlns:a16="http://schemas.microsoft.com/office/drawing/2014/main" id="{67868BA6-19BF-44FB-8D06-7ED29E800CAE}"/>
              </a:ext>
            </a:extLst>
          </p:cNvPr>
          <p:cNvSpPr/>
          <p:nvPr>
            <p:custDataLst>
              <p:tags r:id="rId12"/>
            </p:custDataLst>
          </p:nvPr>
        </p:nvSpPr>
        <p:spPr bwMode="gray">
          <a:xfrm>
            <a:off x="4322205" y="1952624"/>
            <a:ext cx="1260000" cy="4500000"/>
          </a:xfrm>
          <a:prstGeom prst="rect">
            <a:avLst/>
          </a:prstGeom>
          <a:gradFill>
            <a:gsLst>
              <a:gs pos="19000">
                <a:schemeClr val="bg1">
                  <a:alpha val="0"/>
                </a:schemeClr>
              </a:gs>
              <a:gs pos="40000">
                <a:srgbClr val="FFFFFF">
                  <a:alpha val="67000"/>
                </a:srgbClr>
              </a:gs>
              <a:gs pos="100000">
                <a:schemeClr val="bg1">
                  <a:alpha val="87000"/>
                </a:schemeClr>
              </a:gs>
            </a:gsLst>
            <a:lin ang="16200000" scaled="0"/>
          </a:gradFill>
          <a:ln w="9525" cap="flat" cmpd="sng" algn="ctr">
            <a:noFill/>
            <a:prstDash val="solid"/>
            <a:round/>
            <a:headEnd type="none" w="med" len="med"/>
            <a:tailEnd type="none" w="med" len="med"/>
          </a:ln>
          <a:effectLst/>
          <a:extLst/>
        </p:spPr>
        <p:txBody>
          <a:bodyPr vert="horz" wrap="square" lIns="72000" tIns="324000" rIns="72000" bIns="0" numCol="1" rtlCol="0" anchor="t" anchorCtr="0" compatLnSpc="1">
            <a:prstTxWarp prst="textNoShape">
              <a:avLst/>
            </a:prstTxWarp>
            <a:noAutofit/>
          </a:bodyPr>
          <a:lstStyle/>
          <a:p>
            <a:pPr>
              <a:spcAft>
                <a:spcPts val="1800"/>
              </a:spcAft>
            </a:pPr>
            <a:r>
              <a:rPr lang="en-US" sz="1200" b="1" dirty="0">
                <a:solidFill>
                  <a:schemeClr val="bg2"/>
                </a:solidFill>
              </a:rPr>
              <a:t>From project to product</a:t>
            </a:r>
          </a:p>
          <a:p>
            <a:r>
              <a:rPr lang="en-US" sz="1200" dirty="0">
                <a:solidFill>
                  <a:srgbClr val="000000"/>
                </a:solidFill>
              </a:rPr>
              <a:t>After investing several hundred thousand euros in development costs, the DB SCHENKER </a:t>
            </a:r>
            <a:r>
              <a:rPr lang="en-US" sz="1200" b="1" i="1" dirty="0" err="1">
                <a:solidFill>
                  <a:srgbClr val="000000"/>
                </a:solidFill>
              </a:rPr>
              <a:t>smartbox</a:t>
            </a:r>
            <a:r>
              <a:rPr lang="en-US" sz="1200" b="1" i="1" dirty="0">
                <a:solidFill>
                  <a:srgbClr val="000000"/>
                </a:solidFill>
              </a:rPr>
              <a:t> </a:t>
            </a:r>
            <a:r>
              <a:rPr lang="en-US" sz="1200" dirty="0">
                <a:solidFill>
                  <a:srgbClr val="000000"/>
                </a:solidFill>
              </a:rPr>
              <a:t>project released its first products on the market.</a:t>
            </a:r>
          </a:p>
        </p:txBody>
      </p:sp>
      <p:sp>
        <p:nvSpPr>
          <p:cNvPr id="34" name="Rad 134">
            <a:extLst>
              <a:ext uri="{FF2B5EF4-FFF2-40B4-BE49-F238E27FC236}">
                <a16:creationId xmlns:a16="http://schemas.microsoft.com/office/drawing/2014/main" id="{66617971-D70F-492E-840F-1857719A9632}"/>
              </a:ext>
            </a:extLst>
          </p:cNvPr>
          <p:cNvSpPr/>
          <p:nvPr>
            <p:custDataLst>
              <p:tags r:id="rId13"/>
            </p:custDataLst>
          </p:nvPr>
        </p:nvSpPr>
        <p:spPr bwMode="gray">
          <a:xfrm>
            <a:off x="5672378" y="1952624"/>
            <a:ext cx="1260000" cy="4500000"/>
          </a:xfrm>
          <a:prstGeom prst="rect">
            <a:avLst/>
          </a:prstGeom>
          <a:gradFill>
            <a:gsLst>
              <a:gs pos="19000">
                <a:schemeClr val="bg1">
                  <a:alpha val="0"/>
                </a:schemeClr>
              </a:gs>
              <a:gs pos="40000">
                <a:srgbClr val="FFFFFF">
                  <a:alpha val="67000"/>
                </a:srgbClr>
              </a:gs>
              <a:gs pos="100000">
                <a:schemeClr val="bg1">
                  <a:alpha val="87000"/>
                </a:schemeClr>
              </a:gs>
            </a:gsLst>
            <a:lin ang="16200000" scaled="0"/>
          </a:gradFill>
          <a:ln w="9525" cap="flat" cmpd="sng" algn="ctr">
            <a:noFill/>
            <a:prstDash val="solid"/>
            <a:round/>
            <a:headEnd type="none" w="med" len="med"/>
            <a:tailEnd type="none" w="med" len="med"/>
          </a:ln>
          <a:effectLst/>
          <a:extLst/>
        </p:spPr>
        <p:txBody>
          <a:bodyPr vert="horz" wrap="square" lIns="72000" tIns="360000" rIns="72000" bIns="0" numCol="1" rtlCol="0" anchor="t" anchorCtr="0" compatLnSpc="1">
            <a:prstTxWarp prst="textNoShape">
              <a:avLst/>
            </a:prstTxWarp>
            <a:noAutofit/>
          </a:bodyPr>
          <a:lstStyle/>
          <a:p>
            <a:pPr>
              <a:spcAft>
                <a:spcPts val="1800"/>
              </a:spcAft>
            </a:pPr>
            <a:r>
              <a:rPr lang="en-US" sz="1200" b="1" dirty="0">
                <a:solidFill>
                  <a:schemeClr val="bg2"/>
                </a:solidFill>
              </a:rPr>
              <a:t>New product launches</a:t>
            </a:r>
          </a:p>
          <a:p>
            <a:r>
              <a:rPr lang="en-US" sz="1200" dirty="0">
                <a:solidFill>
                  <a:srgbClr val="000000"/>
                </a:solidFill>
              </a:rPr>
              <a:t>Introduction </a:t>
            </a:r>
            <a:br>
              <a:rPr lang="en-US" sz="1200" dirty="0">
                <a:solidFill>
                  <a:srgbClr val="000000"/>
                </a:solidFill>
              </a:rPr>
            </a:br>
            <a:r>
              <a:rPr lang="en-US" sz="1200" dirty="0">
                <a:solidFill>
                  <a:srgbClr val="000000"/>
                </a:solidFill>
              </a:rPr>
              <a:t>of the products </a:t>
            </a:r>
            <a:r>
              <a:rPr lang="en-US" sz="1200" b="1" dirty="0">
                <a:solidFill>
                  <a:srgbClr val="000000"/>
                </a:solidFill>
              </a:rPr>
              <a:t>Air Real-time, </a:t>
            </a:r>
            <a:br>
              <a:rPr lang="en-US" sz="1200" b="1" dirty="0">
                <a:solidFill>
                  <a:srgbClr val="000000"/>
                </a:solidFill>
              </a:rPr>
            </a:br>
            <a:r>
              <a:rPr lang="en-US" sz="1200" b="1" dirty="0">
                <a:solidFill>
                  <a:srgbClr val="000000"/>
                </a:solidFill>
              </a:rPr>
              <a:t>Air Gateway, and Rail</a:t>
            </a:r>
            <a:r>
              <a:rPr lang="en-US" sz="1200" dirty="0">
                <a:solidFill>
                  <a:srgbClr val="000000"/>
                </a:solidFill>
              </a:rPr>
              <a:t>.</a:t>
            </a:r>
          </a:p>
        </p:txBody>
      </p:sp>
      <p:sp>
        <p:nvSpPr>
          <p:cNvPr id="35" name="Rad 134">
            <a:extLst>
              <a:ext uri="{FF2B5EF4-FFF2-40B4-BE49-F238E27FC236}">
                <a16:creationId xmlns:a16="http://schemas.microsoft.com/office/drawing/2014/main" id="{841044A6-321A-41DA-9531-9F341E7B380E}"/>
              </a:ext>
            </a:extLst>
          </p:cNvPr>
          <p:cNvSpPr/>
          <p:nvPr>
            <p:custDataLst>
              <p:tags r:id="rId14"/>
            </p:custDataLst>
          </p:nvPr>
        </p:nvSpPr>
        <p:spPr bwMode="gray">
          <a:xfrm>
            <a:off x="7052854" y="1968683"/>
            <a:ext cx="1260000" cy="4500000"/>
          </a:xfrm>
          <a:prstGeom prst="rect">
            <a:avLst/>
          </a:prstGeom>
          <a:gradFill>
            <a:gsLst>
              <a:gs pos="19000">
                <a:schemeClr val="bg1">
                  <a:alpha val="0"/>
                </a:schemeClr>
              </a:gs>
              <a:gs pos="40000">
                <a:srgbClr val="FFFFFF">
                  <a:alpha val="67000"/>
                </a:srgbClr>
              </a:gs>
              <a:gs pos="100000">
                <a:schemeClr val="bg1">
                  <a:alpha val="87000"/>
                </a:schemeClr>
              </a:gs>
            </a:gsLst>
            <a:lin ang="16200000" scaled="0"/>
          </a:gradFill>
          <a:ln w="9525" cap="flat" cmpd="sng" algn="ctr">
            <a:noFill/>
            <a:prstDash val="solid"/>
            <a:round/>
            <a:headEnd type="none" w="med" len="med"/>
            <a:tailEnd type="none" w="med" len="med"/>
          </a:ln>
          <a:effectLst/>
          <a:extLst/>
        </p:spPr>
        <p:txBody>
          <a:bodyPr vert="horz" wrap="square" lIns="72000" tIns="432000" rIns="72000" bIns="0" numCol="1" rtlCol="0" anchor="t" anchorCtr="0" compatLnSpc="1">
            <a:prstTxWarp prst="textNoShape">
              <a:avLst/>
            </a:prstTxWarp>
            <a:noAutofit/>
          </a:bodyPr>
          <a:lstStyle/>
          <a:p>
            <a:pPr>
              <a:spcAft>
                <a:spcPts val="1800"/>
              </a:spcAft>
            </a:pPr>
            <a:r>
              <a:rPr lang="en-US" sz="1200" b="1" dirty="0">
                <a:solidFill>
                  <a:schemeClr val="bg2"/>
                </a:solidFill>
              </a:rPr>
              <a:t>New product launches</a:t>
            </a:r>
          </a:p>
          <a:p>
            <a:r>
              <a:rPr lang="en-US" sz="1200" dirty="0">
                <a:solidFill>
                  <a:srgbClr val="000000"/>
                </a:solidFill>
              </a:rPr>
              <a:t>Introduction </a:t>
            </a:r>
            <a:br>
              <a:rPr lang="en-US" sz="1200" dirty="0">
                <a:solidFill>
                  <a:srgbClr val="000000"/>
                </a:solidFill>
              </a:rPr>
            </a:br>
            <a:r>
              <a:rPr lang="en-US" sz="1200" dirty="0">
                <a:solidFill>
                  <a:srgbClr val="000000"/>
                </a:solidFill>
              </a:rPr>
              <a:t>of the products </a:t>
            </a:r>
            <a:r>
              <a:rPr lang="en-US" sz="1200" b="1" dirty="0">
                <a:solidFill>
                  <a:srgbClr val="000000"/>
                </a:solidFill>
              </a:rPr>
              <a:t>Domestic Lock and Domestic Package </a:t>
            </a:r>
            <a:r>
              <a:rPr lang="en-US" sz="1200" dirty="0">
                <a:solidFill>
                  <a:srgbClr val="000000"/>
                </a:solidFill>
              </a:rPr>
              <a:t>Tracker.</a:t>
            </a:r>
          </a:p>
        </p:txBody>
      </p:sp>
      <p:sp>
        <p:nvSpPr>
          <p:cNvPr id="36" name="Rad 134">
            <a:extLst>
              <a:ext uri="{FF2B5EF4-FFF2-40B4-BE49-F238E27FC236}">
                <a16:creationId xmlns:a16="http://schemas.microsoft.com/office/drawing/2014/main" id="{5DF66CFF-2DB6-4027-88C7-EE7B884DA765}"/>
              </a:ext>
            </a:extLst>
          </p:cNvPr>
          <p:cNvSpPr/>
          <p:nvPr>
            <p:custDataLst>
              <p:tags r:id="rId15"/>
            </p:custDataLst>
          </p:nvPr>
        </p:nvSpPr>
        <p:spPr bwMode="gray">
          <a:xfrm>
            <a:off x="8372726" y="1952624"/>
            <a:ext cx="1260000" cy="4500000"/>
          </a:xfrm>
          <a:prstGeom prst="rect">
            <a:avLst/>
          </a:prstGeom>
          <a:gradFill>
            <a:gsLst>
              <a:gs pos="19000">
                <a:schemeClr val="bg1">
                  <a:alpha val="0"/>
                </a:schemeClr>
              </a:gs>
              <a:gs pos="40000">
                <a:srgbClr val="FFFFFF">
                  <a:alpha val="67000"/>
                </a:srgbClr>
              </a:gs>
              <a:gs pos="100000">
                <a:schemeClr val="bg1">
                  <a:alpha val="87000"/>
                </a:schemeClr>
              </a:gs>
            </a:gsLst>
            <a:lin ang="16200000" scaled="0"/>
          </a:gradFill>
          <a:ln w="9525" cap="flat" cmpd="sng" algn="ctr">
            <a:noFill/>
            <a:prstDash val="solid"/>
            <a:round/>
            <a:headEnd type="none" w="med" len="med"/>
            <a:tailEnd type="none" w="med" len="med"/>
          </a:ln>
          <a:effectLst/>
          <a:extLst/>
        </p:spPr>
        <p:txBody>
          <a:bodyPr vert="horz" wrap="square" lIns="72000" tIns="612000" rIns="72000" bIns="0" numCol="1" rtlCol="0" anchor="t" anchorCtr="0" compatLnSpc="1">
            <a:prstTxWarp prst="textNoShape">
              <a:avLst/>
            </a:prstTxWarp>
            <a:noAutofit/>
          </a:bodyPr>
          <a:lstStyle/>
          <a:p>
            <a:pPr>
              <a:spcAft>
                <a:spcPts val="1800"/>
              </a:spcAft>
            </a:pPr>
            <a:r>
              <a:rPr lang="en-US" sz="1200" b="1" dirty="0">
                <a:solidFill>
                  <a:schemeClr val="bg2"/>
                </a:solidFill>
              </a:rPr>
              <a:t>Economical success</a:t>
            </a:r>
          </a:p>
          <a:p>
            <a:r>
              <a:rPr lang="en-US" sz="1200" dirty="0">
                <a:solidFill>
                  <a:srgbClr val="000000"/>
                </a:solidFill>
              </a:rPr>
              <a:t>Portfolio </a:t>
            </a:r>
            <a:br>
              <a:rPr lang="en-US" sz="1200" dirty="0">
                <a:solidFill>
                  <a:srgbClr val="000000"/>
                </a:solidFill>
              </a:rPr>
            </a:br>
            <a:r>
              <a:rPr lang="en-US" sz="1200" dirty="0">
                <a:solidFill>
                  <a:srgbClr val="000000"/>
                </a:solidFill>
              </a:rPr>
              <a:t>review &amp; bench-marking for products and supplier. </a:t>
            </a:r>
          </a:p>
        </p:txBody>
      </p:sp>
      <p:cxnSp>
        <p:nvCxnSpPr>
          <p:cNvPr id="37" name="Gerade Verbindung 22">
            <a:extLst>
              <a:ext uri="{FF2B5EF4-FFF2-40B4-BE49-F238E27FC236}">
                <a16:creationId xmlns:a16="http://schemas.microsoft.com/office/drawing/2014/main" id="{00BE2FA0-DBD4-471D-92C0-A418D409EE99}"/>
              </a:ext>
            </a:extLst>
          </p:cNvPr>
          <p:cNvCxnSpPr/>
          <p:nvPr>
            <p:custDataLst>
              <p:tags r:id="rId16"/>
            </p:custDataLst>
          </p:nvPr>
        </p:nvCxnSpPr>
        <p:spPr bwMode="gray">
          <a:xfrm>
            <a:off x="1038953" y="1920240"/>
            <a:ext cx="0" cy="349885"/>
          </a:xfrm>
          <a:prstGeom prst="line">
            <a:avLst/>
          </a:prstGeom>
          <a:solidFill>
            <a:schemeClr val="accent1"/>
          </a:solidFill>
          <a:ln w="254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Gerade Verbindung 23">
            <a:extLst>
              <a:ext uri="{FF2B5EF4-FFF2-40B4-BE49-F238E27FC236}">
                <a16:creationId xmlns:a16="http://schemas.microsoft.com/office/drawing/2014/main" id="{58D73B9A-27E7-47C2-85D2-4E76C9FABE8A}"/>
              </a:ext>
            </a:extLst>
          </p:cNvPr>
          <p:cNvCxnSpPr/>
          <p:nvPr>
            <p:custDataLst>
              <p:tags r:id="rId17"/>
            </p:custDataLst>
          </p:nvPr>
        </p:nvCxnSpPr>
        <p:spPr bwMode="gray">
          <a:xfrm>
            <a:off x="2251859" y="1920240"/>
            <a:ext cx="0" cy="207010"/>
          </a:xfrm>
          <a:prstGeom prst="line">
            <a:avLst/>
          </a:prstGeom>
          <a:solidFill>
            <a:schemeClr val="accent1"/>
          </a:solidFill>
          <a:ln w="254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Gerade Verbindung 24">
            <a:extLst>
              <a:ext uri="{FF2B5EF4-FFF2-40B4-BE49-F238E27FC236}">
                <a16:creationId xmlns:a16="http://schemas.microsoft.com/office/drawing/2014/main" id="{0CD5C666-1EBC-4737-B82C-AA3F18D3BAAB}"/>
              </a:ext>
            </a:extLst>
          </p:cNvPr>
          <p:cNvCxnSpPr/>
          <p:nvPr>
            <p:custDataLst>
              <p:tags r:id="rId18"/>
            </p:custDataLst>
          </p:nvPr>
        </p:nvCxnSpPr>
        <p:spPr bwMode="gray">
          <a:xfrm>
            <a:off x="3602032" y="1920240"/>
            <a:ext cx="0" cy="127635"/>
          </a:xfrm>
          <a:prstGeom prst="line">
            <a:avLst/>
          </a:prstGeom>
          <a:solidFill>
            <a:schemeClr val="accent1"/>
          </a:solidFill>
          <a:ln w="254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Gerade Verbindung 25">
            <a:extLst>
              <a:ext uri="{FF2B5EF4-FFF2-40B4-BE49-F238E27FC236}">
                <a16:creationId xmlns:a16="http://schemas.microsoft.com/office/drawing/2014/main" id="{A1B7E2B8-3E92-470E-9FE8-12AAAC06F5DF}"/>
              </a:ext>
            </a:extLst>
          </p:cNvPr>
          <p:cNvCxnSpPr/>
          <p:nvPr>
            <p:custDataLst>
              <p:tags r:id="rId19"/>
            </p:custDataLst>
          </p:nvPr>
        </p:nvCxnSpPr>
        <p:spPr bwMode="gray">
          <a:xfrm>
            <a:off x="4952205" y="1920240"/>
            <a:ext cx="0" cy="99060"/>
          </a:xfrm>
          <a:prstGeom prst="line">
            <a:avLst/>
          </a:prstGeom>
          <a:solidFill>
            <a:schemeClr val="accent1"/>
          </a:solidFill>
          <a:ln w="254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26">
            <a:extLst>
              <a:ext uri="{FF2B5EF4-FFF2-40B4-BE49-F238E27FC236}">
                <a16:creationId xmlns:a16="http://schemas.microsoft.com/office/drawing/2014/main" id="{EE4B3FDA-2AFD-4347-80F3-655CF32FACC9}"/>
              </a:ext>
            </a:extLst>
          </p:cNvPr>
          <p:cNvCxnSpPr/>
          <p:nvPr>
            <p:custDataLst>
              <p:tags r:id="rId20"/>
            </p:custDataLst>
          </p:nvPr>
        </p:nvCxnSpPr>
        <p:spPr bwMode="gray">
          <a:xfrm>
            <a:off x="6302378" y="1920240"/>
            <a:ext cx="0" cy="127635"/>
          </a:xfrm>
          <a:prstGeom prst="line">
            <a:avLst/>
          </a:prstGeom>
          <a:solidFill>
            <a:schemeClr val="accent1"/>
          </a:solidFill>
          <a:ln w="254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27">
            <a:extLst>
              <a:ext uri="{FF2B5EF4-FFF2-40B4-BE49-F238E27FC236}">
                <a16:creationId xmlns:a16="http://schemas.microsoft.com/office/drawing/2014/main" id="{3C851314-1468-4BC5-9E84-8B3EBBC5259E}"/>
              </a:ext>
            </a:extLst>
          </p:cNvPr>
          <p:cNvCxnSpPr/>
          <p:nvPr>
            <p:custDataLst>
              <p:tags r:id="rId21"/>
            </p:custDataLst>
          </p:nvPr>
        </p:nvCxnSpPr>
        <p:spPr bwMode="gray">
          <a:xfrm>
            <a:off x="7652551" y="1920240"/>
            <a:ext cx="0" cy="203835"/>
          </a:xfrm>
          <a:prstGeom prst="line">
            <a:avLst/>
          </a:prstGeom>
          <a:solidFill>
            <a:schemeClr val="accent1"/>
          </a:solidFill>
          <a:ln w="254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28">
            <a:extLst>
              <a:ext uri="{FF2B5EF4-FFF2-40B4-BE49-F238E27FC236}">
                <a16:creationId xmlns:a16="http://schemas.microsoft.com/office/drawing/2014/main" id="{0D6F0252-AE20-4B10-960D-90502C67362B}"/>
              </a:ext>
            </a:extLst>
          </p:cNvPr>
          <p:cNvCxnSpPr/>
          <p:nvPr>
            <p:custDataLst>
              <p:tags r:id="rId22"/>
            </p:custDataLst>
          </p:nvPr>
        </p:nvCxnSpPr>
        <p:spPr bwMode="gray">
          <a:xfrm>
            <a:off x="9002726" y="1920240"/>
            <a:ext cx="0" cy="372110"/>
          </a:xfrm>
          <a:prstGeom prst="line">
            <a:avLst/>
          </a:prstGeom>
          <a:solidFill>
            <a:schemeClr val="accent1"/>
          </a:solidFill>
          <a:ln w="254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Rechteck 13">
            <a:extLst>
              <a:ext uri="{FF2B5EF4-FFF2-40B4-BE49-F238E27FC236}">
                <a16:creationId xmlns:a16="http://schemas.microsoft.com/office/drawing/2014/main" id="{8BB015D8-A213-4AC0-8326-048872552083}"/>
              </a:ext>
            </a:extLst>
          </p:cNvPr>
          <p:cNvSpPr/>
          <p:nvPr>
            <p:custDataLst>
              <p:tags r:id="rId23"/>
            </p:custDataLst>
          </p:nvPr>
        </p:nvSpPr>
        <p:spPr bwMode="gray">
          <a:xfrm>
            <a:off x="1533918" y="1916832"/>
            <a:ext cx="87713" cy="36004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err="1">
              <a:ln>
                <a:noFill/>
              </a:ln>
              <a:solidFill>
                <a:schemeClr val="tx1"/>
              </a:solidFill>
              <a:effectLst/>
              <a:latin typeface="DB Office" pitchFamily="34" charset="0"/>
            </a:endParaRPr>
          </a:p>
        </p:txBody>
      </p:sp>
      <p:sp>
        <p:nvSpPr>
          <p:cNvPr id="46" name="Rechteck 56">
            <a:extLst>
              <a:ext uri="{FF2B5EF4-FFF2-40B4-BE49-F238E27FC236}">
                <a16:creationId xmlns:a16="http://schemas.microsoft.com/office/drawing/2014/main" id="{AC1B2122-099C-421E-B40D-2249263774F9}"/>
              </a:ext>
            </a:extLst>
          </p:cNvPr>
          <p:cNvSpPr/>
          <p:nvPr>
            <p:custDataLst>
              <p:tags r:id="rId24"/>
            </p:custDataLst>
          </p:nvPr>
        </p:nvSpPr>
        <p:spPr bwMode="gray">
          <a:xfrm>
            <a:off x="2883891" y="1916832"/>
            <a:ext cx="87713" cy="240581"/>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err="1">
              <a:ln>
                <a:noFill/>
              </a:ln>
              <a:solidFill>
                <a:schemeClr val="tx1"/>
              </a:solidFill>
              <a:effectLst/>
              <a:latin typeface="DB Office" pitchFamily="34" charset="0"/>
            </a:endParaRPr>
          </a:p>
        </p:txBody>
      </p:sp>
      <p:sp>
        <p:nvSpPr>
          <p:cNvPr id="47" name="Rechteck 57">
            <a:extLst>
              <a:ext uri="{FF2B5EF4-FFF2-40B4-BE49-F238E27FC236}">
                <a16:creationId xmlns:a16="http://schemas.microsoft.com/office/drawing/2014/main" id="{AA57644F-4602-468D-B5C9-62C0C9613C94}"/>
              </a:ext>
            </a:extLst>
          </p:cNvPr>
          <p:cNvSpPr/>
          <p:nvPr>
            <p:custDataLst>
              <p:tags r:id="rId25"/>
            </p:custDataLst>
          </p:nvPr>
        </p:nvSpPr>
        <p:spPr bwMode="gray">
          <a:xfrm>
            <a:off x="4233864" y="1916832"/>
            <a:ext cx="87713" cy="19057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err="1">
              <a:ln>
                <a:noFill/>
              </a:ln>
              <a:solidFill>
                <a:schemeClr val="tx1"/>
              </a:solidFill>
              <a:effectLst/>
              <a:latin typeface="DB Office" pitchFamily="34" charset="0"/>
            </a:endParaRPr>
          </a:p>
        </p:txBody>
      </p:sp>
      <p:sp>
        <p:nvSpPr>
          <p:cNvPr id="48" name="Rechteck 58">
            <a:extLst>
              <a:ext uri="{FF2B5EF4-FFF2-40B4-BE49-F238E27FC236}">
                <a16:creationId xmlns:a16="http://schemas.microsoft.com/office/drawing/2014/main" id="{48C2B4E6-52C7-4367-BF4A-832127C49410}"/>
              </a:ext>
            </a:extLst>
          </p:cNvPr>
          <p:cNvSpPr/>
          <p:nvPr>
            <p:custDataLst>
              <p:tags r:id="rId26"/>
            </p:custDataLst>
          </p:nvPr>
        </p:nvSpPr>
        <p:spPr bwMode="gray">
          <a:xfrm>
            <a:off x="5583837" y="1916832"/>
            <a:ext cx="87713" cy="195337"/>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err="1">
              <a:ln>
                <a:noFill/>
              </a:ln>
              <a:solidFill>
                <a:schemeClr val="tx1"/>
              </a:solidFill>
              <a:effectLst/>
              <a:latin typeface="DB Office" pitchFamily="34" charset="0"/>
            </a:endParaRPr>
          </a:p>
        </p:txBody>
      </p:sp>
      <p:sp>
        <p:nvSpPr>
          <p:cNvPr id="49" name="Rechteck 59">
            <a:extLst>
              <a:ext uri="{FF2B5EF4-FFF2-40B4-BE49-F238E27FC236}">
                <a16:creationId xmlns:a16="http://schemas.microsoft.com/office/drawing/2014/main" id="{2F8F9519-9EE9-4859-8C3F-09CEFBDD194D}"/>
              </a:ext>
            </a:extLst>
          </p:cNvPr>
          <p:cNvSpPr/>
          <p:nvPr>
            <p:custDataLst>
              <p:tags r:id="rId27"/>
            </p:custDataLst>
          </p:nvPr>
        </p:nvSpPr>
        <p:spPr bwMode="gray">
          <a:xfrm>
            <a:off x="6933810" y="1916832"/>
            <a:ext cx="87713" cy="23581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err="1">
              <a:ln>
                <a:noFill/>
              </a:ln>
              <a:solidFill>
                <a:schemeClr val="tx1"/>
              </a:solidFill>
              <a:effectLst/>
              <a:latin typeface="DB Office" pitchFamily="34" charset="0"/>
            </a:endParaRPr>
          </a:p>
        </p:txBody>
      </p:sp>
      <p:sp>
        <p:nvSpPr>
          <p:cNvPr id="50" name="Rechteck 60">
            <a:extLst>
              <a:ext uri="{FF2B5EF4-FFF2-40B4-BE49-F238E27FC236}">
                <a16:creationId xmlns:a16="http://schemas.microsoft.com/office/drawing/2014/main" id="{8F998B3F-701A-4FCC-AB52-FE8CF8718BD3}"/>
              </a:ext>
            </a:extLst>
          </p:cNvPr>
          <p:cNvSpPr/>
          <p:nvPr>
            <p:custDataLst>
              <p:tags r:id="rId28"/>
            </p:custDataLst>
          </p:nvPr>
        </p:nvSpPr>
        <p:spPr bwMode="gray">
          <a:xfrm>
            <a:off x="8283782" y="1916832"/>
            <a:ext cx="87713" cy="36004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err="1">
              <a:ln>
                <a:noFill/>
              </a:ln>
              <a:solidFill>
                <a:schemeClr val="tx1"/>
              </a:solidFill>
              <a:effectLst/>
              <a:latin typeface="DB Office" pitchFamily="34" charset="0"/>
            </a:endParaRPr>
          </a:p>
        </p:txBody>
      </p:sp>
    </p:spTree>
    <p:extLst>
      <p:ext uri="{BB962C8B-B14F-4D97-AF65-F5344CB8AC3E}">
        <p14:creationId xmlns:p14="http://schemas.microsoft.com/office/powerpoint/2010/main" val="2838769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EABA7-13F4-4518-B001-2D1E31D9D952}"/>
              </a:ext>
            </a:extLst>
          </p:cNvPr>
          <p:cNvSpPr>
            <a:spLocks noGrp="1"/>
          </p:cNvSpPr>
          <p:nvPr>
            <p:ph type="title"/>
          </p:nvPr>
        </p:nvSpPr>
        <p:spPr/>
        <p:txBody>
          <a:bodyPr/>
          <a:lstStyle/>
          <a:p>
            <a:r>
              <a:rPr lang="en-US" b="1" dirty="0">
                <a:solidFill>
                  <a:srgbClr val="000000"/>
                </a:solidFill>
              </a:rPr>
              <a:t>Introduction DB SCHENKERsmartbox product</a:t>
            </a:r>
            <a:br>
              <a:rPr lang="en-US" sz="2000" dirty="0">
                <a:solidFill>
                  <a:srgbClr val="000000"/>
                </a:solidFill>
              </a:rPr>
            </a:br>
            <a:r>
              <a:rPr lang="en-US" sz="2000" dirty="0"/>
              <a:t>The SCHENKER</a:t>
            </a:r>
            <a:r>
              <a:rPr lang="en-US" sz="2000" b="1" i="1" dirty="0"/>
              <a:t>smartbox</a:t>
            </a:r>
            <a:r>
              <a:rPr lang="en-US" sz="2000" dirty="0"/>
              <a:t> family provides monitoring </a:t>
            </a:r>
            <a:br>
              <a:rPr lang="en-US" sz="2000" dirty="0"/>
            </a:br>
            <a:r>
              <a:rPr lang="en-US" sz="2000" dirty="0"/>
              <a:t>solutions for all transport modes!</a:t>
            </a:r>
            <a:endParaRPr lang="en-US" dirty="0"/>
          </a:p>
        </p:txBody>
      </p:sp>
      <p:sp>
        <p:nvSpPr>
          <p:cNvPr id="3" name="Slide Number Placeholder 2">
            <a:extLst>
              <a:ext uri="{FF2B5EF4-FFF2-40B4-BE49-F238E27FC236}">
                <a16:creationId xmlns:a16="http://schemas.microsoft.com/office/drawing/2014/main" id="{7F2F4388-F7AE-4444-BFC7-5D66BE23EC54}"/>
              </a:ext>
            </a:extLst>
          </p:cNvPr>
          <p:cNvSpPr>
            <a:spLocks noGrp="1"/>
          </p:cNvSpPr>
          <p:nvPr>
            <p:ph type="sldNum" sz="quarter" idx="4"/>
          </p:nvPr>
        </p:nvSpPr>
        <p:spPr/>
        <p:txBody>
          <a:bodyPr/>
          <a:lstStyle/>
          <a:p>
            <a:pPr algn="l"/>
            <a:fld id="{52C6F6EA-6ADD-43B6-963C-85EF970B7263}" type="slidenum">
              <a:rPr lang="en-US" noProof="0" smtClean="0"/>
              <a:pPr algn="l"/>
              <a:t>3</a:t>
            </a:fld>
            <a:endParaRPr lang="en-US" noProof="0" dirty="0"/>
          </a:p>
        </p:txBody>
      </p:sp>
      <p:pic>
        <p:nvPicPr>
          <p:cNvPr id="5" name="Picture 4" descr="K:\Schenker AG\02_Corporate\04_Bildmaterial\DB_Schenker_ImageBilder\Transport\Backup 12 2.jpg">
            <a:extLst>
              <a:ext uri="{FF2B5EF4-FFF2-40B4-BE49-F238E27FC236}">
                <a16:creationId xmlns:a16="http://schemas.microsoft.com/office/drawing/2014/main" id="{FBF64491-487F-41C5-87FC-C7BB0CDFB8DB}"/>
              </a:ext>
            </a:extLst>
          </p:cNvPr>
          <p:cNvPicPr>
            <a:picLocks noChangeAspect="1" noChangeArrowheads="1"/>
          </p:cNvPicPr>
          <p:nvPr>
            <p:custDataLst>
              <p:tags r:id="rId1"/>
            </p:custDataLst>
          </p:nvPr>
        </p:nvPicPr>
        <p:blipFill rotWithShape="1">
          <a:blip r:embed="rId26" cstate="print">
            <a:extLst>
              <a:ext uri="{28A0092B-C50C-407E-A947-70E740481C1C}">
                <a14:useLocalDpi xmlns:a14="http://schemas.microsoft.com/office/drawing/2010/main" val="0"/>
              </a:ext>
            </a:extLst>
          </a:blip>
          <a:srcRect/>
          <a:stretch/>
        </p:blipFill>
        <p:spPr bwMode="gray">
          <a:xfrm>
            <a:off x="-10978" y="1593340"/>
            <a:ext cx="9907200" cy="4896000"/>
          </a:xfrm>
          <a:custGeom>
            <a:avLst/>
            <a:gdLst>
              <a:gd name="connsiteX0" fmla="*/ 0 w 9907200"/>
              <a:gd name="connsiteY0" fmla="*/ 0 h 4896000"/>
              <a:gd name="connsiteX1" fmla="*/ 10978 w 9907200"/>
              <a:gd name="connsiteY1" fmla="*/ 0 h 4896000"/>
              <a:gd name="connsiteX2" fmla="*/ 10978 w 9907200"/>
              <a:gd name="connsiteY2" fmla="*/ 177547 h 4896000"/>
              <a:gd name="connsiteX3" fmla="*/ 10978 w 9907200"/>
              <a:gd name="connsiteY3" fmla="*/ 611523 h 4896000"/>
              <a:gd name="connsiteX4" fmla="*/ 4964578 w 9907200"/>
              <a:gd name="connsiteY4" fmla="*/ 177547 h 4896000"/>
              <a:gd name="connsiteX5" fmla="*/ 9727984 w 9907200"/>
              <a:gd name="connsiteY5" fmla="*/ 564020 h 4896000"/>
              <a:gd name="connsiteX6" fmla="*/ 9907200 w 9907200"/>
              <a:gd name="connsiteY6" fmla="*/ 608782 h 4896000"/>
              <a:gd name="connsiteX7" fmla="*/ 9907200 w 9907200"/>
              <a:gd name="connsiteY7" fmla="*/ 2552998 h 4896000"/>
              <a:gd name="connsiteX8" fmla="*/ 9727984 w 9907200"/>
              <a:gd name="connsiteY8" fmla="*/ 2508236 h 4896000"/>
              <a:gd name="connsiteX9" fmla="*/ 4964578 w 9907200"/>
              <a:gd name="connsiteY9" fmla="*/ 2121763 h 4896000"/>
              <a:gd name="connsiteX10" fmla="*/ 10978 w 9907200"/>
              <a:gd name="connsiteY10" fmla="*/ 2555739 h 4896000"/>
              <a:gd name="connsiteX11" fmla="*/ 10978 w 9907200"/>
              <a:gd name="connsiteY11" fmla="*/ 2121763 h 4896000"/>
              <a:gd name="connsiteX12" fmla="*/ 10978 w 9907200"/>
              <a:gd name="connsiteY12" fmla="*/ 1943672 h 4896000"/>
              <a:gd name="connsiteX13" fmla="*/ 10977 w 9907200"/>
              <a:gd name="connsiteY13" fmla="*/ 1943672 h 4896000"/>
              <a:gd name="connsiteX14" fmla="*/ 10977 w 9907200"/>
              <a:gd name="connsiteY14" fmla="*/ 4896000 h 4896000"/>
              <a:gd name="connsiteX15" fmla="*/ 0 w 9907200"/>
              <a:gd name="connsiteY15" fmla="*/ 4896000 h 48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07200" h="4896000">
                <a:moveTo>
                  <a:pt x="0" y="0"/>
                </a:moveTo>
                <a:lnTo>
                  <a:pt x="10978" y="0"/>
                </a:lnTo>
                <a:lnTo>
                  <a:pt x="10978" y="177547"/>
                </a:lnTo>
                <a:lnTo>
                  <a:pt x="10978" y="611523"/>
                </a:lnTo>
                <a:cubicBezTo>
                  <a:pt x="969916" y="352838"/>
                  <a:pt x="2828724" y="177547"/>
                  <a:pt x="4964578" y="177547"/>
                </a:cubicBezTo>
                <a:cubicBezTo>
                  <a:pt x="6966941" y="177547"/>
                  <a:pt x="8725807" y="331612"/>
                  <a:pt x="9727984" y="564020"/>
                </a:cubicBezTo>
                <a:lnTo>
                  <a:pt x="9907200" y="608782"/>
                </a:lnTo>
                <a:lnTo>
                  <a:pt x="9907200" y="2552998"/>
                </a:lnTo>
                <a:lnTo>
                  <a:pt x="9727984" y="2508236"/>
                </a:lnTo>
                <a:cubicBezTo>
                  <a:pt x="8725807" y="2275828"/>
                  <a:pt x="6966941" y="2121763"/>
                  <a:pt x="4964578" y="2121763"/>
                </a:cubicBezTo>
                <a:cubicBezTo>
                  <a:pt x="2828724" y="2121763"/>
                  <a:pt x="969916" y="2297054"/>
                  <a:pt x="10978" y="2555739"/>
                </a:cubicBezTo>
                <a:lnTo>
                  <a:pt x="10978" y="2121763"/>
                </a:lnTo>
                <a:lnTo>
                  <a:pt x="10978" y="1943672"/>
                </a:lnTo>
                <a:lnTo>
                  <a:pt x="10977" y="1943672"/>
                </a:lnTo>
                <a:lnTo>
                  <a:pt x="10977" y="4896000"/>
                </a:lnTo>
                <a:lnTo>
                  <a:pt x="0" y="4896000"/>
                </a:lnTo>
                <a:close/>
              </a:path>
            </a:pathLst>
          </a:custGeom>
          <a:noFill/>
          <a:extLst>
            <a:ext uri="{909E8E84-426E-40DD-AFC4-6F175D3DCCD1}">
              <a14:hiddenFill xmlns:a14="http://schemas.microsoft.com/office/drawing/2010/main">
                <a:solidFill>
                  <a:srgbClr val="FFFFFF"/>
                </a:solidFill>
              </a14:hiddenFill>
            </a:ext>
          </a:extLst>
        </p:spPr>
      </p:pic>
      <p:sp>
        <p:nvSpPr>
          <p:cNvPr id="6" name="Rechteck 9">
            <a:extLst>
              <a:ext uri="{FF2B5EF4-FFF2-40B4-BE49-F238E27FC236}">
                <a16:creationId xmlns:a16="http://schemas.microsoft.com/office/drawing/2014/main" id="{9DBD8F74-14BF-4A1B-A8C9-0328F84C7ADE}"/>
              </a:ext>
            </a:extLst>
          </p:cNvPr>
          <p:cNvSpPr/>
          <p:nvPr>
            <p:custDataLst>
              <p:tags r:id="rId2"/>
            </p:custDataLst>
          </p:nvPr>
        </p:nvSpPr>
        <p:spPr bwMode="gray">
          <a:xfrm>
            <a:off x="-16297" y="4257092"/>
            <a:ext cx="9829043" cy="2016664"/>
          </a:xfrm>
          <a:prstGeom prst="rect">
            <a:avLst/>
          </a:prstGeom>
        </p:spPr>
        <p:txBody>
          <a:bodyPr wrap="square" lIns="324000" rIns="0" anchor="t" anchorCtr="0">
            <a:noAutofit/>
          </a:bodyPr>
          <a:lstStyle/>
          <a:p>
            <a:pPr algn="l"/>
            <a:r>
              <a:rPr lang="en-US" sz="1400" b="1" dirty="0"/>
              <a:t>DB SCHENKERsmartbox family creates synergy effects due to a well-established network of cooperating partners. This is one of the key success factors which make DB SCHENKERsmartbox family unique within all modes of freight forwarding transportation.</a:t>
            </a:r>
          </a:p>
          <a:p>
            <a:pPr algn="l"/>
            <a:endParaRPr lang="en-US" sz="1400" b="1" dirty="0"/>
          </a:p>
          <a:p>
            <a:pPr algn="l"/>
            <a:r>
              <a:rPr lang="en-US" sz="1400" dirty="0"/>
              <a:t>With DB SCHENKERsmartbox family you will receive a detailed overview of your freight around the clock and worldwide. Since 2007 DB Schenker develops continuously new products which are based on the customers’ requirements. </a:t>
            </a:r>
          </a:p>
          <a:p>
            <a:pPr algn="l"/>
            <a:r>
              <a:rPr lang="en-US" sz="1400" dirty="0"/>
              <a:t>In order to offer a worldwide service a well-established network of product representatives and innovative partners was built.</a:t>
            </a:r>
            <a:br>
              <a:rPr lang="en-US" sz="1400" dirty="0"/>
            </a:br>
            <a:br>
              <a:rPr lang="en-US" sz="1400" dirty="0"/>
            </a:br>
            <a:endParaRPr lang="en-US" sz="1400" dirty="0"/>
          </a:p>
        </p:txBody>
      </p:sp>
      <p:grpSp>
        <p:nvGrpSpPr>
          <p:cNvPr id="7" name="Gruppieren 44">
            <a:extLst>
              <a:ext uri="{FF2B5EF4-FFF2-40B4-BE49-F238E27FC236}">
                <a16:creationId xmlns:a16="http://schemas.microsoft.com/office/drawing/2014/main" id="{B559D64C-D16C-475F-B7BE-B38BA50AC111}"/>
              </a:ext>
            </a:extLst>
          </p:cNvPr>
          <p:cNvGrpSpPr/>
          <p:nvPr>
            <p:custDataLst>
              <p:tags r:id="rId3"/>
            </p:custDataLst>
          </p:nvPr>
        </p:nvGrpSpPr>
        <p:grpSpPr bwMode="gray">
          <a:xfrm>
            <a:off x="-16297" y="2155440"/>
            <a:ext cx="1368000" cy="1368000"/>
            <a:chOff x="2409825" y="1980506"/>
            <a:chExt cx="1376486" cy="1376486"/>
          </a:xfrm>
        </p:grpSpPr>
        <p:sp>
          <p:nvSpPr>
            <p:cNvPr id="8" name="Ellipse 13">
              <a:extLst>
                <a:ext uri="{FF2B5EF4-FFF2-40B4-BE49-F238E27FC236}">
                  <a16:creationId xmlns:a16="http://schemas.microsoft.com/office/drawing/2014/main" id="{D90D7573-E841-446D-8297-2244E809D78B}"/>
                </a:ext>
              </a:extLst>
            </p:cNvPr>
            <p:cNvSpPr/>
            <p:nvPr>
              <p:custDataLst>
                <p:tags r:id="rId23"/>
              </p:custDataLst>
            </p:nvPr>
          </p:nvSpPr>
          <p:spPr bwMode="gray">
            <a:xfrm>
              <a:off x="2486068" y="2056749"/>
              <a:ext cx="1224000" cy="1224000"/>
            </a:xfrm>
            <a:prstGeom prst="ellipse">
              <a:avLst/>
            </a:prstGeom>
            <a:solidFill>
              <a:schemeClr val="bg1">
                <a:alpha val="92000"/>
              </a:schemeClr>
            </a:solidFill>
            <a:ln w="9525"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marL="0" lvl="1">
                <a:buClr>
                  <a:schemeClr val="tx2"/>
                </a:buClr>
                <a:buSzPct val="85000"/>
                <a:defRPr/>
              </a:pPr>
              <a:r>
                <a:rPr lang="en-US" sz="1200" b="1" dirty="0">
                  <a:solidFill>
                    <a:schemeClr val="bg2"/>
                  </a:solidFill>
                  <a:latin typeface="DB Office"/>
                  <a:cs typeface="Arial" pitchFamily="34" charset="0"/>
                </a:rPr>
                <a:t>Premium</a:t>
              </a:r>
              <a:endParaRPr lang="en-US" sz="1200" dirty="0">
                <a:solidFill>
                  <a:schemeClr val="bg2"/>
                </a:solidFill>
                <a:latin typeface="DB Office"/>
                <a:cs typeface="Arial" pitchFamily="34" charset="0"/>
              </a:endParaRPr>
            </a:p>
          </p:txBody>
        </p:sp>
        <p:sp>
          <p:nvSpPr>
            <p:cNvPr id="9" name="Bogen 32">
              <a:extLst>
                <a:ext uri="{FF2B5EF4-FFF2-40B4-BE49-F238E27FC236}">
                  <a16:creationId xmlns:a16="http://schemas.microsoft.com/office/drawing/2014/main" id="{29C88E76-B113-44AE-AC87-25A1B7784888}"/>
                </a:ext>
              </a:extLst>
            </p:cNvPr>
            <p:cNvSpPr/>
            <p:nvPr>
              <p:custDataLst>
                <p:tags r:id="rId24"/>
              </p:custDataLst>
            </p:nvPr>
          </p:nvSpPr>
          <p:spPr bwMode="gray">
            <a:xfrm>
              <a:off x="2409825" y="1980506"/>
              <a:ext cx="1376486" cy="1376486"/>
            </a:xfrm>
            <a:prstGeom prst="arc">
              <a:avLst>
                <a:gd name="adj1" fmla="val 11362586"/>
                <a:gd name="adj2" fmla="val 21548208"/>
              </a:avLst>
            </a:prstGeom>
            <a:noFill/>
            <a:ln w="19050" cap="rnd" cmpd="sng" algn="ctr">
              <a:solidFill>
                <a:schemeClr val="bg1"/>
              </a:solid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marL="0" lvl="1">
                <a:buClr>
                  <a:schemeClr val="tx2"/>
                </a:buClr>
                <a:buSzPct val="85000"/>
                <a:defRPr/>
              </a:pPr>
              <a:endParaRPr lang="en-US" sz="1200" dirty="0">
                <a:solidFill>
                  <a:schemeClr val="bg2"/>
                </a:solidFill>
                <a:latin typeface="DB Office"/>
                <a:cs typeface="Arial" pitchFamily="34" charset="0"/>
              </a:endParaRPr>
            </a:p>
          </p:txBody>
        </p:sp>
      </p:grpSp>
      <p:grpSp>
        <p:nvGrpSpPr>
          <p:cNvPr id="10" name="Gruppieren 34">
            <a:extLst>
              <a:ext uri="{FF2B5EF4-FFF2-40B4-BE49-F238E27FC236}">
                <a16:creationId xmlns:a16="http://schemas.microsoft.com/office/drawing/2014/main" id="{A232ADE9-6F1D-4EF7-B77B-CF6F00F1A999}"/>
              </a:ext>
            </a:extLst>
          </p:cNvPr>
          <p:cNvGrpSpPr/>
          <p:nvPr>
            <p:custDataLst>
              <p:tags r:id="rId4"/>
            </p:custDataLst>
          </p:nvPr>
        </p:nvGrpSpPr>
        <p:grpSpPr bwMode="gray">
          <a:xfrm>
            <a:off x="1351703" y="2168530"/>
            <a:ext cx="1368000" cy="1368000"/>
            <a:chOff x="3764074" y="1952836"/>
            <a:chExt cx="1376486" cy="1376486"/>
          </a:xfrm>
        </p:grpSpPr>
        <p:sp>
          <p:nvSpPr>
            <p:cNvPr id="11" name="Ellipse 14">
              <a:extLst>
                <a:ext uri="{FF2B5EF4-FFF2-40B4-BE49-F238E27FC236}">
                  <a16:creationId xmlns:a16="http://schemas.microsoft.com/office/drawing/2014/main" id="{74583C98-5E54-4A6E-AE54-60AEEE33FA00}"/>
                </a:ext>
              </a:extLst>
            </p:cNvPr>
            <p:cNvSpPr/>
            <p:nvPr>
              <p:custDataLst>
                <p:tags r:id="rId21"/>
              </p:custDataLst>
            </p:nvPr>
          </p:nvSpPr>
          <p:spPr bwMode="gray">
            <a:xfrm>
              <a:off x="3840317" y="2029079"/>
              <a:ext cx="1224000" cy="1224000"/>
            </a:xfrm>
            <a:prstGeom prst="ellipse">
              <a:avLst/>
            </a:prstGeom>
            <a:solidFill>
              <a:schemeClr val="bg1">
                <a:alpha val="92000"/>
              </a:schemeClr>
            </a:solidFill>
            <a:ln w="9525"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marL="0" lvl="1">
                <a:buClr>
                  <a:schemeClr val="tx2"/>
                </a:buClr>
                <a:buSzPct val="85000"/>
                <a:defRPr/>
              </a:pPr>
              <a:r>
                <a:rPr lang="en-US" sz="1200" b="1" dirty="0">
                  <a:solidFill>
                    <a:schemeClr val="bg2"/>
                  </a:solidFill>
                  <a:latin typeface="DB Office"/>
                  <a:cs typeface="Arial" pitchFamily="34" charset="0"/>
                </a:rPr>
                <a:t>Air real time and gate way</a:t>
              </a:r>
            </a:p>
          </p:txBody>
        </p:sp>
        <p:sp>
          <p:nvSpPr>
            <p:cNvPr id="12" name="Bogen 33">
              <a:extLst>
                <a:ext uri="{FF2B5EF4-FFF2-40B4-BE49-F238E27FC236}">
                  <a16:creationId xmlns:a16="http://schemas.microsoft.com/office/drawing/2014/main" id="{3231FD83-0F63-48D9-A66C-56CB235963B6}"/>
                </a:ext>
              </a:extLst>
            </p:cNvPr>
            <p:cNvSpPr/>
            <p:nvPr>
              <p:custDataLst>
                <p:tags r:id="rId22"/>
              </p:custDataLst>
            </p:nvPr>
          </p:nvSpPr>
          <p:spPr bwMode="gray">
            <a:xfrm>
              <a:off x="3764074" y="1952836"/>
              <a:ext cx="1376486" cy="1376486"/>
            </a:xfrm>
            <a:prstGeom prst="arc">
              <a:avLst>
                <a:gd name="adj1" fmla="val 189660"/>
                <a:gd name="adj2" fmla="val 10883004"/>
              </a:avLst>
            </a:prstGeom>
            <a:noFill/>
            <a:ln w="19050" cap="rnd" cmpd="sng" algn="ctr">
              <a:solidFill>
                <a:schemeClr val="bg1"/>
              </a:solid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marL="0" lvl="1">
                <a:buClr>
                  <a:schemeClr val="tx2"/>
                </a:buClr>
                <a:buSzPct val="85000"/>
                <a:defRPr/>
              </a:pPr>
              <a:endParaRPr lang="en-US" sz="1200" dirty="0">
                <a:solidFill>
                  <a:schemeClr val="bg2"/>
                </a:solidFill>
                <a:latin typeface="DB Office"/>
                <a:cs typeface="Arial" pitchFamily="34" charset="0"/>
              </a:endParaRPr>
            </a:p>
          </p:txBody>
        </p:sp>
      </p:grpSp>
      <p:grpSp>
        <p:nvGrpSpPr>
          <p:cNvPr id="13" name="Gruppieren 35">
            <a:extLst>
              <a:ext uri="{FF2B5EF4-FFF2-40B4-BE49-F238E27FC236}">
                <a16:creationId xmlns:a16="http://schemas.microsoft.com/office/drawing/2014/main" id="{F2AE773E-573A-4123-81F6-E3341ED9DC6A}"/>
              </a:ext>
            </a:extLst>
          </p:cNvPr>
          <p:cNvGrpSpPr/>
          <p:nvPr>
            <p:custDataLst>
              <p:tags r:id="rId5"/>
            </p:custDataLst>
          </p:nvPr>
        </p:nvGrpSpPr>
        <p:grpSpPr bwMode="gray">
          <a:xfrm>
            <a:off x="5461274" y="2180040"/>
            <a:ext cx="1368000" cy="1368000"/>
            <a:chOff x="3764074" y="1952836"/>
            <a:chExt cx="1376486" cy="1376486"/>
          </a:xfrm>
        </p:grpSpPr>
        <p:sp>
          <p:nvSpPr>
            <p:cNvPr id="14" name="Ellipse 36">
              <a:extLst>
                <a:ext uri="{FF2B5EF4-FFF2-40B4-BE49-F238E27FC236}">
                  <a16:creationId xmlns:a16="http://schemas.microsoft.com/office/drawing/2014/main" id="{DF503A26-4D21-4333-8B88-A576A29BDB22}"/>
                </a:ext>
              </a:extLst>
            </p:cNvPr>
            <p:cNvSpPr/>
            <p:nvPr>
              <p:custDataLst>
                <p:tags r:id="rId19"/>
              </p:custDataLst>
            </p:nvPr>
          </p:nvSpPr>
          <p:spPr bwMode="gray">
            <a:xfrm>
              <a:off x="3840317" y="2029079"/>
              <a:ext cx="1224000" cy="1224000"/>
            </a:xfrm>
            <a:prstGeom prst="ellipse">
              <a:avLst/>
            </a:prstGeom>
            <a:solidFill>
              <a:schemeClr val="bg1">
                <a:alpha val="92000"/>
              </a:schemeClr>
            </a:solidFill>
            <a:ln w="9525"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marL="0" lvl="1">
                <a:buClr>
                  <a:schemeClr val="tx2"/>
                </a:buClr>
                <a:buSzPct val="85000"/>
                <a:defRPr/>
              </a:pPr>
              <a:r>
                <a:rPr lang="en-US" b="1" dirty="0">
                  <a:solidFill>
                    <a:schemeClr val="accent2"/>
                  </a:solidFill>
                  <a:latin typeface="DB Office"/>
                  <a:cs typeface="Arial" pitchFamily="34" charset="0"/>
                </a:rPr>
                <a:t>Rail</a:t>
              </a:r>
              <a:r>
                <a:rPr lang="en-US" sz="1200" b="1" dirty="0">
                  <a:solidFill>
                    <a:schemeClr val="accent2"/>
                  </a:solidFill>
                  <a:latin typeface="DB Office"/>
                  <a:cs typeface="Arial" pitchFamily="34" charset="0"/>
                </a:rPr>
                <a:t> </a:t>
              </a:r>
              <a:r>
                <a:rPr lang="en-US" sz="1200" b="1" dirty="0">
                  <a:solidFill>
                    <a:schemeClr val="bg2"/>
                  </a:solidFill>
                  <a:latin typeface="DB Office"/>
                  <a:cs typeface="Arial" pitchFamily="34" charset="0"/>
                </a:rPr>
                <a:t>and Logistic</a:t>
              </a:r>
            </a:p>
          </p:txBody>
        </p:sp>
        <p:sp>
          <p:nvSpPr>
            <p:cNvPr id="15" name="Bogen 37">
              <a:extLst>
                <a:ext uri="{FF2B5EF4-FFF2-40B4-BE49-F238E27FC236}">
                  <a16:creationId xmlns:a16="http://schemas.microsoft.com/office/drawing/2014/main" id="{00F497C1-1F06-4F76-B2E4-32ADA8960B76}"/>
                </a:ext>
              </a:extLst>
            </p:cNvPr>
            <p:cNvSpPr/>
            <p:nvPr>
              <p:custDataLst>
                <p:tags r:id="rId20"/>
              </p:custDataLst>
            </p:nvPr>
          </p:nvSpPr>
          <p:spPr bwMode="gray">
            <a:xfrm>
              <a:off x="3764074" y="1952836"/>
              <a:ext cx="1376486" cy="1376486"/>
            </a:xfrm>
            <a:prstGeom prst="arc">
              <a:avLst>
                <a:gd name="adj1" fmla="val 10786275"/>
                <a:gd name="adj2" fmla="val 21716"/>
              </a:avLst>
            </a:prstGeom>
            <a:noFill/>
            <a:ln w="19050" cap="rnd" cmpd="sng" algn="ctr">
              <a:solidFill>
                <a:schemeClr val="bg1"/>
              </a:solid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marL="0" lvl="1">
                <a:buClr>
                  <a:schemeClr val="tx2"/>
                </a:buClr>
                <a:buSzPct val="85000"/>
                <a:defRPr/>
              </a:pPr>
              <a:endParaRPr lang="en-US" sz="1200" dirty="0">
                <a:solidFill>
                  <a:schemeClr val="bg2"/>
                </a:solidFill>
                <a:latin typeface="DB Office"/>
                <a:cs typeface="Arial" pitchFamily="34" charset="0"/>
              </a:endParaRPr>
            </a:p>
          </p:txBody>
        </p:sp>
      </p:grpSp>
      <p:grpSp>
        <p:nvGrpSpPr>
          <p:cNvPr id="16" name="Gruppieren 38">
            <a:extLst>
              <a:ext uri="{FF2B5EF4-FFF2-40B4-BE49-F238E27FC236}">
                <a16:creationId xmlns:a16="http://schemas.microsoft.com/office/drawing/2014/main" id="{5F707E44-78BC-4AC6-8498-24768962541E}"/>
              </a:ext>
            </a:extLst>
          </p:cNvPr>
          <p:cNvGrpSpPr/>
          <p:nvPr>
            <p:custDataLst>
              <p:tags r:id="rId6"/>
            </p:custDataLst>
          </p:nvPr>
        </p:nvGrpSpPr>
        <p:grpSpPr bwMode="gray">
          <a:xfrm>
            <a:off x="4087703" y="2133610"/>
            <a:ext cx="1368000" cy="1368000"/>
            <a:chOff x="3764074" y="1952836"/>
            <a:chExt cx="1376486" cy="1376486"/>
          </a:xfrm>
        </p:grpSpPr>
        <p:sp>
          <p:nvSpPr>
            <p:cNvPr id="17" name="Ellipse 39">
              <a:extLst>
                <a:ext uri="{FF2B5EF4-FFF2-40B4-BE49-F238E27FC236}">
                  <a16:creationId xmlns:a16="http://schemas.microsoft.com/office/drawing/2014/main" id="{98A8DE72-CF4B-429D-9523-5D7223716E02}"/>
                </a:ext>
              </a:extLst>
            </p:cNvPr>
            <p:cNvSpPr/>
            <p:nvPr>
              <p:custDataLst>
                <p:tags r:id="rId17"/>
              </p:custDataLst>
            </p:nvPr>
          </p:nvSpPr>
          <p:spPr bwMode="gray">
            <a:xfrm>
              <a:off x="3840317" y="2094226"/>
              <a:ext cx="1224000" cy="1224000"/>
            </a:xfrm>
            <a:prstGeom prst="ellipse">
              <a:avLst/>
            </a:prstGeom>
            <a:solidFill>
              <a:schemeClr val="bg1">
                <a:alpha val="92000"/>
              </a:schemeClr>
            </a:solidFill>
            <a:ln w="9525"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marL="0" lvl="1">
                <a:buClr>
                  <a:schemeClr val="tx2"/>
                </a:buClr>
                <a:buSzPct val="85000"/>
                <a:defRPr/>
              </a:pPr>
              <a:r>
                <a:rPr lang="en-US" sz="1200" b="1" dirty="0">
                  <a:solidFill>
                    <a:schemeClr val="bg2"/>
                  </a:solidFill>
                  <a:latin typeface="DB Office"/>
                  <a:cs typeface="Arial" pitchFamily="34" charset="0"/>
                </a:rPr>
                <a:t>Domestic lock and package Tracker </a:t>
              </a:r>
            </a:p>
          </p:txBody>
        </p:sp>
        <p:sp>
          <p:nvSpPr>
            <p:cNvPr id="18" name="Bogen 40">
              <a:extLst>
                <a:ext uri="{FF2B5EF4-FFF2-40B4-BE49-F238E27FC236}">
                  <a16:creationId xmlns:a16="http://schemas.microsoft.com/office/drawing/2014/main" id="{3AE4AB28-8AAD-46CF-B1BA-A9C8D9679632}"/>
                </a:ext>
              </a:extLst>
            </p:cNvPr>
            <p:cNvSpPr/>
            <p:nvPr>
              <p:custDataLst>
                <p:tags r:id="rId18"/>
              </p:custDataLst>
            </p:nvPr>
          </p:nvSpPr>
          <p:spPr bwMode="gray">
            <a:xfrm>
              <a:off x="3764074" y="1952836"/>
              <a:ext cx="1376486" cy="1376486"/>
            </a:xfrm>
            <a:prstGeom prst="arc">
              <a:avLst>
                <a:gd name="adj1" fmla="val 70079"/>
                <a:gd name="adj2" fmla="val 10815468"/>
              </a:avLst>
            </a:prstGeom>
            <a:noFill/>
            <a:ln w="19050" cap="rnd" cmpd="sng" algn="ctr">
              <a:solidFill>
                <a:schemeClr val="bg1"/>
              </a:solid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marL="0" lvl="1">
                <a:buClr>
                  <a:schemeClr val="tx2"/>
                </a:buClr>
                <a:buSzPct val="85000"/>
                <a:defRPr/>
              </a:pPr>
              <a:endParaRPr lang="en-US" sz="1200" dirty="0">
                <a:solidFill>
                  <a:schemeClr val="bg2"/>
                </a:solidFill>
                <a:latin typeface="DB Office"/>
                <a:cs typeface="Arial" pitchFamily="34" charset="0"/>
              </a:endParaRPr>
            </a:p>
          </p:txBody>
        </p:sp>
      </p:grpSp>
      <p:sp>
        <p:nvSpPr>
          <p:cNvPr id="19" name="Bogen 50">
            <a:extLst>
              <a:ext uri="{FF2B5EF4-FFF2-40B4-BE49-F238E27FC236}">
                <a16:creationId xmlns:a16="http://schemas.microsoft.com/office/drawing/2014/main" id="{4617B5B8-D130-4FB0-97E3-D86C0D24E458}"/>
              </a:ext>
            </a:extLst>
          </p:cNvPr>
          <p:cNvSpPr/>
          <p:nvPr>
            <p:custDataLst>
              <p:tags r:id="rId7"/>
            </p:custDataLst>
          </p:nvPr>
        </p:nvSpPr>
        <p:spPr bwMode="gray">
          <a:xfrm rot="10800000">
            <a:off x="2287273" y="2653579"/>
            <a:ext cx="188404" cy="188404"/>
          </a:xfrm>
          <a:prstGeom prst="arc">
            <a:avLst>
              <a:gd name="adj1" fmla="val 10535236"/>
              <a:gd name="adj2" fmla="val 16359559"/>
            </a:avLst>
          </a:prstGeom>
          <a:noFill/>
          <a:ln w="19050" cap="rnd" cmpd="sng" algn="ctr">
            <a:solidFill>
              <a:schemeClr val="bg1"/>
            </a:solid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marL="0" lvl="1">
              <a:buClr>
                <a:schemeClr val="tx2"/>
              </a:buClr>
              <a:buSzPct val="85000"/>
              <a:defRPr/>
            </a:pPr>
            <a:endParaRPr lang="en-US" sz="1200" dirty="0">
              <a:solidFill>
                <a:schemeClr val="bg2"/>
              </a:solidFill>
              <a:latin typeface="DB Office"/>
              <a:cs typeface="Arial" pitchFamily="34" charset="0"/>
            </a:endParaRPr>
          </a:p>
        </p:txBody>
      </p:sp>
      <p:grpSp>
        <p:nvGrpSpPr>
          <p:cNvPr id="20" name="Gruppieren 48">
            <a:extLst>
              <a:ext uri="{FF2B5EF4-FFF2-40B4-BE49-F238E27FC236}">
                <a16:creationId xmlns:a16="http://schemas.microsoft.com/office/drawing/2014/main" id="{5CD4E22D-A8DF-4C18-9BA9-B650B3983FFB}"/>
              </a:ext>
            </a:extLst>
          </p:cNvPr>
          <p:cNvGrpSpPr/>
          <p:nvPr>
            <p:custDataLst>
              <p:tags r:id="rId8"/>
            </p:custDataLst>
          </p:nvPr>
        </p:nvGrpSpPr>
        <p:grpSpPr bwMode="gray">
          <a:xfrm>
            <a:off x="2719703" y="2169012"/>
            <a:ext cx="1368000" cy="1368000"/>
            <a:chOff x="3764074" y="1952836"/>
            <a:chExt cx="1376486" cy="1376486"/>
          </a:xfrm>
        </p:grpSpPr>
        <p:sp>
          <p:nvSpPr>
            <p:cNvPr id="21" name="Ellipse 51">
              <a:extLst>
                <a:ext uri="{FF2B5EF4-FFF2-40B4-BE49-F238E27FC236}">
                  <a16:creationId xmlns:a16="http://schemas.microsoft.com/office/drawing/2014/main" id="{90DD5C2C-A5BF-45C7-B8AD-F256A4780385}"/>
                </a:ext>
              </a:extLst>
            </p:cNvPr>
            <p:cNvSpPr/>
            <p:nvPr>
              <p:custDataLst>
                <p:tags r:id="rId15"/>
              </p:custDataLst>
            </p:nvPr>
          </p:nvSpPr>
          <p:spPr bwMode="gray">
            <a:xfrm>
              <a:off x="3840317" y="2029079"/>
              <a:ext cx="1224000" cy="1224000"/>
            </a:xfrm>
            <a:prstGeom prst="ellipse">
              <a:avLst/>
            </a:prstGeom>
            <a:solidFill>
              <a:schemeClr val="bg1">
                <a:alpha val="92000"/>
              </a:schemeClr>
            </a:solidFill>
            <a:ln w="9525"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marL="0" lvl="1">
                <a:buClr>
                  <a:schemeClr val="tx2"/>
                </a:buClr>
                <a:buSzPct val="85000"/>
                <a:defRPr/>
              </a:pPr>
              <a:r>
                <a:rPr lang="en-US" sz="1200" b="1" dirty="0">
                  <a:solidFill>
                    <a:schemeClr val="bg2"/>
                  </a:solidFill>
                  <a:latin typeface="DB Office"/>
                  <a:cs typeface="Arial" pitchFamily="34" charset="0"/>
                </a:rPr>
                <a:t>Light</a:t>
              </a:r>
            </a:p>
          </p:txBody>
        </p:sp>
        <p:sp>
          <p:nvSpPr>
            <p:cNvPr id="22" name="Bogen 52">
              <a:extLst>
                <a:ext uri="{FF2B5EF4-FFF2-40B4-BE49-F238E27FC236}">
                  <a16:creationId xmlns:a16="http://schemas.microsoft.com/office/drawing/2014/main" id="{F9BD3C54-D7A2-448B-91C6-D5D031E780C5}"/>
                </a:ext>
              </a:extLst>
            </p:cNvPr>
            <p:cNvSpPr/>
            <p:nvPr>
              <p:custDataLst>
                <p:tags r:id="rId16"/>
              </p:custDataLst>
            </p:nvPr>
          </p:nvSpPr>
          <p:spPr bwMode="gray">
            <a:xfrm>
              <a:off x="3764074" y="1952836"/>
              <a:ext cx="1376486" cy="1376486"/>
            </a:xfrm>
            <a:prstGeom prst="arc">
              <a:avLst>
                <a:gd name="adj1" fmla="val 10786275"/>
                <a:gd name="adj2" fmla="val 21716"/>
              </a:avLst>
            </a:prstGeom>
            <a:noFill/>
            <a:ln w="19050" cap="rnd" cmpd="sng" algn="ctr">
              <a:solidFill>
                <a:schemeClr val="bg1"/>
              </a:solid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marL="0" lvl="1">
                <a:buClr>
                  <a:schemeClr val="tx2"/>
                </a:buClr>
                <a:buSzPct val="85000"/>
                <a:defRPr/>
              </a:pPr>
              <a:endParaRPr lang="en-US" sz="1200" dirty="0">
                <a:solidFill>
                  <a:schemeClr val="bg2"/>
                </a:solidFill>
                <a:latin typeface="DB Office"/>
                <a:cs typeface="Arial" pitchFamily="34" charset="0"/>
              </a:endParaRPr>
            </a:p>
          </p:txBody>
        </p:sp>
      </p:grpSp>
      <p:grpSp>
        <p:nvGrpSpPr>
          <p:cNvPr id="23" name="Gruppieren 53">
            <a:extLst>
              <a:ext uri="{FF2B5EF4-FFF2-40B4-BE49-F238E27FC236}">
                <a16:creationId xmlns:a16="http://schemas.microsoft.com/office/drawing/2014/main" id="{98AA62B1-A361-4588-B35C-516EE3D3DE1C}"/>
              </a:ext>
            </a:extLst>
          </p:cNvPr>
          <p:cNvGrpSpPr/>
          <p:nvPr>
            <p:custDataLst>
              <p:tags r:id="rId9"/>
            </p:custDataLst>
          </p:nvPr>
        </p:nvGrpSpPr>
        <p:grpSpPr bwMode="gray">
          <a:xfrm>
            <a:off x="6829274" y="2169012"/>
            <a:ext cx="1368000" cy="1368000"/>
            <a:chOff x="3764074" y="1952836"/>
            <a:chExt cx="1376486" cy="1376486"/>
          </a:xfrm>
        </p:grpSpPr>
        <p:sp>
          <p:nvSpPr>
            <p:cNvPr id="24" name="Ellipse 54">
              <a:extLst>
                <a:ext uri="{FF2B5EF4-FFF2-40B4-BE49-F238E27FC236}">
                  <a16:creationId xmlns:a16="http://schemas.microsoft.com/office/drawing/2014/main" id="{0A7343EF-6FCA-4B52-9859-1308CACFA1B0}"/>
                </a:ext>
              </a:extLst>
            </p:cNvPr>
            <p:cNvSpPr/>
            <p:nvPr>
              <p:custDataLst>
                <p:tags r:id="rId13"/>
              </p:custDataLst>
            </p:nvPr>
          </p:nvSpPr>
          <p:spPr bwMode="gray">
            <a:xfrm>
              <a:off x="3840317" y="2094226"/>
              <a:ext cx="1224000" cy="1224000"/>
            </a:xfrm>
            <a:prstGeom prst="ellipse">
              <a:avLst/>
            </a:prstGeom>
            <a:solidFill>
              <a:schemeClr val="bg1">
                <a:alpha val="92000"/>
              </a:schemeClr>
            </a:solidFill>
            <a:ln w="9525"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marL="0" lvl="1">
                <a:buClr>
                  <a:schemeClr val="tx2"/>
                </a:buClr>
                <a:buSzPct val="85000"/>
                <a:defRPr/>
              </a:pPr>
              <a:r>
                <a:rPr lang="en-US" sz="1200" b="1" dirty="0">
                  <a:solidFill>
                    <a:schemeClr val="bg2"/>
                  </a:solidFill>
                  <a:latin typeface="DB Office"/>
                  <a:cs typeface="Arial" pitchFamily="34" charset="0"/>
                </a:rPr>
                <a:t>Easy 1&amp;2 / Pharma</a:t>
              </a:r>
            </a:p>
          </p:txBody>
        </p:sp>
        <p:sp>
          <p:nvSpPr>
            <p:cNvPr id="25" name="Bogen 55">
              <a:extLst>
                <a:ext uri="{FF2B5EF4-FFF2-40B4-BE49-F238E27FC236}">
                  <a16:creationId xmlns:a16="http://schemas.microsoft.com/office/drawing/2014/main" id="{BF468B2F-2C04-4FAD-A537-8A1618BB2F2D}"/>
                </a:ext>
              </a:extLst>
            </p:cNvPr>
            <p:cNvSpPr/>
            <p:nvPr>
              <p:custDataLst>
                <p:tags r:id="rId14"/>
              </p:custDataLst>
            </p:nvPr>
          </p:nvSpPr>
          <p:spPr bwMode="gray">
            <a:xfrm>
              <a:off x="3764074" y="1952836"/>
              <a:ext cx="1376486" cy="1376486"/>
            </a:xfrm>
            <a:prstGeom prst="arc">
              <a:avLst>
                <a:gd name="adj1" fmla="val 70079"/>
                <a:gd name="adj2" fmla="val 10815468"/>
              </a:avLst>
            </a:prstGeom>
            <a:noFill/>
            <a:ln w="19050" cap="rnd" cmpd="sng" algn="ctr">
              <a:solidFill>
                <a:schemeClr val="bg1"/>
              </a:solid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marL="0" lvl="1">
                <a:buClr>
                  <a:schemeClr val="tx2"/>
                </a:buClr>
                <a:buSzPct val="85000"/>
                <a:defRPr/>
              </a:pPr>
              <a:endParaRPr lang="en-US" sz="1200" dirty="0">
                <a:solidFill>
                  <a:schemeClr val="bg2"/>
                </a:solidFill>
                <a:latin typeface="DB Office"/>
                <a:cs typeface="Arial" pitchFamily="34" charset="0"/>
              </a:endParaRPr>
            </a:p>
          </p:txBody>
        </p:sp>
      </p:grpSp>
      <p:grpSp>
        <p:nvGrpSpPr>
          <p:cNvPr id="26" name="Gruppieren 56">
            <a:extLst>
              <a:ext uri="{FF2B5EF4-FFF2-40B4-BE49-F238E27FC236}">
                <a16:creationId xmlns:a16="http://schemas.microsoft.com/office/drawing/2014/main" id="{66C83732-ED67-41F5-9734-1BABD6A45E22}"/>
              </a:ext>
            </a:extLst>
          </p:cNvPr>
          <p:cNvGrpSpPr/>
          <p:nvPr>
            <p:custDataLst>
              <p:tags r:id="rId10"/>
            </p:custDataLst>
          </p:nvPr>
        </p:nvGrpSpPr>
        <p:grpSpPr bwMode="gray">
          <a:xfrm>
            <a:off x="8212423" y="2131604"/>
            <a:ext cx="1368000" cy="1368000"/>
            <a:chOff x="3764074" y="1952836"/>
            <a:chExt cx="1376486" cy="1376486"/>
          </a:xfrm>
        </p:grpSpPr>
        <p:sp>
          <p:nvSpPr>
            <p:cNvPr id="27" name="Ellipse 57">
              <a:extLst>
                <a:ext uri="{FF2B5EF4-FFF2-40B4-BE49-F238E27FC236}">
                  <a16:creationId xmlns:a16="http://schemas.microsoft.com/office/drawing/2014/main" id="{B4FE831A-BA94-40F5-95AA-159BFC4EB4B1}"/>
                </a:ext>
              </a:extLst>
            </p:cNvPr>
            <p:cNvSpPr/>
            <p:nvPr>
              <p:custDataLst>
                <p:tags r:id="rId11"/>
              </p:custDataLst>
            </p:nvPr>
          </p:nvSpPr>
          <p:spPr bwMode="gray">
            <a:xfrm>
              <a:off x="3840317" y="2029079"/>
              <a:ext cx="1224000" cy="1224000"/>
            </a:xfrm>
            <a:prstGeom prst="ellipse">
              <a:avLst/>
            </a:prstGeom>
            <a:solidFill>
              <a:schemeClr val="bg1">
                <a:alpha val="92000"/>
              </a:schemeClr>
            </a:solidFill>
            <a:ln w="9525"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marL="0" lvl="1">
                <a:buClr>
                  <a:schemeClr val="tx2"/>
                </a:buClr>
                <a:buSzPct val="85000"/>
                <a:defRPr/>
              </a:pPr>
              <a:r>
                <a:rPr lang="en-US" sz="1200" b="1" dirty="0">
                  <a:solidFill>
                    <a:schemeClr val="bg2"/>
                  </a:solidFill>
                  <a:latin typeface="DB Office"/>
                  <a:cs typeface="Arial" pitchFamily="34" charset="0"/>
                </a:rPr>
                <a:t>Individual </a:t>
              </a:r>
            </a:p>
          </p:txBody>
        </p:sp>
        <p:sp>
          <p:nvSpPr>
            <p:cNvPr id="28" name="Bogen 58">
              <a:extLst>
                <a:ext uri="{FF2B5EF4-FFF2-40B4-BE49-F238E27FC236}">
                  <a16:creationId xmlns:a16="http://schemas.microsoft.com/office/drawing/2014/main" id="{24B61BC6-138B-4C34-9FC2-9F4FFC18D252}"/>
                </a:ext>
              </a:extLst>
            </p:cNvPr>
            <p:cNvSpPr/>
            <p:nvPr>
              <p:custDataLst>
                <p:tags r:id="rId12"/>
              </p:custDataLst>
            </p:nvPr>
          </p:nvSpPr>
          <p:spPr bwMode="gray">
            <a:xfrm>
              <a:off x="3764074" y="1952836"/>
              <a:ext cx="1376486" cy="1376486"/>
            </a:xfrm>
            <a:prstGeom prst="arc">
              <a:avLst>
                <a:gd name="adj1" fmla="val 10786275"/>
                <a:gd name="adj2" fmla="val 21716"/>
              </a:avLst>
            </a:prstGeom>
            <a:noFill/>
            <a:ln w="19050" cap="rnd" cmpd="sng" algn="ctr">
              <a:solidFill>
                <a:schemeClr val="bg1"/>
              </a:solid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marL="0" lvl="1">
                <a:buClr>
                  <a:schemeClr val="tx2"/>
                </a:buClr>
                <a:buSzPct val="85000"/>
                <a:defRPr/>
              </a:pPr>
              <a:endParaRPr lang="en-US" sz="1200" dirty="0">
                <a:solidFill>
                  <a:schemeClr val="bg2"/>
                </a:solidFill>
                <a:latin typeface="DB Office"/>
                <a:cs typeface="Arial" pitchFamily="34" charset="0"/>
              </a:endParaRPr>
            </a:p>
          </p:txBody>
        </p:sp>
      </p:grpSp>
      <p:sp>
        <p:nvSpPr>
          <p:cNvPr id="29" name="Footer Placeholder 3">
            <a:extLst>
              <a:ext uri="{FF2B5EF4-FFF2-40B4-BE49-F238E27FC236}">
                <a16:creationId xmlns:a16="http://schemas.microsoft.com/office/drawing/2014/main" id="{E9717E48-2E9A-4F57-9754-F32F532373B5}"/>
              </a:ext>
            </a:extLst>
          </p:cNvPr>
          <p:cNvSpPr>
            <a:spLocks noGrp="1"/>
          </p:cNvSpPr>
          <p:nvPr>
            <p:ph type="ftr" sz="quarter" idx="3"/>
          </p:nvPr>
        </p:nvSpPr>
        <p:spPr>
          <a:xfrm>
            <a:off x="504000" y="6692901"/>
            <a:ext cx="6894959" cy="93663"/>
          </a:xfrm>
        </p:spPr>
        <p:txBody>
          <a:bodyPr/>
          <a:lstStyle/>
          <a:p>
            <a:r>
              <a:rPr lang="en-US" altLang="de-DE" dirty="0"/>
              <a:t>Schenker AG | Ingo Hellwig-Delaminsky  |Digital Solutions  </a:t>
            </a:r>
          </a:p>
        </p:txBody>
      </p:sp>
    </p:spTree>
    <p:extLst>
      <p:ext uri="{BB962C8B-B14F-4D97-AF65-F5344CB8AC3E}">
        <p14:creationId xmlns:p14="http://schemas.microsoft.com/office/powerpoint/2010/main" val="1829950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EABA7-13F4-4518-B001-2D1E31D9D952}"/>
              </a:ext>
            </a:extLst>
          </p:cNvPr>
          <p:cNvSpPr>
            <a:spLocks noGrp="1"/>
          </p:cNvSpPr>
          <p:nvPr>
            <p:ph type="title"/>
          </p:nvPr>
        </p:nvSpPr>
        <p:spPr/>
        <p:txBody>
          <a:bodyPr/>
          <a:lstStyle/>
          <a:p>
            <a:r>
              <a:rPr lang="en-US" b="1" dirty="0">
                <a:solidFill>
                  <a:srgbClr val="000000"/>
                </a:solidFill>
              </a:rPr>
              <a:t>Introduction DB SCHENKERsmartbox product</a:t>
            </a:r>
            <a:br>
              <a:rPr lang="en-US" sz="2000" dirty="0">
                <a:solidFill>
                  <a:srgbClr val="000000"/>
                </a:solidFill>
              </a:rPr>
            </a:br>
            <a:endParaRPr lang="en-US" dirty="0"/>
          </a:p>
        </p:txBody>
      </p:sp>
      <p:sp>
        <p:nvSpPr>
          <p:cNvPr id="3" name="Slide Number Placeholder 2">
            <a:extLst>
              <a:ext uri="{FF2B5EF4-FFF2-40B4-BE49-F238E27FC236}">
                <a16:creationId xmlns:a16="http://schemas.microsoft.com/office/drawing/2014/main" id="{7F2F4388-F7AE-4444-BFC7-5D66BE23EC54}"/>
              </a:ext>
            </a:extLst>
          </p:cNvPr>
          <p:cNvSpPr>
            <a:spLocks noGrp="1"/>
          </p:cNvSpPr>
          <p:nvPr>
            <p:ph type="sldNum" sz="quarter" idx="4"/>
          </p:nvPr>
        </p:nvSpPr>
        <p:spPr/>
        <p:txBody>
          <a:bodyPr/>
          <a:lstStyle/>
          <a:p>
            <a:pPr algn="l"/>
            <a:fld id="{52C6F6EA-6ADD-43B6-963C-85EF970B7263}" type="slidenum">
              <a:rPr lang="en-US" noProof="0" smtClean="0"/>
              <a:pPr algn="l"/>
              <a:t>4</a:t>
            </a:fld>
            <a:endParaRPr lang="en-US" noProof="0" dirty="0"/>
          </a:p>
        </p:txBody>
      </p:sp>
      <p:pic>
        <p:nvPicPr>
          <p:cNvPr id="29" name="Picture 2" descr="K:\Schenker AG\02_Corporate\04_Bildmaterial\DB_Schenker_ImageBilder\Transport\DB12946.jpg">
            <a:extLst>
              <a:ext uri="{FF2B5EF4-FFF2-40B4-BE49-F238E27FC236}">
                <a16:creationId xmlns:a16="http://schemas.microsoft.com/office/drawing/2014/main" id="{8ABBF9A5-6693-4A7A-848A-7977B3621A5E}"/>
              </a:ext>
            </a:extLst>
          </p:cNvPr>
          <p:cNvPicPr>
            <a:picLocks noChangeAspect="1" noChangeArrowheads="1"/>
          </p:cNvPicPr>
          <p:nvPr>
            <p:custDataLst>
              <p:tags r:id="rId1"/>
            </p:custDataLst>
          </p:nvPr>
        </p:nvPicPr>
        <p:blipFill rotWithShape="1">
          <a:blip r:embed="rId16" cstate="print">
            <a:extLst>
              <a:ext uri="{28A0092B-C50C-407E-A947-70E740481C1C}">
                <a14:useLocalDpi xmlns:a14="http://schemas.microsoft.com/office/drawing/2010/main" val="0"/>
              </a:ext>
            </a:extLst>
          </a:blip>
          <a:srcRect/>
          <a:stretch/>
        </p:blipFill>
        <p:spPr bwMode="gray">
          <a:xfrm>
            <a:off x="-1" y="1520788"/>
            <a:ext cx="9904413" cy="4895850"/>
          </a:xfrm>
          <a:prstGeom prst="rect">
            <a:avLst/>
          </a:prstGeom>
          <a:noFill/>
          <a:extLst>
            <a:ext uri="{909E8E84-426E-40DD-AFC4-6F175D3DCCD1}">
              <a14:hiddenFill xmlns:a14="http://schemas.microsoft.com/office/drawing/2010/main">
                <a:solidFill>
                  <a:srgbClr val="FFFFFF"/>
                </a:solidFill>
              </a14:hiddenFill>
            </a:ext>
          </a:extLst>
        </p:spPr>
      </p:pic>
      <p:sp>
        <p:nvSpPr>
          <p:cNvPr id="44" name="Text Box 5">
            <a:extLst>
              <a:ext uri="{FF2B5EF4-FFF2-40B4-BE49-F238E27FC236}">
                <a16:creationId xmlns:a16="http://schemas.microsoft.com/office/drawing/2014/main" id="{1F3015B7-E3F9-412A-BBF8-6BDA66F2E1B6}"/>
              </a:ext>
            </a:extLst>
          </p:cNvPr>
          <p:cNvSpPr txBox="1">
            <a:spLocks noChangeArrowheads="1"/>
          </p:cNvSpPr>
          <p:nvPr>
            <p:custDataLst>
              <p:tags r:id="rId2"/>
            </p:custDataLst>
          </p:nvPr>
        </p:nvSpPr>
        <p:spPr bwMode="gray">
          <a:xfrm>
            <a:off x="56076" y="2492980"/>
            <a:ext cx="4608419" cy="792000"/>
          </a:xfrm>
          <a:prstGeom prst="roundRect">
            <a:avLst>
              <a:gd name="adj" fmla="val 50000"/>
            </a:avLst>
          </a:prstGeom>
          <a:solidFill>
            <a:srgbClr val="FFFFFF">
              <a:alpha val="72000"/>
            </a:srgbClr>
          </a:solidFill>
          <a:ln>
            <a:noFill/>
          </a:ln>
          <a:effectLst/>
        </p:spPr>
        <p:txBody>
          <a:bodyPr wrap="square" lIns="90000" rIns="684000" anchor="ctr" anchorCtr="0">
            <a:noAutofit/>
          </a:bodyPr>
          <a:lstStyle>
            <a:lvl1pPr>
              <a:defRPr sz="1600">
                <a:solidFill>
                  <a:schemeClr val="tx1"/>
                </a:solidFill>
                <a:latin typeface="DB Office" pitchFamily="34" charset="0"/>
              </a:defRPr>
            </a:lvl1pPr>
            <a:lvl2pPr marL="742950" indent="-285750">
              <a:defRPr sz="1600">
                <a:solidFill>
                  <a:schemeClr val="tx1"/>
                </a:solidFill>
                <a:latin typeface="DB Office" pitchFamily="34" charset="0"/>
              </a:defRPr>
            </a:lvl2pPr>
            <a:lvl3pPr marL="1143000" indent="-228600">
              <a:defRPr sz="1600">
                <a:solidFill>
                  <a:schemeClr val="tx1"/>
                </a:solidFill>
                <a:latin typeface="DB Office" pitchFamily="34" charset="0"/>
              </a:defRPr>
            </a:lvl3pPr>
            <a:lvl4pPr marL="1600200" indent="-228600">
              <a:defRPr sz="1600">
                <a:solidFill>
                  <a:schemeClr val="tx1"/>
                </a:solidFill>
                <a:latin typeface="DB Office" pitchFamily="34" charset="0"/>
              </a:defRPr>
            </a:lvl4pPr>
            <a:lvl5pPr marL="2057400" indent="-228600">
              <a:defRPr sz="1600">
                <a:solidFill>
                  <a:schemeClr val="tx1"/>
                </a:solidFill>
                <a:latin typeface="DB Office" pitchFamily="34" charset="0"/>
              </a:defRPr>
            </a:lvl5pPr>
            <a:lvl6pPr marL="2514600" indent="-228600" algn="ctr" eaLnBrk="0" fontAlgn="base" hangingPunct="0">
              <a:spcBef>
                <a:spcPct val="0"/>
              </a:spcBef>
              <a:spcAft>
                <a:spcPct val="0"/>
              </a:spcAft>
              <a:defRPr sz="1600">
                <a:solidFill>
                  <a:schemeClr val="tx1"/>
                </a:solidFill>
                <a:latin typeface="DB Office" pitchFamily="34" charset="0"/>
              </a:defRPr>
            </a:lvl6pPr>
            <a:lvl7pPr marL="2971800" indent="-228600" algn="ctr" eaLnBrk="0" fontAlgn="base" hangingPunct="0">
              <a:spcBef>
                <a:spcPct val="0"/>
              </a:spcBef>
              <a:spcAft>
                <a:spcPct val="0"/>
              </a:spcAft>
              <a:defRPr sz="1600">
                <a:solidFill>
                  <a:schemeClr val="tx1"/>
                </a:solidFill>
                <a:latin typeface="DB Office" pitchFamily="34" charset="0"/>
              </a:defRPr>
            </a:lvl7pPr>
            <a:lvl8pPr marL="3429000" indent="-228600" algn="ctr" eaLnBrk="0" fontAlgn="base" hangingPunct="0">
              <a:spcBef>
                <a:spcPct val="0"/>
              </a:spcBef>
              <a:spcAft>
                <a:spcPct val="0"/>
              </a:spcAft>
              <a:defRPr sz="1600">
                <a:solidFill>
                  <a:schemeClr val="tx1"/>
                </a:solidFill>
                <a:latin typeface="DB Office" pitchFamily="34" charset="0"/>
              </a:defRPr>
            </a:lvl8pPr>
            <a:lvl9pPr marL="3886200" indent="-228600" algn="ctr" eaLnBrk="0" fontAlgn="base" hangingPunct="0">
              <a:spcBef>
                <a:spcPct val="0"/>
              </a:spcBef>
              <a:spcAft>
                <a:spcPct val="0"/>
              </a:spcAft>
              <a:defRPr sz="1600">
                <a:solidFill>
                  <a:schemeClr val="tx1"/>
                </a:solidFill>
                <a:latin typeface="DB Office" pitchFamily="34" charset="0"/>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b="0" i="0" u="none" strike="noStrike" kern="0" cap="none" spc="0" normalizeH="0" baseline="0" noProof="0" dirty="0">
                <a:ln>
                  <a:noFill/>
                </a:ln>
                <a:solidFill>
                  <a:srgbClr val="000000"/>
                </a:solidFill>
                <a:effectLst/>
                <a:uLnTx/>
                <a:uFillTx/>
                <a:latin typeface="DB Office" pitchFamily="34" charset="0"/>
                <a:cs typeface="Arial" pitchFamily="34" charset="0"/>
              </a:rPr>
              <a:t>Logistics of device via air freight DB </a:t>
            </a:r>
            <a:r>
              <a:rPr kumimoji="0" lang="en-US" b="0" i="0" u="none" strike="noStrike" kern="0" cap="none" spc="0" normalizeH="0" baseline="0" noProof="0" dirty="0" err="1">
                <a:ln>
                  <a:noFill/>
                </a:ln>
                <a:solidFill>
                  <a:srgbClr val="000000"/>
                </a:solidFill>
                <a:effectLst/>
                <a:uLnTx/>
                <a:uFillTx/>
                <a:latin typeface="DB Office" pitchFamily="34" charset="0"/>
                <a:cs typeface="Arial" pitchFamily="34" charset="0"/>
              </a:rPr>
              <a:t>SCHENKERmarineparts</a:t>
            </a:r>
            <a:r>
              <a:rPr kumimoji="0" lang="en-US" b="0" i="0" u="none" strike="noStrike" kern="0" cap="none" spc="0" normalizeH="0" baseline="0" noProof="0" dirty="0">
                <a:ln>
                  <a:noFill/>
                </a:ln>
                <a:solidFill>
                  <a:srgbClr val="000000"/>
                </a:solidFill>
                <a:effectLst/>
                <a:uLnTx/>
                <a:uFillTx/>
                <a:latin typeface="DB Office" pitchFamily="34" charset="0"/>
                <a:cs typeface="Arial" pitchFamily="34" charset="0"/>
              </a:rPr>
              <a:t>, UPS and </a:t>
            </a:r>
            <a:br>
              <a:rPr kumimoji="0" lang="en-US" b="0" i="0" u="none" strike="noStrike" kern="0" cap="none" spc="0" normalizeH="0" baseline="0" noProof="0" dirty="0">
                <a:ln>
                  <a:noFill/>
                </a:ln>
                <a:solidFill>
                  <a:srgbClr val="000000"/>
                </a:solidFill>
                <a:effectLst/>
                <a:uLnTx/>
                <a:uFillTx/>
                <a:latin typeface="DB Office" pitchFamily="34" charset="0"/>
                <a:cs typeface="Arial" pitchFamily="34" charset="0"/>
              </a:rPr>
            </a:br>
            <a:r>
              <a:rPr kumimoji="0" lang="en-US" b="0" i="0" u="none" strike="noStrike" kern="0" cap="none" spc="0" normalizeH="0" baseline="0" noProof="0" dirty="0">
                <a:ln>
                  <a:noFill/>
                </a:ln>
                <a:solidFill>
                  <a:srgbClr val="000000"/>
                </a:solidFill>
                <a:effectLst/>
                <a:uLnTx/>
                <a:uFillTx/>
                <a:latin typeface="DB Office" pitchFamily="34" charset="0"/>
                <a:cs typeface="Arial" pitchFamily="34" charset="0"/>
              </a:rPr>
              <a:t>Ocean freight (worldwide network)</a:t>
            </a:r>
          </a:p>
        </p:txBody>
      </p:sp>
      <p:sp>
        <p:nvSpPr>
          <p:cNvPr id="45" name="Text Box 5">
            <a:extLst>
              <a:ext uri="{FF2B5EF4-FFF2-40B4-BE49-F238E27FC236}">
                <a16:creationId xmlns:a16="http://schemas.microsoft.com/office/drawing/2014/main" id="{77931D7E-5257-4E66-A007-E5A329016C7A}"/>
              </a:ext>
            </a:extLst>
          </p:cNvPr>
          <p:cNvSpPr txBox="1">
            <a:spLocks noChangeArrowheads="1"/>
          </p:cNvSpPr>
          <p:nvPr>
            <p:custDataLst>
              <p:tags r:id="rId3"/>
            </p:custDataLst>
          </p:nvPr>
        </p:nvSpPr>
        <p:spPr bwMode="gray">
          <a:xfrm>
            <a:off x="56076" y="3645140"/>
            <a:ext cx="4608419" cy="792000"/>
          </a:xfrm>
          <a:prstGeom prst="roundRect">
            <a:avLst>
              <a:gd name="adj" fmla="val 50000"/>
            </a:avLst>
          </a:prstGeom>
          <a:solidFill>
            <a:srgbClr val="FFFFFF">
              <a:alpha val="72000"/>
            </a:srgbClr>
          </a:solidFill>
          <a:ln>
            <a:noFill/>
          </a:ln>
          <a:effectLst/>
        </p:spPr>
        <p:txBody>
          <a:bodyPr wrap="square" lIns="90000" rIns="936000" anchor="ctr" anchorCtr="0">
            <a:noAutofit/>
          </a:bodyPr>
          <a:lstStyle>
            <a:lvl1pPr>
              <a:defRPr sz="1600">
                <a:solidFill>
                  <a:schemeClr val="tx1"/>
                </a:solidFill>
                <a:latin typeface="DB Office" pitchFamily="34" charset="0"/>
              </a:defRPr>
            </a:lvl1pPr>
            <a:lvl2pPr marL="742950" indent="-285750">
              <a:defRPr sz="1600">
                <a:solidFill>
                  <a:schemeClr val="tx1"/>
                </a:solidFill>
                <a:latin typeface="DB Office" pitchFamily="34" charset="0"/>
              </a:defRPr>
            </a:lvl2pPr>
            <a:lvl3pPr marL="1143000" indent="-228600">
              <a:defRPr sz="1600">
                <a:solidFill>
                  <a:schemeClr val="tx1"/>
                </a:solidFill>
                <a:latin typeface="DB Office" pitchFamily="34" charset="0"/>
              </a:defRPr>
            </a:lvl3pPr>
            <a:lvl4pPr marL="1600200" indent="-228600">
              <a:defRPr sz="1600">
                <a:solidFill>
                  <a:schemeClr val="tx1"/>
                </a:solidFill>
                <a:latin typeface="DB Office" pitchFamily="34" charset="0"/>
              </a:defRPr>
            </a:lvl4pPr>
            <a:lvl5pPr marL="2057400" indent="-228600">
              <a:defRPr sz="1600">
                <a:solidFill>
                  <a:schemeClr val="tx1"/>
                </a:solidFill>
                <a:latin typeface="DB Office" pitchFamily="34" charset="0"/>
              </a:defRPr>
            </a:lvl5pPr>
            <a:lvl6pPr marL="2514600" indent="-228600" algn="ctr" eaLnBrk="0" fontAlgn="base" hangingPunct="0">
              <a:spcBef>
                <a:spcPct val="0"/>
              </a:spcBef>
              <a:spcAft>
                <a:spcPct val="0"/>
              </a:spcAft>
              <a:defRPr sz="1600">
                <a:solidFill>
                  <a:schemeClr val="tx1"/>
                </a:solidFill>
                <a:latin typeface="DB Office" pitchFamily="34" charset="0"/>
              </a:defRPr>
            </a:lvl6pPr>
            <a:lvl7pPr marL="2971800" indent="-228600" algn="ctr" eaLnBrk="0" fontAlgn="base" hangingPunct="0">
              <a:spcBef>
                <a:spcPct val="0"/>
              </a:spcBef>
              <a:spcAft>
                <a:spcPct val="0"/>
              </a:spcAft>
              <a:defRPr sz="1600">
                <a:solidFill>
                  <a:schemeClr val="tx1"/>
                </a:solidFill>
                <a:latin typeface="DB Office" pitchFamily="34" charset="0"/>
              </a:defRPr>
            </a:lvl7pPr>
            <a:lvl8pPr marL="3429000" indent="-228600" algn="ctr" eaLnBrk="0" fontAlgn="base" hangingPunct="0">
              <a:spcBef>
                <a:spcPct val="0"/>
              </a:spcBef>
              <a:spcAft>
                <a:spcPct val="0"/>
              </a:spcAft>
              <a:defRPr sz="1600">
                <a:solidFill>
                  <a:schemeClr val="tx1"/>
                </a:solidFill>
                <a:latin typeface="DB Office" pitchFamily="34" charset="0"/>
              </a:defRPr>
            </a:lvl8pPr>
            <a:lvl9pPr marL="3886200" indent="-228600" algn="ctr" eaLnBrk="0" fontAlgn="base" hangingPunct="0">
              <a:spcBef>
                <a:spcPct val="0"/>
              </a:spcBef>
              <a:spcAft>
                <a:spcPct val="0"/>
              </a:spcAft>
              <a:defRPr sz="1600">
                <a:solidFill>
                  <a:schemeClr val="tx1"/>
                </a:solidFill>
                <a:latin typeface="DB Office"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b="0" i="0" u="none" strike="noStrike" kern="0" cap="none" spc="0" normalizeH="0" baseline="0" noProof="0" dirty="0">
                <a:ln>
                  <a:noFill/>
                </a:ln>
                <a:solidFill>
                  <a:srgbClr val="000000"/>
                </a:solidFill>
                <a:effectLst/>
                <a:uLnTx/>
                <a:uFillTx/>
                <a:latin typeface="DB Office" pitchFamily="34" charset="0"/>
                <a:cs typeface="Arial" pitchFamily="34" charset="0"/>
              </a:rPr>
              <a:t>Customized reports </a:t>
            </a:r>
            <a:br>
              <a:rPr kumimoji="0" lang="en-US" b="0" i="0" u="none" strike="noStrike" kern="0" cap="none" spc="0" normalizeH="0" baseline="0" noProof="0" dirty="0">
                <a:ln>
                  <a:noFill/>
                </a:ln>
                <a:solidFill>
                  <a:srgbClr val="000000"/>
                </a:solidFill>
                <a:effectLst/>
                <a:uLnTx/>
                <a:uFillTx/>
                <a:latin typeface="DB Office" pitchFamily="34" charset="0"/>
                <a:cs typeface="Arial" pitchFamily="34" charset="0"/>
              </a:rPr>
            </a:br>
            <a:r>
              <a:rPr kumimoji="0" lang="en-US" b="0" i="0" u="none" strike="noStrike" kern="0" cap="none" spc="0" normalizeH="0" baseline="0" noProof="0" dirty="0">
                <a:ln>
                  <a:noFill/>
                </a:ln>
                <a:solidFill>
                  <a:srgbClr val="000000"/>
                </a:solidFill>
                <a:effectLst/>
                <a:uLnTx/>
                <a:uFillTx/>
                <a:latin typeface="DB Office" pitchFamily="34" charset="0"/>
                <a:cs typeface="Arial" pitchFamily="34" charset="0"/>
              </a:rPr>
              <a:t>and statistics</a:t>
            </a:r>
          </a:p>
        </p:txBody>
      </p:sp>
      <p:sp>
        <p:nvSpPr>
          <p:cNvPr id="46" name="Text Box 5">
            <a:extLst>
              <a:ext uri="{FF2B5EF4-FFF2-40B4-BE49-F238E27FC236}">
                <a16:creationId xmlns:a16="http://schemas.microsoft.com/office/drawing/2014/main" id="{519A07D0-C295-4AD4-A21E-4788DF17A23F}"/>
              </a:ext>
            </a:extLst>
          </p:cNvPr>
          <p:cNvSpPr txBox="1">
            <a:spLocks noChangeArrowheads="1"/>
          </p:cNvSpPr>
          <p:nvPr>
            <p:custDataLst>
              <p:tags r:id="rId4"/>
            </p:custDataLst>
          </p:nvPr>
        </p:nvSpPr>
        <p:spPr bwMode="gray">
          <a:xfrm>
            <a:off x="56077" y="4869310"/>
            <a:ext cx="4608419" cy="792000"/>
          </a:xfrm>
          <a:prstGeom prst="roundRect">
            <a:avLst>
              <a:gd name="adj" fmla="val 50000"/>
            </a:avLst>
          </a:prstGeom>
          <a:solidFill>
            <a:srgbClr val="FFFFFF">
              <a:alpha val="72000"/>
            </a:srgbClr>
          </a:solidFill>
          <a:ln>
            <a:noFill/>
          </a:ln>
          <a:effectLst/>
        </p:spPr>
        <p:txBody>
          <a:bodyPr wrap="square" lIns="90000" rIns="684000" anchor="ctr" anchorCtr="0">
            <a:noAutofit/>
          </a:bodyPr>
          <a:lstStyle>
            <a:lvl1pPr>
              <a:defRPr sz="1600">
                <a:solidFill>
                  <a:schemeClr val="tx1"/>
                </a:solidFill>
                <a:latin typeface="DB Office" pitchFamily="34" charset="0"/>
              </a:defRPr>
            </a:lvl1pPr>
            <a:lvl2pPr marL="742950" indent="-285750">
              <a:defRPr sz="1600">
                <a:solidFill>
                  <a:schemeClr val="tx1"/>
                </a:solidFill>
                <a:latin typeface="DB Office" pitchFamily="34" charset="0"/>
              </a:defRPr>
            </a:lvl2pPr>
            <a:lvl3pPr marL="1143000" indent="-228600">
              <a:defRPr sz="1600">
                <a:solidFill>
                  <a:schemeClr val="tx1"/>
                </a:solidFill>
                <a:latin typeface="DB Office" pitchFamily="34" charset="0"/>
              </a:defRPr>
            </a:lvl3pPr>
            <a:lvl4pPr marL="1600200" indent="-228600">
              <a:defRPr sz="1600">
                <a:solidFill>
                  <a:schemeClr val="tx1"/>
                </a:solidFill>
                <a:latin typeface="DB Office" pitchFamily="34" charset="0"/>
              </a:defRPr>
            </a:lvl4pPr>
            <a:lvl5pPr marL="2057400" indent="-228600">
              <a:defRPr sz="1600">
                <a:solidFill>
                  <a:schemeClr val="tx1"/>
                </a:solidFill>
                <a:latin typeface="DB Office" pitchFamily="34" charset="0"/>
              </a:defRPr>
            </a:lvl5pPr>
            <a:lvl6pPr marL="2514600" indent="-228600" algn="ctr" eaLnBrk="0" fontAlgn="base" hangingPunct="0">
              <a:spcBef>
                <a:spcPct val="0"/>
              </a:spcBef>
              <a:spcAft>
                <a:spcPct val="0"/>
              </a:spcAft>
              <a:defRPr sz="1600">
                <a:solidFill>
                  <a:schemeClr val="tx1"/>
                </a:solidFill>
                <a:latin typeface="DB Office" pitchFamily="34" charset="0"/>
              </a:defRPr>
            </a:lvl6pPr>
            <a:lvl7pPr marL="2971800" indent="-228600" algn="ctr" eaLnBrk="0" fontAlgn="base" hangingPunct="0">
              <a:spcBef>
                <a:spcPct val="0"/>
              </a:spcBef>
              <a:spcAft>
                <a:spcPct val="0"/>
              </a:spcAft>
              <a:defRPr sz="1600">
                <a:solidFill>
                  <a:schemeClr val="tx1"/>
                </a:solidFill>
                <a:latin typeface="DB Office" pitchFamily="34" charset="0"/>
              </a:defRPr>
            </a:lvl7pPr>
            <a:lvl8pPr marL="3429000" indent="-228600" algn="ctr" eaLnBrk="0" fontAlgn="base" hangingPunct="0">
              <a:spcBef>
                <a:spcPct val="0"/>
              </a:spcBef>
              <a:spcAft>
                <a:spcPct val="0"/>
              </a:spcAft>
              <a:defRPr sz="1600">
                <a:solidFill>
                  <a:schemeClr val="tx1"/>
                </a:solidFill>
                <a:latin typeface="DB Office" pitchFamily="34" charset="0"/>
              </a:defRPr>
            </a:lvl8pPr>
            <a:lvl9pPr marL="3886200" indent="-228600" algn="ctr" eaLnBrk="0" fontAlgn="base" hangingPunct="0">
              <a:spcBef>
                <a:spcPct val="0"/>
              </a:spcBef>
              <a:spcAft>
                <a:spcPct val="0"/>
              </a:spcAft>
              <a:defRPr sz="1600">
                <a:solidFill>
                  <a:schemeClr val="tx1"/>
                </a:solidFill>
                <a:latin typeface="DB Office" pitchFamily="34" charset="0"/>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b="0" i="0" u="none" strike="noStrike" kern="0" cap="none" spc="0" normalizeH="0" baseline="0" noProof="0" dirty="0">
                <a:ln>
                  <a:noFill/>
                </a:ln>
                <a:solidFill>
                  <a:srgbClr val="000000"/>
                </a:solidFill>
                <a:effectLst/>
                <a:uLnTx/>
                <a:uFillTx/>
                <a:latin typeface="DB Office" pitchFamily="34" charset="0"/>
                <a:cs typeface="Arial" pitchFamily="34" charset="0"/>
              </a:rPr>
              <a:t>Visibility System accessible via </a:t>
            </a:r>
            <a:br>
              <a:rPr lang="en-US" kern="0" dirty="0">
                <a:solidFill>
                  <a:srgbClr val="000000"/>
                </a:solidFill>
                <a:cs typeface="Arial" pitchFamily="34" charset="0"/>
              </a:rPr>
            </a:br>
            <a:r>
              <a:rPr kumimoji="0" lang="en-US" b="0" i="0" u="none" strike="noStrike" kern="0" cap="none" spc="0" normalizeH="0" baseline="0" noProof="0" dirty="0">
                <a:ln>
                  <a:noFill/>
                </a:ln>
                <a:solidFill>
                  <a:srgbClr val="000000"/>
                </a:solidFill>
                <a:effectLst/>
                <a:uLnTx/>
                <a:uFillTx/>
                <a:latin typeface="DB Office" pitchFamily="34" charset="0"/>
                <a:cs typeface="Arial" pitchFamily="34" charset="0"/>
              </a:rPr>
              <a:t>Customer Information System and </a:t>
            </a:r>
            <a:br>
              <a:rPr kumimoji="0" lang="en-US" b="0" i="0" u="none" strike="noStrike" kern="0" cap="none" spc="0" normalizeH="0" baseline="0" noProof="0" dirty="0">
                <a:ln>
                  <a:noFill/>
                </a:ln>
                <a:solidFill>
                  <a:srgbClr val="000000"/>
                </a:solidFill>
                <a:effectLst/>
                <a:uLnTx/>
                <a:uFillTx/>
                <a:latin typeface="DB Office" pitchFamily="34" charset="0"/>
                <a:cs typeface="Arial" pitchFamily="34" charset="0"/>
              </a:rPr>
            </a:br>
            <a:r>
              <a:rPr kumimoji="0" lang="en-US" b="0" i="0" u="none" strike="noStrike" kern="0" cap="none" spc="0" normalizeH="0" baseline="0" noProof="0" dirty="0">
                <a:ln>
                  <a:noFill/>
                </a:ln>
                <a:solidFill>
                  <a:srgbClr val="000000"/>
                </a:solidFill>
                <a:effectLst/>
                <a:uLnTx/>
                <a:uFillTx/>
                <a:latin typeface="DB Office" pitchFamily="34" charset="0"/>
                <a:cs typeface="Arial" pitchFamily="34" charset="0"/>
              </a:rPr>
              <a:t>through www.dbschenkersmartbox.com </a:t>
            </a:r>
          </a:p>
        </p:txBody>
      </p:sp>
      <p:sp>
        <p:nvSpPr>
          <p:cNvPr id="47" name="Text Box 5">
            <a:extLst>
              <a:ext uri="{FF2B5EF4-FFF2-40B4-BE49-F238E27FC236}">
                <a16:creationId xmlns:a16="http://schemas.microsoft.com/office/drawing/2014/main" id="{637CBE53-0D74-4C77-98AA-085290DBE854}"/>
              </a:ext>
            </a:extLst>
          </p:cNvPr>
          <p:cNvSpPr txBox="1">
            <a:spLocks noChangeArrowheads="1"/>
          </p:cNvSpPr>
          <p:nvPr>
            <p:custDataLst>
              <p:tags r:id="rId5"/>
            </p:custDataLst>
          </p:nvPr>
        </p:nvSpPr>
        <p:spPr bwMode="gray">
          <a:xfrm flipH="1">
            <a:off x="5239918" y="2492980"/>
            <a:ext cx="4608419" cy="792000"/>
          </a:xfrm>
          <a:prstGeom prst="roundRect">
            <a:avLst>
              <a:gd name="adj" fmla="val 50000"/>
            </a:avLst>
          </a:prstGeom>
          <a:solidFill>
            <a:srgbClr val="FFFFFF">
              <a:alpha val="72000"/>
            </a:srgbClr>
          </a:solidFill>
          <a:ln>
            <a:noFill/>
          </a:ln>
          <a:effectLst/>
        </p:spPr>
        <p:txBody>
          <a:bodyPr wrap="square" lIns="972000" rIns="90000" anchor="ctr" anchorCtr="0">
            <a:noAutofit/>
          </a:bodyPr>
          <a:lstStyle>
            <a:lvl1pPr>
              <a:defRPr sz="1600">
                <a:solidFill>
                  <a:schemeClr val="tx1"/>
                </a:solidFill>
                <a:latin typeface="DB Office" pitchFamily="34" charset="0"/>
              </a:defRPr>
            </a:lvl1pPr>
            <a:lvl2pPr marL="742950" indent="-285750">
              <a:defRPr sz="1600">
                <a:solidFill>
                  <a:schemeClr val="tx1"/>
                </a:solidFill>
                <a:latin typeface="DB Office" pitchFamily="34" charset="0"/>
              </a:defRPr>
            </a:lvl2pPr>
            <a:lvl3pPr marL="1143000" indent="-228600">
              <a:defRPr sz="1600">
                <a:solidFill>
                  <a:schemeClr val="tx1"/>
                </a:solidFill>
                <a:latin typeface="DB Office" pitchFamily="34" charset="0"/>
              </a:defRPr>
            </a:lvl3pPr>
            <a:lvl4pPr marL="1600200" indent="-228600">
              <a:defRPr sz="1600">
                <a:solidFill>
                  <a:schemeClr val="tx1"/>
                </a:solidFill>
                <a:latin typeface="DB Office" pitchFamily="34" charset="0"/>
              </a:defRPr>
            </a:lvl4pPr>
            <a:lvl5pPr marL="2057400" indent="-228600">
              <a:defRPr sz="1600">
                <a:solidFill>
                  <a:schemeClr val="tx1"/>
                </a:solidFill>
                <a:latin typeface="DB Office" pitchFamily="34" charset="0"/>
              </a:defRPr>
            </a:lvl5pPr>
            <a:lvl6pPr marL="2514600" indent="-228600" algn="ctr" eaLnBrk="0" fontAlgn="base" hangingPunct="0">
              <a:spcBef>
                <a:spcPct val="0"/>
              </a:spcBef>
              <a:spcAft>
                <a:spcPct val="0"/>
              </a:spcAft>
              <a:defRPr sz="1600">
                <a:solidFill>
                  <a:schemeClr val="tx1"/>
                </a:solidFill>
                <a:latin typeface="DB Office" pitchFamily="34" charset="0"/>
              </a:defRPr>
            </a:lvl6pPr>
            <a:lvl7pPr marL="2971800" indent="-228600" algn="ctr" eaLnBrk="0" fontAlgn="base" hangingPunct="0">
              <a:spcBef>
                <a:spcPct val="0"/>
              </a:spcBef>
              <a:spcAft>
                <a:spcPct val="0"/>
              </a:spcAft>
              <a:defRPr sz="1600">
                <a:solidFill>
                  <a:schemeClr val="tx1"/>
                </a:solidFill>
                <a:latin typeface="DB Office" pitchFamily="34" charset="0"/>
              </a:defRPr>
            </a:lvl7pPr>
            <a:lvl8pPr marL="3429000" indent="-228600" algn="ctr" eaLnBrk="0" fontAlgn="base" hangingPunct="0">
              <a:spcBef>
                <a:spcPct val="0"/>
              </a:spcBef>
              <a:spcAft>
                <a:spcPct val="0"/>
              </a:spcAft>
              <a:defRPr sz="1600">
                <a:solidFill>
                  <a:schemeClr val="tx1"/>
                </a:solidFill>
                <a:latin typeface="DB Office" pitchFamily="34" charset="0"/>
              </a:defRPr>
            </a:lvl8pPr>
            <a:lvl9pPr marL="3886200" indent="-228600" algn="ctr" eaLnBrk="0" fontAlgn="base" hangingPunct="0">
              <a:spcBef>
                <a:spcPct val="0"/>
              </a:spcBef>
              <a:spcAft>
                <a:spcPct val="0"/>
              </a:spcAft>
              <a:defRPr sz="1600">
                <a:solidFill>
                  <a:schemeClr val="tx1"/>
                </a:solidFill>
                <a:latin typeface="DB Office"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b="0" i="0" u="none" strike="noStrike" kern="0" cap="none" spc="0" normalizeH="0" baseline="0" noProof="0" dirty="0">
                <a:ln>
                  <a:noFill/>
                </a:ln>
                <a:solidFill>
                  <a:srgbClr val="000000"/>
                </a:solidFill>
                <a:effectLst/>
                <a:uLnTx/>
                <a:uFillTx/>
                <a:latin typeface="DB Office" pitchFamily="34" charset="0"/>
                <a:cs typeface="Arial" pitchFamily="34" charset="0"/>
              </a:rPr>
              <a:t>Customs &amp; general consulting and </a:t>
            </a:r>
            <a:br>
              <a:rPr kumimoji="0" lang="en-US" b="0" i="0" u="none" strike="noStrike" kern="0" cap="none" spc="0" normalizeH="0" baseline="0" noProof="0" dirty="0">
                <a:ln>
                  <a:noFill/>
                </a:ln>
                <a:solidFill>
                  <a:srgbClr val="000000"/>
                </a:solidFill>
                <a:effectLst/>
                <a:uLnTx/>
                <a:uFillTx/>
                <a:latin typeface="DB Office" pitchFamily="34" charset="0"/>
                <a:cs typeface="Arial" pitchFamily="34" charset="0"/>
              </a:rPr>
            </a:br>
            <a:r>
              <a:rPr kumimoji="0" lang="en-US" b="0" i="0" u="none" strike="noStrike" kern="0" cap="none" spc="0" normalizeH="0" baseline="0" noProof="0" dirty="0">
                <a:ln>
                  <a:noFill/>
                </a:ln>
                <a:solidFill>
                  <a:srgbClr val="000000"/>
                </a:solidFill>
                <a:effectLst/>
                <a:uLnTx/>
                <a:uFillTx/>
                <a:latin typeface="DB Office" pitchFamily="34" charset="0"/>
                <a:cs typeface="Arial" pitchFamily="34" charset="0"/>
              </a:rPr>
              <a:t>Business Case analysis</a:t>
            </a:r>
          </a:p>
        </p:txBody>
      </p:sp>
      <p:sp>
        <p:nvSpPr>
          <p:cNvPr id="48" name="Text Box 5">
            <a:extLst>
              <a:ext uri="{FF2B5EF4-FFF2-40B4-BE49-F238E27FC236}">
                <a16:creationId xmlns:a16="http://schemas.microsoft.com/office/drawing/2014/main" id="{0B972E78-E910-434C-97A9-DBEF47C3238E}"/>
              </a:ext>
            </a:extLst>
          </p:cNvPr>
          <p:cNvSpPr txBox="1">
            <a:spLocks noChangeArrowheads="1"/>
          </p:cNvSpPr>
          <p:nvPr>
            <p:custDataLst>
              <p:tags r:id="rId6"/>
            </p:custDataLst>
          </p:nvPr>
        </p:nvSpPr>
        <p:spPr bwMode="gray">
          <a:xfrm flipH="1">
            <a:off x="5239918" y="3645140"/>
            <a:ext cx="4608419" cy="792000"/>
          </a:xfrm>
          <a:prstGeom prst="roundRect">
            <a:avLst>
              <a:gd name="adj" fmla="val 50000"/>
            </a:avLst>
          </a:prstGeom>
          <a:solidFill>
            <a:srgbClr val="FFFFFF">
              <a:alpha val="72000"/>
            </a:srgbClr>
          </a:solidFill>
          <a:ln>
            <a:noFill/>
          </a:ln>
          <a:effectLst/>
        </p:spPr>
        <p:txBody>
          <a:bodyPr wrap="square" lIns="1260000" rIns="90000" anchor="ctr" anchorCtr="0">
            <a:noAutofit/>
          </a:bodyPr>
          <a:lstStyle>
            <a:lvl1pPr>
              <a:defRPr sz="1600">
                <a:solidFill>
                  <a:schemeClr val="tx1"/>
                </a:solidFill>
                <a:latin typeface="DB Office" pitchFamily="34" charset="0"/>
              </a:defRPr>
            </a:lvl1pPr>
            <a:lvl2pPr marL="742950" indent="-285750">
              <a:defRPr sz="1600">
                <a:solidFill>
                  <a:schemeClr val="tx1"/>
                </a:solidFill>
                <a:latin typeface="DB Office" pitchFamily="34" charset="0"/>
              </a:defRPr>
            </a:lvl2pPr>
            <a:lvl3pPr marL="1143000" indent="-228600">
              <a:defRPr sz="1600">
                <a:solidFill>
                  <a:schemeClr val="tx1"/>
                </a:solidFill>
                <a:latin typeface="DB Office" pitchFamily="34" charset="0"/>
              </a:defRPr>
            </a:lvl3pPr>
            <a:lvl4pPr marL="1600200" indent="-228600">
              <a:defRPr sz="1600">
                <a:solidFill>
                  <a:schemeClr val="tx1"/>
                </a:solidFill>
                <a:latin typeface="DB Office" pitchFamily="34" charset="0"/>
              </a:defRPr>
            </a:lvl4pPr>
            <a:lvl5pPr marL="2057400" indent="-228600">
              <a:defRPr sz="1600">
                <a:solidFill>
                  <a:schemeClr val="tx1"/>
                </a:solidFill>
                <a:latin typeface="DB Office" pitchFamily="34" charset="0"/>
              </a:defRPr>
            </a:lvl5pPr>
            <a:lvl6pPr marL="2514600" indent="-228600" algn="ctr" eaLnBrk="0" fontAlgn="base" hangingPunct="0">
              <a:spcBef>
                <a:spcPct val="0"/>
              </a:spcBef>
              <a:spcAft>
                <a:spcPct val="0"/>
              </a:spcAft>
              <a:defRPr sz="1600">
                <a:solidFill>
                  <a:schemeClr val="tx1"/>
                </a:solidFill>
                <a:latin typeface="DB Office" pitchFamily="34" charset="0"/>
              </a:defRPr>
            </a:lvl6pPr>
            <a:lvl7pPr marL="2971800" indent="-228600" algn="ctr" eaLnBrk="0" fontAlgn="base" hangingPunct="0">
              <a:spcBef>
                <a:spcPct val="0"/>
              </a:spcBef>
              <a:spcAft>
                <a:spcPct val="0"/>
              </a:spcAft>
              <a:defRPr sz="1600">
                <a:solidFill>
                  <a:schemeClr val="tx1"/>
                </a:solidFill>
                <a:latin typeface="DB Office" pitchFamily="34" charset="0"/>
              </a:defRPr>
            </a:lvl7pPr>
            <a:lvl8pPr marL="3429000" indent="-228600" algn="ctr" eaLnBrk="0" fontAlgn="base" hangingPunct="0">
              <a:spcBef>
                <a:spcPct val="0"/>
              </a:spcBef>
              <a:spcAft>
                <a:spcPct val="0"/>
              </a:spcAft>
              <a:defRPr sz="1600">
                <a:solidFill>
                  <a:schemeClr val="tx1"/>
                </a:solidFill>
                <a:latin typeface="DB Office" pitchFamily="34" charset="0"/>
              </a:defRPr>
            </a:lvl8pPr>
            <a:lvl9pPr marL="3886200" indent="-228600" algn="ctr" eaLnBrk="0" fontAlgn="base" hangingPunct="0">
              <a:spcBef>
                <a:spcPct val="0"/>
              </a:spcBef>
              <a:spcAft>
                <a:spcPct val="0"/>
              </a:spcAft>
              <a:defRPr sz="1600">
                <a:solidFill>
                  <a:schemeClr val="tx1"/>
                </a:solidFill>
                <a:latin typeface="DB Office"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b="0" i="0" u="none" strike="noStrike" kern="0" cap="none" spc="0" normalizeH="0" baseline="0" noProof="0" dirty="0">
                <a:ln>
                  <a:noFill/>
                </a:ln>
                <a:solidFill>
                  <a:srgbClr val="000000"/>
                </a:solidFill>
                <a:effectLst/>
                <a:uLnTx/>
                <a:uFillTx/>
                <a:latin typeface="DB Office" pitchFamily="34" charset="0"/>
                <a:cs typeface="Arial" pitchFamily="34" charset="0"/>
              </a:rPr>
              <a:t>Standard operation procedure (SOP)</a:t>
            </a:r>
          </a:p>
        </p:txBody>
      </p:sp>
      <p:sp>
        <p:nvSpPr>
          <p:cNvPr id="49" name="Text Box 5">
            <a:extLst>
              <a:ext uri="{FF2B5EF4-FFF2-40B4-BE49-F238E27FC236}">
                <a16:creationId xmlns:a16="http://schemas.microsoft.com/office/drawing/2014/main" id="{9D5E05CF-0B30-48E0-9739-9F7A539FA9B9}"/>
              </a:ext>
            </a:extLst>
          </p:cNvPr>
          <p:cNvSpPr txBox="1">
            <a:spLocks noChangeArrowheads="1"/>
          </p:cNvSpPr>
          <p:nvPr>
            <p:custDataLst>
              <p:tags r:id="rId7"/>
            </p:custDataLst>
          </p:nvPr>
        </p:nvSpPr>
        <p:spPr bwMode="gray">
          <a:xfrm flipH="1">
            <a:off x="5239919" y="4869310"/>
            <a:ext cx="4608419" cy="792000"/>
          </a:xfrm>
          <a:prstGeom prst="roundRect">
            <a:avLst>
              <a:gd name="adj" fmla="val 50000"/>
            </a:avLst>
          </a:prstGeom>
          <a:solidFill>
            <a:srgbClr val="FFFFFF">
              <a:alpha val="72000"/>
            </a:srgbClr>
          </a:solidFill>
          <a:ln>
            <a:noFill/>
          </a:ln>
          <a:effectLst/>
        </p:spPr>
        <p:txBody>
          <a:bodyPr wrap="square" lIns="972000" rIns="90000" anchor="ctr" anchorCtr="0">
            <a:noAutofit/>
          </a:bodyPr>
          <a:lstStyle>
            <a:lvl1pPr>
              <a:defRPr sz="1600">
                <a:solidFill>
                  <a:schemeClr val="tx1"/>
                </a:solidFill>
                <a:latin typeface="DB Office" pitchFamily="34" charset="0"/>
              </a:defRPr>
            </a:lvl1pPr>
            <a:lvl2pPr marL="742950" indent="-285750">
              <a:defRPr sz="1600">
                <a:solidFill>
                  <a:schemeClr val="tx1"/>
                </a:solidFill>
                <a:latin typeface="DB Office" pitchFamily="34" charset="0"/>
              </a:defRPr>
            </a:lvl2pPr>
            <a:lvl3pPr marL="1143000" indent="-228600">
              <a:defRPr sz="1600">
                <a:solidFill>
                  <a:schemeClr val="tx1"/>
                </a:solidFill>
                <a:latin typeface="DB Office" pitchFamily="34" charset="0"/>
              </a:defRPr>
            </a:lvl3pPr>
            <a:lvl4pPr marL="1600200" indent="-228600">
              <a:defRPr sz="1600">
                <a:solidFill>
                  <a:schemeClr val="tx1"/>
                </a:solidFill>
                <a:latin typeface="DB Office" pitchFamily="34" charset="0"/>
              </a:defRPr>
            </a:lvl4pPr>
            <a:lvl5pPr marL="2057400" indent="-228600">
              <a:defRPr sz="1600">
                <a:solidFill>
                  <a:schemeClr val="tx1"/>
                </a:solidFill>
                <a:latin typeface="DB Office" pitchFamily="34" charset="0"/>
              </a:defRPr>
            </a:lvl5pPr>
            <a:lvl6pPr marL="2514600" indent="-228600" algn="ctr" eaLnBrk="0" fontAlgn="base" hangingPunct="0">
              <a:spcBef>
                <a:spcPct val="0"/>
              </a:spcBef>
              <a:spcAft>
                <a:spcPct val="0"/>
              </a:spcAft>
              <a:defRPr sz="1600">
                <a:solidFill>
                  <a:schemeClr val="tx1"/>
                </a:solidFill>
                <a:latin typeface="DB Office" pitchFamily="34" charset="0"/>
              </a:defRPr>
            </a:lvl6pPr>
            <a:lvl7pPr marL="2971800" indent="-228600" algn="ctr" eaLnBrk="0" fontAlgn="base" hangingPunct="0">
              <a:spcBef>
                <a:spcPct val="0"/>
              </a:spcBef>
              <a:spcAft>
                <a:spcPct val="0"/>
              </a:spcAft>
              <a:defRPr sz="1600">
                <a:solidFill>
                  <a:schemeClr val="tx1"/>
                </a:solidFill>
                <a:latin typeface="DB Office" pitchFamily="34" charset="0"/>
              </a:defRPr>
            </a:lvl7pPr>
            <a:lvl8pPr marL="3429000" indent="-228600" algn="ctr" eaLnBrk="0" fontAlgn="base" hangingPunct="0">
              <a:spcBef>
                <a:spcPct val="0"/>
              </a:spcBef>
              <a:spcAft>
                <a:spcPct val="0"/>
              </a:spcAft>
              <a:defRPr sz="1600">
                <a:solidFill>
                  <a:schemeClr val="tx1"/>
                </a:solidFill>
                <a:latin typeface="DB Office" pitchFamily="34" charset="0"/>
              </a:defRPr>
            </a:lvl8pPr>
            <a:lvl9pPr marL="3886200" indent="-228600" algn="ctr" eaLnBrk="0" fontAlgn="base" hangingPunct="0">
              <a:spcBef>
                <a:spcPct val="0"/>
              </a:spcBef>
              <a:spcAft>
                <a:spcPct val="0"/>
              </a:spcAft>
              <a:defRPr sz="1600">
                <a:solidFill>
                  <a:schemeClr val="tx1"/>
                </a:solidFill>
                <a:latin typeface="DB Office"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b="0" i="0" u="none" strike="noStrike" kern="0" cap="none" spc="0" normalizeH="0" baseline="0" noProof="0" dirty="0">
                <a:ln>
                  <a:noFill/>
                </a:ln>
                <a:solidFill>
                  <a:srgbClr val="000000"/>
                </a:solidFill>
                <a:effectLst/>
                <a:uLnTx/>
                <a:uFillTx/>
                <a:latin typeface="DB Office" pitchFamily="34" charset="0"/>
                <a:cs typeface="Arial" pitchFamily="34" charset="0"/>
              </a:rPr>
              <a:t>security center monitoring solution (Security Center)</a:t>
            </a:r>
          </a:p>
        </p:txBody>
      </p:sp>
      <p:grpSp>
        <p:nvGrpSpPr>
          <p:cNvPr id="57" name="Group 56">
            <a:extLst>
              <a:ext uri="{FF2B5EF4-FFF2-40B4-BE49-F238E27FC236}">
                <a16:creationId xmlns:a16="http://schemas.microsoft.com/office/drawing/2014/main" id="{4CEECF38-9927-4FAF-8502-FD93C4959C2B}"/>
              </a:ext>
            </a:extLst>
          </p:cNvPr>
          <p:cNvGrpSpPr/>
          <p:nvPr/>
        </p:nvGrpSpPr>
        <p:grpSpPr>
          <a:xfrm>
            <a:off x="3222379" y="2348880"/>
            <a:ext cx="3456480" cy="3456860"/>
            <a:chOff x="3223966" y="2348880"/>
            <a:chExt cx="3456480" cy="3456860"/>
          </a:xfrm>
        </p:grpSpPr>
        <p:sp>
          <p:nvSpPr>
            <p:cNvPr id="50" name="Textfeld 49">
              <a:extLst>
                <a:ext uri="{FF2B5EF4-FFF2-40B4-BE49-F238E27FC236}">
                  <a16:creationId xmlns:a16="http://schemas.microsoft.com/office/drawing/2014/main" id="{F6938E16-819C-4565-BDEC-0CB97082298B}"/>
                </a:ext>
              </a:extLst>
            </p:cNvPr>
            <p:cNvSpPr txBox="1"/>
            <p:nvPr>
              <p:custDataLst>
                <p:tags r:id="rId8"/>
              </p:custDataLst>
            </p:nvPr>
          </p:nvSpPr>
          <p:spPr bwMode="gray">
            <a:xfrm>
              <a:off x="3369619" y="2348880"/>
              <a:ext cx="3165176" cy="3456860"/>
            </a:xfrm>
            <a:prstGeom prst="ellipse">
              <a:avLst/>
            </a:prstGeom>
            <a:solidFill>
              <a:srgbClr val="FFFFFF"/>
            </a:solidFill>
          </p:spPr>
          <p:txBody>
            <a:bodyPr wrap="none" lIns="0" tIns="0" rIns="0" bIns="0" rtlCol="0" anchor="ctr" anchorCtr="0">
              <a:noAutofit/>
            </a:bodyPr>
            <a:lstStyle/>
            <a:p>
              <a:pPr marL="0" marR="0" lvl="0" indent="0" defTabSz="914400" eaLnBrk="1" fontAlgn="auto" latinLnBrk="0" hangingPunct="1">
                <a:lnSpc>
                  <a:spcPct val="90000"/>
                </a:lnSpc>
                <a:spcBef>
                  <a:spcPts val="0"/>
                </a:spcBef>
                <a:spcAft>
                  <a:spcPts val="400"/>
                </a:spcAft>
                <a:buClr>
                  <a:srgbClr val="F01414"/>
                </a:buClr>
                <a:buSzPct val="75000"/>
                <a:buFontTx/>
                <a:buNone/>
                <a:tabLst/>
                <a:defRPr/>
              </a:pPr>
              <a:r>
                <a:rPr kumimoji="0" lang="en-US" sz="1800" b="0" i="0" u="none" strike="noStrike" kern="0" cap="none" spc="0" normalizeH="0" baseline="0" noProof="0" dirty="0">
                  <a:ln>
                    <a:noFill/>
                  </a:ln>
                  <a:solidFill>
                    <a:srgbClr val="0A1E6E"/>
                  </a:solidFill>
                  <a:effectLst/>
                  <a:uLnTx/>
                  <a:uFillTx/>
                  <a:latin typeface="DB Office"/>
                </a:rPr>
                <a:t>DB SCHENKER</a:t>
              </a:r>
              <a:r>
                <a:rPr kumimoji="0" lang="en-US" sz="1800" b="1" i="1" u="none" strike="noStrike" kern="0" cap="none" spc="0" normalizeH="0" baseline="0" noProof="0" dirty="0">
                  <a:ln>
                    <a:noFill/>
                  </a:ln>
                  <a:solidFill>
                    <a:srgbClr val="0A1E6E"/>
                  </a:solidFill>
                  <a:effectLst/>
                  <a:uLnTx/>
                  <a:uFillTx/>
                  <a:latin typeface="DB Office"/>
                </a:rPr>
                <a:t>smartbox</a:t>
              </a:r>
              <a:br>
                <a:rPr kumimoji="0" lang="en-US" sz="1800" b="0" i="0" u="none" strike="noStrike" kern="0" cap="none" spc="0" normalizeH="0" baseline="0" noProof="0" dirty="0">
                  <a:ln>
                    <a:noFill/>
                  </a:ln>
                  <a:solidFill>
                    <a:srgbClr val="0A1E6E"/>
                  </a:solidFill>
                  <a:effectLst/>
                  <a:uLnTx/>
                  <a:uFillTx/>
                  <a:latin typeface="DB Office"/>
                </a:rPr>
              </a:br>
              <a:r>
                <a:rPr kumimoji="0" lang="en-US" sz="1800" b="0" i="0" u="none" strike="noStrike" kern="0" cap="none" spc="0" normalizeH="0" baseline="0" noProof="0" dirty="0">
                  <a:ln>
                    <a:noFill/>
                  </a:ln>
                  <a:solidFill>
                    <a:srgbClr val="0A1E6E"/>
                  </a:solidFill>
                  <a:effectLst/>
                  <a:uLnTx/>
                  <a:uFillTx/>
                  <a:latin typeface="DB Office"/>
                </a:rPr>
                <a:t>offers the following </a:t>
              </a:r>
              <a:br>
                <a:rPr kumimoji="0" lang="en-US" sz="1800" b="0" i="0" u="none" strike="noStrike" kern="0" cap="none" spc="0" normalizeH="0" baseline="0" noProof="0" dirty="0">
                  <a:ln>
                    <a:noFill/>
                  </a:ln>
                  <a:solidFill>
                    <a:srgbClr val="0A1E6E"/>
                  </a:solidFill>
                  <a:effectLst/>
                  <a:uLnTx/>
                  <a:uFillTx/>
                  <a:latin typeface="DB Office"/>
                </a:rPr>
              </a:br>
              <a:r>
                <a:rPr kumimoji="0" lang="en-US" sz="1800" b="0" i="0" u="none" strike="noStrike" kern="0" cap="none" spc="0" normalizeH="0" baseline="0" noProof="0" dirty="0">
                  <a:ln>
                    <a:noFill/>
                  </a:ln>
                  <a:solidFill>
                    <a:srgbClr val="0A1E6E"/>
                  </a:solidFill>
                  <a:effectLst/>
                  <a:uLnTx/>
                  <a:uFillTx/>
                  <a:latin typeface="DB Office"/>
                </a:rPr>
                <a:t>services and features </a:t>
              </a:r>
              <a:br>
                <a:rPr kumimoji="0" lang="en-US" sz="1800" b="0" i="0" u="none" strike="noStrike" kern="0" cap="none" spc="0" normalizeH="0" baseline="0" noProof="0" dirty="0">
                  <a:ln>
                    <a:noFill/>
                  </a:ln>
                  <a:solidFill>
                    <a:srgbClr val="0A1E6E"/>
                  </a:solidFill>
                  <a:effectLst/>
                  <a:uLnTx/>
                  <a:uFillTx/>
                  <a:latin typeface="DB Office"/>
                </a:rPr>
              </a:br>
              <a:r>
                <a:rPr kumimoji="0" lang="en-US" sz="1800" b="0" i="0" u="none" strike="noStrike" kern="0" cap="none" spc="0" normalizeH="0" baseline="0" noProof="0" dirty="0">
                  <a:ln>
                    <a:noFill/>
                  </a:ln>
                  <a:solidFill>
                    <a:srgbClr val="0A1E6E"/>
                  </a:solidFill>
                  <a:effectLst/>
                  <a:uLnTx/>
                  <a:uFillTx/>
                  <a:latin typeface="DB Office"/>
                </a:rPr>
                <a:t>to the customers</a:t>
              </a:r>
            </a:p>
          </p:txBody>
        </p:sp>
        <p:sp>
          <p:nvSpPr>
            <p:cNvPr id="51" name="Ellipse 53">
              <a:extLst>
                <a:ext uri="{FF2B5EF4-FFF2-40B4-BE49-F238E27FC236}">
                  <a16:creationId xmlns:a16="http://schemas.microsoft.com/office/drawing/2014/main" id="{CB8A7A55-2D21-4301-8F3F-1D4AB3F77065}"/>
                </a:ext>
              </a:extLst>
            </p:cNvPr>
            <p:cNvSpPr/>
            <p:nvPr>
              <p:custDataLst>
                <p:tags r:id="rId9"/>
              </p:custDataLst>
            </p:nvPr>
          </p:nvSpPr>
          <p:spPr bwMode="gray">
            <a:xfrm>
              <a:off x="3656026" y="2672970"/>
              <a:ext cx="432020" cy="432020"/>
            </a:xfrm>
            <a:prstGeom prst="ellipse">
              <a:avLst/>
            </a:prstGeom>
            <a:solidFill>
              <a:srgbClr val="0A1E6E"/>
            </a:solidFill>
            <a:ln w="28575" cap="flat" cmpd="sng" algn="ctr">
              <a:solidFill>
                <a:srgbClr val="FFFFFF"/>
              </a:solid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rPr>
                <a:t>1</a:t>
              </a:r>
            </a:p>
          </p:txBody>
        </p:sp>
        <p:sp>
          <p:nvSpPr>
            <p:cNvPr id="52" name="Ellipse 57">
              <a:extLst>
                <a:ext uri="{FF2B5EF4-FFF2-40B4-BE49-F238E27FC236}">
                  <a16:creationId xmlns:a16="http://schemas.microsoft.com/office/drawing/2014/main" id="{52966939-C929-4AD7-9C23-BD1C4BD2B24F}"/>
                </a:ext>
              </a:extLst>
            </p:cNvPr>
            <p:cNvSpPr/>
            <p:nvPr>
              <p:custDataLst>
                <p:tags r:id="rId10"/>
              </p:custDataLst>
            </p:nvPr>
          </p:nvSpPr>
          <p:spPr bwMode="gray">
            <a:xfrm>
              <a:off x="3223966" y="3825130"/>
              <a:ext cx="432020" cy="432020"/>
            </a:xfrm>
            <a:prstGeom prst="ellipse">
              <a:avLst/>
            </a:prstGeom>
            <a:solidFill>
              <a:srgbClr val="0A1E6E"/>
            </a:solidFill>
            <a:ln w="28575" cap="flat" cmpd="sng" algn="ctr">
              <a:solidFill>
                <a:srgbClr val="FFFFFF"/>
              </a:solid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rPr>
                <a:t>3</a:t>
              </a:r>
            </a:p>
          </p:txBody>
        </p:sp>
        <p:sp>
          <p:nvSpPr>
            <p:cNvPr id="53" name="Ellipse 59">
              <a:extLst>
                <a:ext uri="{FF2B5EF4-FFF2-40B4-BE49-F238E27FC236}">
                  <a16:creationId xmlns:a16="http://schemas.microsoft.com/office/drawing/2014/main" id="{AE0433A0-273B-4E26-900D-BBE4578B5B59}"/>
                </a:ext>
              </a:extLst>
            </p:cNvPr>
            <p:cNvSpPr/>
            <p:nvPr>
              <p:custDataLst>
                <p:tags r:id="rId11"/>
              </p:custDataLst>
            </p:nvPr>
          </p:nvSpPr>
          <p:spPr bwMode="gray">
            <a:xfrm>
              <a:off x="3656027" y="5049300"/>
              <a:ext cx="432020" cy="432020"/>
            </a:xfrm>
            <a:prstGeom prst="ellipse">
              <a:avLst/>
            </a:prstGeom>
            <a:solidFill>
              <a:srgbClr val="0A1E6E"/>
            </a:solidFill>
            <a:ln w="28575" cap="flat" cmpd="sng" algn="ctr">
              <a:solidFill>
                <a:srgbClr val="FFFFFF"/>
              </a:solid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rPr>
                <a:t>5</a:t>
              </a:r>
            </a:p>
          </p:txBody>
        </p:sp>
        <p:sp>
          <p:nvSpPr>
            <p:cNvPr id="54" name="Ellipse 62">
              <a:extLst>
                <a:ext uri="{FF2B5EF4-FFF2-40B4-BE49-F238E27FC236}">
                  <a16:creationId xmlns:a16="http://schemas.microsoft.com/office/drawing/2014/main" id="{C10F7E82-975B-4576-BDCB-49A8A1A4EA22}"/>
                </a:ext>
              </a:extLst>
            </p:cNvPr>
            <p:cNvSpPr/>
            <p:nvPr>
              <p:custDataLst>
                <p:tags r:id="rId12"/>
              </p:custDataLst>
            </p:nvPr>
          </p:nvSpPr>
          <p:spPr bwMode="gray">
            <a:xfrm>
              <a:off x="5744316" y="2672970"/>
              <a:ext cx="432020" cy="432020"/>
            </a:xfrm>
            <a:prstGeom prst="ellipse">
              <a:avLst/>
            </a:prstGeom>
            <a:solidFill>
              <a:srgbClr val="0A1E6E"/>
            </a:solidFill>
            <a:ln w="28575" cap="flat" cmpd="sng" algn="ctr">
              <a:solidFill>
                <a:srgbClr val="FFFFFF"/>
              </a:solid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rPr>
                <a:t>2</a:t>
              </a:r>
            </a:p>
          </p:txBody>
        </p:sp>
        <p:sp>
          <p:nvSpPr>
            <p:cNvPr id="55" name="Ellipse 66">
              <a:extLst>
                <a:ext uri="{FF2B5EF4-FFF2-40B4-BE49-F238E27FC236}">
                  <a16:creationId xmlns:a16="http://schemas.microsoft.com/office/drawing/2014/main" id="{CF32C67C-75DC-4CD8-BB62-E8427E257C5C}"/>
                </a:ext>
              </a:extLst>
            </p:cNvPr>
            <p:cNvSpPr/>
            <p:nvPr>
              <p:custDataLst>
                <p:tags r:id="rId13"/>
              </p:custDataLst>
            </p:nvPr>
          </p:nvSpPr>
          <p:spPr bwMode="gray">
            <a:xfrm>
              <a:off x="6248426" y="3825130"/>
              <a:ext cx="432020" cy="432020"/>
            </a:xfrm>
            <a:prstGeom prst="ellipse">
              <a:avLst/>
            </a:prstGeom>
            <a:solidFill>
              <a:srgbClr val="0A1E6E"/>
            </a:solidFill>
            <a:ln w="28575" cap="flat" cmpd="sng" algn="ctr">
              <a:solidFill>
                <a:srgbClr val="FFFFFF"/>
              </a:solid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rPr>
                <a:t>4</a:t>
              </a:r>
            </a:p>
          </p:txBody>
        </p:sp>
        <p:sp>
          <p:nvSpPr>
            <p:cNvPr id="56" name="Ellipse 67">
              <a:extLst>
                <a:ext uri="{FF2B5EF4-FFF2-40B4-BE49-F238E27FC236}">
                  <a16:creationId xmlns:a16="http://schemas.microsoft.com/office/drawing/2014/main" id="{E37C6BB1-A0E8-4F96-9D33-AE0FC2D59014}"/>
                </a:ext>
              </a:extLst>
            </p:cNvPr>
            <p:cNvSpPr/>
            <p:nvPr>
              <p:custDataLst>
                <p:tags r:id="rId14"/>
              </p:custDataLst>
            </p:nvPr>
          </p:nvSpPr>
          <p:spPr bwMode="gray">
            <a:xfrm>
              <a:off x="5816326" y="5049300"/>
              <a:ext cx="432020" cy="432020"/>
            </a:xfrm>
            <a:prstGeom prst="ellipse">
              <a:avLst/>
            </a:prstGeom>
            <a:solidFill>
              <a:srgbClr val="0A1E6E"/>
            </a:solidFill>
            <a:ln w="28575" cap="flat" cmpd="sng" algn="ctr">
              <a:solidFill>
                <a:srgbClr val="FFFFFF"/>
              </a:solid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rPr>
                <a:t>6</a:t>
              </a:r>
            </a:p>
          </p:txBody>
        </p:sp>
      </p:grpSp>
      <p:sp>
        <p:nvSpPr>
          <p:cNvPr id="20" name="Footer Placeholder 3">
            <a:extLst>
              <a:ext uri="{FF2B5EF4-FFF2-40B4-BE49-F238E27FC236}">
                <a16:creationId xmlns:a16="http://schemas.microsoft.com/office/drawing/2014/main" id="{A04AADCF-158B-466E-95CA-A346289D5DB8}"/>
              </a:ext>
            </a:extLst>
          </p:cNvPr>
          <p:cNvSpPr>
            <a:spLocks noGrp="1"/>
          </p:cNvSpPr>
          <p:nvPr>
            <p:ph type="ftr" sz="quarter" idx="3"/>
          </p:nvPr>
        </p:nvSpPr>
        <p:spPr>
          <a:xfrm>
            <a:off x="504000" y="6692901"/>
            <a:ext cx="6894959" cy="93663"/>
          </a:xfrm>
        </p:spPr>
        <p:txBody>
          <a:bodyPr/>
          <a:lstStyle/>
          <a:p>
            <a:r>
              <a:rPr lang="en-US" altLang="de-DE" dirty="0"/>
              <a:t>Schenker AG | Ingo Hellwig-Delaminsky  |Digital Solutions  </a:t>
            </a:r>
          </a:p>
        </p:txBody>
      </p:sp>
    </p:spTree>
    <p:extLst>
      <p:ext uri="{BB962C8B-B14F-4D97-AF65-F5344CB8AC3E}">
        <p14:creationId xmlns:p14="http://schemas.microsoft.com/office/powerpoint/2010/main" val="40434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7652EC2-67A9-4338-9EBC-3641B073C0FF}"/>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19" name="think-cell Slide" r:id="rId18" imgW="592" imgH="591" progId="TCLayout.ActiveDocument.1">
                  <p:embed/>
                </p:oleObj>
              </mc:Choice>
              <mc:Fallback>
                <p:oleObj name="think-cell Slide" r:id="rId18" imgW="592" imgH="591" progId="TCLayout.ActiveDocument.1">
                  <p:embed/>
                  <p:pic>
                    <p:nvPicPr>
                      <p:cNvPr id="5" name="Object 4" hidden="1">
                        <a:extLst>
                          <a:ext uri="{FF2B5EF4-FFF2-40B4-BE49-F238E27FC236}">
                            <a16:creationId xmlns:a16="http://schemas.microsoft.com/office/drawing/2014/main" id="{77652EC2-67A9-4338-9EBC-3641B073C0FF}"/>
                          </a:ext>
                        </a:extLst>
                      </p:cNvPr>
                      <p:cNvPicPr/>
                      <p:nvPr/>
                    </p:nvPicPr>
                    <p:blipFill>
                      <a:blip r:embed="rId19"/>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20EABA7-13F4-4518-B001-2D1E31D9D952}"/>
              </a:ext>
            </a:extLst>
          </p:cNvPr>
          <p:cNvSpPr>
            <a:spLocks noGrp="1"/>
          </p:cNvSpPr>
          <p:nvPr>
            <p:ph type="title"/>
          </p:nvPr>
        </p:nvSpPr>
        <p:spPr/>
        <p:txBody>
          <a:bodyPr/>
          <a:lstStyle/>
          <a:p>
            <a:r>
              <a:rPr lang="en-US" b="1" dirty="0">
                <a:solidFill>
                  <a:srgbClr val="000000"/>
                </a:solidFill>
              </a:rPr>
              <a:t>Introduction DB SCHENKERsmartbox product</a:t>
            </a:r>
            <a:br>
              <a:rPr lang="en-US" sz="2000" dirty="0">
                <a:solidFill>
                  <a:srgbClr val="000000"/>
                </a:solidFill>
              </a:rPr>
            </a:br>
            <a:r>
              <a:rPr lang="en-US" sz="2000" dirty="0">
                <a:solidFill>
                  <a:srgbClr val="000000"/>
                </a:solidFill>
              </a:rPr>
              <a:t>C</a:t>
            </a:r>
            <a:r>
              <a:rPr lang="en-US" sz="2000" dirty="0"/>
              <a:t>ase study – Electronics - China Rail transportation  </a:t>
            </a:r>
            <a:endParaRPr lang="en-US" dirty="0"/>
          </a:p>
        </p:txBody>
      </p:sp>
      <p:sp>
        <p:nvSpPr>
          <p:cNvPr id="3" name="Slide Number Placeholder 2">
            <a:extLst>
              <a:ext uri="{FF2B5EF4-FFF2-40B4-BE49-F238E27FC236}">
                <a16:creationId xmlns:a16="http://schemas.microsoft.com/office/drawing/2014/main" id="{7F2F4388-F7AE-4444-BFC7-5D66BE23EC54}"/>
              </a:ext>
            </a:extLst>
          </p:cNvPr>
          <p:cNvSpPr>
            <a:spLocks noGrp="1"/>
          </p:cNvSpPr>
          <p:nvPr>
            <p:ph type="sldNum" sz="quarter" idx="4"/>
          </p:nvPr>
        </p:nvSpPr>
        <p:spPr/>
        <p:txBody>
          <a:bodyPr/>
          <a:lstStyle/>
          <a:p>
            <a:pPr algn="l"/>
            <a:fld id="{52C6F6EA-6ADD-43B6-963C-85EF970B7263}" type="slidenum">
              <a:rPr lang="en-US" noProof="0" smtClean="0"/>
              <a:pPr algn="l"/>
              <a:t>5</a:t>
            </a:fld>
            <a:endParaRPr lang="en-US" noProof="0" dirty="0"/>
          </a:p>
        </p:txBody>
      </p:sp>
      <p:pic>
        <p:nvPicPr>
          <p:cNvPr id="68" name="Picture 67">
            <a:extLst>
              <a:ext uri="{FF2B5EF4-FFF2-40B4-BE49-F238E27FC236}">
                <a16:creationId xmlns:a16="http://schemas.microsoft.com/office/drawing/2014/main" id="{554A1532-3F4E-4107-A2C9-ACF4D9954909}"/>
              </a:ext>
            </a:extLst>
          </p:cNvPr>
          <p:cNvPicPr>
            <a:picLocks noChangeAspect="1" noChangeArrowheads="1"/>
          </p:cNvPicPr>
          <p:nvPr>
            <p:custDataLst>
              <p:tags r:id="rId3"/>
            </p:custDataLst>
          </p:nvPr>
        </p:nvPicPr>
        <p:blipFill rotWithShape="1">
          <a:blip r:embed="rId20" cstate="print">
            <a:extLst>
              <a:ext uri="{28A0092B-C50C-407E-A947-70E740481C1C}">
                <a14:useLocalDpi xmlns:a14="http://schemas.microsoft.com/office/drawing/2010/main" val="0"/>
              </a:ext>
            </a:extLst>
          </a:blip>
          <a:srcRect r="29207"/>
          <a:stretch/>
        </p:blipFill>
        <p:spPr bwMode="gray">
          <a:xfrm>
            <a:off x="380208" y="1556792"/>
            <a:ext cx="3118858" cy="4248000"/>
          </a:xfrm>
          <a:custGeom>
            <a:avLst/>
            <a:gdLst>
              <a:gd name="connsiteX0" fmla="*/ 0 w 3118858"/>
              <a:gd name="connsiteY0" fmla="*/ 0 h 4248000"/>
              <a:gd name="connsiteX1" fmla="*/ 2946170 w 3118858"/>
              <a:gd name="connsiteY1" fmla="*/ 0 h 4248000"/>
              <a:gd name="connsiteX2" fmla="*/ 2924636 w 3118858"/>
              <a:gd name="connsiteY2" fmla="*/ 32931 h 4248000"/>
              <a:gd name="connsiteX3" fmla="*/ 2396213 w 3118858"/>
              <a:gd name="connsiteY3" fmla="*/ 1995017 h 4248000"/>
              <a:gd name="connsiteX4" fmla="*/ 3086677 w 3118858"/>
              <a:gd name="connsiteY4" fmla="*/ 4206620 h 4248000"/>
              <a:gd name="connsiteX5" fmla="*/ 3118858 w 3118858"/>
              <a:gd name="connsiteY5" fmla="*/ 4248000 h 4248000"/>
              <a:gd name="connsiteX6" fmla="*/ 0 w 3118858"/>
              <a:gd name="connsiteY6" fmla="*/ 4248000 h 42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8858" h="4248000">
                <a:moveTo>
                  <a:pt x="0" y="0"/>
                </a:moveTo>
                <a:lnTo>
                  <a:pt x="2946170" y="0"/>
                </a:lnTo>
                <a:lnTo>
                  <a:pt x="2924636" y="32931"/>
                </a:lnTo>
                <a:cubicBezTo>
                  <a:pt x="2589666" y="598968"/>
                  <a:pt x="2396213" y="1272523"/>
                  <a:pt x="2396213" y="1995017"/>
                </a:cubicBezTo>
                <a:cubicBezTo>
                  <a:pt x="2396213" y="2826986"/>
                  <a:pt x="2652732" y="3594060"/>
                  <a:pt x="3086677" y="4206620"/>
                </a:cubicBezTo>
                <a:lnTo>
                  <a:pt x="3118858" y="4248000"/>
                </a:lnTo>
                <a:lnTo>
                  <a:pt x="0" y="424800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Rechteck 52">
            <a:extLst>
              <a:ext uri="{FF2B5EF4-FFF2-40B4-BE49-F238E27FC236}">
                <a16:creationId xmlns:a16="http://schemas.microsoft.com/office/drawing/2014/main" id="{30BE976E-DC6A-40F7-9522-C7ECB14157DA}"/>
              </a:ext>
            </a:extLst>
          </p:cNvPr>
          <p:cNvSpPr>
            <a:spLocks noChangeArrowheads="1"/>
          </p:cNvSpPr>
          <p:nvPr>
            <p:custDataLst>
              <p:tags r:id="rId4"/>
            </p:custDataLst>
          </p:nvPr>
        </p:nvSpPr>
        <p:spPr bwMode="gray">
          <a:xfrm>
            <a:off x="728999" y="5877272"/>
            <a:ext cx="1196632" cy="288000"/>
          </a:xfrm>
          <a:prstGeom prst="rect">
            <a:avLst/>
          </a:prstGeom>
          <a:noFill/>
          <a:ln>
            <a:noFill/>
          </a:ln>
          <a:extLst/>
        </p:spPr>
        <p:txBody>
          <a:bodyPr lIns="0" tIns="0" rIns="0" bIns="36000" anchor="b" anchorCtr="0"/>
          <a:lstStyle>
            <a:lvl1pPr eaLnBrk="0" hangingPunct="0">
              <a:defRPr sz="1200" b="1" i="1">
                <a:solidFill>
                  <a:schemeClr val="tx1"/>
                </a:solidFill>
                <a:latin typeface="DB Office" pitchFamily="34" charset="0"/>
                <a:cs typeface="Arial" charset="0"/>
              </a:defRPr>
            </a:lvl1pPr>
            <a:lvl2pPr marL="742950" indent="-285750" eaLnBrk="0" hangingPunct="0">
              <a:defRPr sz="1200" b="1" i="1">
                <a:solidFill>
                  <a:schemeClr val="tx1"/>
                </a:solidFill>
                <a:latin typeface="DB Office" pitchFamily="34" charset="0"/>
                <a:cs typeface="Arial" charset="0"/>
              </a:defRPr>
            </a:lvl2pPr>
            <a:lvl3pPr marL="1143000" indent="-228600" eaLnBrk="0" hangingPunct="0">
              <a:defRPr sz="1200" b="1" i="1">
                <a:solidFill>
                  <a:schemeClr val="tx1"/>
                </a:solidFill>
                <a:latin typeface="DB Office" pitchFamily="34" charset="0"/>
                <a:cs typeface="Arial" charset="0"/>
              </a:defRPr>
            </a:lvl3pPr>
            <a:lvl4pPr marL="1600200" indent="-228600" eaLnBrk="0" hangingPunct="0">
              <a:defRPr sz="1200" b="1" i="1">
                <a:solidFill>
                  <a:schemeClr val="tx1"/>
                </a:solidFill>
                <a:latin typeface="DB Office" pitchFamily="34" charset="0"/>
                <a:cs typeface="Arial" charset="0"/>
              </a:defRPr>
            </a:lvl4pPr>
            <a:lvl5pPr marL="2057400" indent="-228600" eaLnBrk="0" hangingPunct="0">
              <a:defRPr sz="1200" b="1" i="1">
                <a:solidFill>
                  <a:schemeClr val="tx1"/>
                </a:solidFill>
                <a:latin typeface="DB Office" pitchFamily="34" charset="0"/>
                <a:cs typeface="Arial" charset="0"/>
              </a:defRPr>
            </a:lvl5pPr>
            <a:lvl6pPr marL="2514600" indent="-228600" eaLnBrk="0" fontAlgn="base" hangingPunct="0">
              <a:spcBef>
                <a:spcPct val="0"/>
              </a:spcBef>
              <a:spcAft>
                <a:spcPct val="0"/>
              </a:spcAft>
              <a:defRPr sz="1200" b="1" i="1">
                <a:solidFill>
                  <a:schemeClr val="tx1"/>
                </a:solidFill>
                <a:latin typeface="DB Office" pitchFamily="34" charset="0"/>
                <a:cs typeface="Arial" charset="0"/>
              </a:defRPr>
            </a:lvl6pPr>
            <a:lvl7pPr marL="2971800" indent="-228600" eaLnBrk="0" fontAlgn="base" hangingPunct="0">
              <a:spcBef>
                <a:spcPct val="0"/>
              </a:spcBef>
              <a:spcAft>
                <a:spcPct val="0"/>
              </a:spcAft>
              <a:defRPr sz="1200" b="1" i="1">
                <a:solidFill>
                  <a:schemeClr val="tx1"/>
                </a:solidFill>
                <a:latin typeface="DB Office" pitchFamily="34" charset="0"/>
                <a:cs typeface="Arial" charset="0"/>
              </a:defRPr>
            </a:lvl7pPr>
            <a:lvl8pPr marL="3429000" indent="-228600" eaLnBrk="0" fontAlgn="base" hangingPunct="0">
              <a:spcBef>
                <a:spcPct val="0"/>
              </a:spcBef>
              <a:spcAft>
                <a:spcPct val="0"/>
              </a:spcAft>
              <a:defRPr sz="1200" b="1" i="1">
                <a:solidFill>
                  <a:schemeClr val="tx1"/>
                </a:solidFill>
                <a:latin typeface="DB Office" pitchFamily="34" charset="0"/>
                <a:cs typeface="Arial" charset="0"/>
              </a:defRPr>
            </a:lvl8pPr>
            <a:lvl9pPr marL="3886200" indent="-228600" eaLnBrk="0" fontAlgn="base" hangingPunct="0">
              <a:spcBef>
                <a:spcPct val="0"/>
              </a:spcBef>
              <a:spcAft>
                <a:spcPct val="0"/>
              </a:spcAft>
              <a:defRPr sz="1200" b="1" i="1">
                <a:solidFill>
                  <a:schemeClr val="tx1"/>
                </a:solidFill>
                <a:latin typeface="DB Office" pitchFamily="34" charset="0"/>
                <a:cs typeface="Arial" charset="0"/>
              </a:defRPr>
            </a:lvl9pPr>
          </a:lstStyle>
          <a:p>
            <a:pPr marL="0" marR="0" lvl="0" indent="0" defTabSz="914400" eaLnBrk="0" fontAlgn="auto" latinLnBrk="0" hangingPunct="0">
              <a:lnSpc>
                <a:spcPct val="100000"/>
              </a:lnSpc>
              <a:spcBef>
                <a:spcPts val="0"/>
              </a:spcBef>
              <a:spcAft>
                <a:spcPts val="400"/>
              </a:spcAft>
              <a:buClr>
                <a:srgbClr val="878C96"/>
              </a:buClr>
              <a:buSzPct val="85000"/>
              <a:buFontTx/>
              <a:buNone/>
              <a:tabLst/>
              <a:defRPr/>
            </a:pPr>
            <a:r>
              <a:rPr kumimoji="0" lang="en-US" altLang="de-DE" sz="1200" b="0" i="0" u="none" strike="noStrike" kern="0" cap="none" spc="0" normalizeH="0" baseline="0" noProof="0" dirty="0">
                <a:ln>
                  <a:noFill/>
                </a:ln>
                <a:solidFill>
                  <a:srgbClr val="646973"/>
                </a:solidFill>
                <a:effectLst/>
                <a:uLnTx/>
                <a:uFillTx/>
                <a:latin typeface="DB Office" pitchFamily="34" charset="0"/>
                <a:cs typeface="Arial" charset="0"/>
              </a:rPr>
              <a:t>Product Name</a:t>
            </a:r>
          </a:p>
        </p:txBody>
      </p:sp>
      <p:sp>
        <p:nvSpPr>
          <p:cNvPr id="70" name="Rechteck 52">
            <a:extLst>
              <a:ext uri="{FF2B5EF4-FFF2-40B4-BE49-F238E27FC236}">
                <a16:creationId xmlns:a16="http://schemas.microsoft.com/office/drawing/2014/main" id="{D514BB28-D9BB-4C18-8741-A86BE6B89443}"/>
              </a:ext>
            </a:extLst>
          </p:cNvPr>
          <p:cNvSpPr>
            <a:spLocks noChangeArrowheads="1"/>
          </p:cNvSpPr>
          <p:nvPr>
            <p:custDataLst>
              <p:tags r:id="rId5"/>
            </p:custDataLst>
          </p:nvPr>
        </p:nvSpPr>
        <p:spPr bwMode="gray">
          <a:xfrm>
            <a:off x="3424570" y="5877272"/>
            <a:ext cx="1196632" cy="288000"/>
          </a:xfrm>
          <a:prstGeom prst="rect">
            <a:avLst/>
          </a:prstGeom>
          <a:noFill/>
          <a:ln>
            <a:noFill/>
          </a:ln>
          <a:extLst/>
        </p:spPr>
        <p:txBody>
          <a:bodyPr lIns="0" tIns="0" rIns="0" bIns="36000" anchor="b" anchorCtr="0"/>
          <a:lstStyle>
            <a:lvl1pPr eaLnBrk="0" hangingPunct="0">
              <a:defRPr sz="1200" b="1" i="1">
                <a:solidFill>
                  <a:schemeClr val="tx1"/>
                </a:solidFill>
                <a:latin typeface="DB Office" pitchFamily="34" charset="0"/>
                <a:cs typeface="Arial" charset="0"/>
              </a:defRPr>
            </a:lvl1pPr>
            <a:lvl2pPr marL="742950" indent="-285750" eaLnBrk="0" hangingPunct="0">
              <a:defRPr sz="1200" b="1" i="1">
                <a:solidFill>
                  <a:schemeClr val="tx1"/>
                </a:solidFill>
                <a:latin typeface="DB Office" pitchFamily="34" charset="0"/>
                <a:cs typeface="Arial" charset="0"/>
              </a:defRPr>
            </a:lvl2pPr>
            <a:lvl3pPr marL="1143000" indent="-228600" eaLnBrk="0" hangingPunct="0">
              <a:defRPr sz="1200" b="1" i="1">
                <a:solidFill>
                  <a:schemeClr val="tx1"/>
                </a:solidFill>
                <a:latin typeface="DB Office" pitchFamily="34" charset="0"/>
                <a:cs typeface="Arial" charset="0"/>
              </a:defRPr>
            </a:lvl3pPr>
            <a:lvl4pPr marL="1600200" indent="-228600" eaLnBrk="0" hangingPunct="0">
              <a:defRPr sz="1200" b="1" i="1">
                <a:solidFill>
                  <a:schemeClr val="tx1"/>
                </a:solidFill>
                <a:latin typeface="DB Office" pitchFamily="34" charset="0"/>
                <a:cs typeface="Arial" charset="0"/>
              </a:defRPr>
            </a:lvl4pPr>
            <a:lvl5pPr marL="2057400" indent="-228600" eaLnBrk="0" hangingPunct="0">
              <a:defRPr sz="1200" b="1" i="1">
                <a:solidFill>
                  <a:schemeClr val="tx1"/>
                </a:solidFill>
                <a:latin typeface="DB Office" pitchFamily="34" charset="0"/>
                <a:cs typeface="Arial" charset="0"/>
              </a:defRPr>
            </a:lvl5pPr>
            <a:lvl6pPr marL="2514600" indent="-228600" eaLnBrk="0" fontAlgn="base" hangingPunct="0">
              <a:spcBef>
                <a:spcPct val="0"/>
              </a:spcBef>
              <a:spcAft>
                <a:spcPct val="0"/>
              </a:spcAft>
              <a:defRPr sz="1200" b="1" i="1">
                <a:solidFill>
                  <a:schemeClr val="tx1"/>
                </a:solidFill>
                <a:latin typeface="DB Office" pitchFamily="34" charset="0"/>
                <a:cs typeface="Arial" charset="0"/>
              </a:defRPr>
            </a:lvl6pPr>
            <a:lvl7pPr marL="2971800" indent="-228600" eaLnBrk="0" fontAlgn="base" hangingPunct="0">
              <a:spcBef>
                <a:spcPct val="0"/>
              </a:spcBef>
              <a:spcAft>
                <a:spcPct val="0"/>
              </a:spcAft>
              <a:defRPr sz="1200" b="1" i="1">
                <a:solidFill>
                  <a:schemeClr val="tx1"/>
                </a:solidFill>
                <a:latin typeface="DB Office" pitchFamily="34" charset="0"/>
                <a:cs typeface="Arial" charset="0"/>
              </a:defRPr>
            </a:lvl7pPr>
            <a:lvl8pPr marL="3429000" indent="-228600" eaLnBrk="0" fontAlgn="base" hangingPunct="0">
              <a:spcBef>
                <a:spcPct val="0"/>
              </a:spcBef>
              <a:spcAft>
                <a:spcPct val="0"/>
              </a:spcAft>
              <a:defRPr sz="1200" b="1" i="1">
                <a:solidFill>
                  <a:schemeClr val="tx1"/>
                </a:solidFill>
                <a:latin typeface="DB Office" pitchFamily="34" charset="0"/>
                <a:cs typeface="Arial" charset="0"/>
              </a:defRPr>
            </a:lvl8pPr>
            <a:lvl9pPr marL="3886200" indent="-228600" eaLnBrk="0" fontAlgn="base" hangingPunct="0">
              <a:spcBef>
                <a:spcPct val="0"/>
              </a:spcBef>
              <a:spcAft>
                <a:spcPct val="0"/>
              </a:spcAft>
              <a:defRPr sz="1200" b="1" i="1">
                <a:solidFill>
                  <a:schemeClr val="tx1"/>
                </a:solidFill>
                <a:latin typeface="DB Office" pitchFamily="34" charset="0"/>
                <a:cs typeface="Arial" charset="0"/>
              </a:defRPr>
            </a:lvl9pPr>
          </a:lstStyle>
          <a:p>
            <a:pPr marL="0" marR="0" lvl="0" indent="0" defTabSz="914400" eaLnBrk="0" fontAlgn="auto" latinLnBrk="0" hangingPunct="0">
              <a:lnSpc>
                <a:spcPct val="100000"/>
              </a:lnSpc>
              <a:spcBef>
                <a:spcPts val="0"/>
              </a:spcBef>
              <a:spcAft>
                <a:spcPts val="400"/>
              </a:spcAft>
              <a:buClr>
                <a:srgbClr val="878C96"/>
              </a:buClr>
              <a:buSzPct val="85000"/>
              <a:buFontTx/>
              <a:buNone/>
              <a:tabLst/>
              <a:defRPr/>
            </a:pPr>
            <a:r>
              <a:rPr kumimoji="0" lang="en-US" altLang="de-DE" sz="1200" b="0" i="0" u="none" strike="noStrike" kern="0" cap="none" spc="0" normalizeH="0" baseline="0" noProof="0" dirty="0">
                <a:ln>
                  <a:noFill/>
                </a:ln>
                <a:solidFill>
                  <a:srgbClr val="646973"/>
                </a:solidFill>
                <a:effectLst/>
                <a:uLnTx/>
                <a:uFillTx/>
                <a:latin typeface="DB Office" pitchFamily="34" charset="0"/>
                <a:cs typeface="Arial" charset="0"/>
              </a:rPr>
              <a:t>Vertical </a:t>
            </a:r>
          </a:p>
        </p:txBody>
      </p:sp>
      <p:sp>
        <p:nvSpPr>
          <p:cNvPr id="71" name="Abgerundetes Rechteck 14">
            <a:extLst>
              <a:ext uri="{FF2B5EF4-FFF2-40B4-BE49-F238E27FC236}">
                <a16:creationId xmlns:a16="http://schemas.microsoft.com/office/drawing/2014/main" id="{7354DFD2-7E11-41CD-A083-0038676A4765}"/>
              </a:ext>
            </a:extLst>
          </p:cNvPr>
          <p:cNvSpPr/>
          <p:nvPr>
            <p:custDataLst>
              <p:tags r:id="rId6"/>
            </p:custDataLst>
          </p:nvPr>
        </p:nvSpPr>
        <p:spPr bwMode="gray">
          <a:xfrm>
            <a:off x="660196" y="2115902"/>
            <a:ext cx="3988331" cy="504000"/>
          </a:xfrm>
          <a:prstGeom prst="roundRect">
            <a:avLst>
              <a:gd name="adj" fmla="val 50000"/>
            </a:avLst>
          </a:prstGeom>
          <a:solidFill>
            <a:srgbClr val="FFFFFF"/>
          </a:solidFill>
          <a:ln>
            <a:noFill/>
          </a:ln>
        </p:spPr>
        <p:txBody>
          <a:bodyPr wrap="none"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A8ADB4"/>
                </a:solidFill>
                <a:effectLst/>
                <a:uLnTx/>
                <a:uFillTx/>
              </a:rPr>
              <a:t>CHALLENGE</a:t>
            </a:r>
          </a:p>
        </p:txBody>
      </p:sp>
      <p:cxnSp>
        <p:nvCxnSpPr>
          <p:cNvPr id="72" name="Gerade Verbindung 25">
            <a:extLst>
              <a:ext uri="{FF2B5EF4-FFF2-40B4-BE49-F238E27FC236}">
                <a16:creationId xmlns:a16="http://schemas.microsoft.com/office/drawing/2014/main" id="{F8C17781-5DA2-4C57-A709-24B40F75211C}"/>
              </a:ext>
            </a:extLst>
          </p:cNvPr>
          <p:cNvCxnSpPr/>
          <p:nvPr>
            <p:custDataLst>
              <p:tags r:id="rId7"/>
            </p:custDataLst>
          </p:nvPr>
        </p:nvCxnSpPr>
        <p:spPr bwMode="gray">
          <a:xfrm flipH="1">
            <a:off x="3095534" y="2624377"/>
            <a:ext cx="6209829" cy="0"/>
          </a:xfrm>
          <a:prstGeom prst="line">
            <a:avLst/>
          </a:prstGeom>
          <a:solidFill>
            <a:srgbClr val="646973"/>
          </a:solidFill>
          <a:ln w="19050" cap="rnd" cmpd="sng" algn="ctr">
            <a:solidFill>
              <a:srgbClr val="A8ADB4">
                <a:lumMod val="60000"/>
                <a:lumOff val="40000"/>
              </a:srgbClr>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Textplatzhalter 34">
            <a:extLst>
              <a:ext uri="{FF2B5EF4-FFF2-40B4-BE49-F238E27FC236}">
                <a16:creationId xmlns:a16="http://schemas.microsoft.com/office/drawing/2014/main" id="{E4A9C7D0-0C0F-4E75-BB1B-57F6CED2126A}"/>
              </a:ext>
            </a:extLst>
          </p:cNvPr>
          <p:cNvSpPr txBox="1">
            <a:spLocks/>
          </p:cNvSpPr>
          <p:nvPr>
            <p:custDataLst>
              <p:tags r:id="rId8"/>
            </p:custDataLst>
          </p:nvPr>
        </p:nvSpPr>
        <p:spPr bwMode="gray">
          <a:xfrm>
            <a:off x="3356697" y="1928262"/>
            <a:ext cx="5948663" cy="1123744"/>
          </a:xfrm>
          <a:prstGeom prst="rect">
            <a:avLst/>
          </a:prstGeom>
        </p:spPr>
        <p:txBody>
          <a:bodyPr lIns="0" tIns="72000" rIns="0" bIns="0" rtlCol="0" anchor="t" anchorCtr="0">
            <a:noAutofit/>
          </a:bodyPr>
          <a:lstStyle>
            <a:lvl1pPr algn="l" rtl="0" eaLnBrk="1" fontAlgn="base" hangingPunct="1">
              <a:spcBef>
                <a:spcPct val="0"/>
              </a:spcBef>
              <a:spcAft>
                <a:spcPct val="0"/>
              </a:spcAft>
              <a:defRPr sz="1600">
                <a:solidFill>
                  <a:schemeClr val="tx1"/>
                </a:solidFill>
                <a:latin typeface="DB Office" panose="020B0604020202020204" pitchFamily="34" charset="0"/>
                <a:ea typeface="+mn-ea"/>
                <a:cs typeface="+mn-cs"/>
              </a:defRPr>
            </a:lvl1pPr>
            <a:lvl2pPr marL="180000" indent="-180000" algn="l" rtl="0" eaLnBrk="1" fontAlgn="base" hangingPunct="1">
              <a:spcBef>
                <a:spcPct val="0"/>
              </a:spcBef>
              <a:spcAft>
                <a:spcPct val="0"/>
              </a:spcAft>
              <a:buClr>
                <a:schemeClr val="tx2"/>
              </a:buClr>
              <a:buSzPct val="85000"/>
              <a:buFont typeface="Wingdings" panose="05000000000000000000" pitchFamily="2" charset="2"/>
              <a:buChar char=""/>
              <a:defRPr lang="pl-PL" sz="1600" dirty="0" smtClean="0">
                <a:solidFill>
                  <a:schemeClr val="tx1"/>
                </a:solidFill>
                <a:latin typeface="DB Office" panose="020B0604020202020204" pitchFamily="34" charset="0"/>
              </a:defRPr>
            </a:lvl2pPr>
            <a:lvl3pPr marL="358775" indent="-180000" algn="l" rtl="0" eaLnBrk="1" fontAlgn="base" hangingPunct="1">
              <a:spcBef>
                <a:spcPct val="0"/>
              </a:spcBef>
              <a:spcAft>
                <a:spcPct val="0"/>
              </a:spcAft>
              <a:buClr>
                <a:schemeClr val="tx2"/>
              </a:buClr>
              <a:buChar char="–"/>
              <a:defRPr sz="1600" baseline="0">
                <a:solidFill>
                  <a:schemeClr val="tx1"/>
                </a:solidFill>
                <a:latin typeface="DB Office" panose="020B0604020202020204" pitchFamily="34" charset="0"/>
              </a:defRPr>
            </a:lvl3pPr>
            <a:lvl4pPr marL="540000" indent="-180000" algn="l" rtl="0" eaLnBrk="1" fontAlgn="base" hangingPunct="1">
              <a:spcBef>
                <a:spcPct val="0"/>
              </a:spcBef>
              <a:spcAft>
                <a:spcPct val="0"/>
              </a:spcAft>
              <a:buClr>
                <a:schemeClr val="tx2"/>
              </a:buClr>
              <a:buFont typeface="Wingdings" pitchFamily="2" charset="2"/>
              <a:buChar char="§"/>
              <a:defRPr sz="1600" baseline="0">
                <a:solidFill>
                  <a:schemeClr val="tx1"/>
                </a:solidFill>
                <a:latin typeface="DB Office" panose="020B0604020202020204" pitchFamily="34" charset="0"/>
              </a:defRPr>
            </a:lvl4pPr>
            <a:lvl5pPr marL="720000" indent="-180000" algn="l" rtl="0" eaLnBrk="1" fontAlgn="base" hangingPunct="1">
              <a:spcBef>
                <a:spcPct val="0"/>
              </a:spcBef>
              <a:spcAft>
                <a:spcPct val="0"/>
              </a:spcAft>
              <a:buClr>
                <a:schemeClr val="tx2"/>
              </a:buClr>
              <a:buChar char="–"/>
              <a:defRPr sz="1600" baseline="0">
                <a:solidFill>
                  <a:schemeClr val="tx1"/>
                </a:solidFill>
                <a:latin typeface="DB Office" panose="020B0604020202020204" pitchFamily="34" charset="0"/>
              </a:defRPr>
            </a:lvl5pPr>
            <a:lvl6pPr marL="900000" indent="-182563" algn="l" rtl="0" eaLnBrk="1" fontAlgn="base" hangingPunct="1">
              <a:spcBef>
                <a:spcPct val="0"/>
              </a:spcBef>
              <a:spcAft>
                <a:spcPct val="0"/>
              </a:spcAft>
              <a:buClr>
                <a:schemeClr val="tx2"/>
              </a:buClr>
              <a:buChar char="–"/>
              <a:defRPr sz="1600">
                <a:solidFill>
                  <a:schemeClr val="tx1"/>
                </a:solidFill>
                <a:latin typeface="+mn-lt"/>
              </a:defRPr>
            </a:lvl6pPr>
            <a:lvl7pPr marL="1080000" indent="-180000" algn="l" rtl="0" eaLnBrk="1" fontAlgn="base" hangingPunct="1">
              <a:spcBef>
                <a:spcPct val="0"/>
              </a:spcBef>
              <a:spcAft>
                <a:spcPct val="0"/>
              </a:spcAft>
              <a:buClr>
                <a:schemeClr val="tx2"/>
              </a:buClr>
              <a:buChar char="–"/>
              <a:defRPr sz="1600">
                <a:solidFill>
                  <a:schemeClr val="tx1"/>
                </a:solidFill>
                <a:latin typeface="+mn-lt"/>
              </a:defRPr>
            </a:lvl7pPr>
            <a:lvl8pPr marL="1260000" indent="-180000" algn="l" rtl="0" eaLnBrk="1" fontAlgn="base" hangingPunct="1">
              <a:spcBef>
                <a:spcPct val="0"/>
              </a:spcBef>
              <a:spcAft>
                <a:spcPct val="0"/>
              </a:spcAft>
              <a:buClr>
                <a:schemeClr val="tx2"/>
              </a:buClr>
              <a:buChar char="–"/>
              <a:defRPr sz="1600">
                <a:solidFill>
                  <a:schemeClr val="tx1"/>
                </a:solidFill>
                <a:latin typeface="+mn-lt"/>
              </a:defRPr>
            </a:lvl8pPr>
            <a:lvl9pPr marL="1440000" indent="-180000" algn="l" rtl="0" eaLnBrk="1" fontAlgn="base" hangingPunct="1">
              <a:spcBef>
                <a:spcPct val="0"/>
              </a:spcBef>
              <a:spcAft>
                <a:spcPct val="0"/>
              </a:spcAft>
              <a:buClr>
                <a:schemeClr val="tx2"/>
              </a:buClr>
              <a:buChar char="–"/>
              <a:defRPr sz="1600">
                <a:solidFill>
                  <a:schemeClr val="tx1"/>
                </a:solidFill>
                <a:latin typeface="+mn-lt"/>
              </a:defRPr>
            </a:lvl9pPr>
          </a:lstStyle>
          <a:p>
            <a:pPr>
              <a:spcAft>
                <a:spcPts val="1200"/>
              </a:spcAft>
              <a:buClr>
                <a:srgbClr val="FF0000"/>
              </a:buClr>
              <a:buSzPct val="85000"/>
              <a:defRPr/>
            </a:pPr>
            <a:r>
              <a:rPr lang="en-US" sz="1200" b="1" kern="0" dirty="0">
                <a:solidFill>
                  <a:srgbClr val="000000"/>
                </a:solidFill>
                <a:latin typeface="DB Office"/>
              </a:rPr>
              <a:t>For several customer products data like temperature and humidity in combination with real time monitoring is needed. Especially the impact e.g. on the lithium batteries needs to be observed while in transit</a:t>
            </a:r>
          </a:p>
          <a:p>
            <a:pPr lvl="1">
              <a:spcAft>
                <a:spcPts val="300"/>
              </a:spcAft>
              <a:buClr>
                <a:srgbClr val="FF0000"/>
              </a:buClr>
              <a:buFont typeface="Wingdings"/>
              <a:buChar char=""/>
              <a:defRPr/>
            </a:pPr>
            <a:r>
              <a:rPr lang="en-US" sz="1200" dirty="0">
                <a:solidFill>
                  <a:srgbClr val="000000"/>
                </a:solidFill>
                <a:latin typeface="DB Office"/>
              </a:rPr>
              <a:t>Several measurements are needed to be monitored in combination with real time GPS</a:t>
            </a:r>
          </a:p>
          <a:p>
            <a:pPr lvl="1">
              <a:spcAft>
                <a:spcPts val="300"/>
              </a:spcAft>
              <a:buClr>
                <a:srgbClr val="FF0000"/>
              </a:buClr>
              <a:buFont typeface="Wingdings"/>
              <a:buChar char=""/>
              <a:defRPr/>
            </a:pPr>
            <a:r>
              <a:rPr lang="en-US" sz="1200" dirty="0">
                <a:solidFill>
                  <a:srgbClr val="000000"/>
                </a:solidFill>
                <a:latin typeface="DB Office"/>
              </a:rPr>
              <a:t>The circumstances on the transport needs to be collected and evaluated for future transports to protect the goods and to change the supply chain</a:t>
            </a:r>
          </a:p>
        </p:txBody>
      </p:sp>
      <p:sp>
        <p:nvSpPr>
          <p:cNvPr id="74" name="Abgerundetes Rechteck 79">
            <a:extLst>
              <a:ext uri="{FF2B5EF4-FFF2-40B4-BE49-F238E27FC236}">
                <a16:creationId xmlns:a16="http://schemas.microsoft.com/office/drawing/2014/main" id="{5A14744E-C83B-4D1E-8929-24F0477BEB45}"/>
              </a:ext>
            </a:extLst>
          </p:cNvPr>
          <p:cNvSpPr/>
          <p:nvPr>
            <p:custDataLst>
              <p:tags r:id="rId9"/>
            </p:custDataLst>
          </p:nvPr>
        </p:nvSpPr>
        <p:spPr bwMode="gray">
          <a:xfrm>
            <a:off x="660196" y="3664074"/>
            <a:ext cx="3988331" cy="504000"/>
          </a:xfrm>
          <a:prstGeom prst="roundRect">
            <a:avLst>
              <a:gd name="adj" fmla="val 50000"/>
            </a:avLst>
          </a:prstGeom>
          <a:solidFill>
            <a:srgbClr val="FFFFFF"/>
          </a:solidFill>
          <a:ln>
            <a:noFill/>
          </a:ln>
        </p:spPr>
        <p:txBody>
          <a:bodyPr wrap="none"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A1E6E"/>
                </a:solidFill>
                <a:effectLst/>
                <a:uLnTx/>
                <a:uFillTx/>
              </a:rPr>
              <a:t>SOLUTION</a:t>
            </a:r>
            <a:endParaRPr kumimoji="0" lang="en-US" sz="1400" b="1" i="0" u="none" strike="noStrike" kern="0" cap="none" spc="0" normalizeH="0" baseline="0" noProof="0" dirty="0">
              <a:ln>
                <a:noFill/>
              </a:ln>
              <a:solidFill>
                <a:srgbClr val="A8ADB4"/>
              </a:solidFill>
              <a:effectLst/>
              <a:uLnTx/>
              <a:uFillTx/>
            </a:endParaRPr>
          </a:p>
        </p:txBody>
      </p:sp>
      <p:cxnSp>
        <p:nvCxnSpPr>
          <p:cNvPr id="75" name="Gerade Verbindung 73">
            <a:extLst>
              <a:ext uri="{FF2B5EF4-FFF2-40B4-BE49-F238E27FC236}">
                <a16:creationId xmlns:a16="http://schemas.microsoft.com/office/drawing/2014/main" id="{8988534D-5CEA-4FD2-9AEE-28DD17C407A0}"/>
              </a:ext>
            </a:extLst>
          </p:cNvPr>
          <p:cNvCxnSpPr/>
          <p:nvPr>
            <p:custDataLst>
              <p:tags r:id="rId10"/>
            </p:custDataLst>
          </p:nvPr>
        </p:nvCxnSpPr>
        <p:spPr bwMode="gray">
          <a:xfrm flipH="1">
            <a:off x="2880088" y="4168074"/>
            <a:ext cx="6425275" cy="0"/>
          </a:xfrm>
          <a:prstGeom prst="line">
            <a:avLst/>
          </a:prstGeom>
          <a:solidFill>
            <a:srgbClr val="646973"/>
          </a:solidFill>
          <a:ln w="19050" cap="rnd" cmpd="sng" algn="ctr">
            <a:solidFill>
              <a:srgbClr val="A8ADB4">
                <a:lumMod val="60000"/>
                <a:lumOff val="40000"/>
              </a:srgbClr>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Textplatzhalter 34">
            <a:extLst>
              <a:ext uri="{FF2B5EF4-FFF2-40B4-BE49-F238E27FC236}">
                <a16:creationId xmlns:a16="http://schemas.microsoft.com/office/drawing/2014/main" id="{E80502F7-29A5-418A-A296-E56FCBDC789B}"/>
              </a:ext>
            </a:extLst>
          </p:cNvPr>
          <p:cNvSpPr txBox="1">
            <a:spLocks/>
          </p:cNvSpPr>
          <p:nvPr>
            <p:custDataLst>
              <p:tags r:id="rId11"/>
            </p:custDataLst>
          </p:nvPr>
        </p:nvSpPr>
        <p:spPr bwMode="gray">
          <a:xfrm>
            <a:off x="3356697" y="3717032"/>
            <a:ext cx="5948663" cy="2232248"/>
          </a:xfrm>
          <a:prstGeom prst="rect">
            <a:avLst/>
          </a:prstGeom>
        </p:spPr>
        <p:txBody>
          <a:bodyPr lIns="0" tIns="0" rIns="0" bIns="0" rtlCol="0" anchor="t" anchorCtr="0">
            <a:noAutofit/>
          </a:bodyPr>
          <a:lstStyle>
            <a:lvl1pPr algn="l" rtl="0" eaLnBrk="1" fontAlgn="base" hangingPunct="1">
              <a:spcBef>
                <a:spcPct val="0"/>
              </a:spcBef>
              <a:spcAft>
                <a:spcPct val="0"/>
              </a:spcAft>
              <a:defRPr sz="1600">
                <a:solidFill>
                  <a:schemeClr val="tx1"/>
                </a:solidFill>
                <a:latin typeface="DB Office" panose="020B0604020202020204" pitchFamily="34" charset="0"/>
                <a:ea typeface="+mn-ea"/>
                <a:cs typeface="+mn-cs"/>
              </a:defRPr>
            </a:lvl1pPr>
            <a:lvl2pPr marL="180000" indent="-180000" algn="l" rtl="0" eaLnBrk="1" fontAlgn="base" hangingPunct="1">
              <a:spcBef>
                <a:spcPct val="0"/>
              </a:spcBef>
              <a:spcAft>
                <a:spcPct val="0"/>
              </a:spcAft>
              <a:buClr>
                <a:schemeClr val="tx2"/>
              </a:buClr>
              <a:buSzPct val="85000"/>
              <a:buFont typeface="Wingdings" panose="05000000000000000000" pitchFamily="2" charset="2"/>
              <a:buChar char=""/>
              <a:defRPr lang="pl-PL" sz="1600" dirty="0" smtClean="0">
                <a:solidFill>
                  <a:schemeClr val="tx1"/>
                </a:solidFill>
                <a:latin typeface="DB Office" panose="020B0604020202020204" pitchFamily="34" charset="0"/>
              </a:defRPr>
            </a:lvl2pPr>
            <a:lvl3pPr marL="358775" indent="-180000" algn="l" rtl="0" eaLnBrk="1" fontAlgn="base" hangingPunct="1">
              <a:spcBef>
                <a:spcPct val="0"/>
              </a:spcBef>
              <a:spcAft>
                <a:spcPct val="0"/>
              </a:spcAft>
              <a:buClr>
                <a:schemeClr val="tx2"/>
              </a:buClr>
              <a:buChar char="–"/>
              <a:defRPr sz="1600" baseline="0">
                <a:solidFill>
                  <a:schemeClr val="tx1"/>
                </a:solidFill>
                <a:latin typeface="DB Office" panose="020B0604020202020204" pitchFamily="34" charset="0"/>
              </a:defRPr>
            </a:lvl3pPr>
            <a:lvl4pPr marL="540000" indent="-180000" algn="l" rtl="0" eaLnBrk="1" fontAlgn="base" hangingPunct="1">
              <a:spcBef>
                <a:spcPct val="0"/>
              </a:spcBef>
              <a:spcAft>
                <a:spcPct val="0"/>
              </a:spcAft>
              <a:buClr>
                <a:schemeClr val="tx2"/>
              </a:buClr>
              <a:buFont typeface="Wingdings" pitchFamily="2" charset="2"/>
              <a:buChar char="§"/>
              <a:defRPr sz="1600" baseline="0">
                <a:solidFill>
                  <a:schemeClr val="tx1"/>
                </a:solidFill>
                <a:latin typeface="DB Office" panose="020B0604020202020204" pitchFamily="34" charset="0"/>
              </a:defRPr>
            </a:lvl4pPr>
            <a:lvl5pPr marL="720000" indent="-180000" algn="l" rtl="0" eaLnBrk="1" fontAlgn="base" hangingPunct="1">
              <a:spcBef>
                <a:spcPct val="0"/>
              </a:spcBef>
              <a:spcAft>
                <a:spcPct val="0"/>
              </a:spcAft>
              <a:buClr>
                <a:schemeClr val="tx2"/>
              </a:buClr>
              <a:buChar char="–"/>
              <a:defRPr sz="1600" baseline="0">
                <a:solidFill>
                  <a:schemeClr val="tx1"/>
                </a:solidFill>
                <a:latin typeface="DB Office" panose="020B0604020202020204" pitchFamily="34" charset="0"/>
              </a:defRPr>
            </a:lvl5pPr>
            <a:lvl6pPr marL="900000" indent="-182563" algn="l" rtl="0" eaLnBrk="1" fontAlgn="base" hangingPunct="1">
              <a:spcBef>
                <a:spcPct val="0"/>
              </a:spcBef>
              <a:spcAft>
                <a:spcPct val="0"/>
              </a:spcAft>
              <a:buClr>
                <a:schemeClr val="tx2"/>
              </a:buClr>
              <a:buChar char="–"/>
              <a:defRPr sz="1600">
                <a:solidFill>
                  <a:schemeClr val="tx1"/>
                </a:solidFill>
                <a:latin typeface="+mn-lt"/>
              </a:defRPr>
            </a:lvl6pPr>
            <a:lvl7pPr marL="1080000" indent="-180000" algn="l" rtl="0" eaLnBrk="1" fontAlgn="base" hangingPunct="1">
              <a:spcBef>
                <a:spcPct val="0"/>
              </a:spcBef>
              <a:spcAft>
                <a:spcPct val="0"/>
              </a:spcAft>
              <a:buClr>
                <a:schemeClr val="tx2"/>
              </a:buClr>
              <a:buChar char="–"/>
              <a:defRPr sz="1600">
                <a:solidFill>
                  <a:schemeClr val="tx1"/>
                </a:solidFill>
                <a:latin typeface="+mn-lt"/>
              </a:defRPr>
            </a:lvl7pPr>
            <a:lvl8pPr marL="1260000" indent="-180000" algn="l" rtl="0" eaLnBrk="1" fontAlgn="base" hangingPunct="1">
              <a:spcBef>
                <a:spcPct val="0"/>
              </a:spcBef>
              <a:spcAft>
                <a:spcPct val="0"/>
              </a:spcAft>
              <a:buClr>
                <a:schemeClr val="tx2"/>
              </a:buClr>
              <a:buChar char="–"/>
              <a:defRPr sz="1600">
                <a:solidFill>
                  <a:schemeClr val="tx1"/>
                </a:solidFill>
                <a:latin typeface="+mn-lt"/>
              </a:defRPr>
            </a:lvl8pPr>
            <a:lvl9pPr marL="1440000" indent="-180000" algn="l" rtl="0" eaLnBrk="1" fontAlgn="base" hangingPunct="1">
              <a:spcBef>
                <a:spcPct val="0"/>
              </a:spcBef>
              <a:spcAft>
                <a:spcPct val="0"/>
              </a:spcAft>
              <a:buClr>
                <a:schemeClr val="tx2"/>
              </a:buClr>
              <a:buChar char="–"/>
              <a:defRPr sz="1600">
                <a:solidFill>
                  <a:schemeClr val="tx1"/>
                </a:solidFill>
                <a:latin typeface="+mn-lt"/>
              </a:defRPr>
            </a:lvl9pPr>
          </a:lstStyle>
          <a:p>
            <a:pPr>
              <a:spcAft>
                <a:spcPts val="1200"/>
              </a:spcAft>
              <a:buClr>
                <a:srgbClr val="FF0000"/>
              </a:buClr>
              <a:buSzPct val="85000"/>
              <a:defRPr/>
            </a:pPr>
            <a:r>
              <a:rPr lang="en-US" sz="1200" b="1" kern="0" dirty="0">
                <a:solidFill>
                  <a:srgbClr val="000000"/>
                </a:solidFill>
                <a:latin typeface="DB Office"/>
              </a:rPr>
              <a:t>By using the Smartbox device Premium, DB Schenker is able to monitor open door sensor for direct security calls if the door will be open outside of a Geo fence. </a:t>
            </a:r>
          </a:p>
          <a:p>
            <a:pPr lvl="1">
              <a:spcAft>
                <a:spcPts val="300"/>
              </a:spcAft>
              <a:buClr>
                <a:srgbClr val="FF0000"/>
              </a:buClr>
              <a:buFont typeface="Wingdings"/>
              <a:buChar char=""/>
              <a:defRPr/>
            </a:pPr>
            <a:r>
              <a:rPr lang="en-US" sz="1200" dirty="0">
                <a:solidFill>
                  <a:srgbClr val="000000"/>
                </a:solidFill>
                <a:latin typeface="DB Office"/>
              </a:rPr>
              <a:t>GPS coordinates,, Geo-fencing, G-Force </a:t>
            </a:r>
            <a:br>
              <a:rPr lang="en-US" sz="1200" dirty="0">
                <a:solidFill>
                  <a:srgbClr val="000000"/>
                </a:solidFill>
                <a:latin typeface="DB Office"/>
              </a:rPr>
            </a:br>
            <a:r>
              <a:rPr lang="en-US" sz="1200" dirty="0">
                <a:solidFill>
                  <a:srgbClr val="000000"/>
                </a:solidFill>
                <a:latin typeface="DB Office"/>
              </a:rPr>
              <a:t>Door alarms, Movement, Light, Vibration, Tilt and Intrusion detection </a:t>
            </a:r>
            <a:br>
              <a:rPr lang="en-US" sz="1200" dirty="0">
                <a:solidFill>
                  <a:srgbClr val="000000"/>
                </a:solidFill>
                <a:latin typeface="DB Office"/>
              </a:rPr>
            </a:br>
            <a:r>
              <a:rPr lang="en-US" sz="1200" dirty="0">
                <a:solidFill>
                  <a:srgbClr val="000000"/>
                </a:solidFill>
                <a:latin typeface="DB Office"/>
              </a:rPr>
              <a:t>are monitored 24/7 in real time</a:t>
            </a:r>
          </a:p>
          <a:p>
            <a:pPr lvl="1">
              <a:spcAft>
                <a:spcPts val="300"/>
              </a:spcAft>
              <a:buClr>
                <a:srgbClr val="FF0000"/>
              </a:buClr>
              <a:buFont typeface="Wingdings"/>
              <a:buChar char=""/>
              <a:defRPr/>
            </a:pPr>
            <a:r>
              <a:rPr lang="en-US" sz="1200" dirty="0">
                <a:solidFill>
                  <a:srgbClr val="000000"/>
                </a:solidFill>
                <a:latin typeface="DB Office"/>
              </a:rPr>
              <a:t>Data can be seen online or collected in a data file and analyzed afterwards</a:t>
            </a:r>
          </a:p>
        </p:txBody>
      </p:sp>
      <p:sp>
        <p:nvSpPr>
          <p:cNvPr id="77" name="Rechteck 52">
            <a:extLst>
              <a:ext uri="{FF2B5EF4-FFF2-40B4-BE49-F238E27FC236}">
                <a16:creationId xmlns:a16="http://schemas.microsoft.com/office/drawing/2014/main" id="{26C5ABE3-311E-438B-8E0A-231A4DF89502}"/>
              </a:ext>
            </a:extLst>
          </p:cNvPr>
          <p:cNvSpPr>
            <a:spLocks noChangeArrowheads="1"/>
          </p:cNvSpPr>
          <p:nvPr>
            <p:custDataLst>
              <p:tags r:id="rId12"/>
            </p:custDataLst>
          </p:nvPr>
        </p:nvSpPr>
        <p:spPr bwMode="gray">
          <a:xfrm>
            <a:off x="5750212" y="5877272"/>
            <a:ext cx="1196632" cy="288000"/>
          </a:xfrm>
          <a:prstGeom prst="rect">
            <a:avLst/>
          </a:prstGeom>
          <a:noFill/>
          <a:ln>
            <a:noFill/>
          </a:ln>
          <a:extLst/>
        </p:spPr>
        <p:txBody>
          <a:bodyPr lIns="0" tIns="0" rIns="0" bIns="36000" anchor="b" anchorCtr="0"/>
          <a:lstStyle>
            <a:lvl1pPr eaLnBrk="0" hangingPunct="0">
              <a:defRPr sz="1200" b="1" i="1">
                <a:solidFill>
                  <a:schemeClr val="tx1"/>
                </a:solidFill>
                <a:latin typeface="DB Office" pitchFamily="34" charset="0"/>
                <a:cs typeface="Arial" charset="0"/>
              </a:defRPr>
            </a:lvl1pPr>
            <a:lvl2pPr marL="742950" indent="-285750" eaLnBrk="0" hangingPunct="0">
              <a:defRPr sz="1200" b="1" i="1">
                <a:solidFill>
                  <a:schemeClr val="tx1"/>
                </a:solidFill>
                <a:latin typeface="DB Office" pitchFamily="34" charset="0"/>
                <a:cs typeface="Arial" charset="0"/>
              </a:defRPr>
            </a:lvl2pPr>
            <a:lvl3pPr marL="1143000" indent="-228600" eaLnBrk="0" hangingPunct="0">
              <a:defRPr sz="1200" b="1" i="1">
                <a:solidFill>
                  <a:schemeClr val="tx1"/>
                </a:solidFill>
                <a:latin typeface="DB Office" pitchFamily="34" charset="0"/>
                <a:cs typeface="Arial" charset="0"/>
              </a:defRPr>
            </a:lvl3pPr>
            <a:lvl4pPr marL="1600200" indent="-228600" eaLnBrk="0" hangingPunct="0">
              <a:defRPr sz="1200" b="1" i="1">
                <a:solidFill>
                  <a:schemeClr val="tx1"/>
                </a:solidFill>
                <a:latin typeface="DB Office" pitchFamily="34" charset="0"/>
                <a:cs typeface="Arial" charset="0"/>
              </a:defRPr>
            </a:lvl4pPr>
            <a:lvl5pPr marL="2057400" indent="-228600" eaLnBrk="0" hangingPunct="0">
              <a:defRPr sz="1200" b="1" i="1">
                <a:solidFill>
                  <a:schemeClr val="tx1"/>
                </a:solidFill>
                <a:latin typeface="DB Office" pitchFamily="34" charset="0"/>
                <a:cs typeface="Arial" charset="0"/>
              </a:defRPr>
            </a:lvl5pPr>
            <a:lvl6pPr marL="2514600" indent="-228600" eaLnBrk="0" fontAlgn="base" hangingPunct="0">
              <a:spcBef>
                <a:spcPct val="0"/>
              </a:spcBef>
              <a:spcAft>
                <a:spcPct val="0"/>
              </a:spcAft>
              <a:defRPr sz="1200" b="1" i="1">
                <a:solidFill>
                  <a:schemeClr val="tx1"/>
                </a:solidFill>
                <a:latin typeface="DB Office" pitchFamily="34" charset="0"/>
                <a:cs typeface="Arial" charset="0"/>
              </a:defRPr>
            </a:lvl6pPr>
            <a:lvl7pPr marL="2971800" indent="-228600" eaLnBrk="0" fontAlgn="base" hangingPunct="0">
              <a:spcBef>
                <a:spcPct val="0"/>
              </a:spcBef>
              <a:spcAft>
                <a:spcPct val="0"/>
              </a:spcAft>
              <a:defRPr sz="1200" b="1" i="1">
                <a:solidFill>
                  <a:schemeClr val="tx1"/>
                </a:solidFill>
                <a:latin typeface="DB Office" pitchFamily="34" charset="0"/>
                <a:cs typeface="Arial" charset="0"/>
              </a:defRPr>
            </a:lvl7pPr>
            <a:lvl8pPr marL="3429000" indent="-228600" eaLnBrk="0" fontAlgn="base" hangingPunct="0">
              <a:spcBef>
                <a:spcPct val="0"/>
              </a:spcBef>
              <a:spcAft>
                <a:spcPct val="0"/>
              </a:spcAft>
              <a:defRPr sz="1200" b="1" i="1">
                <a:solidFill>
                  <a:schemeClr val="tx1"/>
                </a:solidFill>
                <a:latin typeface="DB Office" pitchFamily="34" charset="0"/>
                <a:cs typeface="Arial" charset="0"/>
              </a:defRPr>
            </a:lvl8pPr>
            <a:lvl9pPr marL="3886200" indent="-228600" eaLnBrk="0" fontAlgn="base" hangingPunct="0">
              <a:spcBef>
                <a:spcPct val="0"/>
              </a:spcBef>
              <a:spcAft>
                <a:spcPct val="0"/>
              </a:spcAft>
              <a:defRPr sz="1200" b="1" i="1">
                <a:solidFill>
                  <a:schemeClr val="tx1"/>
                </a:solidFill>
                <a:latin typeface="DB Office" pitchFamily="34" charset="0"/>
                <a:cs typeface="Arial" charset="0"/>
              </a:defRPr>
            </a:lvl9pPr>
          </a:lstStyle>
          <a:p>
            <a:pPr marL="0" marR="0" lvl="0" indent="0" defTabSz="914400" eaLnBrk="0" fontAlgn="auto" latinLnBrk="0" hangingPunct="0">
              <a:lnSpc>
                <a:spcPct val="100000"/>
              </a:lnSpc>
              <a:spcBef>
                <a:spcPts val="0"/>
              </a:spcBef>
              <a:spcAft>
                <a:spcPts val="400"/>
              </a:spcAft>
              <a:buClr>
                <a:srgbClr val="878C96"/>
              </a:buClr>
              <a:buSzPct val="85000"/>
              <a:buFontTx/>
              <a:buNone/>
              <a:tabLst/>
              <a:defRPr/>
            </a:pPr>
            <a:r>
              <a:rPr kumimoji="0" lang="en-US" altLang="de-DE" sz="1200" b="0" i="0" u="none" strike="noStrike" kern="0" cap="none" spc="0" normalizeH="0" baseline="0" noProof="0" dirty="0">
                <a:ln>
                  <a:noFill/>
                </a:ln>
                <a:solidFill>
                  <a:srgbClr val="646973"/>
                </a:solidFill>
                <a:effectLst/>
                <a:uLnTx/>
                <a:uFillTx/>
                <a:latin typeface="DB Office" pitchFamily="34" charset="0"/>
                <a:cs typeface="Arial" charset="0"/>
              </a:rPr>
              <a:t>Region</a:t>
            </a:r>
          </a:p>
        </p:txBody>
      </p:sp>
      <p:sp>
        <p:nvSpPr>
          <p:cNvPr id="78" name="Text Placeholder 1">
            <a:extLst>
              <a:ext uri="{FF2B5EF4-FFF2-40B4-BE49-F238E27FC236}">
                <a16:creationId xmlns:a16="http://schemas.microsoft.com/office/drawing/2014/main" id="{13450B4C-175C-465A-9968-EC1AD74AE117}"/>
              </a:ext>
            </a:extLst>
          </p:cNvPr>
          <p:cNvSpPr txBox="1">
            <a:spLocks/>
          </p:cNvSpPr>
          <p:nvPr>
            <p:custDataLst>
              <p:tags r:id="rId13"/>
            </p:custDataLst>
          </p:nvPr>
        </p:nvSpPr>
        <p:spPr bwMode="gray">
          <a:xfrm>
            <a:off x="629280" y="6165336"/>
            <a:ext cx="2972184" cy="263750"/>
          </a:xfrm>
          <a:prstGeom prst="roundRect">
            <a:avLst>
              <a:gd name="adj" fmla="val 50000"/>
            </a:avLst>
          </a:prstGeom>
          <a:solidFill>
            <a:srgbClr val="0A1E6E"/>
          </a:solidFill>
          <a:ln w="9525">
            <a:noFill/>
          </a:ln>
        </p:spPr>
        <p:txBody>
          <a:bodyPr vert="horz" wrap="none" lIns="108000" tIns="36000" rIns="0" bIns="36000" rtlCol="0" anchor="ctr" anchorCtr="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US" sz="1200" b="1" i="0" u="none" strike="noStrike" kern="1200" cap="none" spc="0" normalizeH="0" baseline="0" noProof="0" dirty="0">
                <a:ln>
                  <a:noFill/>
                </a:ln>
                <a:solidFill>
                  <a:srgbClr val="FFFFFF"/>
                </a:solidFill>
                <a:effectLst/>
                <a:uLnTx/>
                <a:uFillTx/>
                <a:latin typeface="DB Office"/>
                <a:ea typeface="+mn-ea"/>
                <a:cs typeface="Arial" pitchFamily="34" charset="0"/>
              </a:rPr>
              <a:t>DB SCHENKER</a:t>
            </a:r>
            <a:r>
              <a:rPr kumimoji="0" lang="en-US" sz="1200" b="1" i="1" u="none" strike="noStrike" kern="1200" cap="none" spc="0" normalizeH="0" baseline="0" noProof="0" dirty="0">
                <a:ln>
                  <a:noFill/>
                </a:ln>
                <a:solidFill>
                  <a:srgbClr val="FFFFFF"/>
                </a:solidFill>
                <a:effectLst/>
                <a:uLnTx/>
                <a:uFillTx/>
                <a:latin typeface="DB Office"/>
                <a:ea typeface="+mn-ea"/>
                <a:cs typeface="Arial" pitchFamily="34" charset="0"/>
              </a:rPr>
              <a:t>smartbox</a:t>
            </a:r>
            <a:r>
              <a:rPr kumimoji="0" lang="en-US" sz="1200" b="1" i="0" u="none" strike="noStrike" kern="1200" cap="none" spc="0" normalizeH="0" baseline="0" noProof="0" dirty="0">
                <a:ln>
                  <a:noFill/>
                </a:ln>
                <a:solidFill>
                  <a:srgbClr val="FFFFFF"/>
                </a:solidFill>
                <a:effectLst/>
                <a:uLnTx/>
                <a:uFillTx/>
                <a:latin typeface="DB Office"/>
                <a:ea typeface="+mn-ea"/>
                <a:cs typeface="Arial" pitchFamily="34" charset="0"/>
              </a:rPr>
              <a:t> Rail </a:t>
            </a:r>
          </a:p>
        </p:txBody>
      </p:sp>
      <p:sp>
        <p:nvSpPr>
          <p:cNvPr id="79" name="Text Placeholder 1">
            <a:extLst>
              <a:ext uri="{FF2B5EF4-FFF2-40B4-BE49-F238E27FC236}">
                <a16:creationId xmlns:a16="http://schemas.microsoft.com/office/drawing/2014/main" id="{D80A82FA-9402-4D9F-89E2-9512E65E4B3E}"/>
              </a:ext>
            </a:extLst>
          </p:cNvPr>
          <p:cNvSpPr txBox="1">
            <a:spLocks/>
          </p:cNvSpPr>
          <p:nvPr>
            <p:custDataLst>
              <p:tags r:id="rId14"/>
            </p:custDataLst>
          </p:nvPr>
        </p:nvSpPr>
        <p:spPr bwMode="gray">
          <a:xfrm>
            <a:off x="3699926" y="6165336"/>
            <a:ext cx="2260054" cy="288000"/>
          </a:xfrm>
          <a:prstGeom prst="roundRect">
            <a:avLst>
              <a:gd name="adj" fmla="val 50000"/>
            </a:avLst>
          </a:prstGeom>
          <a:solidFill>
            <a:srgbClr val="646973"/>
          </a:solidFill>
          <a:ln w="9525">
            <a:noFill/>
          </a:ln>
        </p:spPr>
        <p:txBody>
          <a:bodyPr vert="horz" wrap="none" lIns="108000" tIns="36000" rIns="0" bIns="36000" rtlCol="0" anchor="ctr" anchorCtr="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lang="en-US" sz="1200" b="1" dirty="0">
                <a:solidFill>
                  <a:srgbClr val="FFFFFF"/>
                </a:solidFill>
                <a:latin typeface="DB Office"/>
              </a:rPr>
              <a:t>Electronics</a:t>
            </a:r>
            <a:endParaRPr kumimoji="0" lang="en-US" sz="1200" b="1" i="0" u="none" strike="noStrike" kern="1200" cap="none" spc="0" normalizeH="0" baseline="0" noProof="0" dirty="0">
              <a:ln>
                <a:noFill/>
              </a:ln>
              <a:solidFill>
                <a:srgbClr val="FFFFFF"/>
              </a:solidFill>
              <a:effectLst/>
              <a:uLnTx/>
              <a:uFillTx/>
              <a:latin typeface="DB Office"/>
              <a:ea typeface="+mn-ea"/>
              <a:cs typeface="Arial" pitchFamily="34" charset="0"/>
            </a:endParaRPr>
          </a:p>
        </p:txBody>
      </p:sp>
      <p:sp>
        <p:nvSpPr>
          <p:cNvPr id="127" name="Text Placeholder 1">
            <a:extLst>
              <a:ext uri="{FF2B5EF4-FFF2-40B4-BE49-F238E27FC236}">
                <a16:creationId xmlns:a16="http://schemas.microsoft.com/office/drawing/2014/main" id="{65268DD1-D5C7-44AB-B2A9-911529A80300}"/>
              </a:ext>
            </a:extLst>
          </p:cNvPr>
          <p:cNvSpPr txBox="1">
            <a:spLocks/>
          </p:cNvSpPr>
          <p:nvPr>
            <p:custDataLst>
              <p:tags r:id="rId15"/>
            </p:custDataLst>
          </p:nvPr>
        </p:nvSpPr>
        <p:spPr bwMode="gray">
          <a:xfrm>
            <a:off x="6058442" y="6141087"/>
            <a:ext cx="2260054" cy="288000"/>
          </a:xfrm>
          <a:prstGeom prst="roundRect">
            <a:avLst>
              <a:gd name="adj" fmla="val 50000"/>
            </a:avLst>
          </a:prstGeom>
          <a:solidFill>
            <a:srgbClr val="646973"/>
          </a:solidFill>
          <a:ln w="9525">
            <a:noFill/>
          </a:ln>
        </p:spPr>
        <p:txBody>
          <a:bodyPr vert="horz" wrap="none" lIns="108000" tIns="36000" rIns="0" bIns="36000" rtlCol="0" anchor="ctr" anchorCtr="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US" sz="1200" b="1" i="0" u="none" strike="noStrike" kern="1200" cap="none" spc="0" normalizeH="0" baseline="0" noProof="0">
                <a:ln>
                  <a:noFill/>
                </a:ln>
                <a:solidFill>
                  <a:srgbClr val="FFFFFF"/>
                </a:solidFill>
                <a:effectLst/>
                <a:uLnTx/>
                <a:uFillTx/>
                <a:latin typeface="DB Office"/>
                <a:ea typeface="+mn-ea"/>
                <a:cs typeface="Arial" pitchFamily="34" charset="0"/>
              </a:rPr>
              <a:t>APAC to worldwide</a:t>
            </a:r>
          </a:p>
        </p:txBody>
      </p:sp>
      <p:cxnSp>
        <p:nvCxnSpPr>
          <p:cNvPr id="128" name="Gerade Verbindung 56">
            <a:extLst>
              <a:ext uri="{FF2B5EF4-FFF2-40B4-BE49-F238E27FC236}">
                <a16:creationId xmlns:a16="http://schemas.microsoft.com/office/drawing/2014/main" id="{5016E50E-6638-436A-81BB-4BD0C036B756}"/>
              </a:ext>
            </a:extLst>
          </p:cNvPr>
          <p:cNvCxnSpPr/>
          <p:nvPr>
            <p:custDataLst>
              <p:tags r:id="rId16"/>
            </p:custDataLst>
          </p:nvPr>
        </p:nvCxnSpPr>
        <p:spPr bwMode="gray">
          <a:xfrm flipH="1">
            <a:off x="631041" y="5877272"/>
            <a:ext cx="6883803" cy="0"/>
          </a:xfrm>
          <a:prstGeom prst="line">
            <a:avLst/>
          </a:prstGeom>
          <a:solidFill>
            <a:srgbClr val="646973"/>
          </a:solidFill>
          <a:ln w="19050" cap="rnd" cmpd="sng" algn="ctr">
            <a:solidFill>
              <a:srgbClr val="A8ADB4">
                <a:lumMod val="60000"/>
                <a:lumOff val="40000"/>
              </a:srgbClr>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Footer Placeholder 3">
            <a:extLst>
              <a:ext uri="{FF2B5EF4-FFF2-40B4-BE49-F238E27FC236}">
                <a16:creationId xmlns:a16="http://schemas.microsoft.com/office/drawing/2014/main" id="{6A9FF079-6F25-4806-B971-1F10BD6FA75A}"/>
              </a:ext>
            </a:extLst>
          </p:cNvPr>
          <p:cNvSpPr>
            <a:spLocks noGrp="1"/>
          </p:cNvSpPr>
          <p:nvPr>
            <p:ph type="ftr" sz="quarter" idx="3"/>
          </p:nvPr>
        </p:nvSpPr>
        <p:spPr>
          <a:xfrm>
            <a:off x="504000" y="6692901"/>
            <a:ext cx="6894959" cy="93663"/>
          </a:xfrm>
        </p:spPr>
        <p:txBody>
          <a:bodyPr/>
          <a:lstStyle/>
          <a:p>
            <a:r>
              <a:rPr lang="en-US" altLang="de-DE" dirty="0"/>
              <a:t>Schenker AG | Ingo Hellwig-Delaminsky  |Digital Solutions  </a:t>
            </a:r>
          </a:p>
        </p:txBody>
      </p:sp>
    </p:spTree>
    <p:extLst>
      <p:ext uri="{BB962C8B-B14F-4D97-AF65-F5344CB8AC3E}">
        <p14:creationId xmlns:p14="http://schemas.microsoft.com/office/powerpoint/2010/main" val="2931993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7652EC2-67A9-4338-9EBC-3641B073C0FF}"/>
              </a:ext>
            </a:extLst>
          </p:cNvPr>
          <p:cNvGraphicFramePr>
            <a:graphicFrameLocks noChangeAspect="1"/>
          </p:cNvGraphicFramePr>
          <p:nvPr>
            <p:custDataLst>
              <p:tags r:id="rId2"/>
            </p:custDataLst>
            <p:extLst>
              <p:ext uri="{D42A27DB-BD31-4B8C-83A1-F6EECF244321}">
                <p14:modId xmlns:p14="http://schemas.microsoft.com/office/powerpoint/2010/main" val="5461555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91" name="think-cell Slide" r:id="rId19" imgW="592" imgH="591" progId="TCLayout.ActiveDocument.1">
                  <p:embed/>
                </p:oleObj>
              </mc:Choice>
              <mc:Fallback>
                <p:oleObj name="think-cell Slide" r:id="rId19" imgW="592" imgH="591" progId="TCLayout.ActiveDocument.1">
                  <p:embed/>
                  <p:pic>
                    <p:nvPicPr>
                      <p:cNvPr id="5" name="Object 4" hidden="1">
                        <a:extLst>
                          <a:ext uri="{FF2B5EF4-FFF2-40B4-BE49-F238E27FC236}">
                            <a16:creationId xmlns:a16="http://schemas.microsoft.com/office/drawing/2014/main" id="{77652EC2-67A9-4338-9EBC-3641B073C0FF}"/>
                          </a:ext>
                        </a:extLst>
                      </p:cNvPr>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20EABA7-13F4-4518-B001-2D1E31D9D952}"/>
              </a:ext>
            </a:extLst>
          </p:cNvPr>
          <p:cNvSpPr>
            <a:spLocks noGrp="1"/>
          </p:cNvSpPr>
          <p:nvPr>
            <p:ph type="title"/>
          </p:nvPr>
        </p:nvSpPr>
        <p:spPr/>
        <p:txBody>
          <a:bodyPr/>
          <a:lstStyle/>
          <a:p>
            <a:r>
              <a:rPr lang="en-US" b="1" dirty="0">
                <a:solidFill>
                  <a:srgbClr val="000000"/>
                </a:solidFill>
              </a:rPr>
              <a:t>Introduction DB SCHENKERsmartbox product</a:t>
            </a:r>
            <a:br>
              <a:rPr lang="en-US" sz="2000" dirty="0">
                <a:solidFill>
                  <a:srgbClr val="000000"/>
                </a:solidFill>
              </a:rPr>
            </a:br>
            <a:r>
              <a:rPr lang="en-US" sz="2000" dirty="0">
                <a:solidFill>
                  <a:srgbClr val="000000"/>
                </a:solidFill>
              </a:rPr>
              <a:t>C</a:t>
            </a:r>
            <a:r>
              <a:rPr lang="en-US" sz="2000" dirty="0"/>
              <a:t>ase study – </a:t>
            </a:r>
            <a:r>
              <a:rPr lang="de-DE" sz="2000" dirty="0"/>
              <a:t>Military – Rail / Ocean </a:t>
            </a:r>
            <a:r>
              <a:rPr lang="de-DE" sz="2000" dirty="0" err="1"/>
              <a:t>transportation</a:t>
            </a:r>
            <a:endParaRPr lang="en-GB" dirty="0"/>
          </a:p>
        </p:txBody>
      </p:sp>
      <p:sp>
        <p:nvSpPr>
          <p:cNvPr id="3" name="Slide Number Placeholder 2">
            <a:extLst>
              <a:ext uri="{FF2B5EF4-FFF2-40B4-BE49-F238E27FC236}">
                <a16:creationId xmlns:a16="http://schemas.microsoft.com/office/drawing/2014/main" id="{7F2F4388-F7AE-4444-BFC7-5D66BE23EC54}"/>
              </a:ext>
            </a:extLst>
          </p:cNvPr>
          <p:cNvSpPr>
            <a:spLocks noGrp="1"/>
          </p:cNvSpPr>
          <p:nvPr>
            <p:ph type="sldNum" sz="quarter" idx="4"/>
          </p:nvPr>
        </p:nvSpPr>
        <p:spPr/>
        <p:txBody>
          <a:bodyPr/>
          <a:lstStyle/>
          <a:p>
            <a:pPr algn="l"/>
            <a:fld id="{52C6F6EA-6ADD-43B6-963C-85EF970B7263}" type="slidenum">
              <a:rPr lang="en-US" noProof="0" smtClean="0"/>
              <a:pPr algn="l"/>
              <a:t>6</a:t>
            </a:fld>
            <a:endParaRPr lang="en-US" noProof="0" dirty="0"/>
          </a:p>
        </p:txBody>
      </p:sp>
      <p:sp>
        <p:nvSpPr>
          <p:cNvPr id="83" name="Rechteck 12">
            <a:extLst>
              <a:ext uri="{FF2B5EF4-FFF2-40B4-BE49-F238E27FC236}">
                <a16:creationId xmlns:a16="http://schemas.microsoft.com/office/drawing/2014/main" id="{83D2F878-3C31-4461-B0A3-0ADDE18BA937}"/>
              </a:ext>
            </a:extLst>
          </p:cNvPr>
          <p:cNvSpPr/>
          <p:nvPr>
            <p:custDataLst>
              <p:tags r:id="rId3"/>
            </p:custDataLst>
          </p:nvPr>
        </p:nvSpPr>
        <p:spPr bwMode="gray">
          <a:xfrm rot="18900000">
            <a:off x="8484351" y="6020742"/>
            <a:ext cx="1645038" cy="509187"/>
          </a:xfrm>
          <a:prstGeom prst="rect">
            <a:avLst/>
          </a:prstGeom>
          <a:noFill/>
          <a:ln w="9525" cap="flat" cmpd="sng" algn="ctr">
            <a:noFill/>
            <a:prstDash val="solid"/>
          </a:ln>
          <a:effectLst/>
        </p:spPr>
        <p:txBody>
          <a:bodyPr rtlCol="0" anchor="ctr"/>
          <a:lstStyle>
            <a:defPPr>
              <a:defRPr lang="de-DE"/>
            </a:defPPr>
            <a:lvl1pPr algn="ctr" rtl="0" eaLnBrk="0" fontAlgn="base" hangingPunct="0">
              <a:spcBef>
                <a:spcPct val="0"/>
              </a:spcBef>
              <a:spcAft>
                <a:spcPct val="0"/>
              </a:spcAft>
              <a:defRPr sz="1600" kern="1200">
                <a:solidFill>
                  <a:schemeClr val="lt1"/>
                </a:solidFill>
                <a:latin typeface="+mn-lt"/>
                <a:ea typeface="+mn-ea"/>
                <a:cs typeface="+mn-cs"/>
              </a:defRPr>
            </a:lvl1pPr>
            <a:lvl2pPr marL="457200" algn="ctr" rtl="0" eaLnBrk="0" fontAlgn="base" hangingPunct="0">
              <a:spcBef>
                <a:spcPct val="0"/>
              </a:spcBef>
              <a:spcAft>
                <a:spcPct val="0"/>
              </a:spcAft>
              <a:defRPr sz="1600" kern="1200">
                <a:solidFill>
                  <a:schemeClr val="lt1"/>
                </a:solidFill>
                <a:latin typeface="+mn-lt"/>
                <a:ea typeface="+mn-ea"/>
                <a:cs typeface="+mn-cs"/>
              </a:defRPr>
            </a:lvl2pPr>
            <a:lvl3pPr marL="914400" algn="ctr" rtl="0" eaLnBrk="0" fontAlgn="base" hangingPunct="0">
              <a:spcBef>
                <a:spcPct val="0"/>
              </a:spcBef>
              <a:spcAft>
                <a:spcPct val="0"/>
              </a:spcAft>
              <a:defRPr sz="1600" kern="1200">
                <a:solidFill>
                  <a:schemeClr val="lt1"/>
                </a:solidFill>
                <a:latin typeface="+mn-lt"/>
                <a:ea typeface="+mn-ea"/>
                <a:cs typeface="+mn-cs"/>
              </a:defRPr>
            </a:lvl3pPr>
            <a:lvl4pPr marL="1371600" algn="ctr" rtl="0" eaLnBrk="0" fontAlgn="base" hangingPunct="0">
              <a:spcBef>
                <a:spcPct val="0"/>
              </a:spcBef>
              <a:spcAft>
                <a:spcPct val="0"/>
              </a:spcAft>
              <a:defRPr sz="1600" kern="1200">
                <a:solidFill>
                  <a:schemeClr val="lt1"/>
                </a:solidFill>
                <a:latin typeface="+mn-lt"/>
                <a:ea typeface="+mn-ea"/>
                <a:cs typeface="+mn-cs"/>
              </a:defRPr>
            </a:lvl4pPr>
            <a:lvl5pPr marL="1828800" algn="ctr" rtl="0" eaLnBrk="0" fontAlgn="base" hangingPunct="0">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DB Office"/>
                <a:ea typeface="+mn-ea"/>
                <a:cs typeface="+mn-cs"/>
              </a:rPr>
              <a:t>INTERNAL</a:t>
            </a:r>
            <a:br>
              <a:rPr kumimoji="0" lang="en-US" sz="1200" b="1" i="0" u="none" strike="noStrike" kern="1200" cap="none" spc="0" normalizeH="0" baseline="0" noProof="0" dirty="0">
                <a:ln>
                  <a:noFill/>
                </a:ln>
                <a:solidFill>
                  <a:srgbClr val="FFFFFF"/>
                </a:solidFill>
                <a:effectLst/>
                <a:uLnTx/>
                <a:uFillTx/>
                <a:latin typeface="DB Office"/>
                <a:ea typeface="+mn-ea"/>
                <a:cs typeface="+mn-cs"/>
              </a:rPr>
            </a:br>
            <a:r>
              <a:rPr kumimoji="0" lang="en-US" sz="1200" b="1" i="0" u="none" strike="noStrike" kern="1200" cap="none" spc="0" normalizeH="0" baseline="0" noProof="0" dirty="0">
                <a:ln>
                  <a:noFill/>
                </a:ln>
                <a:solidFill>
                  <a:srgbClr val="FFFFFF"/>
                </a:solidFill>
                <a:effectLst/>
                <a:uLnTx/>
                <a:uFillTx/>
                <a:latin typeface="DB Office"/>
                <a:ea typeface="+mn-ea"/>
                <a:cs typeface="+mn-cs"/>
              </a:rPr>
              <a:t>USE ONLY</a:t>
            </a:r>
          </a:p>
        </p:txBody>
      </p:sp>
      <p:pic>
        <p:nvPicPr>
          <p:cNvPr id="9" name="Picture 8" descr="\\hh-nas-01\Kunden\Schenker AG\02_Corporate\04_Bildmaterial\DB_Schenker_ImageBilder\Land\_LAU8332_1.jpg">
            <a:extLst>
              <a:ext uri="{FF2B5EF4-FFF2-40B4-BE49-F238E27FC236}">
                <a16:creationId xmlns:a16="http://schemas.microsoft.com/office/drawing/2014/main" id="{FFA4DECF-63A6-4308-8AB0-49946160355C}"/>
              </a:ext>
            </a:extLst>
          </p:cNvPr>
          <p:cNvPicPr>
            <a:picLocks noChangeAspect="1" noChangeArrowheads="1"/>
          </p:cNvPicPr>
          <p:nvPr>
            <p:custDataLst>
              <p:tags r:id="rId4"/>
            </p:custDataLst>
          </p:nvPr>
        </p:nvPicPr>
        <p:blipFill rotWithShape="1">
          <a:blip r:embed="rId21" cstate="print">
            <a:extLst>
              <a:ext uri="{28A0092B-C50C-407E-A947-70E740481C1C}">
                <a14:useLocalDpi xmlns:a14="http://schemas.microsoft.com/office/drawing/2010/main" val="0"/>
              </a:ext>
            </a:extLst>
          </a:blip>
          <a:srcRect r="39872"/>
          <a:stretch/>
        </p:blipFill>
        <p:spPr bwMode="gray">
          <a:xfrm>
            <a:off x="380207" y="1557339"/>
            <a:ext cx="3119401" cy="4248150"/>
          </a:xfrm>
          <a:custGeom>
            <a:avLst/>
            <a:gdLst>
              <a:gd name="connsiteX0" fmla="*/ 0 w 3119401"/>
              <a:gd name="connsiteY0" fmla="*/ 0 h 4248150"/>
              <a:gd name="connsiteX1" fmla="*/ 2945813 w 3119401"/>
              <a:gd name="connsiteY1" fmla="*/ 0 h 4248150"/>
              <a:gd name="connsiteX2" fmla="*/ 2924637 w 3119401"/>
              <a:gd name="connsiteY2" fmla="*/ 32384 h 4248150"/>
              <a:gd name="connsiteX3" fmla="*/ 2396214 w 3119401"/>
              <a:gd name="connsiteY3" fmla="*/ 1994470 h 4248150"/>
              <a:gd name="connsiteX4" fmla="*/ 3086678 w 3119401"/>
              <a:gd name="connsiteY4" fmla="*/ 4206073 h 4248150"/>
              <a:gd name="connsiteX5" fmla="*/ 3119401 w 3119401"/>
              <a:gd name="connsiteY5" fmla="*/ 4248150 h 4248150"/>
              <a:gd name="connsiteX6" fmla="*/ 0 w 3119401"/>
              <a:gd name="connsiteY6" fmla="*/ 4248150 h 424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9401" h="4248150">
                <a:moveTo>
                  <a:pt x="0" y="0"/>
                </a:moveTo>
                <a:lnTo>
                  <a:pt x="2945813" y="0"/>
                </a:lnTo>
                <a:lnTo>
                  <a:pt x="2924637" y="32384"/>
                </a:lnTo>
                <a:cubicBezTo>
                  <a:pt x="2589667" y="598421"/>
                  <a:pt x="2396214" y="1271976"/>
                  <a:pt x="2396214" y="1994470"/>
                </a:cubicBezTo>
                <a:cubicBezTo>
                  <a:pt x="2396214" y="2826439"/>
                  <a:pt x="2652734" y="3593513"/>
                  <a:pt x="3086678" y="4206073"/>
                </a:cubicBezTo>
                <a:lnTo>
                  <a:pt x="3119401" y="4248150"/>
                </a:lnTo>
                <a:lnTo>
                  <a:pt x="0" y="4248150"/>
                </a:lnTo>
                <a:close/>
              </a:path>
            </a:pathLst>
          </a:custGeom>
          <a:noFill/>
          <a:extLst>
            <a:ext uri="{909E8E84-426E-40DD-AFC4-6F175D3DCCD1}">
              <a14:hiddenFill xmlns:a14="http://schemas.microsoft.com/office/drawing/2010/main">
                <a:solidFill>
                  <a:srgbClr val="FFFFFF"/>
                </a:solidFill>
              </a14:hiddenFill>
            </a:ext>
          </a:extLst>
        </p:spPr>
      </p:pic>
      <p:sp>
        <p:nvSpPr>
          <p:cNvPr id="24" name="Abgerundetes Rechteck 14">
            <a:extLst>
              <a:ext uri="{FF2B5EF4-FFF2-40B4-BE49-F238E27FC236}">
                <a16:creationId xmlns:a16="http://schemas.microsoft.com/office/drawing/2014/main" id="{58DC9C24-D82C-4A94-BF8B-141E1766E66A}"/>
              </a:ext>
            </a:extLst>
          </p:cNvPr>
          <p:cNvSpPr/>
          <p:nvPr>
            <p:custDataLst>
              <p:tags r:id="rId5"/>
            </p:custDataLst>
          </p:nvPr>
        </p:nvSpPr>
        <p:spPr bwMode="gray">
          <a:xfrm>
            <a:off x="660196" y="2115902"/>
            <a:ext cx="3988331" cy="504000"/>
          </a:xfrm>
          <a:prstGeom prst="roundRect">
            <a:avLst>
              <a:gd name="adj" fmla="val 50000"/>
            </a:avLst>
          </a:prstGeom>
          <a:solidFill>
            <a:srgbClr val="FFFFFF"/>
          </a:solidFill>
          <a:ln>
            <a:noFill/>
          </a:ln>
        </p:spPr>
        <p:txBody>
          <a:bodyPr wrap="none"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A8ADB4"/>
                </a:solidFill>
                <a:effectLst/>
                <a:uLnTx/>
                <a:uFillTx/>
              </a:rPr>
              <a:t>CHALLENGE</a:t>
            </a:r>
          </a:p>
        </p:txBody>
      </p:sp>
      <p:sp>
        <p:nvSpPr>
          <p:cNvPr id="25" name="Abgerundetes Rechteck 79">
            <a:extLst>
              <a:ext uri="{FF2B5EF4-FFF2-40B4-BE49-F238E27FC236}">
                <a16:creationId xmlns:a16="http://schemas.microsoft.com/office/drawing/2014/main" id="{8B123C00-59F8-44F9-8B17-D03337388E9E}"/>
              </a:ext>
            </a:extLst>
          </p:cNvPr>
          <p:cNvSpPr/>
          <p:nvPr>
            <p:custDataLst>
              <p:tags r:id="rId6"/>
            </p:custDataLst>
          </p:nvPr>
        </p:nvSpPr>
        <p:spPr bwMode="gray">
          <a:xfrm>
            <a:off x="660196" y="3664074"/>
            <a:ext cx="3988331" cy="504000"/>
          </a:xfrm>
          <a:prstGeom prst="roundRect">
            <a:avLst>
              <a:gd name="adj" fmla="val 50000"/>
            </a:avLst>
          </a:prstGeom>
          <a:solidFill>
            <a:srgbClr val="FFFFFF"/>
          </a:solidFill>
          <a:ln>
            <a:noFill/>
          </a:ln>
        </p:spPr>
        <p:txBody>
          <a:bodyPr wrap="none"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A1E6E"/>
                </a:solidFill>
                <a:effectLst/>
                <a:uLnTx/>
                <a:uFillTx/>
              </a:rPr>
              <a:t>SOLUTION</a:t>
            </a:r>
            <a:endParaRPr kumimoji="0" lang="en-US" sz="1400" b="1" i="0" u="none" strike="noStrike" kern="0" cap="none" spc="0" normalizeH="0" baseline="0" noProof="0" dirty="0">
              <a:ln>
                <a:noFill/>
              </a:ln>
              <a:solidFill>
                <a:srgbClr val="A8ADB4"/>
              </a:solidFill>
              <a:effectLst/>
              <a:uLnTx/>
              <a:uFillTx/>
            </a:endParaRPr>
          </a:p>
        </p:txBody>
      </p:sp>
      <p:sp>
        <p:nvSpPr>
          <p:cNvPr id="10" name="Rechteck 52">
            <a:extLst>
              <a:ext uri="{FF2B5EF4-FFF2-40B4-BE49-F238E27FC236}">
                <a16:creationId xmlns:a16="http://schemas.microsoft.com/office/drawing/2014/main" id="{CEFA8994-1BBA-4B8D-BDE8-986CF1D6E99B}"/>
              </a:ext>
            </a:extLst>
          </p:cNvPr>
          <p:cNvSpPr>
            <a:spLocks noChangeArrowheads="1"/>
          </p:cNvSpPr>
          <p:nvPr>
            <p:custDataLst>
              <p:tags r:id="rId7"/>
            </p:custDataLst>
          </p:nvPr>
        </p:nvSpPr>
        <p:spPr bwMode="gray">
          <a:xfrm>
            <a:off x="728999" y="5877272"/>
            <a:ext cx="1196632" cy="288000"/>
          </a:xfrm>
          <a:prstGeom prst="rect">
            <a:avLst/>
          </a:prstGeom>
          <a:noFill/>
          <a:ln>
            <a:noFill/>
          </a:ln>
          <a:extLst/>
        </p:spPr>
        <p:txBody>
          <a:bodyPr lIns="0" tIns="0" rIns="0" bIns="36000" anchor="b" anchorCtr="0"/>
          <a:lstStyle>
            <a:lvl1pPr eaLnBrk="0" hangingPunct="0">
              <a:defRPr sz="1200" b="1" i="1">
                <a:solidFill>
                  <a:schemeClr val="tx1"/>
                </a:solidFill>
                <a:latin typeface="DB Office" pitchFamily="34" charset="0"/>
                <a:cs typeface="Arial" charset="0"/>
              </a:defRPr>
            </a:lvl1pPr>
            <a:lvl2pPr marL="742950" indent="-285750" eaLnBrk="0" hangingPunct="0">
              <a:defRPr sz="1200" b="1" i="1">
                <a:solidFill>
                  <a:schemeClr val="tx1"/>
                </a:solidFill>
                <a:latin typeface="DB Office" pitchFamily="34" charset="0"/>
                <a:cs typeface="Arial" charset="0"/>
              </a:defRPr>
            </a:lvl2pPr>
            <a:lvl3pPr marL="1143000" indent="-228600" eaLnBrk="0" hangingPunct="0">
              <a:defRPr sz="1200" b="1" i="1">
                <a:solidFill>
                  <a:schemeClr val="tx1"/>
                </a:solidFill>
                <a:latin typeface="DB Office" pitchFamily="34" charset="0"/>
                <a:cs typeface="Arial" charset="0"/>
              </a:defRPr>
            </a:lvl3pPr>
            <a:lvl4pPr marL="1600200" indent="-228600" eaLnBrk="0" hangingPunct="0">
              <a:defRPr sz="1200" b="1" i="1">
                <a:solidFill>
                  <a:schemeClr val="tx1"/>
                </a:solidFill>
                <a:latin typeface="DB Office" pitchFamily="34" charset="0"/>
                <a:cs typeface="Arial" charset="0"/>
              </a:defRPr>
            </a:lvl4pPr>
            <a:lvl5pPr marL="2057400" indent="-228600" eaLnBrk="0" hangingPunct="0">
              <a:defRPr sz="1200" b="1" i="1">
                <a:solidFill>
                  <a:schemeClr val="tx1"/>
                </a:solidFill>
                <a:latin typeface="DB Office" pitchFamily="34" charset="0"/>
                <a:cs typeface="Arial" charset="0"/>
              </a:defRPr>
            </a:lvl5pPr>
            <a:lvl6pPr marL="2514600" indent="-228600" eaLnBrk="0" fontAlgn="base" hangingPunct="0">
              <a:spcBef>
                <a:spcPct val="0"/>
              </a:spcBef>
              <a:spcAft>
                <a:spcPct val="0"/>
              </a:spcAft>
              <a:defRPr sz="1200" b="1" i="1">
                <a:solidFill>
                  <a:schemeClr val="tx1"/>
                </a:solidFill>
                <a:latin typeface="DB Office" pitchFamily="34" charset="0"/>
                <a:cs typeface="Arial" charset="0"/>
              </a:defRPr>
            </a:lvl6pPr>
            <a:lvl7pPr marL="2971800" indent="-228600" eaLnBrk="0" fontAlgn="base" hangingPunct="0">
              <a:spcBef>
                <a:spcPct val="0"/>
              </a:spcBef>
              <a:spcAft>
                <a:spcPct val="0"/>
              </a:spcAft>
              <a:defRPr sz="1200" b="1" i="1">
                <a:solidFill>
                  <a:schemeClr val="tx1"/>
                </a:solidFill>
                <a:latin typeface="DB Office" pitchFamily="34" charset="0"/>
                <a:cs typeface="Arial" charset="0"/>
              </a:defRPr>
            </a:lvl7pPr>
            <a:lvl8pPr marL="3429000" indent="-228600" eaLnBrk="0" fontAlgn="base" hangingPunct="0">
              <a:spcBef>
                <a:spcPct val="0"/>
              </a:spcBef>
              <a:spcAft>
                <a:spcPct val="0"/>
              </a:spcAft>
              <a:defRPr sz="1200" b="1" i="1">
                <a:solidFill>
                  <a:schemeClr val="tx1"/>
                </a:solidFill>
                <a:latin typeface="DB Office" pitchFamily="34" charset="0"/>
                <a:cs typeface="Arial" charset="0"/>
              </a:defRPr>
            </a:lvl8pPr>
            <a:lvl9pPr marL="3886200" indent="-228600" eaLnBrk="0" fontAlgn="base" hangingPunct="0">
              <a:spcBef>
                <a:spcPct val="0"/>
              </a:spcBef>
              <a:spcAft>
                <a:spcPct val="0"/>
              </a:spcAft>
              <a:defRPr sz="1200" b="1" i="1">
                <a:solidFill>
                  <a:schemeClr val="tx1"/>
                </a:solidFill>
                <a:latin typeface="DB Office" pitchFamily="34" charset="0"/>
                <a:cs typeface="Arial" charset="0"/>
              </a:defRPr>
            </a:lvl9pPr>
          </a:lstStyle>
          <a:p>
            <a:pPr marL="0" marR="0" lvl="0" indent="0" defTabSz="914400" eaLnBrk="0" fontAlgn="auto" latinLnBrk="0" hangingPunct="0">
              <a:lnSpc>
                <a:spcPct val="100000"/>
              </a:lnSpc>
              <a:spcBef>
                <a:spcPts val="0"/>
              </a:spcBef>
              <a:spcAft>
                <a:spcPts val="400"/>
              </a:spcAft>
              <a:buClr>
                <a:srgbClr val="878C96"/>
              </a:buClr>
              <a:buSzPct val="85000"/>
              <a:buFontTx/>
              <a:buNone/>
              <a:tabLst/>
              <a:defRPr/>
            </a:pPr>
            <a:r>
              <a:rPr kumimoji="0" lang="en-US" altLang="de-DE" sz="1200" b="0" i="0" u="none" strike="noStrike" kern="0" cap="none" spc="0" normalizeH="0" baseline="0" noProof="0" dirty="0">
                <a:ln>
                  <a:noFill/>
                </a:ln>
                <a:solidFill>
                  <a:srgbClr val="646973"/>
                </a:solidFill>
                <a:effectLst/>
                <a:uLnTx/>
                <a:uFillTx/>
                <a:latin typeface="DB Office" pitchFamily="34" charset="0"/>
                <a:cs typeface="Arial" charset="0"/>
              </a:rPr>
              <a:t>Product Name</a:t>
            </a:r>
          </a:p>
        </p:txBody>
      </p:sp>
      <p:sp>
        <p:nvSpPr>
          <p:cNvPr id="11" name="Rechteck 52">
            <a:extLst>
              <a:ext uri="{FF2B5EF4-FFF2-40B4-BE49-F238E27FC236}">
                <a16:creationId xmlns:a16="http://schemas.microsoft.com/office/drawing/2014/main" id="{E11236B8-9CF9-4470-B005-C276B7ABEB6D}"/>
              </a:ext>
            </a:extLst>
          </p:cNvPr>
          <p:cNvSpPr>
            <a:spLocks noChangeArrowheads="1"/>
          </p:cNvSpPr>
          <p:nvPr>
            <p:custDataLst>
              <p:tags r:id="rId8"/>
            </p:custDataLst>
          </p:nvPr>
        </p:nvSpPr>
        <p:spPr bwMode="gray">
          <a:xfrm>
            <a:off x="3424570" y="5877272"/>
            <a:ext cx="1196632" cy="288000"/>
          </a:xfrm>
          <a:prstGeom prst="rect">
            <a:avLst/>
          </a:prstGeom>
          <a:noFill/>
          <a:ln>
            <a:noFill/>
          </a:ln>
          <a:extLst/>
        </p:spPr>
        <p:txBody>
          <a:bodyPr lIns="0" tIns="0" rIns="0" bIns="36000" anchor="b" anchorCtr="0"/>
          <a:lstStyle>
            <a:lvl1pPr eaLnBrk="0" hangingPunct="0">
              <a:defRPr sz="1200" b="1" i="1">
                <a:solidFill>
                  <a:schemeClr val="tx1"/>
                </a:solidFill>
                <a:latin typeface="DB Office" pitchFamily="34" charset="0"/>
                <a:cs typeface="Arial" charset="0"/>
              </a:defRPr>
            </a:lvl1pPr>
            <a:lvl2pPr marL="742950" indent="-285750" eaLnBrk="0" hangingPunct="0">
              <a:defRPr sz="1200" b="1" i="1">
                <a:solidFill>
                  <a:schemeClr val="tx1"/>
                </a:solidFill>
                <a:latin typeface="DB Office" pitchFamily="34" charset="0"/>
                <a:cs typeface="Arial" charset="0"/>
              </a:defRPr>
            </a:lvl2pPr>
            <a:lvl3pPr marL="1143000" indent="-228600" eaLnBrk="0" hangingPunct="0">
              <a:defRPr sz="1200" b="1" i="1">
                <a:solidFill>
                  <a:schemeClr val="tx1"/>
                </a:solidFill>
                <a:latin typeface="DB Office" pitchFamily="34" charset="0"/>
                <a:cs typeface="Arial" charset="0"/>
              </a:defRPr>
            </a:lvl3pPr>
            <a:lvl4pPr marL="1600200" indent="-228600" eaLnBrk="0" hangingPunct="0">
              <a:defRPr sz="1200" b="1" i="1">
                <a:solidFill>
                  <a:schemeClr val="tx1"/>
                </a:solidFill>
                <a:latin typeface="DB Office" pitchFamily="34" charset="0"/>
                <a:cs typeface="Arial" charset="0"/>
              </a:defRPr>
            </a:lvl4pPr>
            <a:lvl5pPr marL="2057400" indent="-228600" eaLnBrk="0" hangingPunct="0">
              <a:defRPr sz="1200" b="1" i="1">
                <a:solidFill>
                  <a:schemeClr val="tx1"/>
                </a:solidFill>
                <a:latin typeface="DB Office" pitchFamily="34" charset="0"/>
                <a:cs typeface="Arial" charset="0"/>
              </a:defRPr>
            </a:lvl5pPr>
            <a:lvl6pPr marL="2514600" indent="-228600" eaLnBrk="0" fontAlgn="base" hangingPunct="0">
              <a:spcBef>
                <a:spcPct val="0"/>
              </a:spcBef>
              <a:spcAft>
                <a:spcPct val="0"/>
              </a:spcAft>
              <a:defRPr sz="1200" b="1" i="1">
                <a:solidFill>
                  <a:schemeClr val="tx1"/>
                </a:solidFill>
                <a:latin typeface="DB Office" pitchFamily="34" charset="0"/>
                <a:cs typeface="Arial" charset="0"/>
              </a:defRPr>
            </a:lvl6pPr>
            <a:lvl7pPr marL="2971800" indent="-228600" eaLnBrk="0" fontAlgn="base" hangingPunct="0">
              <a:spcBef>
                <a:spcPct val="0"/>
              </a:spcBef>
              <a:spcAft>
                <a:spcPct val="0"/>
              </a:spcAft>
              <a:defRPr sz="1200" b="1" i="1">
                <a:solidFill>
                  <a:schemeClr val="tx1"/>
                </a:solidFill>
                <a:latin typeface="DB Office" pitchFamily="34" charset="0"/>
                <a:cs typeface="Arial" charset="0"/>
              </a:defRPr>
            </a:lvl7pPr>
            <a:lvl8pPr marL="3429000" indent="-228600" eaLnBrk="0" fontAlgn="base" hangingPunct="0">
              <a:spcBef>
                <a:spcPct val="0"/>
              </a:spcBef>
              <a:spcAft>
                <a:spcPct val="0"/>
              </a:spcAft>
              <a:defRPr sz="1200" b="1" i="1">
                <a:solidFill>
                  <a:schemeClr val="tx1"/>
                </a:solidFill>
                <a:latin typeface="DB Office" pitchFamily="34" charset="0"/>
                <a:cs typeface="Arial" charset="0"/>
              </a:defRPr>
            </a:lvl8pPr>
            <a:lvl9pPr marL="3886200" indent="-228600" eaLnBrk="0" fontAlgn="base" hangingPunct="0">
              <a:spcBef>
                <a:spcPct val="0"/>
              </a:spcBef>
              <a:spcAft>
                <a:spcPct val="0"/>
              </a:spcAft>
              <a:defRPr sz="1200" b="1" i="1">
                <a:solidFill>
                  <a:schemeClr val="tx1"/>
                </a:solidFill>
                <a:latin typeface="DB Office" pitchFamily="34" charset="0"/>
                <a:cs typeface="Arial" charset="0"/>
              </a:defRPr>
            </a:lvl9pPr>
          </a:lstStyle>
          <a:p>
            <a:pPr marL="0" marR="0" lvl="0" indent="0" defTabSz="914400" eaLnBrk="0" fontAlgn="auto" latinLnBrk="0" hangingPunct="0">
              <a:lnSpc>
                <a:spcPct val="100000"/>
              </a:lnSpc>
              <a:spcBef>
                <a:spcPts val="0"/>
              </a:spcBef>
              <a:spcAft>
                <a:spcPts val="400"/>
              </a:spcAft>
              <a:buClr>
                <a:srgbClr val="878C96"/>
              </a:buClr>
              <a:buSzPct val="85000"/>
              <a:buFontTx/>
              <a:buNone/>
              <a:tabLst/>
              <a:defRPr/>
            </a:pPr>
            <a:r>
              <a:rPr kumimoji="0" lang="en-US" altLang="de-DE" sz="1200" b="0" i="0" u="none" strike="noStrike" kern="0" cap="none" spc="0" normalizeH="0" baseline="0" noProof="0" dirty="0">
                <a:ln>
                  <a:noFill/>
                </a:ln>
                <a:solidFill>
                  <a:srgbClr val="646973"/>
                </a:solidFill>
                <a:effectLst/>
                <a:uLnTx/>
                <a:uFillTx/>
                <a:latin typeface="DB Office" pitchFamily="34" charset="0"/>
                <a:cs typeface="Arial" charset="0"/>
              </a:rPr>
              <a:t>Vertical  </a:t>
            </a:r>
          </a:p>
        </p:txBody>
      </p:sp>
      <p:sp>
        <p:nvSpPr>
          <p:cNvPr id="18" name="Rechteck 52">
            <a:extLst>
              <a:ext uri="{FF2B5EF4-FFF2-40B4-BE49-F238E27FC236}">
                <a16:creationId xmlns:a16="http://schemas.microsoft.com/office/drawing/2014/main" id="{630CAE73-136E-41DD-844B-E1FC5FB6AF36}"/>
              </a:ext>
            </a:extLst>
          </p:cNvPr>
          <p:cNvSpPr>
            <a:spLocks noChangeArrowheads="1"/>
          </p:cNvSpPr>
          <p:nvPr>
            <p:custDataLst>
              <p:tags r:id="rId9"/>
            </p:custDataLst>
          </p:nvPr>
        </p:nvSpPr>
        <p:spPr bwMode="gray">
          <a:xfrm>
            <a:off x="5750212" y="5877272"/>
            <a:ext cx="1196632" cy="288000"/>
          </a:xfrm>
          <a:prstGeom prst="rect">
            <a:avLst/>
          </a:prstGeom>
          <a:noFill/>
          <a:ln>
            <a:noFill/>
          </a:ln>
          <a:extLst/>
        </p:spPr>
        <p:txBody>
          <a:bodyPr lIns="0" tIns="0" rIns="0" bIns="36000" anchor="b" anchorCtr="0"/>
          <a:lstStyle>
            <a:lvl1pPr eaLnBrk="0" hangingPunct="0">
              <a:defRPr sz="1200" b="1" i="1">
                <a:solidFill>
                  <a:schemeClr val="tx1"/>
                </a:solidFill>
                <a:latin typeface="DB Office" pitchFamily="34" charset="0"/>
                <a:cs typeface="Arial" charset="0"/>
              </a:defRPr>
            </a:lvl1pPr>
            <a:lvl2pPr marL="742950" indent="-285750" eaLnBrk="0" hangingPunct="0">
              <a:defRPr sz="1200" b="1" i="1">
                <a:solidFill>
                  <a:schemeClr val="tx1"/>
                </a:solidFill>
                <a:latin typeface="DB Office" pitchFamily="34" charset="0"/>
                <a:cs typeface="Arial" charset="0"/>
              </a:defRPr>
            </a:lvl2pPr>
            <a:lvl3pPr marL="1143000" indent="-228600" eaLnBrk="0" hangingPunct="0">
              <a:defRPr sz="1200" b="1" i="1">
                <a:solidFill>
                  <a:schemeClr val="tx1"/>
                </a:solidFill>
                <a:latin typeface="DB Office" pitchFamily="34" charset="0"/>
                <a:cs typeface="Arial" charset="0"/>
              </a:defRPr>
            </a:lvl3pPr>
            <a:lvl4pPr marL="1600200" indent="-228600" eaLnBrk="0" hangingPunct="0">
              <a:defRPr sz="1200" b="1" i="1">
                <a:solidFill>
                  <a:schemeClr val="tx1"/>
                </a:solidFill>
                <a:latin typeface="DB Office" pitchFamily="34" charset="0"/>
                <a:cs typeface="Arial" charset="0"/>
              </a:defRPr>
            </a:lvl4pPr>
            <a:lvl5pPr marL="2057400" indent="-228600" eaLnBrk="0" hangingPunct="0">
              <a:defRPr sz="1200" b="1" i="1">
                <a:solidFill>
                  <a:schemeClr val="tx1"/>
                </a:solidFill>
                <a:latin typeface="DB Office" pitchFamily="34" charset="0"/>
                <a:cs typeface="Arial" charset="0"/>
              </a:defRPr>
            </a:lvl5pPr>
            <a:lvl6pPr marL="2514600" indent="-228600" eaLnBrk="0" fontAlgn="base" hangingPunct="0">
              <a:spcBef>
                <a:spcPct val="0"/>
              </a:spcBef>
              <a:spcAft>
                <a:spcPct val="0"/>
              </a:spcAft>
              <a:defRPr sz="1200" b="1" i="1">
                <a:solidFill>
                  <a:schemeClr val="tx1"/>
                </a:solidFill>
                <a:latin typeface="DB Office" pitchFamily="34" charset="0"/>
                <a:cs typeface="Arial" charset="0"/>
              </a:defRPr>
            </a:lvl6pPr>
            <a:lvl7pPr marL="2971800" indent="-228600" eaLnBrk="0" fontAlgn="base" hangingPunct="0">
              <a:spcBef>
                <a:spcPct val="0"/>
              </a:spcBef>
              <a:spcAft>
                <a:spcPct val="0"/>
              </a:spcAft>
              <a:defRPr sz="1200" b="1" i="1">
                <a:solidFill>
                  <a:schemeClr val="tx1"/>
                </a:solidFill>
                <a:latin typeface="DB Office" pitchFamily="34" charset="0"/>
                <a:cs typeface="Arial" charset="0"/>
              </a:defRPr>
            </a:lvl7pPr>
            <a:lvl8pPr marL="3429000" indent="-228600" eaLnBrk="0" fontAlgn="base" hangingPunct="0">
              <a:spcBef>
                <a:spcPct val="0"/>
              </a:spcBef>
              <a:spcAft>
                <a:spcPct val="0"/>
              </a:spcAft>
              <a:defRPr sz="1200" b="1" i="1">
                <a:solidFill>
                  <a:schemeClr val="tx1"/>
                </a:solidFill>
                <a:latin typeface="DB Office" pitchFamily="34" charset="0"/>
                <a:cs typeface="Arial" charset="0"/>
              </a:defRPr>
            </a:lvl8pPr>
            <a:lvl9pPr marL="3886200" indent="-228600" eaLnBrk="0" fontAlgn="base" hangingPunct="0">
              <a:spcBef>
                <a:spcPct val="0"/>
              </a:spcBef>
              <a:spcAft>
                <a:spcPct val="0"/>
              </a:spcAft>
              <a:defRPr sz="1200" b="1" i="1">
                <a:solidFill>
                  <a:schemeClr val="tx1"/>
                </a:solidFill>
                <a:latin typeface="DB Office" pitchFamily="34" charset="0"/>
                <a:cs typeface="Arial" charset="0"/>
              </a:defRPr>
            </a:lvl9pPr>
          </a:lstStyle>
          <a:p>
            <a:pPr marL="0" marR="0" lvl="0" indent="0" defTabSz="914400" eaLnBrk="0" fontAlgn="auto" latinLnBrk="0" hangingPunct="0">
              <a:lnSpc>
                <a:spcPct val="100000"/>
              </a:lnSpc>
              <a:spcBef>
                <a:spcPts val="0"/>
              </a:spcBef>
              <a:spcAft>
                <a:spcPts val="400"/>
              </a:spcAft>
              <a:buClr>
                <a:srgbClr val="878C96"/>
              </a:buClr>
              <a:buSzPct val="85000"/>
              <a:buFontTx/>
              <a:buNone/>
              <a:tabLst/>
              <a:defRPr/>
            </a:pPr>
            <a:r>
              <a:rPr kumimoji="0" lang="en-US" altLang="de-DE" sz="1200" b="0" i="0" u="none" strike="noStrike" kern="0" cap="none" spc="0" normalizeH="0" baseline="0" noProof="0" dirty="0">
                <a:ln>
                  <a:noFill/>
                </a:ln>
                <a:solidFill>
                  <a:srgbClr val="646973"/>
                </a:solidFill>
                <a:effectLst/>
                <a:uLnTx/>
                <a:uFillTx/>
                <a:latin typeface="DB Office" pitchFamily="34" charset="0"/>
                <a:cs typeface="Arial" charset="0"/>
              </a:rPr>
              <a:t>Region</a:t>
            </a:r>
          </a:p>
        </p:txBody>
      </p:sp>
      <p:cxnSp>
        <p:nvCxnSpPr>
          <p:cNvPr id="19" name="Gerade Verbindung 56">
            <a:extLst>
              <a:ext uri="{FF2B5EF4-FFF2-40B4-BE49-F238E27FC236}">
                <a16:creationId xmlns:a16="http://schemas.microsoft.com/office/drawing/2014/main" id="{0637884D-A45B-4659-AF4D-E3FA5DDD946E}"/>
              </a:ext>
            </a:extLst>
          </p:cNvPr>
          <p:cNvCxnSpPr/>
          <p:nvPr>
            <p:custDataLst>
              <p:tags r:id="rId10"/>
            </p:custDataLst>
          </p:nvPr>
        </p:nvCxnSpPr>
        <p:spPr bwMode="gray">
          <a:xfrm flipH="1">
            <a:off x="631041" y="5877272"/>
            <a:ext cx="6883803" cy="0"/>
          </a:xfrm>
          <a:prstGeom prst="line">
            <a:avLst/>
          </a:prstGeom>
          <a:solidFill>
            <a:srgbClr val="646973"/>
          </a:solidFill>
          <a:ln w="19050" cap="rnd" cmpd="sng" algn="ctr">
            <a:solidFill>
              <a:srgbClr val="A8ADB4">
                <a:lumMod val="60000"/>
                <a:lumOff val="40000"/>
              </a:srgbClr>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 Placeholder 1">
            <a:extLst>
              <a:ext uri="{FF2B5EF4-FFF2-40B4-BE49-F238E27FC236}">
                <a16:creationId xmlns:a16="http://schemas.microsoft.com/office/drawing/2014/main" id="{C1C32F5C-9670-4904-A196-3FE1D0DF67B7}"/>
              </a:ext>
            </a:extLst>
          </p:cNvPr>
          <p:cNvSpPr txBox="1">
            <a:spLocks/>
          </p:cNvSpPr>
          <p:nvPr>
            <p:custDataLst>
              <p:tags r:id="rId11"/>
            </p:custDataLst>
          </p:nvPr>
        </p:nvSpPr>
        <p:spPr bwMode="gray">
          <a:xfrm>
            <a:off x="629280" y="6165336"/>
            <a:ext cx="2625943" cy="288000"/>
          </a:xfrm>
          <a:prstGeom prst="roundRect">
            <a:avLst>
              <a:gd name="adj" fmla="val 50000"/>
            </a:avLst>
          </a:prstGeom>
          <a:solidFill>
            <a:srgbClr val="0A1E6E"/>
          </a:solidFill>
          <a:ln w="9525">
            <a:noFill/>
          </a:ln>
        </p:spPr>
        <p:txBody>
          <a:bodyPr vert="horz" wrap="none" lIns="108000" tIns="36000" rIns="0" bIns="36000" rtlCol="0" anchor="ctr" anchorCtr="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US" sz="1200" b="1" i="0" u="none" strike="noStrike" kern="1200" cap="none" spc="0" normalizeH="0" baseline="0" noProof="0" dirty="0">
                <a:ln>
                  <a:noFill/>
                </a:ln>
                <a:solidFill>
                  <a:srgbClr val="FFFFFF"/>
                </a:solidFill>
                <a:effectLst/>
                <a:uLnTx/>
                <a:uFillTx/>
                <a:latin typeface="DB Office"/>
                <a:ea typeface="+mn-ea"/>
                <a:cs typeface="Arial" pitchFamily="34" charset="0"/>
              </a:rPr>
              <a:t>DB SCHENKER</a:t>
            </a:r>
            <a:r>
              <a:rPr kumimoji="0" lang="en-US" sz="1200" b="1" i="1" u="none" strike="noStrike" kern="1200" cap="none" spc="0" normalizeH="0" baseline="0" noProof="0" dirty="0">
                <a:ln>
                  <a:noFill/>
                </a:ln>
                <a:solidFill>
                  <a:srgbClr val="FFFFFF"/>
                </a:solidFill>
                <a:effectLst/>
                <a:uLnTx/>
                <a:uFillTx/>
                <a:latin typeface="DB Office"/>
                <a:ea typeface="+mn-ea"/>
                <a:cs typeface="Arial" pitchFamily="34" charset="0"/>
              </a:rPr>
              <a:t>smartbox</a:t>
            </a:r>
            <a:r>
              <a:rPr kumimoji="0" lang="en-US" sz="1200" b="1" i="0" u="none" strike="noStrike" kern="1200" cap="none" spc="0" normalizeH="0" baseline="0" noProof="0" dirty="0">
                <a:ln>
                  <a:noFill/>
                </a:ln>
                <a:solidFill>
                  <a:srgbClr val="FFFFFF"/>
                </a:solidFill>
                <a:effectLst/>
                <a:uLnTx/>
                <a:uFillTx/>
                <a:latin typeface="DB Office"/>
                <a:ea typeface="+mn-ea"/>
                <a:cs typeface="Arial" pitchFamily="34" charset="0"/>
              </a:rPr>
              <a:t> </a:t>
            </a:r>
            <a:r>
              <a:rPr kumimoji="0" lang="de-DE" sz="1200" b="1" i="0" u="none" strike="noStrike" kern="1200" cap="none" spc="0" normalizeH="0" baseline="0" noProof="0" dirty="0">
                <a:ln>
                  <a:noFill/>
                </a:ln>
                <a:solidFill>
                  <a:srgbClr val="FFFFFF"/>
                </a:solidFill>
                <a:effectLst/>
                <a:uLnTx/>
                <a:uFillTx/>
                <a:latin typeface="DB Office"/>
                <a:ea typeface="+mn-ea"/>
                <a:cs typeface="Arial" pitchFamily="34" charset="0"/>
              </a:rPr>
              <a:t>Rail</a:t>
            </a:r>
            <a:endParaRPr kumimoji="0" lang="en-US" sz="1200" b="1" i="0" u="none" strike="noStrike" kern="1200" cap="none" spc="0" normalizeH="0" baseline="0" noProof="0" dirty="0">
              <a:ln>
                <a:noFill/>
              </a:ln>
              <a:solidFill>
                <a:srgbClr val="FFFFFF"/>
              </a:solidFill>
              <a:effectLst/>
              <a:uLnTx/>
              <a:uFillTx/>
              <a:latin typeface="DB Office"/>
              <a:ea typeface="+mn-ea"/>
              <a:cs typeface="Arial" pitchFamily="34" charset="0"/>
            </a:endParaRPr>
          </a:p>
        </p:txBody>
      </p:sp>
      <p:sp>
        <p:nvSpPr>
          <p:cNvPr id="21" name="Text Placeholder 1">
            <a:extLst>
              <a:ext uri="{FF2B5EF4-FFF2-40B4-BE49-F238E27FC236}">
                <a16:creationId xmlns:a16="http://schemas.microsoft.com/office/drawing/2014/main" id="{FD5F10BF-9137-4689-8230-2DDE47AAA8B6}"/>
              </a:ext>
            </a:extLst>
          </p:cNvPr>
          <p:cNvSpPr txBox="1">
            <a:spLocks/>
          </p:cNvSpPr>
          <p:nvPr>
            <p:custDataLst>
              <p:tags r:id="rId12"/>
            </p:custDataLst>
          </p:nvPr>
        </p:nvSpPr>
        <p:spPr bwMode="gray">
          <a:xfrm>
            <a:off x="3324850" y="6165336"/>
            <a:ext cx="2260054" cy="288000"/>
          </a:xfrm>
          <a:prstGeom prst="roundRect">
            <a:avLst>
              <a:gd name="adj" fmla="val 50000"/>
            </a:avLst>
          </a:prstGeom>
          <a:solidFill>
            <a:srgbClr val="646973"/>
          </a:solidFill>
          <a:ln w="9525">
            <a:noFill/>
          </a:ln>
        </p:spPr>
        <p:txBody>
          <a:bodyPr vert="horz" wrap="none" lIns="108000" tIns="36000" rIns="0" bIns="36000" rtlCol="0" anchor="ctr" anchorCtr="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US" sz="1200" b="1" i="0" u="none" strike="noStrike" kern="1200" cap="none" spc="0" normalizeH="0" baseline="0" noProof="0" dirty="0">
                <a:ln>
                  <a:noFill/>
                </a:ln>
                <a:solidFill>
                  <a:srgbClr val="FFFFFF"/>
                </a:solidFill>
                <a:effectLst/>
                <a:uLnTx/>
                <a:uFillTx/>
                <a:latin typeface="DB Office"/>
                <a:ea typeface="+mn-ea"/>
                <a:cs typeface="Arial" pitchFamily="34" charset="0"/>
              </a:rPr>
              <a:t>Industrial </a:t>
            </a:r>
          </a:p>
        </p:txBody>
      </p:sp>
      <p:sp>
        <p:nvSpPr>
          <p:cNvPr id="22" name="Text Placeholder 1">
            <a:extLst>
              <a:ext uri="{FF2B5EF4-FFF2-40B4-BE49-F238E27FC236}">
                <a16:creationId xmlns:a16="http://schemas.microsoft.com/office/drawing/2014/main" id="{546BBAEA-49FB-4179-B5CB-E1945CEE847F}"/>
              </a:ext>
            </a:extLst>
          </p:cNvPr>
          <p:cNvSpPr txBox="1">
            <a:spLocks/>
          </p:cNvSpPr>
          <p:nvPr>
            <p:custDataLst>
              <p:tags r:id="rId13"/>
            </p:custDataLst>
          </p:nvPr>
        </p:nvSpPr>
        <p:spPr bwMode="gray">
          <a:xfrm>
            <a:off x="5650493" y="6165336"/>
            <a:ext cx="2392999" cy="288000"/>
          </a:xfrm>
          <a:prstGeom prst="roundRect">
            <a:avLst>
              <a:gd name="adj" fmla="val 50000"/>
            </a:avLst>
          </a:prstGeom>
          <a:solidFill>
            <a:srgbClr val="646973"/>
          </a:solidFill>
          <a:ln w="9525">
            <a:noFill/>
          </a:ln>
        </p:spPr>
        <p:txBody>
          <a:bodyPr vert="horz" wrap="none" lIns="108000" tIns="36000" rIns="0" bIns="36000" rtlCol="0" anchor="ctr" anchorCtr="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lang="en-US" sz="1200" b="1" dirty="0">
                <a:solidFill>
                  <a:srgbClr val="FFFFFF"/>
                </a:solidFill>
                <a:latin typeface="DB Office"/>
              </a:rPr>
              <a:t>EUROPE / Worldwide </a:t>
            </a:r>
            <a:endParaRPr kumimoji="0" lang="en-US" sz="1200" b="1" i="0" u="none" strike="noStrike" kern="1200" cap="none" spc="0" normalizeH="0" baseline="0" noProof="0" dirty="0">
              <a:ln>
                <a:noFill/>
              </a:ln>
              <a:solidFill>
                <a:srgbClr val="FFFFFF"/>
              </a:solidFill>
              <a:effectLst/>
              <a:uLnTx/>
              <a:uFillTx/>
              <a:latin typeface="DB Office"/>
              <a:ea typeface="+mn-ea"/>
              <a:cs typeface="Arial" pitchFamily="34" charset="0"/>
            </a:endParaRPr>
          </a:p>
        </p:txBody>
      </p:sp>
      <p:sp>
        <p:nvSpPr>
          <p:cNvPr id="28" name="Textplatzhalter 34">
            <a:extLst>
              <a:ext uri="{FF2B5EF4-FFF2-40B4-BE49-F238E27FC236}">
                <a16:creationId xmlns:a16="http://schemas.microsoft.com/office/drawing/2014/main" id="{1A623568-7AF6-4F1F-A5AE-7F39498DA9E2}"/>
              </a:ext>
            </a:extLst>
          </p:cNvPr>
          <p:cNvSpPr txBox="1">
            <a:spLocks/>
          </p:cNvSpPr>
          <p:nvPr>
            <p:custDataLst>
              <p:tags r:id="rId14"/>
            </p:custDataLst>
          </p:nvPr>
        </p:nvSpPr>
        <p:spPr bwMode="gray">
          <a:xfrm>
            <a:off x="3356697" y="1928262"/>
            <a:ext cx="5948663" cy="1123744"/>
          </a:xfrm>
          <a:prstGeom prst="rect">
            <a:avLst/>
          </a:prstGeom>
        </p:spPr>
        <p:txBody>
          <a:bodyPr lIns="0" tIns="72000" rIns="0" bIns="0" rtlCol="0" anchor="t" anchorCtr="0">
            <a:noAutofit/>
          </a:bodyPr>
          <a:lstStyle>
            <a:lvl1pPr algn="l" rtl="0" eaLnBrk="1" fontAlgn="base" hangingPunct="1">
              <a:spcBef>
                <a:spcPct val="0"/>
              </a:spcBef>
              <a:spcAft>
                <a:spcPct val="0"/>
              </a:spcAft>
              <a:defRPr sz="1600">
                <a:solidFill>
                  <a:schemeClr val="tx1"/>
                </a:solidFill>
                <a:latin typeface="DB Office" panose="020B0604020202020204" pitchFamily="34" charset="0"/>
                <a:ea typeface="+mn-ea"/>
                <a:cs typeface="+mn-cs"/>
              </a:defRPr>
            </a:lvl1pPr>
            <a:lvl2pPr marL="180000" indent="-180000" algn="l" rtl="0" eaLnBrk="1" fontAlgn="base" hangingPunct="1">
              <a:spcBef>
                <a:spcPct val="0"/>
              </a:spcBef>
              <a:spcAft>
                <a:spcPct val="0"/>
              </a:spcAft>
              <a:buClr>
                <a:schemeClr val="tx2"/>
              </a:buClr>
              <a:buSzPct val="85000"/>
              <a:buFont typeface="Wingdings" panose="05000000000000000000" pitchFamily="2" charset="2"/>
              <a:buChar char=""/>
              <a:defRPr lang="pl-PL" sz="1600" dirty="0" smtClean="0">
                <a:solidFill>
                  <a:schemeClr val="tx1"/>
                </a:solidFill>
                <a:latin typeface="DB Office" panose="020B0604020202020204" pitchFamily="34" charset="0"/>
              </a:defRPr>
            </a:lvl2pPr>
            <a:lvl3pPr marL="358775" indent="-180000" algn="l" rtl="0" eaLnBrk="1" fontAlgn="base" hangingPunct="1">
              <a:spcBef>
                <a:spcPct val="0"/>
              </a:spcBef>
              <a:spcAft>
                <a:spcPct val="0"/>
              </a:spcAft>
              <a:buClr>
                <a:schemeClr val="tx2"/>
              </a:buClr>
              <a:buChar char="–"/>
              <a:defRPr sz="1600" baseline="0">
                <a:solidFill>
                  <a:schemeClr val="tx1"/>
                </a:solidFill>
                <a:latin typeface="DB Office" panose="020B0604020202020204" pitchFamily="34" charset="0"/>
              </a:defRPr>
            </a:lvl3pPr>
            <a:lvl4pPr marL="540000" indent="-180000" algn="l" rtl="0" eaLnBrk="1" fontAlgn="base" hangingPunct="1">
              <a:spcBef>
                <a:spcPct val="0"/>
              </a:spcBef>
              <a:spcAft>
                <a:spcPct val="0"/>
              </a:spcAft>
              <a:buClr>
                <a:schemeClr val="tx2"/>
              </a:buClr>
              <a:buFont typeface="Wingdings" pitchFamily="2" charset="2"/>
              <a:buChar char="§"/>
              <a:defRPr sz="1600" baseline="0">
                <a:solidFill>
                  <a:schemeClr val="tx1"/>
                </a:solidFill>
                <a:latin typeface="DB Office" panose="020B0604020202020204" pitchFamily="34" charset="0"/>
              </a:defRPr>
            </a:lvl4pPr>
            <a:lvl5pPr marL="720000" indent="-180000" algn="l" rtl="0" eaLnBrk="1" fontAlgn="base" hangingPunct="1">
              <a:spcBef>
                <a:spcPct val="0"/>
              </a:spcBef>
              <a:spcAft>
                <a:spcPct val="0"/>
              </a:spcAft>
              <a:buClr>
                <a:schemeClr val="tx2"/>
              </a:buClr>
              <a:buChar char="–"/>
              <a:defRPr sz="1600" baseline="0">
                <a:solidFill>
                  <a:schemeClr val="tx1"/>
                </a:solidFill>
                <a:latin typeface="DB Office" panose="020B0604020202020204" pitchFamily="34" charset="0"/>
              </a:defRPr>
            </a:lvl5pPr>
            <a:lvl6pPr marL="900000" indent="-182563" algn="l" rtl="0" eaLnBrk="1" fontAlgn="base" hangingPunct="1">
              <a:spcBef>
                <a:spcPct val="0"/>
              </a:spcBef>
              <a:spcAft>
                <a:spcPct val="0"/>
              </a:spcAft>
              <a:buClr>
                <a:schemeClr val="tx2"/>
              </a:buClr>
              <a:buChar char="–"/>
              <a:defRPr sz="1600">
                <a:solidFill>
                  <a:schemeClr val="tx1"/>
                </a:solidFill>
                <a:latin typeface="+mn-lt"/>
              </a:defRPr>
            </a:lvl6pPr>
            <a:lvl7pPr marL="1080000" indent="-180000" algn="l" rtl="0" eaLnBrk="1" fontAlgn="base" hangingPunct="1">
              <a:spcBef>
                <a:spcPct val="0"/>
              </a:spcBef>
              <a:spcAft>
                <a:spcPct val="0"/>
              </a:spcAft>
              <a:buClr>
                <a:schemeClr val="tx2"/>
              </a:buClr>
              <a:buChar char="–"/>
              <a:defRPr sz="1600">
                <a:solidFill>
                  <a:schemeClr val="tx1"/>
                </a:solidFill>
                <a:latin typeface="+mn-lt"/>
              </a:defRPr>
            </a:lvl7pPr>
            <a:lvl8pPr marL="1260000" indent="-180000" algn="l" rtl="0" eaLnBrk="1" fontAlgn="base" hangingPunct="1">
              <a:spcBef>
                <a:spcPct val="0"/>
              </a:spcBef>
              <a:spcAft>
                <a:spcPct val="0"/>
              </a:spcAft>
              <a:buClr>
                <a:schemeClr val="tx2"/>
              </a:buClr>
              <a:buChar char="–"/>
              <a:defRPr sz="1600">
                <a:solidFill>
                  <a:schemeClr val="tx1"/>
                </a:solidFill>
                <a:latin typeface="+mn-lt"/>
              </a:defRPr>
            </a:lvl8pPr>
            <a:lvl9pPr marL="1440000" indent="-180000" algn="l" rtl="0" eaLnBrk="1" fontAlgn="base" hangingPunct="1">
              <a:spcBef>
                <a:spcPct val="0"/>
              </a:spcBef>
              <a:spcAft>
                <a:spcPct val="0"/>
              </a:spcAft>
              <a:buClr>
                <a:schemeClr val="tx2"/>
              </a:buClr>
              <a:buChar char="–"/>
              <a:defRPr sz="1600">
                <a:solidFill>
                  <a:schemeClr val="tx1"/>
                </a:solidFill>
                <a:latin typeface="+mn-lt"/>
              </a:defRPr>
            </a:lvl9pPr>
          </a:lstStyle>
          <a:p>
            <a:pPr>
              <a:spcAft>
                <a:spcPts val="1200"/>
              </a:spcAft>
              <a:buClr>
                <a:srgbClr val="FF0000"/>
              </a:buClr>
              <a:buSzPct val="85000"/>
              <a:defRPr/>
            </a:pPr>
            <a:r>
              <a:rPr lang="en-US" sz="1200" b="1" kern="0" dirty="0">
                <a:solidFill>
                  <a:srgbClr val="000000"/>
                </a:solidFill>
                <a:latin typeface="DB Office"/>
              </a:rPr>
              <a:t>Security transport monitoring and general thief protection of  wagon used by Military of defense in Euro</a:t>
            </a:r>
          </a:p>
          <a:p>
            <a:pPr marL="0" lvl="1" indent="0">
              <a:spcAft>
                <a:spcPts val="300"/>
              </a:spcAft>
              <a:buClr>
                <a:srgbClr val="FF0000"/>
              </a:buClr>
              <a:buNone/>
              <a:tabLst>
                <a:tab pos="2873375" algn="l"/>
              </a:tabLst>
              <a:defRPr/>
            </a:pPr>
            <a:endParaRPr lang="en-US" sz="700" kern="0" dirty="0">
              <a:solidFill>
                <a:srgbClr val="000000"/>
              </a:solidFill>
              <a:latin typeface="DB Office"/>
            </a:endParaRPr>
          </a:p>
          <a:p>
            <a:pPr lvl="1">
              <a:spcAft>
                <a:spcPts val="300"/>
              </a:spcAft>
              <a:buClr>
                <a:srgbClr val="FF0000"/>
              </a:buClr>
              <a:buFont typeface="Wingdings"/>
              <a:buChar char=""/>
              <a:tabLst>
                <a:tab pos="2873375" algn="l"/>
              </a:tabLst>
              <a:defRPr/>
            </a:pPr>
            <a:r>
              <a:rPr lang="en-US" sz="1200" dirty="0">
                <a:solidFill>
                  <a:srgbClr val="000000"/>
                </a:solidFill>
                <a:latin typeface="DB Office"/>
              </a:rPr>
              <a:t>The device needs to monitor several measurements to show that there is a potential theft</a:t>
            </a:r>
          </a:p>
          <a:p>
            <a:pPr lvl="1">
              <a:spcAft>
                <a:spcPts val="300"/>
              </a:spcAft>
              <a:buClr>
                <a:srgbClr val="FF0000"/>
              </a:buClr>
              <a:buFont typeface="Wingdings"/>
              <a:buChar char=""/>
              <a:defRPr/>
            </a:pPr>
            <a:r>
              <a:rPr lang="en-US" sz="1200" dirty="0">
                <a:solidFill>
                  <a:srgbClr val="000000"/>
                </a:solidFill>
                <a:latin typeface="DB Office"/>
              </a:rPr>
              <a:t>The  needs to be monitored in real time while freight are transported and stored on freight delivery stations in and outside of military basis </a:t>
            </a:r>
          </a:p>
        </p:txBody>
      </p:sp>
      <p:sp>
        <p:nvSpPr>
          <p:cNvPr id="29" name="Textplatzhalter 34">
            <a:extLst>
              <a:ext uri="{FF2B5EF4-FFF2-40B4-BE49-F238E27FC236}">
                <a16:creationId xmlns:a16="http://schemas.microsoft.com/office/drawing/2014/main" id="{7DDF0DF3-4254-44D7-8127-CA9FA57A0F6E}"/>
              </a:ext>
            </a:extLst>
          </p:cNvPr>
          <p:cNvSpPr txBox="1">
            <a:spLocks/>
          </p:cNvSpPr>
          <p:nvPr>
            <p:custDataLst>
              <p:tags r:id="rId15"/>
            </p:custDataLst>
          </p:nvPr>
        </p:nvSpPr>
        <p:spPr bwMode="gray">
          <a:xfrm>
            <a:off x="3356697" y="3717032"/>
            <a:ext cx="5948663" cy="2232248"/>
          </a:xfrm>
          <a:prstGeom prst="rect">
            <a:avLst/>
          </a:prstGeom>
        </p:spPr>
        <p:txBody>
          <a:bodyPr lIns="0" tIns="0" rIns="0" bIns="0" rtlCol="0" anchor="t" anchorCtr="0">
            <a:noAutofit/>
          </a:bodyPr>
          <a:lstStyle>
            <a:lvl1pPr algn="l" rtl="0" eaLnBrk="1" fontAlgn="base" hangingPunct="1">
              <a:spcBef>
                <a:spcPct val="0"/>
              </a:spcBef>
              <a:spcAft>
                <a:spcPct val="0"/>
              </a:spcAft>
              <a:defRPr sz="1600">
                <a:solidFill>
                  <a:schemeClr val="tx1"/>
                </a:solidFill>
                <a:latin typeface="DB Office" panose="020B0604020202020204" pitchFamily="34" charset="0"/>
                <a:ea typeface="+mn-ea"/>
                <a:cs typeface="+mn-cs"/>
              </a:defRPr>
            </a:lvl1pPr>
            <a:lvl2pPr marL="180000" indent="-180000" algn="l" rtl="0" eaLnBrk="1" fontAlgn="base" hangingPunct="1">
              <a:spcBef>
                <a:spcPct val="0"/>
              </a:spcBef>
              <a:spcAft>
                <a:spcPct val="0"/>
              </a:spcAft>
              <a:buClr>
                <a:schemeClr val="tx2"/>
              </a:buClr>
              <a:buSzPct val="85000"/>
              <a:buFont typeface="Wingdings" panose="05000000000000000000" pitchFamily="2" charset="2"/>
              <a:buChar char=""/>
              <a:defRPr lang="pl-PL" sz="1600" dirty="0" smtClean="0">
                <a:solidFill>
                  <a:schemeClr val="tx1"/>
                </a:solidFill>
                <a:latin typeface="DB Office" panose="020B0604020202020204" pitchFamily="34" charset="0"/>
              </a:defRPr>
            </a:lvl2pPr>
            <a:lvl3pPr marL="358775" indent="-180000" algn="l" rtl="0" eaLnBrk="1" fontAlgn="base" hangingPunct="1">
              <a:spcBef>
                <a:spcPct val="0"/>
              </a:spcBef>
              <a:spcAft>
                <a:spcPct val="0"/>
              </a:spcAft>
              <a:buClr>
                <a:schemeClr val="tx2"/>
              </a:buClr>
              <a:buChar char="–"/>
              <a:defRPr sz="1600" baseline="0">
                <a:solidFill>
                  <a:schemeClr val="tx1"/>
                </a:solidFill>
                <a:latin typeface="DB Office" panose="020B0604020202020204" pitchFamily="34" charset="0"/>
              </a:defRPr>
            </a:lvl3pPr>
            <a:lvl4pPr marL="540000" indent="-180000" algn="l" rtl="0" eaLnBrk="1" fontAlgn="base" hangingPunct="1">
              <a:spcBef>
                <a:spcPct val="0"/>
              </a:spcBef>
              <a:spcAft>
                <a:spcPct val="0"/>
              </a:spcAft>
              <a:buClr>
                <a:schemeClr val="tx2"/>
              </a:buClr>
              <a:buFont typeface="Wingdings" pitchFamily="2" charset="2"/>
              <a:buChar char="§"/>
              <a:defRPr sz="1600" baseline="0">
                <a:solidFill>
                  <a:schemeClr val="tx1"/>
                </a:solidFill>
                <a:latin typeface="DB Office" panose="020B0604020202020204" pitchFamily="34" charset="0"/>
              </a:defRPr>
            </a:lvl4pPr>
            <a:lvl5pPr marL="720000" indent="-180000" algn="l" rtl="0" eaLnBrk="1" fontAlgn="base" hangingPunct="1">
              <a:spcBef>
                <a:spcPct val="0"/>
              </a:spcBef>
              <a:spcAft>
                <a:spcPct val="0"/>
              </a:spcAft>
              <a:buClr>
                <a:schemeClr val="tx2"/>
              </a:buClr>
              <a:buChar char="–"/>
              <a:defRPr sz="1600" baseline="0">
                <a:solidFill>
                  <a:schemeClr val="tx1"/>
                </a:solidFill>
                <a:latin typeface="DB Office" panose="020B0604020202020204" pitchFamily="34" charset="0"/>
              </a:defRPr>
            </a:lvl5pPr>
            <a:lvl6pPr marL="900000" indent="-182563" algn="l" rtl="0" eaLnBrk="1" fontAlgn="base" hangingPunct="1">
              <a:spcBef>
                <a:spcPct val="0"/>
              </a:spcBef>
              <a:spcAft>
                <a:spcPct val="0"/>
              </a:spcAft>
              <a:buClr>
                <a:schemeClr val="tx2"/>
              </a:buClr>
              <a:buChar char="–"/>
              <a:defRPr sz="1600">
                <a:solidFill>
                  <a:schemeClr val="tx1"/>
                </a:solidFill>
                <a:latin typeface="+mn-lt"/>
              </a:defRPr>
            </a:lvl6pPr>
            <a:lvl7pPr marL="1080000" indent="-180000" algn="l" rtl="0" eaLnBrk="1" fontAlgn="base" hangingPunct="1">
              <a:spcBef>
                <a:spcPct val="0"/>
              </a:spcBef>
              <a:spcAft>
                <a:spcPct val="0"/>
              </a:spcAft>
              <a:buClr>
                <a:schemeClr val="tx2"/>
              </a:buClr>
              <a:buChar char="–"/>
              <a:defRPr sz="1600">
                <a:solidFill>
                  <a:schemeClr val="tx1"/>
                </a:solidFill>
                <a:latin typeface="+mn-lt"/>
              </a:defRPr>
            </a:lvl7pPr>
            <a:lvl8pPr marL="1260000" indent="-180000" algn="l" rtl="0" eaLnBrk="1" fontAlgn="base" hangingPunct="1">
              <a:spcBef>
                <a:spcPct val="0"/>
              </a:spcBef>
              <a:spcAft>
                <a:spcPct val="0"/>
              </a:spcAft>
              <a:buClr>
                <a:schemeClr val="tx2"/>
              </a:buClr>
              <a:buChar char="–"/>
              <a:defRPr sz="1600">
                <a:solidFill>
                  <a:schemeClr val="tx1"/>
                </a:solidFill>
                <a:latin typeface="+mn-lt"/>
              </a:defRPr>
            </a:lvl8pPr>
            <a:lvl9pPr marL="1440000" indent="-180000" algn="l" rtl="0" eaLnBrk="1" fontAlgn="base" hangingPunct="1">
              <a:spcBef>
                <a:spcPct val="0"/>
              </a:spcBef>
              <a:spcAft>
                <a:spcPct val="0"/>
              </a:spcAft>
              <a:buClr>
                <a:schemeClr val="tx2"/>
              </a:buClr>
              <a:buChar char="–"/>
              <a:defRPr sz="1600">
                <a:solidFill>
                  <a:schemeClr val="tx1"/>
                </a:solidFill>
                <a:latin typeface="+mn-lt"/>
              </a:defRPr>
            </a:lvl9pPr>
          </a:lstStyle>
          <a:p>
            <a:pPr>
              <a:spcAft>
                <a:spcPts val="1200"/>
              </a:spcAft>
              <a:buClr>
                <a:srgbClr val="FF0000"/>
              </a:buClr>
              <a:buSzPct val="85000"/>
              <a:defRPr/>
            </a:pPr>
            <a:r>
              <a:rPr lang="en-US" sz="1200" b="1" kern="0" dirty="0">
                <a:solidFill>
                  <a:srgbClr val="000000"/>
                </a:solidFill>
                <a:latin typeface="DB Office"/>
              </a:rPr>
              <a:t>By using the device Premium, customer is able to monitor their </a:t>
            </a:r>
            <a:br>
              <a:rPr lang="en-US" sz="1200" b="1" kern="0" dirty="0">
                <a:solidFill>
                  <a:srgbClr val="000000"/>
                </a:solidFill>
                <a:latin typeface="DB Office"/>
              </a:rPr>
            </a:br>
            <a:r>
              <a:rPr lang="en-US" sz="1200" b="1" kern="0" dirty="0">
                <a:solidFill>
                  <a:srgbClr val="000000"/>
                </a:solidFill>
                <a:latin typeface="DB Office"/>
              </a:rPr>
              <a:t>freight while they are in transit</a:t>
            </a:r>
          </a:p>
          <a:p>
            <a:pPr lvl="1">
              <a:spcAft>
                <a:spcPts val="300"/>
              </a:spcAft>
              <a:buClr>
                <a:srgbClr val="FF0000"/>
              </a:buClr>
              <a:buFont typeface="Wingdings"/>
              <a:buChar char=""/>
              <a:defRPr/>
            </a:pPr>
            <a:r>
              <a:rPr lang="en-US" sz="1200" dirty="0">
                <a:solidFill>
                  <a:srgbClr val="000000"/>
                </a:solidFill>
                <a:latin typeface="DB Office"/>
              </a:rPr>
              <a:t>GPS coordinates,, Geo-fencing, G-Force Door alarms, Movement, Light, Vibration, Tilt and Intrusion detection are monitored 24/7 in real time </a:t>
            </a:r>
          </a:p>
          <a:p>
            <a:pPr lvl="1">
              <a:spcAft>
                <a:spcPts val="300"/>
              </a:spcAft>
              <a:buClr>
                <a:srgbClr val="FF0000"/>
              </a:buClr>
              <a:buFont typeface="Wingdings"/>
              <a:buChar char=""/>
              <a:defRPr/>
            </a:pPr>
            <a:r>
              <a:rPr lang="en-US" sz="1200" dirty="0">
                <a:solidFill>
                  <a:srgbClr val="000000"/>
                </a:solidFill>
                <a:latin typeface="DB Office"/>
              </a:rPr>
              <a:t>Data can be seen online or collected in a data file</a:t>
            </a:r>
          </a:p>
          <a:p>
            <a:pPr lvl="1">
              <a:spcAft>
                <a:spcPts val="300"/>
              </a:spcAft>
              <a:buClr>
                <a:srgbClr val="FF0000"/>
              </a:buClr>
              <a:buFont typeface="Wingdings"/>
              <a:buChar char=""/>
              <a:defRPr/>
            </a:pPr>
            <a:r>
              <a:rPr lang="en-US" sz="1200" dirty="0">
                <a:solidFill>
                  <a:srgbClr val="000000"/>
                </a:solidFill>
                <a:latin typeface="DB Office"/>
              </a:rPr>
              <a:t>The device was modified for the special needs (light sensor) to modify thief protection outside of door open identification </a:t>
            </a:r>
          </a:p>
        </p:txBody>
      </p:sp>
      <p:cxnSp>
        <p:nvCxnSpPr>
          <p:cNvPr id="30" name="Gerade Verbindung 25">
            <a:extLst>
              <a:ext uri="{FF2B5EF4-FFF2-40B4-BE49-F238E27FC236}">
                <a16:creationId xmlns:a16="http://schemas.microsoft.com/office/drawing/2014/main" id="{3671430E-0E6F-41D4-957D-752E9461A5B7}"/>
              </a:ext>
            </a:extLst>
          </p:cNvPr>
          <p:cNvCxnSpPr/>
          <p:nvPr>
            <p:custDataLst>
              <p:tags r:id="rId16"/>
            </p:custDataLst>
          </p:nvPr>
        </p:nvCxnSpPr>
        <p:spPr bwMode="gray">
          <a:xfrm flipH="1">
            <a:off x="3095534" y="2624377"/>
            <a:ext cx="6209829" cy="0"/>
          </a:xfrm>
          <a:prstGeom prst="line">
            <a:avLst/>
          </a:prstGeom>
          <a:solidFill>
            <a:srgbClr val="646973"/>
          </a:solidFill>
          <a:ln w="19050" cap="rnd" cmpd="sng" algn="ctr">
            <a:solidFill>
              <a:srgbClr val="A8ADB4">
                <a:lumMod val="60000"/>
                <a:lumOff val="40000"/>
              </a:srgbClr>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73">
            <a:extLst>
              <a:ext uri="{FF2B5EF4-FFF2-40B4-BE49-F238E27FC236}">
                <a16:creationId xmlns:a16="http://schemas.microsoft.com/office/drawing/2014/main" id="{95ACBEC8-CA74-4230-937D-C5C47D4ADBCA}"/>
              </a:ext>
            </a:extLst>
          </p:cNvPr>
          <p:cNvCxnSpPr/>
          <p:nvPr>
            <p:custDataLst>
              <p:tags r:id="rId17"/>
            </p:custDataLst>
          </p:nvPr>
        </p:nvCxnSpPr>
        <p:spPr bwMode="gray">
          <a:xfrm flipH="1">
            <a:off x="2880088" y="4168074"/>
            <a:ext cx="6425275" cy="0"/>
          </a:xfrm>
          <a:prstGeom prst="line">
            <a:avLst/>
          </a:prstGeom>
          <a:solidFill>
            <a:srgbClr val="646973"/>
          </a:solidFill>
          <a:ln w="19050" cap="rnd" cmpd="sng" algn="ctr">
            <a:solidFill>
              <a:srgbClr val="A8ADB4">
                <a:lumMod val="60000"/>
                <a:lumOff val="40000"/>
              </a:srgbClr>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Footer Placeholder 3">
            <a:extLst>
              <a:ext uri="{FF2B5EF4-FFF2-40B4-BE49-F238E27FC236}">
                <a16:creationId xmlns:a16="http://schemas.microsoft.com/office/drawing/2014/main" id="{783E0D66-5C3B-4261-B15B-5A2475A14270}"/>
              </a:ext>
            </a:extLst>
          </p:cNvPr>
          <p:cNvSpPr>
            <a:spLocks noGrp="1"/>
          </p:cNvSpPr>
          <p:nvPr>
            <p:ph type="ftr" sz="quarter" idx="3"/>
          </p:nvPr>
        </p:nvSpPr>
        <p:spPr>
          <a:xfrm>
            <a:off x="504000" y="6692901"/>
            <a:ext cx="6894959" cy="93663"/>
          </a:xfrm>
        </p:spPr>
        <p:txBody>
          <a:bodyPr/>
          <a:lstStyle/>
          <a:p>
            <a:r>
              <a:rPr lang="en-US" altLang="de-DE" dirty="0"/>
              <a:t>Schenker AG | Ingo Hellwig-Delaminsky  |Digital Solutions  </a:t>
            </a:r>
          </a:p>
        </p:txBody>
      </p:sp>
    </p:spTree>
    <p:extLst>
      <p:ext uri="{BB962C8B-B14F-4D97-AF65-F5344CB8AC3E}">
        <p14:creationId xmlns:p14="http://schemas.microsoft.com/office/powerpoint/2010/main" val="2939014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7652EC2-67A9-4338-9EBC-3641B073C0FF}"/>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14" name="think-cell Slide" r:id="rId19" imgW="592" imgH="591" progId="TCLayout.ActiveDocument.1">
                  <p:embed/>
                </p:oleObj>
              </mc:Choice>
              <mc:Fallback>
                <p:oleObj name="think-cell Slide" r:id="rId19" imgW="592" imgH="591" progId="TCLayout.ActiveDocument.1">
                  <p:embed/>
                  <p:pic>
                    <p:nvPicPr>
                      <p:cNvPr id="5" name="Object 4" hidden="1">
                        <a:extLst>
                          <a:ext uri="{FF2B5EF4-FFF2-40B4-BE49-F238E27FC236}">
                            <a16:creationId xmlns:a16="http://schemas.microsoft.com/office/drawing/2014/main" id="{77652EC2-67A9-4338-9EBC-3641B073C0FF}"/>
                          </a:ext>
                        </a:extLst>
                      </p:cNvPr>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20EABA7-13F4-4518-B001-2D1E31D9D952}"/>
              </a:ext>
            </a:extLst>
          </p:cNvPr>
          <p:cNvSpPr>
            <a:spLocks noGrp="1"/>
          </p:cNvSpPr>
          <p:nvPr>
            <p:ph type="title"/>
          </p:nvPr>
        </p:nvSpPr>
        <p:spPr/>
        <p:txBody>
          <a:bodyPr/>
          <a:lstStyle/>
          <a:p>
            <a:r>
              <a:rPr lang="en-US" b="1" dirty="0">
                <a:solidFill>
                  <a:srgbClr val="000000"/>
                </a:solidFill>
              </a:rPr>
              <a:t>Introduction DB SCHENKERsmartbox product</a:t>
            </a:r>
            <a:br>
              <a:rPr lang="en-US" sz="2000" dirty="0">
                <a:solidFill>
                  <a:srgbClr val="000000"/>
                </a:solidFill>
              </a:rPr>
            </a:br>
            <a:r>
              <a:rPr lang="en-US" sz="2000" dirty="0">
                <a:solidFill>
                  <a:srgbClr val="000000"/>
                </a:solidFill>
              </a:rPr>
              <a:t>C</a:t>
            </a:r>
            <a:r>
              <a:rPr lang="en-US" sz="2000" dirty="0"/>
              <a:t>ase study – Healthcare – Rail / Ocean / Air transportation </a:t>
            </a:r>
            <a:endParaRPr lang="en-US" dirty="0"/>
          </a:p>
        </p:txBody>
      </p:sp>
      <p:sp>
        <p:nvSpPr>
          <p:cNvPr id="3" name="Slide Number Placeholder 2">
            <a:extLst>
              <a:ext uri="{FF2B5EF4-FFF2-40B4-BE49-F238E27FC236}">
                <a16:creationId xmlns:a16="http://schemas.microsoft.com/office/drawing/2014/main" id="{7F2F4388-F7AE-4444-BFC7-5D66BE23EC54}"/>
              </a:ext>
            </a:extLst>
          </p:cNvPr>
          <p:cNvSpPr>
            <a:spLocks noGrp="1"/>
          </p:cNvSpPr>
          <p:nvPr>
            <p:ph type="sldNum" sz="quarter" idx="4"/>
          </p:nvPr>
        </p:nvSpPr>
        <p:spPr/>
        <p:txBody>
          <a:bodyPr/>
          <a:lstStyle/>
          <a:p>
            <a:pPr algn="l"/>
            <a:fld id="{52C6F6EA-6ADD-43B6-963C-85EF970B7263}" type="slidenum">
              <a:rPr lang="en-US" noProof="0" smtClean="0"/>
              <a:pPr algn="l"/>
              <a:t>7</a:t>
            </a:fld>
            <a:endParaRPr lang="en-US" noProof="0" dirty="0"/>
          </a:p>
        </p:txBody>
      </p:sp>
      <p:sp>
        <p:nvSpPr>
          <p:cNvPr id="83" name="Rechteck 12">
            <a:extLst>
              <a:ext uri="{FF2B5EF4-FFF2-40B4-BE49-F238E27FC236}">
                <a16:creationId xmlns:a16="http://schemas.microsoft.com/office/drawing/2014/main" id="{83D2F878-3C31-4461-B0A3-0ADDE18BA937}"/>
              </a:ext>
            </a:extLst>
          </p:cNvPr>
          <p:cNvSpPr/>
          <p:nvPr>
            <p:custDataLst>
              <p:tags r:id="rId3"/>
            </p:custDataLst>
          </p:nvPr>
        </p:nvSpPr>
        <p:spPr bwMode="gray">
          <a:xfrm rot="18900000">
            <a:off x="8484350" y="6020741"/>
            <a:ext cx="1645038" cy="509187"/>
          </a:xfrm>
          <a:prstGeom prst="rect">
            <a:avLst/>
          </a:prstGeom>
          <a:noFill/>
          <a:ln w="9525" cap="flat" cmpd="sng" algn="ctr">
            <a:noFill/>
            <a:prstDash val="solid"/>
          </a:ln>
          <a:effectLst/>
        </p:spPr>
        <p:txBody>
          <a:bodyPr rtlCol="0" anchor="ctr"/>
          <a:lstStyle>
            <a:defPPr>
              <a:defRPr lang="de-DE"/>
            </a:defPPr>
            <a:lvl1pPr algn="ctr" rtl="0" eaLnBrk="0" fontAlgn="base" hangingPunct="0">
              <a:spcBef>
                <a:spcPct val="0"/>
              </a:spcBef>
              <a:spcAft>
                <a:spcPct val="0"/>
              </a:spcAft>
              <a:defRPr sz="1600" kern="1200">
                <a:solidFill>
                  <a:schemeClr val="lt1"/>
                </a:solidFill>
                <a:latin typeface="+mn-lt"/>
                <a:ea typeface="+mn-ea"/>
                <a:cs typeface="+mn-cs"/>
              </a:defRPr>
            </a:lvl1pPr>
            <a:lvl2pPr marL="457200" algn="ctr" rtl="0" eaLnBrk="0" fontAlgn="base" hangingPunct="0">
              <a:spcBef>
                <a:spcPct val="0"/>
              </a:spcBef>
              <a:spcAft>
                <a:spcPct val="0"/>
              </a:spcAft>
              <a:defRPr sz="1600" kern="1200">
                <a:solidFill>
                  <a:schemeClr val="lt1"/>
                </a:solidFill>
                <a:latin typeface="+mn-lt"/>
                <a:ea typeface="+mn-ea"/>
                <a:cs typeface="+mn-cs"/>
              </a:defRPr>
            </a:lvl2pPr>
            <a:lvl3pPr marL="914400" algn="ctr" rtl="0" eaLnBrk="0" fontAlgn="base" hangingPunct="0">
              <a:spcBef>
                <a:spcPct val="0"/>
              </a:spcBef>
              <a:spcAft>
                <a:spcPct val="0"/>
              </a:spcAft>
              <a:defRPr sz="1600" kern="1200">
                <a:solidFill>
                  <a:schemeClr val="lt1"/>
                </a:solidFill>
                <a:latin typeface="+mn-lt"/>
                <a:ea typeface="+mn-ea"/>
                <a:cs typeface="+mn-cs"/>
              </a:defRPr>
            </a:lvl3pPr>
            <a:lvl4pPr marL="1371600" algn="ctr" rtl="0" eaLnBrk="0" fontAlgn="base" hangingPunct="0">
              <a:spcBef>
                <a:spcPct val="0"/>
              </a:spcBef>
              <a:spcAft>
                <a:spcPct val="0"/>
              </a:spcAft>
              <a:defRPr sz="1600" kern="1200">
                <a:solidFill>
                  <a:schemeClr val="lt1"/>
                </a:solidFill>
                <a:latin typeface="+mn-lt"/>
                <a:ea typeface="+mn-ea"/>
                <a:cs typeface="+mn-cs"/>
              </a:defRPr>
            </a:lvl4pPr>
            <a:lvl5pPr marL="1828800" algn="ctr" rtl="0" eaLnBrk="0" fontAlgn="base" hangingPunct="0">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DB Office"/>
                <a:ea typeface="+mn-ea"/>
                <a:cs typeface="+mn-cs"/>
              </a:rPr>
              <a:t>INTERNAL</a:t>
            </a:r>
            <a:br>
              <a:rPr kumimoji="0" lang="en-US" sz="1200" b="1" i="0" u="none" strike="noStrike" kern="1200" cap="none" spc="0" normalizeH="0" baseline="0" noProof="0" dirty="0">
                <a:ln>
                  <a:noFill/>
                </a:ln>
                <a:solidFill>
                  <a:srgbClr val="FFFFFF"/>
                </a:solidFill>
                <a:effectLst/>
                <a:uLnTx/>
                <a:uFillTx/>
                <a:latin typeface="DB Office"/>
                <a:ea typeface="+mn-ea"/>
                <a:cs typeface="+mn-cs"/>
              </a:rPr>
            </a:br>
            <a:r>
              <a:rPr kumimoji="0" lang="en-US" sz="1200" b="1" i="0" u="none" strike="noStrike" kern="1200" cap="none" spc="0" normalizeH="0" baseline="0" noProof="0" dirty="0">
                <a:ln>
                  <a:noFill/>
                </a:ln>
                <a:solidFill>
                  <a:srgbClr val="FFFFFF"/>
                </a:solidFill>
                <a:effectLst/>
                <a:uLnTx/>
                <a:uFillTx/>
                <a:latin typeface="DB Office"/>
                <a:ea typeface="+mn-ea"/>
                <a:cs typeface="+mn-cs"/>
              </a:rPr>
              <a:t>USE ONLY</a:t>
            </a:r>
          </a:p>
        </p:txBody>
      </p:sp>
      <p:pic>
        <p:nvPicPr>
          <p:cNvPr id="24" name="Picture 23" descr="K:\Schenker AG\05_Präsentationsgestaltung\2016\Smartbox Familiy\Media\cold chain.jpg">
            <a:extLst>
              <a:ext uri="{FF2B5EF4-FFF2-40B4-BE49-F238E27FC236}">
                <a16:creationId xmlns:a16="http://schemas.microsoft.com/office/drawing/2014/main" id="{D577FB1D-AC41-4676-8DFB-206E3D3DEA9D}"/>
              </a:ext>
            </a:extLst>
          </p:cNvPr>
          <p:cNvPicPr>
            <a:picLocks noChangeAspect="1" noChangeArrowheads="1"/>
          </p:cNvPicPr>
          <p:nvPr>
            <p:custDataLst>
              <p:tags r:id="rId4"/>
            </p:custDataLst>
          </p:nvPr>
        </p:nvPicPr>
        <p:blipFill rotWithShape="1">
          <a:blip r:embed="rId21" cstate="print">
            <a:extLst>
              <a:ext uri="{28A0092B-C50C-407E-A947-70E740481C1C}">
                <a14:useLocalDpi xmlns:a14="http://schemas.microsoft.com/office/drawing/2010/main" val="0"/>
              </a:ext>
            </a:extLst>
          </a:blip>
          <a:srcRect r="30766"/>
          <a:stretch/>
        </p:blipFill>
        <p:spPr bwMode="gray">
          <a:xfrm>
            <a:off x="380207" y="1557338"/>
            <a:ext cx="3119227" cy="4247926"/>
          </a:xfrm>
          <a:custGeom>
            <a:avLst/>
            <a:gdLst>
              <a:gd name="connsiteX0" fmla="*/ 0 w 3119227"/>
              <a:gd name="connsiteY0" fmla="*/ 0 h 4247926"/>
              <a:gd name="connsiteX1" fmla="*/ 2945815 w 3119227"/>
              <a:gd name="connsiteY1" fmla="*/ 0 h 4247926"/>
              <a:gd name="connsiteX2" fmla="*/ 2924638 w 3119227"/>
              <a:gd name="connsiteY2" fmla="*/ 32385 h 4247926"/>
              <a:gd name="connsiteX3" fmla="*/ 2396215 w 3119227"/>
              <a:gd name="connsiteY3" fmla="*/ 1994471 h 4247926"/>
              <a:gd name="connsiteX4" fmla="*/ 3086679 w 3119227"/>
              <a:gd name="connsiteY4" fmla="*/ 4206074 h 4247926"/>
              <a:gd name="connsiteX5" fmla="*/ 3119227 w 3119227"/>
              <a:gd name="connsiteY5" fmla="*/ 4247926 h 4247926"/>
              <a:gd name="connsiteX6" fmla="*/ 0 w 3119227"/>
              <a:gd name="connsiteY6" fmla="*/ 4247926 h 4247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9227" h="4247926">
                <a:moveTo>
                  <a:pt x="0" y="0"/>
                </a:moveTo>
                <a:lnTo>
                  <a:pt x="2945815" y="0"/>
                </a:lnTo>
                <a:lnTo>
                  <a:pt x="2924638" y="32385"/>
                </a:lnTo>
                <a:cubicBezTo>
                  <a:pt x="2589668" y="598422"/>
                  <a:pt x="2396215" y="1271977"/>
                  <a:pt x="2396215" y="1994471"/>
                </a:cubicBezTo>
                <a:cubicBezTo>
                  <a:pt x="2396215" y="2826440"/>
                  <a:pt x="2652734" y="3593514"/>
                  <a:pt x="3086679" y="4206074"/>
                </a:cubicBezTo>
                <a:lnTo>
                  <a:pt x="3119227" y="4247926"/>
                </a:lnTo>
                <a:lnTo>
                  <a:pt x="0" y="4247926"/>
                </a:lnTo>
                <a:close/>
              </a:path>
            </a:pathLst>
          </a:custGeom>
          <a:noFill/>
          <a:extLst>
            <a:ext uri="{909E8E84-426E-40DD-AFC4-6F175D3DCCD1}">
              <a14:hiddenFill xmlns:a14="http://schemas.microsoft.com/office/drawing/2010/main">
                <a:solidFill>
                  <a:srgbClr val="FFFFFF"/>
                </a:solidFill>
              </a14:hiddenFill>
            </a:ext>
          </a:extLst>
        </p:spPr>
      </p:pic>
      <p:sp>
        <p:nvSpPr>
          <p:cNvPr id="25" name="Rechteck 52">
            <a:extLst>
              <a:ext uri="{FF2B5EF4-FFF2-40B4-BE49-F238E27FC236}">
                <a16:creationId xmlns:a16="http://schemas.microsoft.com/office/drawing/2014/main" id="{27F20219-FCAA-4788-88FE-3E1309E2A47F}"/>
              </a:ext>
            </a:extLst>
          </p:cNvPr>
          <p:cNvSpPr>
            <a:spLocks noChangeArrowheads="1"/>
          </p:cNvSpPr>
          <p:nvPr>
            <p:custDataLst>
              <p:tags r:id="rId5"/>
            </p:custDataLst>
          </p:nvPr>
        </p:nvSpPr>
        <p:spPr bwMode="gray">
          <a:xfrm>
            <a:off x="728999" y="5877272"/>
            <a:ext cx="1196632" cy="288000"/>
          </a:xfrm>
          <a:prstGeom prst="rect">
            <a:avLst/>
          </a:prstGeom>
          <a:noFill/>
          <a:ln>
            <a:noFill/>
          </a:ln>
          <a:extLst/>
        </p:spPr>
        <p:txBody>
          <a:bodyPr lIns="0" tIns="0" rIns="0" bIns="36000" anchor="b" anchorCtr="0"/>
          <a:lstStyle>
            <a:lvl1pPr eaLnBrk="0" hangingPunct="0">
              <a:defRPr sz="1200" b="1" i="1">
                <a:solidFill>
                  <a:schemeClr val="tx1"/>
                </a:solidFill>
                <a:latin typeface="DB Office" pitchFamily="34" charset="0"/>
                <a:cs typeface="Arial" charset="0"/>
              </a:defRPr>
            </a:lvl1pPr>
            <a:lvl2pPr marL="742950" indent="-285750" eaLnBrk="0" hangingPunct="0">
              <a:defRPr sz="1200" b="1" i="1">
                <a:solidFill>
                  <a:schemeClr val="tx1"/>
                </a:solidFill>
                <a:latin typeface="DB Office" pitchFamily="34" charset="0"/>
                <a:cs typeface="Arial" charset="0"/>
              </a:defRPr>
            </a:lvl2pPr>
            <a:lvl3pPr marL="1143000" indent="-228600" eaLnBrk="0" hangingPunct="0">
              <a:defRPr sz="1200" b="1" i="1">
                <a:solidFill>
                  <a:schemeClr val="tx1"/>
                </a:solidFill>
                <a:latin typeface="DB Office" pitchFamily="34" charset="0"/>
                <a:cs typeface="Arial" charset="0"/>
              </a:defRPr>
            </a:lvl3pPr>
            <a:lvl4pPr marL="1600200" indent="-228600" eaLnBrk="0" hangingPunct="0">
              <a:defRPr sz="1200" b="1" i="1">
                <a:solidFill>
                  <a:schemeClr val="tx1"/>
                </a:solidFill>
                <a:latin typeface="DB Office" pitchFamily="34" charset="0"/>
                <a:cs typeface="Arial" charset="0"/>
              </a:defRPr>
            </a:lvl4pPr>
            <a:lvl5pPr marL="2057400" indent="-228600" eaLnBrk="0" hangingPunct="0">
              <a:defRPr sz="1200" b="1" i="1">
                <a:solidFill>
                  <a:schemeClr val="tx1"/>
                </a:solidFill>
                <a:latin typeface="DB Office" pitchFamily="34" charset="0"/>
                <a:cs typeface="Arial" charset="0"/>
              </a:defRPr>
            </a:lvl5pPr>
            <a:lvl6pPr marL="2514600" indent="-228600" eaLnBrk="0" fontAlgn="base" hangingPunct="0">
              <a:spcBef>
                <a:spcPct val="0"/>
              </a:spcBef>
              <a:spcAft>
                <a:spcPct val="0"/>
              </a:spcAft>
              <a:defRPr sz="1200" b="1" i="1">
                <a:solidFill>
                  <a:schemeClr val="tx1"/>
                </a:solidFill>
                <a:latin typeface="DB Office" pitchFamily="34" charset="0"/>
                <a:cs typeface="Arial" charset="0"/>
              </a:defRPr>
            </a:lvl6pPr>
            <a:lvl7pPr marL="2971800" indent="-228600" eaLnBrk="0" fontAlgn="base" hangingPunct="0">
              <a:spcBef>
                <a:spcPct val="0"/>
              </a:spcBef>
              <a:spcAft>
                <a:spcPct val="0"/>
              </a:spcAft>
              <a:defRPr sz="1200" b="1" i="1">
                <a:solidFill>
                  <a:schemeClr val="tx1"/>
                </a:solidFill>
                <a:latin typeface="DB Office" pitchFamily="34" charset="0"/>
                <a:cs typeface="Arial" charset="0"/>
              </a:defRPr>
            </a:lvl7pPr>
            <a:lvl8pPr marL="3429000" indent="-228600" eaLnBrk="0" fontAlgn="base" hangingPunct="0">
              <a:spcBef>
                <a:spcPct val="0"/>
              </a:spcBef>
              <a:spcAft>
                <a:spcPct val="0"/>
              </a:spcAft>
              <a:defRPr sz="1200" b="1" i="1">
                <a:solidFill>
                  <a:schemeClr val="tx1"/>
                </a:solidFill>
                <a:latin typeface="DB Office" pitchFamily="34" charset="0"/>
                <a:cs typeface="Arial" charset="0"/>
              </a:defRPr>
            </a:lvl8pPr>
            <a:lvl9pPr marL="3886200" indent="-228600" eaLnBrk="0" fontAlgn="base" hangingPunct="0">
              <a:spcBef>
                <a:spcPct val="0"/>
              </a:spcBef>
              <a:spcAft>
                <a:spcPct val="0"/>
              </a:spcAft>
              <a:defRPr sz="1200" b="1" i="1">
                <a:solidFill>
                  <a:schemeClr val="tx1"/>
                </a:solidFill>
                <a:latin typeface="DB Office" pitchFamily="34" charset="0"/>
                <a:cs typeface="Arial" charset="0"/>
              </a:defRPr>
            </a:lvl9pPr>
          </a:lstStyle>
          <a:p>
            <a:pPr marL="0" marR="0" lvl="0" indent="0" defTabSz="914400" eaLnBrk="0" fontAlgn="auto" latinLnBrk="0" hangingPunct="0">
              <a:lnSpc>
                <a:spcPct val="100000"/>
              </a:lnSpc>
              <a:spcBef>
                <a:spcPts val="0"/>
              </a:spcBef>
              <a:spcAft>
                <a:spcPts val="400"/>
              </a:spcAft>
              <a:buClr>
                <a:srgbClr val="878C96"/>
              </a:buClr>
              <a:buSzPct val="85000"/>
              <a:buFontTx/>
              <a:buNone/>
              <a:tabLst/>
              <a:defRPr/>
            </a:pPr>
            <a:r>
              <a:rPr kumimoji="0" lang="en-US" altLang="de-DE" sz="1200" b="0" i="0" u="none" strike="noStrike" kern="0" cap="none" spc="0" normalizeH="0" baseline="0" noProof="0" dirty="0">
                <a:ln>
                  <a:noFill/>
                </a:ln>
                <a:solidFill>
                  <a:srgbClr val="646973"/>
                </a:solidFill>
                <a:effectLst/>
                <a:uLnTx/>
                <a:uFillTx/>
                <a:latin typeface="DB Office" pitchFamily="34" charset="0"/>
                <a:cs typeface="Arial" charset="0"/>
              </a:rPr>
              <a:t>Product Name</a:t>
            </a:r>
          </a:p>
        </p:txBody>
      </p:sp>
      <p:sp>
        <p:nvSpPr>
          <p:cNvPr id="26" name="Rechteck 52">
            <a:extLst>
              <a:ext uri="{FF2B5EF4-FFF2-40B4-BE49-F238E27FC236}">
                <a16:creationId xmlns:a16="http://schemas.microsoft.com/office/drawing/2014/main" id="{D95189EA-09F9-4FF5-A0CA-CBEA9F7FC10A}"/>
              </a:ext>
            </a:extLst>
          </p:cNvPr>
          <p:cNvSpPr>
            <a:spLocks noChangeArrowheads="1"/>
          </p:cNvSpPr>
          <p:nvPr>
            <p:custDataLst>
              <p:tags r:id="rId6"/>
            </p:custDataLst>
          </p:nvPr>
        </p:nvSpPr>
        <p:spPr bwMode="gray">
          <a:xfrm>
            <a:off x="3424570" y="5877272"/>
            <a:ext cx="1196632" cy="288000"/>
          </a:xfrm>
          <a:prstGeom prst="rect">
            <a:avLst/>
          </a:prstGeom>
          <a:noFill/>
          <a:ln>
            <a:noFill/>
          </a:ln>
          <a:extLst/>
        </p:spPr>
        <p:txBody>
          <a:bodyPr lIns="0" tIns="0" rIns="0" bIns="36000" anchor="b" anchorCtr="0"/>
          <a:lstStyle>
            <a:lvl1pPr eaLnBrk="0" hangingPunct="0">
              <a:defRPr sz="1200" b="1" i="1">
                <a:solidFill>
                  <a:schemeClr val="tx1"/>
                </a:solidFill>
                <a:latin typeface="DB Office" pitchFamily="34" charset="0"/>
                <a:cs typeface="Arial" charset="0"/>
              </a:defRPr>
            </a:lvl1pPr>
            <a:lvl2pPr marL="742950" indent="-285750" eaLnBrk="0" hangingPunct="0">
              <a:defRPr sz="1200" b="1" i="1">
                <a:solidFill>
                  <a:schemeClr val="tx1"/>
                </a:solidFill>
                <a:latin typeface="DB Office" pitchFamily="34" charset="0"/>
                <a:cs typeface="Arial" charset="0"/>
              </a:defRPr>
            </a:lvl2pPr>
            <a:lvl3pPr marL="1143000" indent="-228600" eaLnBrk="0" hangingPunct="0">
              <a:defRPr sz="1200" b="1" i="1">
                <a:solidFill>
                  <a:schemeClr val="tx1"/>
                </a:solidFill>
                <a:latin typeface="DB Office" pitchFamily="34" charset="0"/>
                <a:cs typeface="Arial" charset="0"/>
              </a:defRPr>
            </a:lvl3pPr>
            <a:lvl4pPr marL="1600200" indent="-228600" eaLnBrk="0" hangingPunct="0">
              <a:defRPr sz="1200" b="1" i="1">
                <a:solidFill>
                  <a:schemeClr val="tx1"/>
                </a:solidFill>
                <a:latin typeface="DB Office" pitchFamily="34" charset="0"/>
                <a:cs typeface="Arial" charset="0"/>
              </a:defRPr>
            </a:lvl4pPr>
            <a:lvl5pPr marL="2057400" indent="-228600" eaLnBrk="0" hangingPunct="0">
              <a:defRPr sz="1200" b="1" i="1">
                <a:solidFill>
                  <a:schemeClr val="tx1"/>
                </a:solidFill>
                <a:latin typeface="DB Office" pitchFamily="34" charset="0"/>
                <a:cs typeface="Arial" charset="0"/>
              </a:defRPr>
            </a:lvl5pPr>
            <a:lvl6pPr marL="2514600" indent="-228600" eaLnBrk="0" fontAlgn="base" hangingPunct="0">
              <a:spcBef>
                <a:spcPct val="0"/>
              </a:spcBef>
              <a:spcAft>
                <a:spcPct val="0"/>
              </a:spcAft>
              <a:defRPr sz="1200" b="1" i="1">
                <a:solidFill>
                  <a:schemeClr val="tx1"/>
                </a:solidFill>
                <a:latin typeface="DB Office" pitchFamily="34" charset="0"/>
                <a:cs typeface="Arial" charset="0"/>
              </a:defRPr>
            </a:lvl6pPr>
            <a:lvl7pPr marL="2971800" indent="-228600" eaLnBrk="0" fontAlgn="base" hangingPunct="0">
              <a:spcBef>
                <a:spcPct val="0"/>
              </a:spcBef>
              <a:spcAft>
                <a:spcPct val="0"/>
              </a:spcAft>
              <a:defRPr sz="1200" b="1" i="1">
                <a:solidFill>
                  <a:schemeClr val="tx1"/>
                </a:solidFill>
                <a:latin typeface="DB Office" pitchFamily="34" charset="0"/>
                <a:cs typeface="Arial" charset="0"/>
              </a:defRPr>
            </a:lvl7pPr>
            <a:lvl8pPr marL="3429000" indent="-228600" eaLnBrk="0" fontAlgn="base" hangingPunct="0">
              <a:spcBef>
                <a:spcPct val="0"/>
              </a:spcBef>
              <a:spcAft>
                <a:spcPct val="0"/>
              </a:spcAft>
              <a:defRPr sz="1200" b="1" i="1">
                <a:solidFill>
                  <a:schemeClr val="tx1"/>
                </a:solidFill>
                <a:latin typeface="DB Office" pitchFamily="34" charset="0"/>
                <a:cs typeface="Arial" charset="0"/>
              </a:defRPr>
            </a:lvl8pPr>
            <a:lvl9pPr marL="3886200" indent="-228600" eaLnBrk="0" fontAlgn="base" hangingPunct="0">
              <a:spcBef>
                <a:spcPct val="0"/>
              </a:spcBef>
              <a:spcAft>
                <a:spcPct val="0"/>
              </a:spcAft>
              <a:defRPr sz="1200" b="1" i="1">
                <a:solidFill>
                  <a:schemeClr val="tx1"/>
                </a:solidFill>
                <a:latin typeface="DB Office" pitchFamily="34" charset="0"/>
                <a:cs typeface="Arial" charset="0"/>
              </a:defRPr>
            </a:lvl9pPr>
          </a:lstStyle>
          <a:p>
            <a:pPr marL="0" marR="0" lvl="0" indent="0" defTabSz="914400" eaLnBrk="0" fontAlgn="auto" latinLnBrk="0" hangingPunct="0">
              <a:lnSpc>
                <a:spcPct val="100000"/>
              </a:lnSpc>
              <a:spcBef>
                <a:spcPts val="0"/>
              </a:spcBef>
              <a:spcAft>
                <a:spcPts val="400"/>
              </a:spcAft>
              <a:buClr>
                <a:srgbClr val="878C96"/>
              </a:buClr>
              <a:buSzPct val="85000"/>
              <a:buFontTx/>
              <a:buNone/>
              <a:tabLst/>
              <a:defRPr/>
            </a:pPr>
            <a:r>
              <a:rPr kumimoji="0" lang="en-US" altLang="de-DE" sz="1200" b="0" i="0" u="none" strike="noStrike" kern="0" cap="none" spc="0" normalizeH="0" baseline="0" noProof="0" dirty="0">
                <a:ln>
                  <a:noFill/>
                </a:ln>
                <a:solidFill>
                  <a:srgbClr val="646973"/>
                </a:solidFill>
                <a:effectLst/>
                <a:uLnTx/>
                <a:uFillTx/>
                <a:latin typeface="DB Office" pitchFamily="34" charset="0"/>
                <a:cs typeface="Arial" charset="0"/>
              </a:rPr>
              <a:t>Company</a:t>
            </a:r>
          </a:p>
        </p:txBody>
      </p:sp>
      <p:sp>
        <p:nvSpPr>
          <p:cNvPr id="27" name="Abgerundetes Rechteck 14">
            <a:extLst>
              <a:ext uri="{FF2B5EF4-FFF2-40B4-BE49-F238E27FC236}">
                <a16:creationId xmlns:a16="http://schemas.microsoft.com/office/drawing/2014/main" id="{3549F8A0-922E-4424-9C4D-E009F6C2D60C}"/>
              </a:ext>
            </a:extLst>
          </p:cNvPr>
          <p:cNvSpPr/>
          <p:nvPr>
            <p:custDataLst>
              <p:tags r:id="rId7"/>
            </p:custDataLst>
          </p:nvPr>
        </p:nvSpPr>
        <p:spPr bwMode="gray">
          <a:xfrm>
            <a:off x="626957" y="1772816"/>
            <a:ext cx="3988331" cy="504000"/>
          </a:xfrm>
          <a:prstGeom prst="roundRect">
            <a:avLst>
              <a:gd name="adj" fmla="val 50000"/>
            </a:avLst>
          </a:prstGeom>
          <a:solidFill>
            <a:srgbClr val="FFFFFF"/>
          </a:solidFill>
          <a:ln>
            <a:noFill/>
          </a:ln>
        </p:spPr>
        <p:txBody>
          <a:bodyPr wrap="none"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A8ADB4"/>
                </a:solidFill>
                <a:effectLst/>
                <a:uLnTx/>
                <a:uFillTx/>
              </a:rPr>
              <a:t>CHALLENGE</a:t>
            </a:r>
          </a:p>
        </p:txBody>
      </p:sp>
      <p:cxnSp>
        <p:nvCxnSpPr>
          <p:cNvPr id="28" name="Gerade Verbindung 25">
            <a:extLst>
              <a:ext uri="{FF2B5EF4-FFF2-40B4-BE49-F238E27FC236}">
                <a16:creationId xmlns:a16="http://schemas.microsoft.com/office/drawing/2014/main" id="{AD95B4DC-C765-497C-B917-38E17157C072}"/>
              </a:ext>
            </a:extLst>
          </p:cNvPr>
          <p:cNvCxnSpPr/>
          <p:nvPr>
            <p:custDataLst>
              <p:tags r:id="rId8"/>
            </p:custDataLst>
          </p:nvPr>
        </p:nvCxnSpPr>
        <p:spPr bwMode="gray">
          <a:xfrm flipH="1">
            <a:off x="3062293" y="2281291"/>
            <a:ext cx="6209829" cy="0"/>
          </a:xfrm>
          <a:prstGeom prst="line">
            <a:avLst/>
          </a:prstGeom>
          <a:solidFill>
            <a:srgbClr val="646973"/>
          </a:solidFill>
          <a:ln w="19050" cap="rnd" cmpd="sng" algn="ctr">
            <a:solidFill>
              <a:srgbClr val="A8ADB4">
                <a:lumMod val="60000"/>
                <a:lumOff val="40000"/>
              </a:srgbClr>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platzhalter 34">
            <a:extLst>
              <a:ext uri="{FF2B5EF4-FFF2-40B4-BE49-F238E27FC236}">
                <a16:creationId xmlns:a16="http://schemas.microsoft.com/office/drawing/2014/main" id="{156446CE-0A1F-4786-8D0F-4CDA70A91CAD}"/>
              </a:ext>
            </a:extLst>
          </p:cNvPr>
          <p:cNvSpPr txBox="1">
            <a:spLocks/>
          </p:cNvSpPr>
          <p:nvPr>
            <p:custDataLst>
              <p:tags r:id="rId9"/>
            </p:custDataLst>
          </p:nvPr>
        </p:nvSpPr>
        <p:spPr bwMode="gray">
          <a:xfrm>
            <a:off x="3323458" y="1777235"/>
            <a:ext cx="5948663" cy="1620180"/>
          </a:xfrm>
          <a:prstGeom prst="rect">
            <a:avLst/>
          </a:prstGeom>
        </p:spPr>
        <p:txBody>
          <a:bodyPr lIns="0" tIns="72000" rIns="0" bIns="0" rtlCol="0" anchor="t" anchorCtr="0">
            <a:noAutofit/>
          </a:bodyPr>
          <a:lstStyle>
            <a:lvl1pPr algn="l" rtl="0" eaLnBrk="1" fontAlgn="base" hangingPunct="1">
              <a:spcBef>
                <a:spcPct val="0"/>
              </a:spcBef>
              <a:spcAft>
                <a:spcPct val="0"/>
              </a:spcAft>
              <a:defRPr sz="1600">
                <a:solidFill>
                  <a:schemeClr val="tx1"/>
                </a:solidFill>
                <a:latin typeface="DB Office" panose="020B0604020202020204" pitchFamily="34" charset="0"/>
                <a:ea typeface="+mn-ea"/>
                <a:cs typeface="+mn-cs"/>
              </a:defRPr>
            </a:lvl1pPr>
            <a:lvl2pPr marL="180000" indent="-180000" algn="l" rtl="0" eaLnBrk="1" fontAlgn="base" hangingPunct="1">
              <a:spcBef>
                <a:spcPct val="0"/>
              </a:spcBef>
              <a:spcAft>
                <a:spcPct val="0"/>
              </a:spcAft>
              <a:buClr>
                <a:schemeClr val="tx2"/>
              </a:buClr>
              <a:buSzPct val="85000"/>
              <a:buFont typeface="Wingdings" panose="05000000000000000000" pitchFamily="2" charset="2"/>
              <a:buChar char=""/>
              <a:defRPr lang="pl-PL" sz="1600" dirty="0" smtClean="0">
                <a:solidFill>
                  <a:schemeClr val="tx1"/>
                </a:solidFill>
                <a:latin typeface="DB Office" panose="020B0604020202020204" pitchFamily="34" charset="0"/>
              </a:defRPr>
            </a:lvl2pPr>
            <a:lvl3pPr marL="358775" indent="-180000" algn="l" rtl="0" eaLnBrk="1" fontAlgn="base" hangingPunct="1">
              <a:spcBef>
                <a:spcPct val="0"/>
              </a:spcBef>
              <a:spcAft>
                <a:spcPct val="0"/>
              </a:spcAft>
              <a:buClr>
                <a:schemeClr val="tx2"/>
              </a:buClr>
              <a:buChar char="–"/>
              <a:defRPr sz="1600" baseline="0">
                <a:solidFill>
                  <a:schemeClr val="tx1"/>
                </a:solidFill>
                <a:latin typeface="DB Office" panose="020B0604020202020204" pitchFamily="34" charset="0"/>
              </a:defRPr>
            </a:lvl3pPr>
            <a:lvl4pPr marL="540000" indent="-180000" algn="l" rtl="0" eaLnBrk="1" fontAlgn="base" hangingPunct="1">
              <a:spcBef>
                <a:spcPct val="0"/>
              </a:spcBef>
              <a:spcAft>
                <a:spcPct val="0"/>
              </a:spcAft>
              <a:buClr>
                <a:schemeClr val="tx2"/>
              </a:buClr>
              <a:buFont typeface="Wingdings" pitchFamily="2" charset="2"/>
              <a:buChar char="§"/>
              <a:defRPr sz="1600" baseline="0">
                <a:solidFill>
                  <a:schemeClr val="tx1"/>
                </a:solidFill>
                <a:latin typeface="DB Office" panose="020B0604020202020204" pitchFamily="34" charset="0"/>
              </a:defRPr>
            </a:lvl4pPr>
            <a:lvl5pPr marL="720000" indent="-180000" algn="l" rtl="0" eaLnBrk="1" fontAlgn="base" hangingPunct="1">
              <a:spcBef>
                <a:spcPct val="0"/>
              </a:spcBef>
              <a:spcAft>
                <a:spcPct val="0"/>
              </a:spcAft>
              <a:buClr>
                <a:schemeClr val="tx2"/>
              </a:buClr>
              <a:buChar char="–"/>
              <a:defRPr sz="1600" baseline="0">
                <a:solidFill>
                  <a:schemeClr val="tx1"/>
                </a:solidFill>
                <a:latin typeface="DB Office" panose="020B0604020202020204" pitchFamily="34" charset="0"/>
              </a:defRPr>
            </a:lvl5pPr>
            <a:lvl6pPr marL="900000" indent="-182563" algn="l" rtl="0" eaLnBrk="1" fontAlgn="base" hangingPunct="1">
              <a:spcBef>
                <a:spcPct val="0"/>
              </a:spcBef>
              <a:spcAft>
                <a:spcPct val="0"/>
              </a:spcAft>
              <a:buClr>
                <a:schemeClr val="tx2"/>
              </a:buClr>
              <a:buChar char="–"/>
              <a:defRPr sz="1600">
                <a:solidFill>
                  <a:schemeClr val="tx1"/>
                </a:solidFill>
                <a:latin typeface="+mn-lt"/>
              </a:defRPr>
            </a:lvl6pPr>
            <a:lvl7pPr marL="1080000" indent="-180000" algn="l" rtl="0" eaLnBrk="1" fontAlgn="base" hangingPunct="1">
              <a:spcBef>
                <a:spcPct val="0"/>
              </a:spcBef>
              <a:spcAft>
                <a:spcPct val="0"/>
              </a:spcAft>
              <a:buClr>
                <a:schemeClr val="tx2"/>
              </a:buClr>
              <a:buChar char="–"/>
              <a:defRPr sz="1600">
                <a:solidFill>
                  <a:schemeClr val="tx1"/>
                </a:solidFill>
                <a:latin typeface="+mn-lt"/>
              </a:defRPr>
            </a:lvl7pPr>
            <a:lvl8pPr marL="1260000" indent="-180000" algn="l" rtl="0" eaLnBrk="1" fontAlgn="base" hangingPunct="1">
              <a:spcBef>
                <a:spcPct val="0"/>
              </a:spcBef>
              <a:spcAft>
                <a:spcPct val="0"/>
              </a:spcAft>
              <a:buClr>
                <a:schemeClr val="tx2"/>
              </a:buClr>
              <a:buChar char="–"/>
              <a:defRPr sz="1600">
                <a:solidFill>
                  <a:schemeClr val="tx1"/>
                </a:solidFill>
                <a:latin typeface="+mn-lt"/>
              </a:defRPr>
            </a:lvl8pPr>
            <a:lvl9pPr marL="1440000" indent="-180000" algn="l" rtl="0" eaLnBrk="1" fontAlgn="base" hangingPunct="1">
              <a:spcBef>
                <a:spcPct val="0"/>
              </a:spcBef>
              <a:spcAft>
                <a:spcPct val="0"/>
              </a:spcAft>
              <a:buClr>
                <a:schemeClr val="tx2"/>
              </a:buClr>
              <a:buChar char="–"/>
              <a:defRPr sz="1600">
                <a:solidFill>
                  <a:schemeClr val="tx1"/>
                </a:solidFill>
                <a:latin typeface="+mn-lt"/>
              </a:defRPr>
            </a:lvl9pPr>
          </a:lstStyle>
          <a:p>
            <a:pPr>
              <a:spcAft>
                <a:spcPts val="1200"/>
              </a:spcAft>
              <a:buClr>
                <a:srgbClr val="FF0000"/>
              </a:buClr>
              <a:buSzPct val="85000"/>
              <a:defRPr/>
            </a:pPr>
            <a:r>
              <a:rPr lang="en-US" sz="1200" b="1" kern="0" dirty="0">
                <a:solidFill>
                  <a:srgbClr val="000000"/>
                </a:solidFill>
                <a:latin typeface="DB Office"/>
              </a:rPr>
              <a:t>For healthcare products particularly a fast, reliable transport </a:t>
            </a:r>
            <a:br>
              <a:rPr lang="en-US" sz="1200" b="1" kern="0" dirty="0">
                <a:solidFill>
                  <a:srgbClr val="000000"/>
                </a:solidFill>
                <a:latin typeface="DB Office"/>
              </a:rPr>
            </a:br>
            <a:r>
              <a:rPr lang="en-US" sz="1200" b="1" kern="0" dirty="0">
                <a:solidFill>
                  <a:srgbClr val="000000"/>
                </a:solidFill>
                <a:latin typeface="DB Office"/>
              </a:rPr>
              <a:t>and a permanent monitoring of the temperature is required. Furthermore it is required to thief protect the high value freight </a:t>
            </a:r>
          </a:p>
          <a:p>
            <a:pPr lvl="1">
              <a:spcAft>
                <a:spcPts val="300"/>
              </a:spcAft>
              <a:buClr>
                <a:srgbClr val="FF0000"/>
              </a:buClr>
              <a:buFont typeface="Wingdings"/>
              <a:buChar char=""/>
              <a:defRPr/>
            </a:pPr>
            <a:r>
              <a:rPr lang="en-US" sz="1200" dirty="0">
                <a:solidFill>
                  <a:srgbClr val="000000"/>
                </a:solidFill>
                <a:latin typeface="DB Office"/>
              </a:rPr>
              <a:t>Temperature and geographical location has to be monitored 24/7</a:t>
            </a:r>
          </a:p>
          <a:p>
            <a:pPr lvl="1">
              <a:spcAft>
                <a:spcPts val="300"/>
              </a:spcAft>
              <a:buClr>
                <a:srgbClr val="FF0000"/>
              </a:buClr>
              <a:buFont typeface="Wingdings"/>
              <a:buChar char=""/>
              <a:defRPr/>
            </a:pPr>
            <a:r>
              <a:rPr lang="en-US" sz="1200" dirty="0">
                <a:solidFill>
                  <a:srgbClr val="000000"/>
                </a:solidFill>
                <a:latin typeface="DB Office"/>
              </a:rPr>
              <a:t>Door open and a light inside indicator needs to be monitored continuously </a:t>
            </a:r>
          </a:p>
          <a:p>
            <a:pPr lvl="1">
              <a:spcAft>
                <a:spcPts val="300"/>
              </a:spcAft>
              <a:buClr>
                <a:srgbClr val="FF0000"/>
              </a:buClr>
              <a:buFont typeface="Wingdings"/>
              <a:buChar char=""/>
              <a:defRPr/>
            </a:pPr>
            <a:endParaRPr lang="en-US" sz="1200" dirty="0">
              <a:solidFill>
                <a:srgbClr val="000000"/>
              </a:solidFill>
              <a:latin typeface="DB Office"/>
            </a:endParaRPr>
          </a:p>
        </p:txBody>
      </p:sp>
      <p:sp>
        <p:nvSpPr>
          <p:cNvPr id="30" name="Abgerundetes Rechteck 79">
            <a:extLst>
              <a:ext uri="{FF2B5EF4-FFF2-40B4-BE49-F238E27FC236}">
                <a16:creationId xmlns:a16="http://schemas.microsoft.com/office/drawing/2014/main" id="{5F36C149-FD26-4323-BBAE-7DF428E5C775}"/>
              </a:ext>
            </a:extLst>
          </p:cNvPr>
          <p:cNvSpPr/>
          <p:nvPr>
            <p:custDataLst>
              <p:tags r:id="rId10"/>
            </p:custDataLst>
          </p:nvPr>
        </p:nvSpPr>
        <p:spPr bwMode="gray">
          <a:xfrm>
            <a:off x="626957" y="3027578"/>
            <a:ext cx="3988331" cy="504000"/>
          </a:xfrm>
          <a:prstGeom prst="roundRect">
            <a:avLst>
              <a:gd name="adj" fmla="val 50000"/>
            </a:avLst>
          </a:prstGeom>
          <a:solidFill>
            <a:srgbClr val="FFFFFF"/>
          </a:solidFill>
          <a:ln>
            <a:noFill/>
          </a:ln>
        </p:spPr>
        <p:txBody>
          <a:bodyPr wrap="none"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A1E6E"/>
                </a:solidFill>
                <a:effectLst/>
                <a:uLnTx/>
                <a:uFillTx/>
              </a:rPr>
              <a:t>SOLUTION</a:t>
            </a:r>
            <a:endParaRPr kumimoji="0" lang="en-US" sz="1400" b="1" i="0" u="none" strike="noStrike" kern="0" cap="none" spc="0" normalizeH="0" baseline="0" noProof="0" dirty="0">
              <a:ln>
                <a:noFill/>
              </a:ln>
              <a:solidFill>
                <a:srgbClr val="A8ADB4"/>
              </a:solidFill>
              <a:effectLst/>
              <a:uLnTx/>
              <a:uFillTx/>
            </a:endParaRPr>
          </a:p>
        </p:txBody>
      </p:sp>
      <p:cxnSp>
        <p:nvCxnSpPr>
          <p:cNvPr id="31" name="Gerade Verbindung 73">
            <a:extLst>
              <a:ext uri="{FF2B5EF4-FFF2-40B4-BE49-F238E27FC236}">
                <a16:creationId xmlns:a16="http://schemas.microsoft.com/office/drawing/2014/main" id="{0B818F06-A7B7-4972-A831-B22EE4E2CE78}"/>
              </a:ext>
            </a:extLst>
          </p:cNvPr>
          <p:cNvCxnSpPr/>
          <p:nvPr>
            <p:custDataLst>
              <p:tags r:id="rId11"/>
            </p:custDataLst>
          </p:nvPr>
        </p:nvCxnSpPr>
        <p:spPr bwMode="gray">
          <a:xfrm flipH="1">
            <a:off x="2846847" y="3531578"/>
            <a:ext cx="6425275" cy="0"/>
          </a:xfrm>
          <a:prstGeom prst="line">
            <a:avLst/>
          </a:prstGeom>
          <a:solidFill>
            <a:srgbClr val="646973"/>
          </a:solidFill>
          <a:ln w="19050" cap="rnd" cmpd="sng" algn="ctr">
            <a:solidFill>
              <a:srgbClr val="A8ADB4">
                <a:lumMod val="60000"/>
                <a:lumOff val="40000"/>
              </a:srgbClr>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xtplatzhalter 34">
            <a:extLst>
              <a:ext uri="{FF2B5EF4-FFF2-40B4-BE49-F238E27FC236}">
                <a16:creationId xmlns:a16="http://schemas.microsoft.com/office/drawing/2014/main" id="{92088FAB-B3E0-444D-AF2D-4D1E8D23E782}"/>
              </a:ext>
            </a:extLst>
          </p:cNvPr>
          <p:cNvSpPr txBox="1">
            <a:spLocks/>
          </p:cNvSpPr>
          <p:nvPr>
            <p:custDataLst>
              <p:tags r:id="rId12"/>
            </p:custDataLst>
          </p:nvPr>
        </p:nvSpPr>
        <p:spPr bwMode="gray">
          <a:xfrm>
            <a:off x="3323458" y="3104964"/>
            <a:ext cx="5948663" cy="2232248"/>
          </a:xfrm>
          <a:prstGeom prst="rect">
            <a:avLst/>
          </a:prstGeom>
        </p:spPr>
        <p:txBody>
          <a:bodyPr lIns="0" tIns="0" rIns="0" bIns="0" rtlCol="0" anchor="t" anchorCtr="0">
            <a:noAutofit/>
          </a:bodyPr>
          <a:lstStyle>
            <a:lvl1pPr algn="l" rtl="0" eaLnBrk="1" fontAlgn="base" hangingPunct="1">
              <a:spcBef>
                <a:spcPct val="0"/>
              </a:spcBef>
              <a:spcAft>
                <a:spcPct val="0"/>
              </a:spcAft>
              <a:defRPr sz="1600">
                <a:solidFill>
                  <a:schemeClr val="tx1"/>
                </a:solidFill>
                <a:latin typeface="DB Office" panose="020B0604020202020204" pitchFamily="34" charset="0"/>
                <a:ea typeface="+mn-ea"/>
                <a:cs typeface="+mn-cs"/>
              </a:defRPr>
            </a:lvl1pPr>
            <a:lvl2pPr marL="180000" indent="-180000" algn="l" rtl="0" eaLnBrk="1" fontAlgn="base" hangingPunct="1">
              <a:spcBef>
                <a:spcPct val="0"/>
              </a:spcBef>
              <a:spcAft>
                <a:spcPct val="0"/>
              </a:spcAft>
              <a:buClr>
                <a:schemeClr val="tx2"/>
              </a:buClr>
              <a:buSzPct val="85000"/>
              <a:buFont typeface="Wingdings" panose="05000000000000000000" pitchFamily="2" charset="2"/>
              <a:buChar char=""/>
              <a:defRPr lang="pl-PL" sz="1600" dirty="0" smtClean="0">
                <a:solidFill>
                  <a:schemeClr val="tx1"/>
                </a:solidFill>
                <a:latin typeface="DB Office" panose="020B0604020202020204" pitchFamily="34" charset="0"/>
              </a:defRPr>
            </a:lvl2pPr>
            <a:lvl3pPr marL="358775" indent="-180000" algn="l" rtl="0" eaLnBrk="1" fontAlgn="base" hangingPunct="1">
              <a:spcBef>
                <a:spcPct val="0"/>
              </a:spcBef>
              <a:spcAft>
                <a:spcPct val="0"/>
              </a:spcAft>
              <a:buClr>
                <a:schemeClr val="tx2"/>
              </a:buClr>
              <a:buChar char="–"/>
              <a:defRPr sz="1600" baseline="0">
                <a:solidFill>
                  <a:schemeClr val="tx1"/>
                </a:solidFill>
                <a:latin typeface="DB Office" panose="020B0604020202020204" pitchFamily="34" charset="0"/>
              </a:defRPr>
            </a:lvl3pPr>
            <a:lvl4pPr marL="540000" indent="-180000" algn="l" rtl="0" eaLnBrk="1" fontAlgn="base" hangingPunct="1">
              <a:spcBef>
                <a:spcPct val="0"/>
              </a:spcBef>
              <a:spcAft>
                <a:spcPct val="0"/>
              </a:spcAft>
              <a:buClr>
                <a:schemeClr val="tx2"/>
              </a:buClr>
              <a:buFont typeface="Wingdings" pitchFamily="2" charset="2"/>
              <a:buChar char="§"/>
              <a:defRPr sz="1600" baseline="0">
                <a:solidFill>
                  <a:schemeClr val="tx1"/>
                </a:solidFill>
                <a:latin typeface="DB Office" panose="020B0604020202020204" pitchFamily="34" charset="0"/>
              </a:defRPr>
            </a:lvl4pPr>
            <a:lvl5pPr marL="720000" indent="-180000" algn="l" rtl="0" eaLnBrk="1" fontAlgn="base" hangingPunct="1">
              <a:spcBef>
                <a:spcPct val="0"/>
              </a:spcBef>
              <a:spcAft>
                <a:spcPct val="0"/>
              </a:spcAft>
              <a:buClr>
                <a:schemeClr val="tx2"/>
              </a:buClr>
              <a:buChar char="–"/>
              <a:defRPr sz="1600" baseline="0">
                <a:solidFill>
                  <a:schemeClr val="tx1"/>
                </a:solidFill>
                <a:latin typeface="DB Office" panose="020B0604020202020204" pitchFamily="34" charset="0"/>
              </a:defRPr>
            </a:lvl5pPr>
            <a:lvl6pPr marL="900000" indent="-182563" algn="l" rtl="0" eaLnBrk="1" fontAlgn="base" hangingPunct="1">
              <a:spcBef>
                <a:spcPct val="0"/>
              </a:spcBef>
              <a:spcAft>
                <a:spcPct val="0"/>
              </a:spcAft>
              <a:buClr>
                <a:schemeClr val="tx2"/>
              </a:buClr>
              <a:buChar char="–"/>
              <a:defRPr sz="1600">
                <a:solidFill>
                  <a:schemeClr val="tx1"/>
                </a:solidFill>
                <a:latin typeface="+mn-lt"/>
              </a:defRPr>
            </a:lvl6pPr>
            <a:lvl7pPr marL="1080000" indent="-180000" algn="l" rtl="0" eaLnBrk="1" fontAlgn="base" hangingPunct="1">
              <a:spcBef>
                <a:spcPct val="0"/>
              </a:spcBef>
              <a:spcAft>
                <a:spcPct val="0"/>
              </a:spcAft>
              <a:buClr>
                <a:schemeClr val="tx2"/>
              </a:buClr>
              <a:buChar char="–"/>
              <a:defRPr sz="1600">
                <a:solidFill>
                  <a:schemeClr val="tx1"/>
                </a:solidFill>
                <a:latin typeface="+mn-lt"/>
              </a:defRPr>
            </a:lvl7pPr>
            <a:lvl8pPr marL="1260000" indent="-180000" algn="l" rtl="0" eaLnBrk="1" fontAlgn="base" hangingPunct="1">
              <a:spcBef>
                <a:spcPct val="0"/>
              </a:spcBef>
              <a:spcAft>
                <a:spcPct val="0"/>
              </a:spcAft>
              <a:buClr>
                <a:schemeClr val="tx2"/>
              </a:buClr>
              <a:buChar char="–"/>
              <a:defRPr sz="1600">
                <a:solidFill>
                  <a:schemeClr val="tx1"/>
                </a:solidFill>
                <a:latin typeface="+mn-lt"/>
              </a:defRPr>
            </a:lvl8pPr>
            <a:lvl9pPr marL="1440000" indent="-180000" algn="l" rtl="0" eaLnBrk="1" fontAlgn="base" hangingPunct="1">
              <a:spcBef>
                <a:spcPct val="0"/>
              </a:spcBef>
              <a:spcAft>
                <a:spcPct val="0"/>
              </a:spcAft>
              <a:buClr>
                <a:schemeClr val="tx2"/>
              </a:buClr>
              <a:buChar char="–"/>
              <a:defRPr sz="1600">
                <a:solidFill>
                  <a:schemeClr val="tx1"/>
                </a:solidFill>
                <a:latin typeface="+mn-lt"/>
              </a:defRPr>
            </a:lvl9pPr>
          </a:lstStyle>
          <a:p>
            <a:pPr>
              <a:spcAft>
                <a:spcPts val="1200"/>
              </a:spcAft>
              <a:buClr>
                <a:srgbClr val="FF0000"/>
              </a:buClr>
              <a:buSzPct val="85000"/>
              <a:defRPr/>
            </a:pPr>
            <a:r>
              <a:rPr lang="en-US" sz="1200" b="1" kern="0" dirty="0">
                <a:solidFill>
                  <a:srgbClr val="000000"/>
                </a:solidFill>
                <a:latin typeface="DB Office"/>
              </a:rPr>
              <a:t>DB Schenker is monitoring the temperature of the </a:t>
            </a:r>
            <a:br>
              <a:rPr lang="en-US" sz="1200" b="1" kern="0" dirty="0">
                <a:solidFill>
                  <a:srgbClr val="000000"/>
                </a:solidFill>
                <a:latin typeface="DB Office"/>
              </a:rPr>
            </a:br>
            <a:r>
              <a:rPr lang="en-US" sz="1200" b="1" kern="0" dirty="0">
                <a:solidFill>
                  <a:srgbClr val="000000"/>
                </a:solidFill>
                <a:latin typeface="DB Office"/>
              </a:rPr>
              <a:t>Containers and Air cargo constantly to ensure a stable temperature</a:t>
            </a:r>
          </a:p>
          <a:p>
            <a:pPr lvl="1">
              <a:spcAft>
                <a:spcPts val="300"/>
              </a:spcAft>
              <a:buClr>
                <a:srgbClr val="FF0000"/>
              </a:buClr>
              <a:buFont typeface="Wingdings"/>
              <a:buChar char=""/>
              <a:defRPr/>
            </a:pPr>
            <a:r>
              <a:rPr lang="en-US" sz="1200" dirty="0">
                <a:solidFill>
                  <a:srgbClr val="000000"/>
                </a:solidFill>
                <a:latin typeface="DB Office"/>
              </a:rPr>
              <a:t>Use of Reefer Containers for Ocean and Smartbox premium</a:t>
            </a:r>
          </a:p>
          <a:p>
            <a:pPr lvl="1">
              <a:spcAft>
                <a:spcPts val="300"/>
              </a:spcAft>
              <a:buClr>
                <a:srgbClr val="FF0000"/>
              </a:buClr>
              <a:buFont typeface="Wingdings"/>
              <a:buChar char=""/>
              <a:defRPr/>
            </a:pPr>
            <a:r>
              <a:rPr lang="en-US" sz="1200" dirty="0">
                <a:solidFill>
                  <a:srgbClr val="000000"/>
                </a:solidFill>
                <a:latin typeface="DB Office"/>
              </a:rPr>
              <a:t>Smartbox Air gateway for Air cargo</a:t>
            </a:r>
          </a:p>
          <a:p>
            <a:pPr lvl="1">
              <a:spcAft>
                <a:spcPts val="300"/>
              </a:spcAft>
              <a:buClr>
                <a:srgbClr val="FF0000"/>
              </a:buClr>
              <a:buFont typeface="Wingdings"/>
              <a:buChar char=""/>
              <a:defRPr/>
            </a:pPr>
            <a:r>
              <a:rPr lang="en-US" sz="1200" dirty="0">
                <a:solidFill>
                  <a:srgbClr val="000000"/>
                </a:solidFill>
                <a:latin typeface="DB Office"/>
              </a:rPr>
              <a:t>For a more accurate measurement of temperature, in addition to the </a:t>
            </a:r>
            <a:br>
              <a:rPr lang="en-US" sz="1200" dirty="0">
                <a:solidFill>
                  <a:srgbClr val="000000"/>
                </a:solidFill>
                <a:latin typeface="DB Office"/>
              </a:rPr>
            </a:br>
            <a:r>
              <a:rPr lang="en-US" sz="1200" dirty="0">
                <a:solidFill>
                  <a:srgbClr val="000000"/>
                </a:solidFill>
                <a:latin typeface="DB Office"/>
              </a:rPr>
              <a:t>Smartbox another transmitter is centrally mounted within the container</a:t>
            </a:r>
          </a:p>
          <a:p>
            <a:pPr lvl="1">
              <a:spcAft>
                <a:spcPts val="300"/>
              </a:spcAft>
              <a:buClr>
                <a:srgbClr val="FF0000"/>
              </a:buClr>
              <a:buFont typeface="Wingdings"/>
              <a:buChar char=""/>
              <a:defRPr/>
            </a:pPr>
            <a:r>
              <a:rPr lang="en-US" sz="1200" dirty="0">
                <a:solidFill>
                  <a:srgbClr val="000000"/>
                </a:solidFill>
                <a:latin typeface="DB Office"/>
              </a:rPr>
              <a:t>Temperature and geographical location is monitored 24/7</a:t>
            </a:r>
          </a:p>
          <a:p>
            <a:pPr lvl="1">
              <a:spcAft>
                <a:spcPts val="300"/>
              </a:spcAft>
              <a:buClr>
                <a:srgbClr val="FF0000"/>
              </a:buClr>
              <a:buFont typeface="Wingdings"/>
              <a:buChar char=""/>
              <a:defRPr/>
            </a:pPr>
            <a:r>
              <a:rPr lang="en-US" sz="1200" dirty="0">
                <a:solidFill>
                  <a:srgbClr val="000000"/>
                </a:solidFill>
                <a:latin typeface="DB Office"/>
              </a:rPr>
              <a:t>If the measured temperature exceeds minus 5 degrees </a:t>
            </a:r>
            <a:br>
              <a:rPr lang="en-US" sz="1200" dirty="0">
                <a:solidFill>
                  <a:srgbClr val="000000"/>
                </a:solidFill>
                <a:latin typeface="DB Office"/>
              </a:rPr>
            </a:br>
            <a:r>
              <a:rPr lang="en-US" sz="1200" dirty="0">
                <a:solidFill>
                  <a:srgbClr val="000000"/>
                </a:solidFill>
                <a:latin typeface="DB Office"/>
              </a:rPr>
              <a:t>or plus 14 degrees a SMS alert is triggered towards Bosch Security </a:t>
            </a:r>
          </a:p>
          <a:p>
            <a:pPr lvl="1">
              <a:spcAft>
                <a:spcPts val="300"/>
              </a:spcAft>
              <a:buClr>
                <a:srgbClr val="FF0000"/>
              </a:buClr>
              <a:buFont typeface="Wingdings"/>
              <a:buChar char=""/>
              <a:defRPr/>
            </a:pPr>
            <a:r>
              <a:rPr lang="en-US" sz="1200" dirty="0">
                <a:solidFill>
                  <a:srgbClr val="000000"/>
                </a:solidFill>
                <a:latin typeface="DB Office"/>
              </a:rPr>
              <a:t>center</a:t>
            </a:r>
          </a:p>
          <a:p>
            <a:pPr lvl="1">
              <a:spcAft>
                <a:spcPts val="300"/>
              </a:spcAft>
              <a:buClr>
                <a:srgbClr val="FF0000"/>
              </a:buClr>
              <a:buFont typeface="Wingdings"/>
              <a:buChar char=""/>
              <a:defRPr/>
            </a:pPr>
            <a:r>
              <a:rPr lang="en-US" sz="1200" dirty="0">
                <a:solidFill>
                  <a:srgbClr val="000000"/>
                </a:solidFill>
                <a:latin typeface="DB Office"/>
              </a:rPr>
              <a:t>The responsible branch will be informed immediately</a:t>
            </a:r>
            <a:br>
              <a:rPr lang="en-US" sz="1200" dirty="0">
                <a:solidFill>
                  <a:srgbClr val="000000"/>
                </a:solidFill>
                <a:latin typeface="DB Office"/>
              </a:rPr>
            </a:br>
            <a:r>
              <a:rPr lang="en-US" sz="1200" dirty="0">
                <a:solidFill>
                  <a:srgbClr val="000000"/>
                </a:solidFill>
                <a:latin typeface="DB Office"/>
              </a:rPr>
              <a:t>to interact </a:t>
            </a:r>
          </a:p>
        </p:txBody>
      </p:sp>
      <p:sp>
        <p:nvSpPr>
          <p:cNvPr id="33" name="Text Placeholder 1">
            <a:extLst>
              <a:ext uri="{FF2B5EF4-FFF2-40B4-BE49-F238E27FC236}">
                <a16:creationId xmlns:a16="http://schemas.microsoft.com/office/drawing/2014/main" id="{0BD9675C-B9F8-4A96-AB54-223A5D71335B}"/>
              </a:ext>
            </a:extLst>
          </p:cNvPr>
          <p:cNvSpPr txBox="1">
            <a:spLocks/>
          </p:cNvSpPr>
          <p:nvPr>
            <p:custDataLst>
              <p:tags r:id="rId13"/>
            </p:custDataLst>
          </p:nvPr>
        </p:nvSpPr>
        <p:spPr bwMode="gray">
          <a:xfrm>
            <a:off x="629280" y="6165336"/>
            <a:ext cx="2625943" cy="288000"/>
          </a:xfrm>
          <a:prstGeom prst="roundRect">
            <a:avLst>
              <a:gd name="adj" fmla="val 50000"/>
            </a:avLst>
          </a:prstGeom>
          <a:solidFill>
            <a:srgbClr val="0A1E6E"/>
          </a:solidFill>
          <a:ln w="9525">
            <a:noFill/>
          </a:ln>
        </p:spPr>
        <p:txBody>
          <a:bodyPr vert="horz" wrap="none" lIns="108000" tIns="36000" rIns="0" bIns="36000" rtlCol="0" anchor="ctr" anchorCtr="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US" sz="1200" b="1" i="0" u="none" strike="noStrike" kern="1200" cap="none" spc="0" normalizeH="0" baseline="0" noProof="0" dirty="0">
                <a:ln>
                  <a:noFill/>
                </a:ln>
                <a:solidFill>
                  <a:srgbClr val="FFFFFF"/>
                </a:solidFill>
                <a:effectLst/>
                <a:uLnTx/>
                <a:uFillTx/>
                <a:latin typeface="DB Office"/>
                <a:ea typeface="+mn-ea"/>
                <a:cs typeface="Arial" pitchFamily="34" charset="0"/>
              </a:rPr>
              <a:t>DB SCHENKER</a:t>
            </a:r>
            <a:r>
              <a:rPr kumimoji="0" lang="en-US" sz="1200" b="1" i="1" u="none" strike="noStrike" kern="1200" cap="none" spc="0" normalizeH="0" baseline="0" noProof="0" dirty="0">
                <a:ln>
                  <a:noFill/>
                </a:ln>
                <a:solidFill>
                  <a:srgbClr val="FFFFFF"/>
                </a:solidFill>
                <a:effectLst/>
                <a:uLnTx/>
                <a:uFillTx/>
                <a:latin typeface="DB Office"/>
                <a:ea typeface="+mn-ea"/>
                <a:cs typeface="Arial" pitchFamily="34" charset="0"/>
              </a:rPr>
              <a:t>smartbox </a:t>
            </a:r>
            <a:endParaRPr kumimoji="0" lang="en-US" sz="1200" b="1" i="0" u="none" strike="noStrike" kern="1200" cap="none" spc="0" normalizeH="0" baseline="0" noProof="0" dirty="0">
              <a:ln>
                <a:noFill/>
              </a:ln>
              <a:solidFill>
                <a:srgbClr val="FFFFFF"/>
              </a:solidFill>
              <a:effectLst/>
              <a:uLnTx/>
              <a:uFillTx/>
              <a:latin typeface="DB Office"/>
              <a:ea typeface="+mn-ea"/>
              <a:cs typeface="Arial" pitchFamily="34" charset="0"/>
            </a:endParaRPr>
          </a:p>
        </p:txBody>
      </p:sp>
      <p:sp>
        <p:nvSpPr>
          <p:cNvPr id="34" name="Text Placeholder 1">
            <a:extLst>
              <a:ext uri="{FF2B5EF4-FFF2-40B4-BE49-F238E27FC236}">
                <a16:creationId xmlns:a16="http://schemas.microsoft.com/office/drawing/2014/main" id="{5702A1EA-BF6B-4C7F-851E-B43CC10EA149}"/>
              </a:ext>
            </a:extLst>
          </p:cNvPr>
          <p:cNvSpPr txBox="1">
            <a:spLocks/>
          </p:cNvSpPr>
          <p:nvPr>
            <p:custDataLst>
              <p:tags r:id="rId14"/>
            </p:custDataLst>
          </p:nvPr>
        </p:nvSpPr>
        <p:spPr bwMode="gray">
          <a:xfrm>
            <a:off x="3324850" y="6165336"/>
            <a:ext cx="2260054" cy="288000"/>
          </a:xfrm>
          <a:prstGeom prst="roundRect">
            <a:avLst>
              <a:gd name="adj" fmla="val 50000"/>
            </a:avLst>
          </a:prstGeom>
          <a:solidFill>
            <a:srgbClr val="646973"/>
          </a:solidFill>
          <a:ln w="9525">
            <a:noFill/>
          </a:ln>
        </p:spPr>
        <p:txBody>
          <a:bodyPr vert="horz" wrap="none" lIns="108000" tIns="36000" rIns="0" bIns="36000" rtlCol="0" anchor="ctr" anchorCtr="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US" sz="1200" b="1" i="0" u="none" strike="noStrike" kern="1200" cap="none" spc="0" normalizeH="0" baseline="0" noProof="0" dirty="0">
                <a:ln>
                  <a:noFill/>
                </a:ln>
                <a:solidFill>
                  <a:srgbClr val="FFFFFF"/>
                </a:solidFill>
                <a:effectLst/>
                <a:uLnTx/>
                <a:uFillTx/>
                <a:latin typeface="DB Office"/>
                <a:ea typeface="+mn-ea"/>
                <a:cs typeface="Arial" pitchFamily="34" charset="0"/>
              </a:rPr>
              <a:t>Healthcare </a:t>
            </a:r>
          </a:p>
        </p:txBody>
      </p:sp>
      <p:sp>
        <p:nvSpPr>
          <p:cNvPr id="35" name="Rechteck 52">
            <a:extLst>
              <a:ext uri="{FF2B5EF4-FFF2-40B4-BE49-F238E27FC236}">
                <a16:creationId xmlns:a16="http://schemas.microsoft.com/office/drawing/2014/main" id="{649E5DF5-0BEF-41CF-BC5A-BB66832A6B1D}"/>
              </a:ext>
            </a:extLst>
          </p:cNvPr>
          <p:cNvSpPr>
            <a:spLocks noChangeArrowheads="1"/>
          </p:cNvSpPr>
          <p:nvPr>
            <p:custDataLst>
              <p:tags r:id="rId15"/>
            </p:custDataLst>
          </p:nvPr>
        </p:nvSpPr>
        <p:spPr bwMode="gray">
          <a:xfrm>
            <a:off x="5750212" y="5877272"/>
            <a:ext cx="1196632" cy="288000"/>
          </a:xfrm>
          <a:prstGeom prst="rect">
            <a:avLst/>
          </a:prstGeom>
          <a:noFill/>
          <a:ln>
            <a:noFill/>
          </a:ln>
          <a:extLst/>
        </p:spPr>
        <p:txBody>
          <a:bodyPr lIns="0" tIns="0" rIns="0" bIns="36000" anchor="b" anchorCtr="0"/>
          <a:lstStyle>
            <a:lvl1pPr eaLnBrk="0" hangingPunct="0">
              <a:defRPr sz="1200" b="1" i="1">
                <a:solidFill>
                  <a:schemeClr val="tx1"/>
                </a:solidFill>
                <a:latin typeface="DB Office" pitchFamily="34" charset="0"/>
                <a:cs typeface="Arial" charset="0"/>
              </a:defRPr>
            </a:lvl1pPr>
            <a:lvl2pPr marL="742950" indent="-285750" eaLnBrk="0" hangingPunct="0">
              <a:defRPr sz="1200" b="1" i="1">
                <a:solidFill>
                  <a:schemeClr val="tx1"/>
                </a:solidFill>
                <a:latin typeface="DB Office" pitchFamily="34" charset="0"/>
                <a:cs typeface="Arial" charset="0"/>
              </a:defRPr>
            </a:lvl2pPr>
            <a:lvl3pPr marL="1143000" indent="-228600" eaLnBrk="0" hangingPunct="0">
              <a:defRPr sz="1200" b="1" i="1">
                <a:solidFill>
                  <a:schemeClr val="tx1"/>
                </a:solidFill>
                <a:latin typeface="DB Office" pitchFamily="34" charset="0"/>
                <a:cs typeface="Arial" charset="0"/>
              </a:defRPr>
            </a:lvl3pPr>
            <a:lvl4pPr marL="1600200" indent="-228600" eaLnBrk="0" hangingPunct="0">
              <a:defRPr sz="1200" b="1" i="1">
                <a:solidFill>
                  <a:schemeClr val="tx1"/>
                </a:solidFill>
                <a:latin typeface="DB Office" pitchFamily="34" charset="0"/>
                <a:cs typeface="Arial" charset="0"/>
              </a:defRPr>
            </a:lvl4pPr>
            <a:lvl5pPr marL="2057400" indent="-228600" eaLnBrk="0" hangingPunct="0">
              <a:defRPr sz="1200" b="1" i="1">
                <a:solidFill>
                  <a:schemeClr val="tx1"/>
                </a:solidFill>
                <a:latin typeface="DB Office" pitchFamily="34" charset="0"/>
                <a:cs typeface="Arial" charset="0"/>
              </a:defRPr>
            </a:lvl5pPr>
            <a:lvl6pPr marL="2514600" indent="-228600" eaLnBrk="0" fontAlgn="base" hangingPunct="0">
              <a:spcBef>
                <a:spcPct val="0"/>
              </a:spcBef>
              <a:spcAft>
                <a:spcPct val="0"/>
              </a:spcAft>
              <a:defRPr sz="1200" b="1" i="1">
                <a:solidFill>
                  <a:schemeClr val="tx1"/>
                </a:solidFill>
                <a:latin typeface="DB Office" pitchFamily="34" charset="0"/>
                <a:cs typeface="Arial" charset="0"/>
              </a:defRPr>
            </a:lvl6pPr>
            <a:lvl7pPr marL="2971800" indent="-228600" eaLnBrk="0" fontAlgn="base" hangingPunct="0">
              <a:spcBef>
                <a:spcPct val="0"/>
              </a:spcBef>
              <a:spcAft>
                <a:spcPct val="0"/>
              </a:spcAft>
              <a:defRPr sz="1200" b="1" i="1">
                <a:solidFill>
                  <a:schemeClr val="tx1"/>
                </a:solidFill>
                <a:latin typeface="DB Office" pitchFamily="34" charset="0"/>
                <a:cs typeface="Arial" charset="0"/>
              </a:defRPr>
            </a:lvl7pPr>
            <a:lvl8pPr marL="3429000" indent="-228600" eaLnBrk="0" fontAlgn="base" hangingPunct="0">
              <a:spcBef>
                <a:spcPct val="0"/>
              </a:spcBef>
              <a:spcAft>
                <a:spcPct val="0"/>
              </a:spcAft>
              <a:defRPr sz="1200" b="1" i="1">
                <a:solidFill>
                  <a:schemeClr val="tx1"/>
                </a:solidFill>
                <a:latin typeface="DB Office" pitchFamily="34" charset="0"/>
                <a:cs typeface="Arial" charset="0"/>
              </a:defRPr>
            </a:lvl8pPr>
            <a:lvl9pPr marL="3886200" indent="-228600" eaLnBrk="0" fontAlgn="base" hangingPunct="0">
              <a:spcBef>
                <a:spcPct val="0"/>
              </a:spcBef>
              <a:spcAft>
                <a:spcPct val="0"/>
              </a:spcAft>
              <a:defRPr sz="1200" b="1" i="1">
                <a:solidFill>
                  <a:schemeClr val="tx1"/>
                </a:solidFill>
                <a:latin typeface="DB Office" pitchFamily="34" charset="0"/>
                <a:cs typeface="Arial" charset="0"/>
              </a:defRPr>
            </a:lvl9pPr>
          </a:lstStyle>
          <a:p>
            <a:pPr marL="0" marR="0" lvl="0" indent="0" defTabSz="914400" eaLnBrk="0" fontAlgn="auto" latinLnBrk="0" hangingPunct="0">
              <a:lnSpc>
                <a:spcPct val="100000"/>
              </a:lnSpc>
              <a:spcBef>
                <a:spcPts val="0"/>
              </a:spcBef>
              <a:spcAft>
                <a:spcPts val="400"/>
              </a:spcAft>
              <a:buClr>
                <a:srgbClr val="878C96"/>
              </a:buClr>
              <a:buSzPct val="85000"/>
              <a:buFontTx/>
              <a:buNone/>
              <a:tabLst/>
              <a:defRPr/>
            </a:pPr>
            <a:r>
              <a:rPr kumimoji="0" lang="en-US" altLang="de-DE" sz="1200" b="0" i="0" u="none" strike="noStrike" kern="0" cap="none" spc="0" normalizeH="0" baseline="0" noProof="0" dirty="0">
                <a:ln>
                  <a:noFill/>
                </a:ln>
                <a:solidFill>
                  <a:srgbClr val="646973"/>
                </a:solidFill>
                <a:effectLst/>
                <a:uLnTx/>
                <a:uFillTx/>
                <a:latin typeface="DB Office" pitchFamily="34" charset="0"/>
                <a:cs typeface="Arial" charset="0"/>
              </a:rPr>
              <a:t>Region</a:t>
            </a:r>
          </a:p>
        </p:txBody>
      </p:sp>
      <p:cxnSp>
        <p:nvCxnSpPr>
          <p:cNvPr id="36" name="Gerade Verbindung 56">
            <a:extLst>
              <a:ext uri="{FF2B5EF4-FFF2-40B4-BE49-F238E27FC236}">
                <a16:creationId xmlns:a16="http://schemas.microsoft.com/office/drawing/2014/main" id="{3C25D5A0-D8DD-4BB3-B257-E627E69E791B}"/>
              </a:ext>
            </a:extLst>
          </p:cNvPr>
          <p:cNvCxnSpPr/>
          <p:nvPr>
            <p:custDataLst>
              <p:tags r:id="rId16"/>
            </p:custDataLst>
          </p:nvPr>
        </p:nvCxnSpPr>
        <p:spPr bwMode="gray">
          <a:xfrm flipH="1">
            <a:off x="631038" y="5877272"/>
            <a:ext cx="6817118" cy="0"/>
          </a:xfrm>
          <a:prstGeom prst="line">
            <a:avLst/>
          </a:prstGeom>
          <a:solidFill>
            <a:srgbClr val="646973"/>
          </a:solidFill>
          <a:ln w="19050" cap="rnd" cmpd="sng" algn="ctr">
            <a:solidFill>
              <a:srgbClr val="A8ADB4">
                <a:lumMod val="60000"/>
                <a:lumOff val="40000"/>
              </a:srgbClr>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 Placeholder 1">
            <a:extLst>
              <a:ext uri="{FF2B5EF4-FFF2-40B4-BE49-F238E27FC236}">
                <a16:creationId xmlns:a16="http://schemas.microsoft.com/office/drawing/2014/main" id="{48FF17CD-C0BD-4E05-BE31-733D30C46350}"/>
              </a:ext>
            </a:extLst>
          </p:cNvPr>
          <p:cNvSpPr txBox="1">
            <a:spLocks/>
          </p:cNvSpPr>
          <p:nvPr>
            <p:custDataLst>
              <p:tags r:id="rId17"/>
            </p:custDataLst>
          </p:nvPr>
        </p:nvSpPr>
        <p:spPr bwMode="gray">
          <a:xfrm>
            <a:off x="5650492" y="6165336"/>
            <a:ext cx="2260054" cy="288000"/>
          </a:xfrm>
          <a:prstGeom prst="roundRect">
            <a:avLst>
              <a:gd name="adj" fmla="val 50000"/>
            </a:avLst>
          </a:prstGeom>
          <a:solidFill>
            <a:srgbClr val="646973"/>
          </a:solidFill>
          <a:ln w="9525">
            <a:noFill/>
          </a:ln>
        </p:spPr>
        <p:txBody>
          <a:bodyPr vert="horz" wrap="none" lIns="108000" tIns="36000" rIns="0" bIns="36000" rtlCol="0" anchor="ctr" anchorCtr="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de-DE" sz="1200" b="1" i="0" u="none" strike="noStrike" kern="1200" cap="none" spc="0" normalizeH="0" baseline="0" noProof="0" dirty="0">
                <a:ln>
                  <a:noFill/>
                </a:ln>
                <a:solidFill>
                  <a:srgbClr val="FFFFFF"/>
                </a:solidFill>
                <a:effectLst/>
                <a:uLnTx/>
                <a:uFillTx/>
                <a:latin typeface="DB Office"/>
                <a:ea typeface="+mn-ea"/>
                <a:cs typeface="Arial" pitchFamily="34" charset="0"/>
              </a:rPr>
              <a:t>Lux/</a:t>
            </a:r>
            <a:r>
              <a:rPr kumimoji="0" lang="de-DE" sz="1200" b="1" i="0" u="none" strike="noStrike" kern="1200" cap="none" spc="0" normalizeH="0" baseline="0" noProof="0" dirty="0" err="1">
                <a:ln>
                  <a:noFill/>
                </a:ln>
                <a:solidFill>
                  <a:srgbClr val="FFFFFF"/>
                </a:solidFill>
                <a:effectLst/>
                <a:uLnTx/>
                <a:uFillTx/>
                <a:latin typeface="DB Office"/>
                <a:ea typeface="+mn-ea"/>
                <a:cs typeface="Arial" pitchFamily="34" charset="0"/>
              </a:rPr>
              <a:t>Manheim</a:t>
            </a:r>
            <a:r>
              <a:rPr kumimoji="0" lang="de-DE" sz="1200" b="1" i="0" u="none" strike="noStrike" kern="1200" cap="none" spc="0" normalizeH="0" baseline="0" noProof="0" dirty="0">
                <a:ln>
                  <a:noFill/>
                </a:ln>
                <a:solidFill>
                  <a:srgbClr val="FFFFFF"/>
                </a:solidFill>
                <a:effectLst/>
                <a:uLnTx/>
                <a:uFillTx/>
                <a:latin typeface="DB Office"/>
                <a:ea typeface="+mn-ea"/>
                <a:cs typeface="Arial" pitchFamily="34" charset="0"/>
              </a:rPr>
              <a:t> </a:t>
            </a:r>
            <a:r>
              <a:rPr kumimoji="0" lang="en-US" sz="1200" b="1" i="0" u="none" strike="noStrike" kern="1200" cap="none" spc="0" normalizeH="0" baseline="0" noProof="0" dirty="0">
                <a:ln>
                  <a:noFill/>
                </a:ln>
                <a:solidFill>
                  <a:srgbClr val="FFFFFF"/>
                </a:solidFill>
                <a:effectLst/>
                <a:uLnTx/>
                <a:uFillTx/>
                <a:latin typeface="DB Office"/>
                <a:ea typeface="+mn-ea"/>
                <a:cs typeface="Arial" pitchFamily="34" charset="0"/>
              </a:rPr>
              <a:t>– USA</a:t>
            </a:r>
          </a:p>
        </p:txBody>
      </p:sp>
      <p:sp>
        <p:nvSpPr>
          <p:cNvPr id="39" name="Footer Placeholder 3">
            <a:extLst>
              <a:ext uri="{FF2B5EF4-FFF2-40B4-BE49-F238E27FC236}">
                <a16:creationId xmlns:a16="http://schemas.microsoft.com/office/drawing/2014/main" id="{B1E06258-180C-49A0-B81A-AFC5C4671A96}"/>
              </a:ext>
            </a:extLst>
          </p:cNvPr>
          <p:cNvSpPr>
            <a:spLocks noGrp="1"/>
          </p:cNvSpPr>
          <p:nvPr>
            <p:ph type="ftr" sz="quarter" idx="3"/>
          </p:nvPr>
        </p:nvSpPr>
        <p:spPr>
          <a:xfrm>
            <a:off x="504000" y="6692901"/>
            <a:ext cx="6894959" cy="93663"/>
          </a:xfrm>
        </p:spPr>
        <p:txBody>
          <a:bodyPr/>
          <a:lstStyle/>
          <a:p>
            <a:r>
              <a:rPr lang="en-US" altLang="de-DE" dirty="0"/>
              <a:t>Schenker AG | Ingo Hellwig-Delaminsky  |Digital Solutions  </a:t>
            </a:r>
          </a:p>
        </p:txBody>
      </p:sp>
    </p:spTree>
    <p:extLst>
      <p:ext uri="{BB962C8B-B14F-4D97-AF65-F5344CB8AC3E}">
        <p14:creationId xmlns:p14="http://schemas.microsoft.com/office/powerpoint/2010/main" val="2775538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ct 28" hidden="1">
            <a:extLst>
              <a:ext uri="{FF2B5EF4-FFF2-40B4-BE49-F238E27FC236}">
                <a16:creationId xmlns:a16="http://schemas.microsoft.com/office/drawing/2014/main" id="{94D37FCE-DF7D-483C-969E-83427424F2B4}"/>
              </a:ext>
            </a:extLst>
          </p:cNvPr>
          <p:cNvGraphicFramePr>
            <a:graphicFrameLocks noChangeAspect="1"/>
          </p:cNvGraphicFramePr>
          <p:nvPr>
            <p:custDataLst>
              <p:tags r:id="rId2"/>
            </p:custDataLst>
            <p:extLst>
              <p:ext uri="{D42A27DB-BD31-4B8C-83A1-F6EECF244321}">
                <p14:modId xmlns:p14="http://schemas.microsoft.com/office/powerpoint/2010/main" val="24257509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61" name="think-cell Slide" r:id="rId10" imgW="592" imgH="591" progId="TCLayout.ActiveDocument.1">
                  <p:embed/>
                </p:oleObj>
              </mc:Choice>
              <mc:Fallback>
                <p:oleObj name="think-cell Slide" r:id="rId10" imgW="592" imgH="591"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5" name="Rechteck 544">
            <a:extLst>
              <a:ext uri="{FF2B5EF4-FFF2-40B4-BE49-F238E27FC236}">
                <a16:creationId xmlns:a16="http://schemas.microsoft.com/office/drawing/2014/main" id="{9216A102-FB41-42AA-830E-725D28E7BB88}"/>
              </a:ext>
            </a:extLst>
          </p:cNvPr>
          <p:cNvSpPr/>
          <p:nvPr/>
        </p:nvSpPr>
        <p:spPr bwMode="gray">
          <a:xfrm>
            <a:off x="2383" y="2730724"/>
            <a:ext cx="9898063" cy="4119916"/>
          </a:xfrm>
          <a:prstGeom prst="rect">
            <a:avLst/>
          </a:prstGeom>
          <a:gradFill flip="none" rotWithShape="1">
            <a:gsLst>
              <a:gs pos="0">
                <a:srgbClr val="878C96">
                  <a:lumMod val="20000"/>
                  <a:lumOff val="80000"/>
                </a:srgbClr>
              </a:gs>
              <a:gs pos="67000">
                <a:srgbClr val="FFFFFF"/>
              </a:gs>
              <a:gs pos="35000">
                <a:srgbClr val="FFFFFF"/>
              </a:gs>
            </a:gsLst>
            <a:lin ang="5400000" scaled="1"/>
            <a:tileRect/>
          </a:gradFill>
          <a:ln w="9525" cap="flat" cmpd="sng" algn="ctr">
            <a:noFill/>
            <a:prstDash val="solid"/>
            <a:round/>
            <a:headEnd type="none" w="med" len="med"/>
            <a:tailEnd type="none" w="med" len="med"/>
          </a:ln>
          <a:effectLst/>
          <a:extLst/>
        </p:spPr>
        <p:txBody>
          <a:bodyPr vert="horz" wrap="square" lIns="71977" tIns="71977" rIns="71977" bIns="71977" numCol="1" rtlCol="0" anchor="ctr" anchorCtr="0" compatLnSpc="1">
            <a:prstTxWarp prst="textNoShape">
              <a:avLst/>
            </a:prstTxWarp>
            <a:noAutofit/>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srgbClr val="000000"/>
              </a:solidFill>
              <a:effectLst/>
              <a:uLnTx/>
              <a:uFillTx/>
            </a:endParaRPr>
          </a:p>
        </p:txBody>
      </p:sp>
      <p:sp>
        <p:nvSpPr>
          <p:cNvPr id="2" name="Title 1">
            <a:extLst>
              <a:ext uri="{FF2B5EF4-FFF2-40B4-BE49-F238E27FC236}">
                <a16:creationId xmlns:a16="http://schemas.microsoft.com/office/drawing/2014/main" id="{6089CD6B-2171-4C09-8184-B73953407F4C}"/>
              </a:ext>
            </a:extLst>
          </p:cNvPr>
          <p:cNvSpPr>
            <a:spLocks noGrp="1"/>
          </p:cNvSpPr>
          <p:nvPr>
            <p:ph type="title"/>
          </p:nvPr>
        </p:nvSpPr>
        <p:spPr/>
        <p:txBody>
          <a:bodyPr/>
          <a:lstStyle/>
          <a:p>
            <a:r>
              <a:rPr lang="en-US" b="1" dirty="0">
                <a:solidFill>
                  <a:srgbClr val="000000"/>
                </a:solidFill>
              </a:rPr>
              <a:t>Introduction DB SCHENKERsmartbox product</a:t>
            </a:r>
            <a:br>
              <a:rPr lang="en-US" sz="2000" dirty="0">
                <a:solidFill>
                  <a:srgbClr val="000000"/>
                </a:solidFill>
              </a:rPr>
            </a:br>
            <a:r>
              <a:rPr lang="en-US" sz="2000" dirty="0">
                <a:solidFill>
                  <a:srgbClr val="000000"/>
                </a:solidFill>
              </a:rPr>
              <a:t>The Schenker IoT Platform – a geo information system designed</a:t>
            </a:r>
            <a:br>
              <a:rPr lang="en-US" sz="2000" dirty="0">
                <a:solidFill>
                  <a:srgbClr val="000000"/>
                </a:solidFill>
              </a:rPr>
            </a:br>
            <a:r>
              <a:rPr lang="en-US" sz="2000" dirty="0">
                <a:solidFill>
                  <a:srgbClr val="000000"/>
                </a:solidFill>
              </a:rPr>
              <a:t>to unify the digital appearance of our Smartbox Product family and to be used as the world wide security application.</a:t>
            </a:r>
            <a:endParaRPr lang="en-US" dirty="0"/>
          </a:p>
        </p:txBody>
      </p:sp>
      <p:sp>
        <p:nvSpPr>
          <p:cNvPr id="3" name="Slide Number Placeholder 2">
            <a:extLst>
              <a:ext uri="{FF2B5EF4-FFF2-40B4-BE49-F238E27FC236}">
                <a16:creationId xmlns:a16="http://schemas.microsoft.com/office/drawing/2014/main" id="{6145C23E-8500-4FAD-B9D3-C9AA22DE3562}"/>
              </a:ext>
            </a:extLst>
          </p:cNvPr>
          <p:cNvSpPr>
            <a:spLocks noGrp="1"/>
          </p:cNvSpPr>
          <p:nvPr>
            <p:ph type="sldNum" sz="quarter" idx="4"/>
          </p:nvPr>
        </p:nvSpPr>
        <p:spPr/>
        <p:txBody>
          <a:bodyPr/>
          <a:lstStyle/>
          <a:p>
            <a:pPr algn="l"/>
            <a:fld id="{52C6F6EA-6ADD-43B6-963C-85EF970B7263}" type="slidenum">
              <a:rPr lang="en-US" noProof="0" smtClean="0"/>
              <a:pPr algn="l"/>
              <a:t>8</a:t>
            </a:fld>
            <a:endParaRPr lang="en-US" noProof="0" dirty="0"/>
          </a:p>
        </p:txBody>
      </p:sp>
      <p:sp>
        <p:nvSpPr>
          <p:cNvPr id="6" name="Rectangle: Diagonal Corners Rounded 5">
            <a:extLst>
              <a:ext uri="{FF2B5EF4-FFF2-40B4-BE49-F238E27FC236}">
                <a16:creationId xmlns:a16="http://schemas.microsoft.com/office/drawing/2014/main" id="{570907E6-9F68-4459-BC39-0C2018C9BED7}"/>
              </a:ext>
            </a:extLst>
          </p:cNvPr>
          <p:cNvSpPr/>
          <p:nvPr/>
        </p:nvSpPr>
        <p:spPr bwMode="auto">
          <a:xfrm>
            <a:off x="257680" y="2872551"/>
            <a:ext cx="4692939" cy="1415946"/>
          </a:xfrm>
          <a:prstGeom prst="round2DiagRect">
            <a:avLst>
              <a:gd name="adj1" fmla="val 0"/>
              <a:gd name="adj2" fmla="val 0"/>
            </a:avLst>
          </a:prstGeom>
          <a:no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rPr>
              <a:t>Schenker IoT</a:t>
            </a:r>
            <a:r>
              <a:rPr lang="en-US" sz="1800" b="1" dirty="0"/>
              <a:t>/ Telematics Platform</a:t>
            </a:r>
          </a:p>
          <a:p>
            <a:pPr marL="0" marR="0" indent="0" defTabSz="914400" rtl="0" eaLnBrk="0" fontAlgn="base" latinLnBrk="0" hangingPunct="0">
              <a:lnSpc>
                <a:spcPct val="100000"/>
              </a:lnSpc>
              <a:spcBef>
                <a:spcPct val="0"/>
              </a:spcBef>
              <a:spcAft>
                <a:spcPct val="0"/>
              </a:spcAft>
              <a:buClrTx/>
              <a:buSzTx/>
              <a:buFontTx/>
              <a:buNone/>
              <a:tabLst/>
            </a:pPr>
            <a:endParaRPr lang="en-US" sz="1800" dirty="0"/>
          </a:p>
          <a:p>
            <a:pPr marL="0" marR="0" indent="0" defTabSz="914400" rtl="0" eaLnBrk="0" fontAlgn="base" latinLnBrk="0" hangingPunct="0">
              <a:lnSpc>
                <a:spcPct val="100000"/>
              </a:lnSpc>
              <a:spcBef>
                <a:spcPct val="0"/>
              </a:spcBef>
              <a:spcAft>
                <a:spcPct val="0"/>
              </a:spcAft>
              <a:buClrTx/>
              <a:buSzTx/>
              <a:buFontTx/>
              <a:buNone/>
              <a:tabLst/>
            </a:pPr>
            <a:r>
              <a:rPr lang="en-US" sz="1800" dirty="0"/>
              <a:t>Manage Schenker </a:t>
            </a:r>
            <a:r>
              <a:rPr lang="en-US" sz="1800" dirty="0" err="1"/>
              <a:t>SmartBoxes</a:t>
            </a:r>
            <a:r>
              <a:rPr lang="en-US" sz="1800" dirty="0"/>
              <a:t> (IoT devices) and trade lanes with a map based visibility platform. </a:t>
            </a:r>
          </a:p>
        </p:txBody>
      </p:sp>
      <p:grpSp>
        <p:nvGrpSpPr>
          <p:cNvPr id="7" name="Group 6">
            <a:extLst>
              <a:ext uri="{FF2B5EF4-FFF2-40B4-BE49-F238E27FC236}">
                <a16:creationId xmlns:a16="http://schemas.microsoft.com/office/drawing/2014/main" id="{DC6E1E09-79CF-4449-B912-F5884DC053B0}"/>
              </a:ext>
            </a:extLst>
          </p:cNvPr>
          <p:cNvGrpSpPr>
            <a:grpSpLocks noChangeAspect="1"/>
          </p:cNvGrpSpPr>
          <p:nvPr/>
        </p:nvGrpSpPr>
        <p:grpSpPr>
          <a:xfrm>
            <a:off x="6777825" y="2892387"/>
            <a:ext cx="2924176" cy="3551618"/>
            <a:chOff x="5276903" y="1551016"/>
            <a:chExt cx="3600000" cy="4372450"/>
          </a:xfrm>
        </p:grpSpPr>
        <p:grpSp>
          <p:nvGrpSpPr>
            <p:cNvPr id="8" name="Group 7">
              <a:extLst>
                <a:ext uri="{FF2B5EF4-FFF2-40B4-BE49-F238E27FC236}">
                  <a16:creationId xmlns:a16="http://schemas.microsoft.com/office/drawing/2014/main" id="{72DF0A26-429E-4E90-8562-02BF71CD511F}"/>
                </a:ext>
              </a:extLst>
            </p:cNvPr>
            <p:cNvGrpSpPr>
              <a:grpSpLocks noChangeAspect="1"/>
            </p:cNvGrpSpPr>
            <p:nvPr/>
          </p:nvGrpSpPr>
          <p:grpSpPr>
            <a:xfrm>
              <a:off x="5276903" y="1551016"/>
              <a:ext cx="3600000" cy="4372450"/>
              <a:chOff x="5276903" y="1551016"/>
              <a:chExt cx="3600000" cy="4372450"/>
            </a:xfrm>
          </p:grpSpPr>
          <p:sp>
            <p:nvSpPr>
              <p:cNvPr id="10" name="Freeform: Shape 9">
                <a:extLst>
                  <a:ext uri="{FF2B5EF4-FFF2-40B4-BE49-F238E27FC236}">
                    <a16:creationId xmlns:a16="http://schemas.microsoft.com/office/drawing/2014/main" id="{B6866EA7-4936-40B5-B4C4-2260E332CA3C}"/>
                  </a:ext>
                </a:extLst>
              </p:cNvPr>
              <p:cNvSpPr/>
              <p:nvPr/>
            </p:nvSpPr>
            <p:spPr bwMode="auto">
              <a:xfrm>
                <a:off x="5276903" y="1551016"/>
                <a:ext cx="3600000" cy="2160000"/>
              </a:xfrm>
              <a:custGeom>
                <a:avLst/>
                <a:gdLst>
                  <a:gd name="connsiteX0" fmla="*/ 108000 w 3600000"/>
                  <a:gd name="connsiteY0" fmla="*/ 108000 h 2160000"/>
                  <a:gd name="connsiteX1" fmla="*/ 108000 w 3600000"/>
                  <a:gd name="connsiteY1" fmla="*/ 2052000 h 2160000"/>
                  <a:gd name="connsiteX2" fmla="*/ 3492000 w 3600000"/>
                  <a:gd name="connsiteY2" fmla="*/ 2052000 h 2160000"/>
                  <a:gd name="connsiteX3" fmla="*/ 3492000 w 3600000"/>
                  <a:gd name="connsiteY3" fmla="*/ 108000 h 2160000"/>
                  <a:gd name="connsiteX4" fmla="*/ 65470 w 3600000"/>
                  <a:gd name="connsiteY4" fmla="*/ 0 h 2160000"/>
                  <a:gd name="connsiteX5" fmla="*/ 3534530 w 3600000"/>
                  <a:gd name="connsiteY5" fmla="*/ 0 h 2160000"/>
                  <a:gd name="connsiteX6" fmla="*/ 3600000 w 3600000"/>
                  <a:gd name="connsiteY6" fmla="*/ 65470 h 2160000"/>
                  <a:gd name="connsiteX7" fmla="*/ 3600000 w 3600000"/>
                  <a:gd name="connsiteY7" fmla="*/ 2094530 h 2160000"/>
                  <a:gd name="connsiteX8" fmla="*/ 3534530 w 3600000"/>
                  <a:gd name="connsiteY8" fmla="*/ 2160000 h 2160000"/>
                  <a:gd name="connsiteX9" fmla="*/ 65470 w 3600000"/>
                  <a:gd name="connsiteY9" fmla="*/ 2160000 h 2160000"/>
                  <a:gd name="connsiteX10" fmla="*/ 0 w 3600000"/>
                  <a:gd name="connsiteY10" fmla="*/ 2094530 h 2160000"/>
                  <a:gd name="connsiteX11" fmla="*/ 0 w 3600000"/>
                  <a:gd name="connsiteY11" fmla="*/ 65470 h 2160000"/>
                  <a:gd name="connsiteX12" fmla="*/ 65470 w 3600000"/>
                  <a:gd name="connsiteY12" fmla="*/ 0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00000" h="2160000">
                    <a:moveTo>
                      <a:pt x="108000" y="108000"/>
                    </a:moveTo>
                    <a:lnTo>
                      <a:pt x="108000" y="2052000"/>
                    </a:lnTo>
                    <a:lnTo>
                      <a:pt x="3492000" y="2052000"/>
                    </a:lnTo>
                    <a:lnTo>
                      <a:pt x="3492000" y="108000"/>
                    </a:lnTo>
                    <a:close/>
                    <a:moveTo>
                      <a:pt x="65470" y="0"/>
                    </a:moveTo>
                    <a:lnTo>
                      <a:pt x="3534530" y="0"/>
                    </a:lnTo>
                    <a:cubicBezTo>
                      <a:pt x="3570688" y="0"/>
                      <a:pt x="3600000" y="29312"/>
                      <a:pt x="3600000" y="65470"/>
                    </a:cubicBezTo>
                    <a:lnTo>
                      <a:pt x="3600000" y="2094530"/>
                    </a:lnTo>
                    <a:cubicBezTo>
                      <a:pt x="3600000" y="2130688"/>
                      <a:pt x="3570688" y="2160000"/>
                      <a:pt x="3534530" y="2160000"/>
                    </a:cubicBezTo>
                    <a:lnTo>
                      <a:pt x="65470" y="2160000"/>
                    </a:lnTo>
                    <a:cubicBezTo>
                      <a:pt x="29312" y="2160000"/>
                      <a:pt x="0" y="2130688"/>
                      <a:pt x="0" y="2094530"/>
                    </a:cubicBezTo>
                    <a:lnTo>
                      <a:pt x="0" y="65470"/>
                    </a:lnTo>
                    <a:cubicBezTo>
                      <a:pt x="0" y="29312"/>
                      <a:pt x="29312" y="0"/>
                      <a:pt x="65470" y="0"/>
                    </a:cubicBezTo>
                    <a:close/>
                  </a:path>
                </a:pathLst>
              </a:custGeom>
              <a:solidFill>
                <a:schemeClr val="tx1"/>
              </a:solidFill>
              <a:ln>
                <a:noFill/>
              </a:ln>
              <a:effectLst>
                <a:outerShdw blurRad="50800" dist="38100" dir="2700000" algn="tl" rotWithShape="0">
                  <a:prstClr val="black">
                    <a:alpha val="40000"/>
                  </a:prstClr>
                </a:outerShdw>
              </a:effectLst>
              <a:extLst/>
            </p:spPr>
            <p:txBody>
              <a:bodyPr vert="horz" wrap="square" lIns="91411" tIns="45705" rIns="91411" bIns="45705" numCol="1" anchor="t" anchorCtr="0" compatLnSpc="1">
                <a:prstTxWarp prst="textNoShape">
                  <a:avLst/>
                </a:prstTxWarp>
              </a:bodyPr>
              <a:lstStyle/>
              <a:p>
                <a:endParaRPr lang="en-US" dirty="0" err="1"/>
              </a:p>
            </p:txBody>
          </p:sp>
          <p:sp>
            <p:nvSpPr>
              <p:cNvPr id="11" name="Rectangle 10">
                <a:extLst>
                  <a:ext uri="{FF2B5EF4-FFF2-40B4-BE49-F238E27FC236}">
                    <a16:creationId xmlns:a16="http://schemas.microsoft.com/office/drawing/2014/main" id="{E3D215E8-0518-40EE-A697-C3C292C773E6}"/>
                  </a:ext>
                </a:extLst>
              </p:cNvPr>
              <p:cNvSpPr/>
              <p:nvPr/>
            </p:nvSpPr>
            <p:spPr bwMode="auto">
              <a:xfrm>
                <a:off x="6970939" y="3712702"/>
                <a:ext cx="211928" cy="2102765"/>
              </a:xfrm>
              <a:prstGeom prst="rect">
                <a:avLst/>
              </a:prstGeom>
              <a:solidFill>
                <a:schemeClr val="accent5"/>
              </a:solidFill>
              <a:ln>
                <a:noFill/>
              </a:ln>
              <a:effectLst>
                <a:outerShdw blurRad="50800" dist="38100" dir="2700000" algn="tl" rotWithShape="0">
                  <a:prstClr val="black">
                    <a:alpha val="40000"/>
                  </a:prstClr>
                </a:outerShdw>
              </a:effectLst>
              <a:extLst/>
            </p:spPr>
            <p:txBody>
              <a:bodyPr vert="horz" wrap="square" lIns="91411" tIns="45705" rIns="91411" bIns="45705" numCol="1" anchor="t" anchorCtr="0" compatLnSpc="1">
                <a:prstTxWarp prst="textNoShape">
                  <a:avLst/>
                </a:prstTxWarp>
              </a:bodyPr>
              <a:lstStyle/>
              <a:p>
                <a:endParaRPr lang="en-US" dirty="0" err="1"/>
              </a:p>
            </p:txBody>
          </p:sp>
          <p:sp>
            <p:nvSpPr>
              <p:cNvPr id="12" name="Trapezoid 11">
                <a:extLst>
                  <a:ext uri="{FF2B5EF4-FFF2-40B4-BE49-F238E27FC236}">
                    <a16:creationId xmlns:a16="http://schemas.microsoft.com/office/drawing/2014/main" id="{DA4D12A0-4BEE-49CC-9073-70E86F9864B2}"/>
                  </a:ext>
                </a:extLst>
              </p:cNvPr>
              <p:cNvSpPr/>
              <p:nvPr/>
            </p:nvSpPr>
            <p:spPr bwMode="auto">
              <a:xfrm>
                <a:off x="5276903" y="5815466"/>
                <a:ext cx="3600000" cy="108000"/>
              </a:xfrm>
              <a:prstGeom prst="trapezoid">
                <a:avLst/>
              </a:prstGeom>
              <a:solidFill>
                <a:schemeClr val="accent5"/>
              </a:solidFill>
              <a:ln>
                <a:noFill/>
              </a:ln>
              <a:effectLst>
                <a:outerShdw blurRad="50800" dist="38100" dir="2700000" algn="tl" rotWithShape="0">
                  <a:prstClr val="black">
                    <a:alpha val="40000"/>
                  </a:prstClr>
                </a:outerShdw>
              </a:effectLst>
              <a:extLst/>
            </p:spPr>
            <p:txBody>
              <a:bodyPr vert="horz" wrap="square" lIns="91411" tIns="45705" rIns="91411" bIns="45705" numCol="1" anchor="t" anchorCtr="0" compatLnSpc="1">
                <a:prstTxWarp prst="textNoShape">
                  <a:avLst/>
                </a:prstTxWarp>
              </a:bodyPr>
              <a:lstStyle/>
              <a:p>
                <a:endParaRPr lang="en-US" dirty="0" err="1"/>
              </a:p>
            </p:txBody>
          </p:sp>
        </p:grpSp>
        <p:pic>
          <p:nvPicPr>
            <p:cNvPr id="9" name="Picture 8">
              <a:extLst>
                <a:ext uri="{FF2B5EF4-FFF2-40B4-BE49-F238E27FC236}">
                  <a16:creationId xmlns:a16="http://schemas.microsoft.com/office/drawing/2014/main" id="{2B09D4DD-20FD-44CA-B081-986F7829C654}"/>
                </a:ext>
              </a:extLst>
            </p:cNvPr>
            <p:cNvPicPr>
              <a:picLocks noChangeAspect="1"/>
            </p:cNvPicPr>
            <p:nvPr/>
          </p:nvPicPr>
          <p:blipFill>
            <a:blip r:embed="rId12"/>
            <a:stretch>
              <a:fillRect/>
            </a:stretch>
          </p:blipFill>
          <p:spPr>
            <a:xfrm>
              <a:off x="5365393" y="1641016"/>
              <a:ext cx="3423021" cy="1980000"/>
            </a:xfrm>
            <a:prstGeom prst="rect">
              <a:avLst/>
            </a:prstGeom>
          </p:spPr>
        </p:pic>
      </p:grpSp>
      <p:grpSp>
        <p:nvGrpSpPr>
          <p:cNvPr id="13" name="Group 12">
            <a:extLst>
              <a:ext uri="{FF2B5EF4-FFF2-40B4-BE49-F238E27FC236}">
                <a16:creationId xmlns:a16="http://schemas.microsoft.com/office/drawing/2014/main" id="{10E096B7-1137-4C87-95B5-53F164DC625C}"/>
              </a:ext>
            </a:extLst>
          </p:cNvPr>
          <p:cNvGrpSpPr>
            <a:grpSpLocks noChangeAspect="1"/>
          </p:cNvGrpSpPr>
          <p:nvPr/>
        </p:nvGrpSpPr>
        <p:grpSpPr>
          <a:xfrm>
            <a:off x="8744950" y="5025183"/>
            <a:ext cx="547015" cy="1028847"/>
            <a:chOff x="7671093" y="2475222"/>
            <a:chExt cx="1383982" cy="2603052"/>
          </a:xfrm>
        </p:grpSpPr>
        <p:pic>
          <p:nvPicPr>
            <p:cNvPr id="14" name="Picture 13">
              <a:extLst>
                <a:ext uri="{FF2B5EF4-FFF2-40B4-BE49-F238E27FC236}">
                  <a16:creationId xmlns:a16="http://schemas.microsoft.com/office/drawing/2014/main" id="{02453C0E-0DE2-464C-A12C-CE41CF69EE40}"/>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14113" t="2283" r="14113" b="2283"/>
            <a:stretch/>
          </p:blipFill>
          <p:spPr>
            <a:xfrm>
              <a:off x="7671093" y="2475222"/>
              <a:ext cx="1383982" cy="2603052"/>
            </a:xfrm>
            <a:prstGeom prst="rect">
              <a:avLst/>
            </a:prstGeom>
          </p:spPr>
        </p:pic>
        <p:pic>
          <p:nvPicPr>
            <p:cNvPr id="15" name="Picture 14">
              <a:extLst>
                <a:ext uri="{FF2B5EF4-FFF2-40B4-BE49-F238E27FC236}">
                  <a16:creationId xmlns:a16="http://schemas.microsoft.com/office/drawing/2014/main" id="{42826F95-17D6-47C1-9EA1-63E0E5EC0EDF}"/>
                </a:ext>
              </a:extLst>
            </p:cNvPr>
            <p:cNvPicPr>
              <a:picLocks noChangeAspect="1"/>
            </p:cNvPicPr>
            <p:nvPr/>
          </p:nvPicPr>
          <p:blipFill>
            <a:blip r:embed="rId14"/>
            <a:stretch>
              <a:fillRect/>
            </a:stretch>
          </p:blipFill>
          <p:spPr>
            <a:xfrm>
              <a:off x="7803356" y="2802730"/>
              <a:ext cx="1128713" cy="1988345"/>
            </a:xfrm>
            <a:prstGeom prst="rect">
              <a:avLst/>
            </a:prstGeom>
          </p:spPr>
        </p:pic>
      </p:grpSp>
      <p:grpSp>
        <p:nvGrpSpPr>
          <p:cNvPr id="16" name="Group 15">
            <a:extLst>
              <a:ext uri="{FF2B5EF4-FFF2-40B4-BE49-F238E27FC236}">
                <a16:creationId xmlns:a16="http://schemas.microsoft.com/office/drawing/2014/main" id="{4EBDB840-9351-4E43-BB94-52327AFC9D52}"/>
              </a:ext>
            </a:extLst>
          </p:cNvPr>
          <p:cNvGrpSpPr/>
          <p:nvPr/>
        </p:nvGrpSpPr>
        <p:grpSpPr>
          <a:xfrm>
            <a:off x="581530" y="4673017"/>
            <a:ext cx="3412078" cy="1803402"/>
            <a:chOff x="774155" y="4460285"/>
            <a:chExt cx="3765147" cy="1990011"/>
          </a:xfrm>
        </p:grpSpPr>
        <p:sp>
          <p:nvSpPr>
            <p:cNvPr id="17" name="Abgerundetes Rechteck 139">
              <a:extLst>
                <a:ext uri="{FF2B5EF4-FFF2-40B4-BE49-F238E27FC236}">
                  <a16:creationId xmlns:a16="http://schemas.microsoft.com/office/drawing/2014/main" id="{1700074D-0458-4518-BE63-EC6A7BD92848}"/>
                </a:ext>
              </a:extLst>
            </p:cNvPr>
            <p:cNvSpPr/>
            <p:nvPr>
              <p:custDataLst>
                <p:tags r:id="rId6"/>
              </p:custDataLst>
            </p:nvPr>
          </p:nvSpPr>
          <p:spPr bwMode="gray">
            <a:xfrm>
              <a:off x="1143025" y="4460285"/>
              <a:ext cx="3027407" cy="1843687"/>
            </a:xfrm>
            <a:custGeom>
              <a:avLst/>
              <a:gdLst/>
              <a:ahLst/>
              <a:cxnLst/>
              <a:rect l="l" t="t" r="r" b="b"/>
              <a:pathLst>
                <a:path w="6521450" h="4484688">
                  <a:moveTo>
                    <a:pt x="207203" y="0"/>
                  </a:moveTo>
                  <a:lnTo>
                    <a:pt x="6314247" y="0"/>
                  </a:lnTo>
                  <a:cubicBezTo>
                    <a:pt x="6428682" y="0"/>
                    <a:pt x="6521450" y="92768"/>
                    <a:pt x="6521450" y="207203"/>
                  </a:cubicBezTo>
                  <a:lnTo>
                    <a:pt x="6521450" y="4484688"/>
                  </a:lnTo>
                  <a:lnTo>
                    <a:pt x="0" y="4484688"/>
                  </a:lnTo>
                  <a:lnTo>
                    <a:pt x="0" y="207203"/>
                  </a:lnTo>
                  <a:cubicBezTo>
                    <a:pt x="0" y="92768"/>
                    <a:pt x="92768" y="0"/>
                    <a:pt x="207203" y="0"/>
                  </a:cubicBezTo>
                  <a:close/>
                </a:path>
              </a:pathLst>
            </a:custGeom>
            <a:solidFill>
              <a:schemeClr val="tx1"/>
            </a:solidFill>
            <a:ln w="9525" cap="flat" cmpd="sng" algn="ctr">
              <a:noFill/>
              <a:prstDash val="solid"/>
              <a:round/>
              <a:headEnd type="none" w="med" len="med"/>
              <a:tailEnd type="none" w="med" len="med"/>
            </a:ln>
            <a:effectLst/>
            <a:extLst/>
          </p:spPr>
          <p:txBody>
            <a:bodyPr vert="horz" wrap="square" lIns="71977" tIns="71977" rIns="71977" bIns="71977" numCol="1" rtlCol="0" anchor="ctr" anchorCtr="0" compatLnSpc="1">
              <a:prstTxWarp prst="textNoShape">
                <a:avLst/>
              </a:prstTxWarp>
              <a:noAutofit/>
            </a:bodyPr>
            <a:lstStyle/>
            <a:p>
              <a:pPr defTabSz="914126"/>
              <a:endParaRPr lang="de-DE" dirty="0"/>
            </a:p>
          </p:txBody>
        </p:sp>
        <p:sp>
          <p:nvSpPr>
            <p:cNvPr id="18" name="Freeform 15">
              <a:extLst>
                <a:ext uri="{FF2B5EF4-FFF2-40B4-BE49-F238E27FC236}">
                  <a16:creationId xmlns:a16="http://schemas.microsoft.com/office/drawing/2014/main" id="{D1D84C35-C840-4F9A-AFF8-678D71CFEC8D}"/>
                </a:ext>
              </a:extLst>
            </p:cNvPr>
            <p:cNvSpPr>
              <a:spLocks/>
            </p:cNvSpPr>
            <p:nvPr>
              <p:custDataLst>
                <p:tags r:id="rId7"/>
              </p:custDataLst>
            </p:nvPr>
          </p:nvSpPr>
          <p:spPr bwMode="gray">
            <a:xfrm>
              <a:off x="774155" y="6303972"/>
              <a:ext cx="3765147" cy="146324"/>
            </a:xfrm>
            <a:custGeom>
              <a:avLst/>
              <a:gdLst>
                <a:gd name="T0" fmla="*/ 1488 w 1488"/>
                <a:gd name="T1" fmla="*/ 0 h 74"/>
                <a:gd name="T2" fmla="*/ 1488 w 1488"/>
                <a:gd name="T3" fmla="*/ 6 h 74"/>
                <a:gd name="T4" fmla="*/ 1467 w 1488"/>
                <a:gd name="T5" fmla="*/ 52 h 74"/>
                <a:gd name="T6" fmla="*/ 1462 w 1488"/>
                <a:gd name="T7" fmla="*/ 56 h 74"/>
                <a:gd name="T8" fmla="*/ 1414 w 1488"/>
                <a:gd name="T9" fmla="*/ 74 h 74"/>
                <a:gd name="T10" fmla="*/ 75 w 1488"/>
                <a:gd name="T11" fmla="*/ 74 h 74"/>
                <a:gd name="T12" fmla="*/ 0 w 1488"/>
                <a:gd name="T13" fmla="*/ 0 h 74"/>
                <a:gd name="T14" fmla="*/ 1488 w 1488"/>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8" h="74">
                  <a:moveTo>
                    <a:pt x="1488" y="0"/>
                  </a:moveTo>
                  <a:cubicBezTo>
                    <a:pt x="1488" y="2"/>
                    <a:pt x="1488" y="4"/>
                    <a:pt x="1488" y="6"/>
                  </a:cubicBezTo>
                  <a:cubicBezTo>
                    <a:pt x="1487" y="24"/>
                    <a:pt x="1479" y="40"/>
                    <a:pt x="1467" y="52"/>
                  </a:cubicBezTo>
                  <a:cubicBezTo>
                    <a:pt x="1465" y="54"/>
                    <a:pt x="1464" y="55"/>
                    <a:pt x="1462" y="56"/>
                  </a:cubicBezTo>
                  <a:cubicBezTo>
                    <a:pt x="1449" y="68"/>
                    <a:pt x="1432" y="74"/>
                    <a:pt x="1414" y="74"/>
                  </a:cubicBezTo>
                  <a:cubicBezTo>
                    <a:pt x="75" y="74"/>
                    <a:pt x="75" y="74"/>
                    <a:pt x="75" y="74"/>
                  </a:cubicBezTo>
                  <a:cubicBezTo>
                    <a:pt x="33" y="74"/>
                    <a:pt x="0" y="41"/>
                    <a:pt x="0" y="0"/>
                  </a:cubicBezTo>
                  <a:cubicBezTo>
                    <a:pt x="1488" y="0"/>
                    <a:pt x="1488" y="0"/>
                    <a:pt x="1488" y="0"/>
                  </a:cubicBezTo>
                </a:path>
              </a:pathLst>
            </a:custGeom>
            <a:solidFill>
              <a:schemeClr val="accent5"/>
            </a:solidFill>
            <a:ln>
              <a:noFill/>
            </a:ln>
            <a:effectLst>
              <a:outerShdw blurRad="50800" dist="38100" dir="2700000" algn="tl" rotWithShape="0">
                <a:prstClr val="black">
                  <a:alpha val="40000"/>
                </a:prstClr>
              </a:outerShdw>
            </a:effectLst>
          </p:spPr>
          <p:txBody>
            <a:bodyPr vert="horz" wrap="square" lIns="91411" tIns="45705" rIns="91411" bIns="45705" numCol="1" anchor="t" anchorCtr="0" compatLnSpc="1">
              <a:prstTxWarp prst="textNoShape">
                <a:avLst/>
              </a:prstTxWarp>
            </a:bodyPr>
            <a:lstStyle/>
            <a:p>
              <a:endParaRPr lang="de-DE" dirty="0"/>
            </a:p>
          </p:txBody>
        </p:sp>
        <p:sp>
          <p:nvSpPr>
            <p:cNvPr id="19" name="Rechteck 6">
              <a:extLst>
                <a:ext uri="{FF2B5EF4-FFF2-40B4-BE49-F238E27FC236}">
                  <a16:creationId xmlns:a16="http://schemas.microsoft.com/office/drawing/2014/main" id="{E3CD4544-61A2-4390-A25C-B91118C77DDB}"/>
                </a:ext>
              </a:extLst>
            </p:cNvPr>
            <p:cNvSpPr/>
            <p:nvPr>
              <p:custDataLst>
                <p:tags r:id="rId8"/>
              </p:custDataLst>
            </p:nvPr>
          </p:nvSpPr>
          <p:spPr bwMode="gray">
            <a:xfrm>
              <a:off x="1275944" y="4606609"/>
              <a:ext cx="2761262" cy="1580303"/>
            </a:xfrm>
            <a:prstGeom prst="rect">
              <a:avLst/>
            </a:prstGeom>
            <a:solidFill>
              <a:schemeClr val="bg1"/>
            </a:solidFill>
            <a:ln w="9525" cap="flat" cmpd="sng" algn="ctr">
              <a:solidFill>
                <a:schemeClr val="accent1"/>
              </a:solidFill>
              <a:prstDash val="solid"/>
              <a:round/>
              <a:headEnd type="none" w="med" len="med"/>
              <a:tailEnd type="none" w="med" len="med"/>
            </a:ln>
            <a:effectLst/>
            <a:extLst/>
          </p:spPr>
          <p:txBody>
            <a:bodyPr vert="horz" wrap="square" lIns="71977" tIns="71977" rIns="71977" bIns="71977" numCol="1" rtlCol="0" anchor="ctr" anchorCtr="0" compatLnSpc="1">
              <a:prstTxWarp prst="textNoShape">
                <a:avLst/>
              </a:prstTxWarp>
              <a:noAutofit/>
            </a:bodyPr>
            <a:lstStyle/>
            <a:p>
              <a:pPr defTabSz="914126"/>
              <a:endParaRPr lang="en-US" sz="3999" dirty="0"/>
            </a:p>
          </p:txBody>
        </p:sp>
        <p:pic>
          <p:nvPicPr>
            <p:cNvPr id="20" name="Picture 19">
              <a:extLst>
                <a:ext uri="{FF2B5EF4-FFF2-40B4-BE49-F238E27FC236}">
                  <a16:creationId xmlns:a16="http://schemas.microsoft.com/office/drawing/2014/main" id="{E2CB7DC1-B926-4F85-9877-5C7D8F2A62B4}"/>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647" t="1068" r="862" b="-1"/>
            <a:stretch/>
          </p:blipFill>
          <p:spPr>
            <a:xfrm>
              <a:off x="1268702" y="4599367"/>
              <a:ext cx="2775907" cy="1597089"/>
            </a:xfrm>
            <a:prstGeom prst="rect">
              <a:avLst/>
            </a:prstGeom>
          </p:spPr>
        </p:pic>
        <p:pic>
          <p:nvPicPr>
            <p:cNvPr id="21" name="Picture 20">
              <a:extLst>
                <a:ext uri="{FF2B5EF4-FFF2-40B4-BE49-F238E27FC236}">
                  <a16:creationId xmlns:a16="http://schemas.microsoft.com/office/drawing/2014/main" id="{30C12EEE-7CFB-4DD3-8601-E2CEC919AB7E}"/>
                </a:ext>
              </a:extLst>
            </p:cNvPr>
            <p:cNvPicPr>
              <a:picLocks noChangeAspect="1"/>
            </p:cNvPicPr>
            <p:nvPr/>
          </p:nvPicPr>
          <p:blipFill rotWithShape="1">
            <a:blip r:embed="rId16"/>
            <a:srcRect b="38585"/>
            <a:stretch/>
          </p:blipFill>
          <p:spPr>
            <a:xfrm>
              <a:off x="1275944" y="4827270"/>
              <a:ext cx="2768665" cy="1359642"/>
            </a:xfrm>
            <a:prstGeom prst="rect">
              <a:avLst/>
            </a:prstGeom>
          </p:spPr>
        </p:pic>
        <p:sp>
          <p:nvSpPr>
            <p:cNvPr id="22" name="Rectangle 21">
              <a:extLst>
                <a:ext uri="{FF2B5EF4-FFF2-40B4-BE49-F238E27FC236}">
                  <a16:creationId xmlns:a16="http://schemas.microsoft.com/office/drawing/2014/main" id="{DE555D0D-3CBD-4269-83B1-7A176ECCEF66}"/>
                </a:ext>
              </a:extLst>
            </p:cNvPr>
            <p:cNvSpPr/>
            <p:nvPr/>
          </p:nvSpPr>
          <p:spPr bwMode="auto">
            <a:xfrm>
              <a:off x="1422227" y="5013176"/>
              <a:ext cx="216024" cy="72008"/>
            </a:xfrm>
            <a:prstGeom prst="rect">
              <a:avLst/>
            </a:prstGeom>
            <a:solidFill>
              <a:schemeClr val="bg1"/>
            </a:solidFill>
            <a:ln w="9525" cap="flat" cmpd="sng" algn="ctr">
              <a:noFill/>
              <a:prstDash val="solid"/>
              <a:round/>
              <a:headEnd type="none" w="med" len="med"/>
              <a:tailEnd type="none" w="med" len="med"/>
            </a:ln>
            <a:effectLst/>
            <a:extLst/>
          </p:spPr>
          <p:txBody>
            <a:bodyPr vert="horz" wrap="none" lIns="0" tIns="72000" rIns="0" bIns="7200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00" b="1" i="0" u="none" strike="noStrike" cap="none" normalizeH="0" baseline="0" dirty="0">
                  <a:ln>
                    <a:noFill/>
                  </a:ln>
                  <a:solidFill>
                    <a:schemeClr val="bg2"/>
                  </a:solidFill>
                  <a:effectLst/>
                  <a:latin typeface="DB Office" pitchFamily="34" charset="0"/>
                </a:rPr>
                <a:t>Customer</a:t>
              </a:r>
            </a:p>
          </p:txBody>
        </p:sp>
      </p:grpSp>
      <p:grpSp>
        <p:nvGrpSpPr>
          <p:cNvPr id="23" name="Group 22">
            <a:extLst>
              <a:ext uri="{FF2B5EF4-FFF2-40B4-BE49-F238E27FC236}">
                <a16:creationId xmlns:a16="http://schemas.microsoft.com/office/drawing/2014/main" id="{77866F28-0338-492C-96B7-20A5AC6104B3}"/>
              </a:ext>
            </a:extLst>
          </p:cNvPr>
          <p:cNvGrpSpPr/>
          <p:nvPr/>
        </p:nvGrpSpPr>
        <p:grpSpPr>
          <a:xfrm>
            <a:off x="3663036" y="4166665"/>
            <a:ext cx="3323887" cy="1756790"/>
            <a:chOff x="4560838" y="4460285"/>
            <a:chExt cx="3765147" cy="1990011"/>
          </a:xfrm>
        </p:grpSpPr>
        <p:sp>
          <p:nvSpPr>
            <p:cNvPr id="24" name="Abgerundetes Rechteck 139">
              <a:extLst>
                <a:ext uri="{FF2B5EF4-FFF2-40B4-BE49-F238E27FC236}">
                  <a16:creationId xmlns:a16="http://schemas.microsoft.com/office/drawing/2014/main" id="{29260226-407F-4AF2-906C-86B04A91A7CC}"/>
                </a:ext>
              </a:extLst>
            </p:cNvPr>
            <p:cNvSpPr/>
            <p:nvPr>
              <p:custDataLst>
                <p:tags r:id="rId3"/>
              </p:custDataLst>
            </p:nvPr>
          </p:nvSpPr>
          <p:spPr bwMode="gray">
            <a:xfrm>
              <a:off x="4929708" y="4460285"/>
              <a:ext cx="3027407" cy="1843687"/>
            </a:xfrm>
            <a:custGeom>
              <a:avLst/>
              <a:gdLst/>
              <a:ahLst/>
              <a:cxnLst/>
              <a:rect l="l" t="t" r="r" b="b"/>
              <a:pathLst>
                <a:path w="6521450" h="4484688">
                  <a:moveTo>
                    <a:pt x="207203" y="0"/>
                  </a:moveTo>
                  <a:lnTo>
                    <a:pt x="6314247" y="0"/>
                  </a:lnTo>
                  <a:cubicBezTo>
                    <a:pt x="6428682" y="0"/>
                    <a:pt x="6521450" y="92768"/>
                    <a:pt x="6521450" y="207203"/>
                  </a:cubicBezTo>
                  <a:lnTo>
                    <a:pt x="6521450" y="4484688"/>
                  </a:lnTo>
                  <a:lnTo>
                    <a:pt x="0" y="4484688"/>
                  </a:lnTo>
                  <a:lnTo>
                    <a:pt x="0" y="207203"/>
                  </a:lnTo>
                  <a:cubicBezTo>
                    <a:pt x="0" y="92768"/>
                    <a:pt x="92768" y="0"/>
                    <a:pt x="207203" y="0"/>
                  </a:cubicBezTo>
                  <a:close/>
                </a:path>
              </a:pathLst>
            </a:custGeom>
            <a:solidFill>
              <a:schemeClr val="tx1"/>
            </a:solidFill>
            <a:ln w="9525" cap="flat" cmpd="sng" algn="ctr">
              <a:noFill/>
              <a:prstDash val="solid"/>
              <a:round/>
              <a:headEnd type="none" w="med" len="med"/>
              <a:tailEnd type="none" w="med" len="med"/>
            </a:ln>
            <a:effectLst/>
            <a:extLst/>
          </p:spPr>
          <p:txBody>
            <a:bodyPr vert="horz" wrap="square" lIns="71977" tIns="71977" rIns="71977" bIns="71977" numCol="1" rtlCol="0" anchor="ctr" anchorCtr="0" compatLnSpc="1">
              <a:prstTxWarp prst="textNoShape">
                <a:avLst/>
              </a:prstTxWarp>
              <a:noAutofit/>
            </a:bodyPr>
            <a:lstStyle/>
            <a:p>
              <a:pPr defTabSz="914126"/>
              <a:endParaRPr lang="de-DE" dirty="0"/>
            </a:p>
          </p:txBody>
        </p:sp>
        <p:sp>
          <p:nvSpPr>
            <p:cNvPr id="25" name="Freeform 15">
              <a:extLst>
                <a:ext uri="{FF2B5EF4-FFF2-40B4-BE49-F238E27FC236}">
                  <a16:creationId xmlns:a16="http://schemas.microsoft.com/office/drawing/2014/main" id="{C21AE97A-B9DB-415A-850B-7EE722E87FFA}"/>
                </a:ext>
              </a:extLst>
            </p:cNvPr>
            <p:cNvSpPr>
              <a:spLocks/>
            </p:cNvSpPr>
            <p:nvPr>
              <p:custDataLst>
                <p:tags r:id="rId4"/>
              </p:custDataLst>
            </p:nvPr>
          </p:nvSpPr>
          <p:spPr bwMode="gray">
            <a:xfrm>
              <a:off x="4560838" y="6303972"/>
              <a:ext cx="3765147" cy="146324"/>
            </a:xfrm>
            <a:custGeom>
              <a:avLst/>
              <a:gdLst>
                <a:gd name="T0" fmla="*/ 1488 w 1488"/>
                <a:gd name="T1" fmla="*/ 0 h 74"/>
                <a:gd name="T2" fmla="*/ 1488 w 1488"/>
                <a:gd name="T3" fmla="*/ 6 h 74"/>
                <a:gd name="T4" fmla="*/ 1467 w 1488"/>
                <a:gd name="T5" fmla="*/ 52 h 74"/>
                <a:gd name="T6" fmla="*/ 1462 w 1488"/>
                <a:gd name="T7" fmla="*/ 56 h 74"/>
                <a:gd name="T8" fmla="*/ 1414 w 1488"/>
                <a:gd name="T9" fmla="*/ 74 h 74"/>
                <a:gd name="T10" fmla="*/ 75 w 1488"/>
                <a:gd name="T11" fmla="*/ 74 h 74"/>
                <a:gd name="T12" fmla="*/ 0 w 1488"/>
                <a:gd name="T13" fmla="*/ 0 h 74"/>
                <a:gd name="T14" fmla="*/ 1488 w 1488"/>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8" h="74">
                  <a:moveTo>
                    <a:pt x="1488" y="0"/>
                  </a:moveTo>
                  <a:cubicBezTo>
                    <a:pt x="1488" y="2"/>
                    <a:pt x="1488" y="4"/>
                    <a:pt x="1488" y="6"/>
                  </a:cubicBezTo>
                  <a:cubicBezTo>
                    <a:pt x="1487" y="24"/>
                    <a:pt x="1479" y="40"/>
                    <a:pt x="1467" y="52"/>
                  </a:cubicBezTo>
                  <a:cubicBezTo>
                    <a:pt x="1465" y="54"/>
                    <a:pt x="1464" y="55"/>
                    <a:pt x="1462" y="56"/>
                  </a:cubicBezTo>
                  <a:cubicBezTo>
                    <a:pt x="1449" y="68"/>
                    <a:pt x="1432" y="74"/>
                    <a:pt x="1414" y="74"/>
                  </a:cubicBezTo>
                  <a:cubicBezTo>
                    <a:pt x="75" y="74"/>
                    <a:pt x="75" y="74"/>
                    <a:pt x="75" y="74"/>
                  </a:cubicBezTo>
                  <a:cubicBezTo>
                    <a:pt x="33" y="74"/>
                    <a:pt x="0" y="41"/>
                    <a:pt x="0" y="0"/>
                  </a:cubicBezTo>
                  <a:cubicBezTo>
                    <a:pt x="1488" y="0"/>
                    <a:pt x="1488" y="0"/>
                    <a:pt x="1488" y="0"/>
                  </a:cubicBezTo>
                </a:path>
              </a:pathLst>
            </a:custGeom>
            <a:solidFill>
              <a:schemeClr val="accent5"/>
            </a:solidFill>
            <a:ln>
              <a:noFill/>
            </a:ln>
            <a:effectLst>
              <a:outerShdw blurRad="50800" dist="38100" dir="2700000" algn="tl" rotWithShape="0">
                <a:prstClr val="black">
                  <a:alpha val="40000"/>
                </a:prstClr>
              </a:outerShdw>
            </a:effectLst>
          </p:spPr>
          <p:txBody>
            <a:bodyPr vert="horz" wrap="square" lIns="91411" tIns="45705" rIns="91411" bIns="45705" numCol="1" anchor="t" anchorCtr="0" compatLnSpc="1">
              <a:prstTxWarp prst="textNoShape">
                <a:avLst/>
              </a:prstTxWarp>
            </a:bodyPr>
            <a:lstStyle/>
            <a:p>
              <a:endParaRPr lang="de-DE" dirty="0"/>
            </a:p>
          </p:txBody>
        </p:sp>
        <p:sp>
          <p:nvSpPr>
            <p:cNvPr id="26" name="Rechteck 6">
              <a:extLst>
                <a:ext uri="{FF2B5EF4-FFF2-40B4-BE49-F238E27FC236}">
                  <a16:creationId xmlns:a16="http://schemas.microsoft.com/office/drawing/2014/main" id="{549830A1-564C-4416-8EFB-8700474380E7}"/>
                </a:ext>
              </a:extLst>
            </p:cNvPr>
            <p:cNvSpPr/>
            <p:nvPr>
              <p:custDataLst>
                <p:tags r:id="rId5"/>
              </p:custDataLst>
            </p:nvPr>
          </p:nvSpPr>
          <p:spPr bwMode="gray">
            <a:xfrm>
              <a:off x="5062627" y="4606609"/>
              <a:ext cx="2761262" cy="1580303"/>
            </a:xfrm>
            <a:prstGeom prst="rect">
              <a:avLst/>
            </a:prstGeom>
            <a:solidFill>
              <a:schemeClr val="bg1"/>
            </a:solidFill>
            <a:ln w="9525" cap="flat" cmpd="sng" algn="ctr">
              <a:solidFill>
                <a:schemeClr val="accent1"/>
              </a:solidFill>
              <a:prstDash val="solid"/>
              <a:round/>
              <a:headEnd type="none" w="med" len="med"/>
              <a:tailEnd type="none" w="med" len="med"/>
            </a:ln>
            <a:effectLst/>
            <a:extLst/>
          </p:spPr>
          <p:txBody>
            <a:bodyPr vert="horz" wrap="square" lIns="71977" tIns="71977" rIns="71977" bIns="71977" numCol="1" rtlCol="0" anchor="ctr" anchorCtr="0" compatLnSpc="1">
              <a:prstTxWarp prst="textNoShape">
                <a:avLst/>
              </a:prstTxWarp>
              <a:noAutofit/>
            </a:bodyPr>
            <a:lstStyle/>
            <a:p>
              <a:pPr defTabSz="914126"/>
              <a:endParaRPr lang="en-US" sz="3999" dirty="0"/>
            </a:p>
          </p:txBody>
        </p:sp>
        <p:pic>
          <p:nvPicPr>
            <p:cNvPr id="27" name="Picture 26">
              <a:extLst>
                <a:ext uri="{FF2B5EF4-FFF2-40B4-BE49-F238E27FC236}">
                  <a16:creationId xmlns:a16="http://schemas.microsoft.com/office/drawing/2014/main" id="{73B173AB-9107-43B4-8A87-EA454EAC7C63}"/>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647" t="1068" r="862" b="-1"/>
            <a:stretch/>
          </p:blipFill>
          <p:spPr>
            <a:xfrm>
              <a:off x="5055458" y="4599367"/>
              <a:ext cx="2775907" cy="1597089"/>
            </a:xfrm>
            <a:prstGeom prst="rect">
              <a:avLst/>
            </a:prstGeom>
          </p:spPr>
        </p:pic>
        <p:pic>
          <p:nvPicPr>
            <p:cNvPr id="28" name="Picture 27">
              <a:extLst>
                <a:ext uri="{FF2B5EF4-FFF2-40B4-BE49-F238E27FC236}">
                  <a16:creationId xmlns:a16="http://schemas.microsoft.com/office/drawing/2014/main" id="{1A7D5855-9762-42A2-876E-96DEC7F8ECAD}"/>
                </a:ext>
              </a:extLst>
            </p:cNvPr>
            <p:cNvPicPr>
              <a:picLocks noChangeAspect="1"/>
            </p:cNvPicPr>
            <p:nvPr/>
          </p:nvPicPr>
          <p:blipFill rotWithShape="1">
            <a:blip r:embed="rId17"/>
            <a:srcRect b="9435"/>
            <a:stretch/>
          </p:blipFill>
          <p:spPr>
            <a:xfrm>
              <a:off x="5059159" y="4827269"/>
              <a:ext cx="2768504" cy="1366885"/>
            </a:xfrm>
            <a:prstGeom prst="rect">
              <a:avLst/>
            </a:prstGeom>
          </p:spPr>
        </p:pic>
      </p:grpSp>
      <p:sp>
        <p:nvSpPr>
          <p:cNvPr id="33" name="Footer Placeholder 3">
            <a:extLst>
              <a:ext uri="{FF2B5EF4-FFF2-40B4-BE49-F238E27FC236}">
                <a16:creationId xmlns:a16="http://schemas.microsoft.com/office/drawing/2014/main" id="{D0E8C7F8-AC08-4CC4-8BE4-82203093CF91}"/>
              </a:ext>
            </a:extLst>
          </p:cNvPr>
          <p:cNvSpPr>
            <a:spLocks noGrp="1"/>
          </p:cNvSpPr>
          <p:nvPr>
            <p:ph type="ftr" sz="quarter" idx="3"/>
          </p:nvPr>
        </p:nvSpPr>
        <p:spPr>
          <a:xfrm>
            <a:off x="504000" y="6692901"/>
            <a:ext cx="6894959" cy="93663"/>
          </a:xfrm>
        </p:spPr>
        <p:txBody>
          <a:bodyPr/>
          <a:lstStyle/>
          <a:p>
            <a:r>
              <a:rPr lang="en-US" altLang="de-DE" dirty="0"/>
              <a:t>Schenker AG | Ingo Hellwig-Delaminsky  |Digital Solutions  </a:t>
            </a:r>
          </a:p>
        </p:txBody>
      </p:sp>
    </p:spTree>
    <p:extLst>
      <p:ext uri="{BB962C8B-B14F-4D97-AF65-F5344CB8AC3E}">
        <p14:creationId xmlns:p14="http://schemas.microsoft.com/office/powerpoint/2010/main" val="1728725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ct 28" hidden="1">
            <a:extLst>
              <a:ext uri="{FF2B5EF4-FFF2-40B4-BE49-F238E27FC236}">
                <a16:creationId xmlns:a16="http://schemas.microsoft.com/office/drawing/2014/main" id="{94D37FCE-DF7D-483C-969E-83427424F2B4}"/>
              </a:ext>
            </a:extLst>
          </p:cNvPr>
          <p:cNvGraphicFramePr>
            <a:graphicFrameLocks noChangeAspect="1"/>
          </p:cNvGraphicFramePr>
          <p:nvPr>
            <p:custDataLst>
              <p:tags r:id="rId2"/>
            </p:custDataLst>
            <p:extLst>
              <p:ext uri="{D42A27DB-BD31-4B8C-83A1-F6EECF244321}">
                <p14:modId xmlns:p14="http://schemas.microsoft.com/office/powerpoint/2010/main" val="25237537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86" name="think-cell Slide" r:id="rId4" imgW="592" imgH="591" progId="TCLayout.ActiveDocument.1">
                  <p:embed/>
                </p:oleObj>
              </mc:Choice>
              <mc:Fallback>
                <p:oleObj name="think-cell Slide" r:id="rId4" imgW="592" imgH="591" progId="TCLayout.ActiveDocument.1">
                  <p:embed/>
                  <p:pic>
                    <p:nvPicPr>
                      <p:cNvPr id="29" name="Object 28" hidden="1">
                        <a:extLst>
                          <a:ext uri="{FF2B5EF4-FFF2-40B4-BE49-F238E27FC236}">
                            <a16:creationId xmlns:a16="http://schemas.microsoft.com/office/drawing/2014/main" id="{94D37FCE-DF7D-483C-969E-83427424F2B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089CD6B-2171-4C09-8184-B73953407F4C}"/>
              </a:ext>
            </a:extLst>
          </p:cNvPr>
          <p:cNvSpPr>
            <a:spLocks noGrp="1"/>
          </p:cNvSpPr>
          <p:nvPr>
            <p:ph type="title"/>
          </p:nvPr>
        </p:nvSpPr>
        <p:spPr/>
        <p:txBody>
          <a:bodyPr/>
          <a:lstStyle/>
          <a:p>
            <a:r>
              <a:rPr lang="en-US" b="1" dirty="0">
                <a:solidFill>
                  <a:srgbClr val="000000"/>
                </a:solidFill>
              </a:rPr>
              <a:t>Introduction DB SCHENKERsmartbox product</a:t>
            </a:r>
            <a:br>
              <a:rPr lang="en-US" sz="2000" dirty="0">
                <a:solidFill>
                  <a:srgbClr val="000000"/>
                </a:solidFill>
              </a:rPr>
            </a:br>
            <a:r>
              <a:rPr lang="en-US" sz="2000" dirty="0">
                <a:solidFill>
                  <a:srgbClr val="000000"/>
                </a:solidFill>
              </a:rPr>
              <a:t>The Schenker IoT Platform – a geo information system designed</a:t>
            </a:r>
            <a:br>
              <a:rPr lang="en-US" sz="2000" dirty="0">
                <a:solidFill>
                  <a:srgbClr val="000000"/>
                </a:solidFill>
              </a:rPr>
            </a:br>
            <a:r>
              <a:rPr lang="en-US" sz="2000" dirty="0">
                <a:solidFill>
                  <a:srgbClr val="000000"/>
                </a:solidFill>
              </a:rPr>
              <a:t>to unify the digital appearance of our Smartbox Product family</a:t>
            </a:r>
            <a:endParaRPr lang="en-US" dirty="0"/>
          </a:p>
        </p:txBody>
      </p:sp>
      <p:sp>
        <p:nvSpPr>
          <p:cNvPr id="3" name="Slide Number Placeholder 2">
            <a:extLst>
              <a:ext uri="{FF2B5EF4-FFF2-40B4-BE49-F238E27FC236}">
                <a16:creationId xmlns:a16="http://schemas.microsoft.com/office/drawing/2014/main" id="{6145C23E-8500-4FAD-B9D3-C9AA22DE3562}"/>
              </a:ext>
            </a:extLst>
          </p:cNvPr>
          <p:cNvSpPr>
            <a:spLocks noGrp="1"/>
          </p:cNvSpPr>
          <p:nvPr>
            <p:ph type="sldNum" sz="quarter" idx="4"/>
          </p:nvPr>
        </p:nvSpPr>
        <p:spPr/>
        <p:txBody>
          <a:bodyPr/>
          <a:lstStyle/>
          <a:p>
            <a:pPr algn="l"/>
            <a:fld id="{52C6F6EA-6ADD-43B6-963C-85EF970B7263}" type="slidenum">
              <a:rPr lang="en-US" noProof="0" smtClean="0"/>
              <a:pPr algn="l"/>
              <a:t>9</a:t>
            </a:fld>
            <a:endParaRPr lang="en-US" noProof="0" dirty="0"/>
          </a:p>
        </p:txBody>
      </p:sp>
      <p:pic>
        <p:nvPicPr>
          <p:cNvPr id="33" name="Content Placeholder 7">
            <a:extLst>
              <a:ext uri="{FF2B5EF4-FFF2-40B4-BE49-F238E27FC236}">
                <a16:creationId xmlns:a16="http://schemas.microsoft.com/office/drawing/2014/main" id="{13928787-0097-4090-B6CF-7F307174E9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8000" y="1713553"/>
            <a:ext cx="3384000" cy="2887659"/>
          </a:xfrm>
          <a:prstGeom prst="rect">
            <a:avLst/>
          </a:prstGeom>
          <a:ln>
            <a:noFill/>
          </a:ln>
          <a:effectLst>
            <a:outerShdw blurRad="50800" dist="38100" dir="2700000" algn="tl" rotWithShape="0">
              <a:prstClr val="black">
                <a:alpha val="40000"/>
              </a:prstClr>
            </a:outerShdw>
          </a:effectLst>
        </p:spPr>
      </p:pic>
      <p:pic>
        <p:nvPicPr>
          <p:cNvPr id="34" name="Content Placeholder 7">
            <a:extLst>
              <a:ext uri="{FF2B5EF4-FFF2-40B4-BE49-F238E27FC236}">
                <a16:creationId xmlns:a16="http://schemas.microsoft.com/office/drawing/2014/main" id="{7058434A-CFF8-4F99-8AFE-FE9B7BBE854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2238000" y="3373336"/>
            <a:ext cx="3384000" cy="2887659"/>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5" name="Content Placeholder 7">
            <a:extLst>
              <a:ext uri="{FF2B5EF4-FFF2-40B4-BE49-F238E27FC236}">
                <a16:creationId xmlns:a16="http://schemas.microsoft.com/office/drawing/2014/main" id="{8CC95E22-D0E9-439F-B997-DDBF19C3AC5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4278000" y="1713552"/>
            <a:ext cx="3384000" cy="2887659"/>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6" name="Content Placeholder 7">
            <a:extLst>
              <a:ext uri="{FF2B5EF4-FFF2-40B4-BE49-F238E27FC236}">
                <a16:creationId xmlns:a16="http://schemas.microsoft.com/office/drawing/2014/main" id="{6E4CF45A-7EE8-48BE-886C-B197E70E244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6335384" y="3335709"/>
            <a:ext cx="3384000" cy="2887659"/>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3" name="Footer Placeholder 3">
            <a:extLst>
              <a:ext uri="{FF2B5EF4-FFF2-40B4-BE49-F238E27FC236}">
                <a16:creationId xmlns:a16="http://schemas.microsoft.com/office/drawing/2014/main" id="{69874E79-AAE5-4F11-B400-482D61A731F9}"/>
              </a:ext>
            </a:extLst>
          </p:cNvPr>
          <p:cNvSpPr>
            <a:spLocks noGrp="1"/>
          </p:cNvSpPr>
          <p:nvPr>
            <p:ph type="ftr" sz="quarter" idx="3"/>
          </p:nvPr>
        </p:nvSpPr>
        <p:spPr>
          <a:xfrm>
            <a:off x="504000" y="6692901"/>
            <a:ext cx="6894959" cy="93663"/>
          </a:xfrm>
        </p:spPr>
        <p:txBody>
          <a:bodyPr/>
          <a:lstStyle/>
          <a:p>
            <a:r>
              <a:rPr lang="en-US" altLang="de-DE" dirty="0"/>
              <a:t>Schenker AG | Ingo Hellwig-Delaminsky  |Digital Solutions  </a:t>
            </a:r>
          </a:p>
        </p:txBody>
      </p:sp>
    </p:spTree>
    <p:extLst>
      <p:ext uri="{BB962C8B-B14F-4D97-AF65-F5344CB8AC3E}">
        <p14:creationId xmlns:p14="http://schemas.microsoft.com/office/powerpoint/2010/main" val="41061511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ASTER" val="db-schenker_blau.potx"/>
  <p:tag name="CREATEDBY" val="TW_CP"/>
  <p:tag name="AGENDAPIC" val=""/>
  <p:tag name="LANGUAGE" val="english"/>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STYLE" val="VctContentArea"/>
  <p:tag name="DATE" val="12/15/2016 16:58:53"/>
</p:tagLst>
</file>

<file path=ppt/tags/tag100.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01.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02.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0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3.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14.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15.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16.xml><?xml version="1.0" encoding="utf-8"?>
<p:tagLst xmlns:a="http://schemas.openxmlformats.org/drawingml/2006/main" xmlns:r="http://schemas.openxmlformats.org/officeDocument/2006/relationships" xmlns:p="http://schemas.openxmlformats.org/presentationml/2006/main">
  <p:tag name="VCTCREATESHAPEHANDLED" val="0"/>
  <p:tag name="VCT_BODYSTYLE" val="1"/>
</p:tagLst>
</file>

<file path=ppt/tags/tag117.xml><?xml version="1.0" encoding="utf-8"?>
<p:tagLst xmlns:a="http://schemas.openxmlformats.org/drawingml/2006/main" xmlns:r="http://schemas.openxmlformats.org/officeDocument/2006/relationships" xmlns:p="http://schemas.openxmlformats.org/presentationml/2006/main">
  <p:tag name="VCTCREATESHAPEHANDLED" val="0"/>
  <p:tag name="VCT_BODYSTYLE" val="1"/>
</p:tagLst>
</file>

<file path=ppt/tags/tag11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7.xml><?xml version="1.0" encoding="utf-8"?>
<p:tagLst xmlns:a="http://schemas.openxmlformats.org/drawingml/2006/main" xmlns:r="http://schemas.openxmlformats.org/officeDocument/2006/relationships" xmlns:p="http://schemas.openxmlformats.org/presentationml/2006/main">
  <p:tag name="VCTCREATESHAPEHANDLED" val="0"/>
  <p:tag name="VCT_BODYSTYLE" val="1"/>
</p:tagLst>
</file>

<file path=ppt/tags/tag12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VCTCREATESHAPEHANDLED" val="0"/>
  <p:tag name="VCT_BODYSTYLE" val="1"/>
</p:tagLst>
</file>

<file path=ppt/tags/tag131.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32.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3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5.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4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4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4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4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4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xml><?xml version="1.0" encoding="utf-8"?>
<p:tagLst xmlns:a="http://schemas.openxmlformats.org/drawingml/2006/main" xmlns:r="http://schemas.openxmlformats.org/officeDocument/2006/relationships" xmlns:p="http://schemas.openxmlformats.org/presentationml/2006/main">
  <p:tag name="TWNOMINIMIZE" val="-1"/>
</p:tagLst>
</file>

<file path=ppt/tags/tag3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xml><?xml version="1.0" encoding="utf-8"?>
<p:tagLst xmlns:a="http://schemas.openxmlformats.org/drawingml/2006/main" xmlns:r="http://schemas.openxmlformats.org/officeDocument/2006/relationships" xmlns:p="http://schemas.openxmlformats.org/presentationml/2006/main">
  <p:tag name="TWNOMINIMIZE" val="-1"/>
</p:tagLst>
</file>

<file path=ppt/tags/tag4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2.xml><?xml version="1.0" encoding="utf-8"?>
<p:tagLst xmlns:a="http://schemas.openxmlformats.org/drawingml/2006/main" xmlns:r="http://schemas.openxmlformats.org/officeDocument/2006/relationships" xmlns:p="http://schemas.openxmlformats.org/presentationml/2006/main">
  <p:tag name="VCTCREATESHAPEHANDLED" val="0"/>
  <p:tag name="VCT_BODYSTYLE" val="0.875"/>
</p:tagLst>
</file>

<file path=ppt/tags/tag5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xml><?xml version="1.0" encoding="utf-8"?>
<p:tagLst xmlns:a="http://schemas.openxmlformats.org/drawingml/2006/main" xmlns:r="http://schemas.openxmlformats.org/officeDocument/2006/relationships" xmlns:p="http://schemas.openxmlformats.org/presentationml/2006/main">
  <p:tag name="VCT-BODYINDENTATION" val="0;0;0;14.17323;14.07677;28.25;28.34645;42.51968;42.51968;56.69291;56.4911;70.86614;70.86614;85.03937;85.03938;99.2126;99.2126;113.3858;"/>
  <p:tag name="VCT-BULLETVISIBILITY" val="G ********"/>
</p:tagLst>
</file>

<file path=ppt/tags/tag8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STYLE" val="VCT_Marker"/>
  <p:tag name="DATE" val="05/10/2016 18:01:50"/>
  <p:tag name="VCT-TEMPLATE" val="Schenker_v08.07.2016.potx"/>
  <p:tag name="VCTMASTER" val="Schenker_v08.07.2016"/>
  <p:tag name="VCTORDER" val="1"/>
</p:tagLst>
</file>

<file path=ppt/tags/tag9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5.xml><?xml version="1.0" encoding="utf-8"?>
<p:tagLst xmlns:a="http://schemas.openxmlformats.org/drawingml/2006/main" xmlns:r="http://schemas.openxmlformats.org/officeDocument/2006/relationships" xmlns:p="http://schemas.openxmlformats.org/presentationml/2006/main">
  <p:tag name="VCTCREATESHAPEHANDLED" val="0"/>
  <p:tag name="VCT_BODYSTYLE" val="1"/>
</p:tagLst>
</file>

<file path=ppt/tags/tag9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8.xml><?xml version="1.0" encoding="utf-8"?>
<p:tagLst xmlns:a="http://schemas.openxmlformats.org/drawingml/2006/main" xmlns:r="http://schemas.openxmlformats.org/officeDocument/2006/relationships" xmlns:p="http://schemas.openxmlformats.org/presentationml/2006/main">
  <p:tag name="VCTCREATESHAPEHANDLED" val="0"/>
  <p:tag name="VCT_BODYSTYLE" val="1"/>
</p:tagLst>
</file>

<file path=ppt/tags/tag99.xml><?xml version="1.0" encoding="utf-8"?>
<p:tagLst xmlns:a="http://schemas.openxmlformats.org/drawingml/2006/main" xmlns:r="http://schemas.openxmlformats.org/officeDocument/2006/relationships" xmlns:p="http://schemas.openxmlformats.org/presentationml/2006/main">
  <p:tag name="VCTCREATESHAPEHANDLED" val="0"/>
</p:tagLst>
</file>

<file path=ppt/theme/theme1.xml><?xml version="1.0" encoding="utf-8"?>
<a:theme xmlns:a="http://schemas.openxmlformats.org/drawingml/2006/main" name="© DB 2016">
  <a:themeElements>
    <a:clrScheme name="DB_blau">
      <a:dk1>
        <a:srgbClr val="000000"/>
      </a:dk1>
      <a:lt1>
        <a:srgbClr val="FFFFFF"/>
      </a:lt1>
      <a:dk2>
        <a:srgbClr val="000000"/>
      </a:dk2>
      <a:lt2>
        <a:srgbClr val="878C96"/>
      </a:lt2>
      <a:accent1>
        <a:srgbClr val="C8CDD2"/>
      </a:accent1>
      <a:accent2>
        <a:srgbClr val="000066"/>
      </a:accent2>
      <a:accent3>
        <a:srgbClr val="E1E6EB"/>
      </a:accent3>
      <a:accent4>
        <a:srgbClr val="C8CDD2"/>
      </a:accent4>
      <a:accent5>
        <a:srgbClr val="646973"/>
      </a:accent5>
      <a:accent6>
        <a:srgbClr val="E1E6EB"/>
      </a:accent6>
      <a:hlink>
        <a:srgbClr val="646973"/>
      </a:hlink>
      <a:folHlink>
        <a:srgbClr val="C8CDD2"/>
      </a:folHlink>
    </a:clrScheme>
    <a:fontScheme name="DB_2010">
      <a:majorFont>
        <a:latin typeface="DB Office"/>
        <a:ea typeface=""/>
        <a:cs typeface=""/>
      </a:majorFont>
      <a:minorFont>
        <a:latin typeface="DB Office"/>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extLst/>
      </a:spPr>
      <a:bodyPr vert="horz" wrap="square" lIns="72000" tIns="72000" rIns="72000" bIns="7200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sz="1600" b="0" i="0" u="none" strike="noStrike" cap="none" normalizeH="0" baseline="0" dirty="0" err="1" smtClean="0">
            <a:ln>
              <a:noFill/>
            </a:ln>
            <a:solidFill>
              <a:schemeClr val="tx1"/>
            </a:solidFill>
            <a:effectLst/>
            <a:latin typeface="DB Office" pitchFamily="34"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lIns="0" tIns="0" rIns="0" bIns="0" rtlCol="0">
        <a:spAutoFit/>
      </a:bodyPr>
      <a:lstStyle>
        <a:defPPr algn="l">
          <a:defRPr dirty="0" err="1" smtClean="0"/>
        </a:defPPr>
      </a:lstStyle>
    </a:txDef>
  </a:objectDefaults>
  <a:extraClrSchemeLst/>
  <a:custClrLst>
    <a:custClr name="DB Rot">
      <a:srgbClr val="FF0000"/>
    </a:custClr>
    <a:custClr name="DB Blau">
      <a:srgbClr val="000066"/>
    </a:custClr>
    <a:custClr name="DB Grau">
      <a:srgbClr val="878C96"/>
    </a:custClr>
    <a:custClr>
      <a:srgbClr val="FFFFFF"/>
    </a:custClr>
    <a:custClr name="Gelb">
      <a:srgbClr val="F0CD0A"/>
    </a:custClr>
    <a:custClr name="Verkehrsorange">
      <a:srgbClr val="E67800"/>
    </a:custClr>
    <a:custClr name="Gelbgrün">
      <a:srgbClr val="8CB90F"/>
    </a:custClr>
    <a:custClr name="Signalblau">
      <a:srgbClr val="004BB4"/>
    </a:custClr>
    <a:custClr>
      <a:srgbClr val="FFFFFF"/>
    </a:custClr>
    <a:custClr name="S-Bahn Grün (Sonderstatus)">
      <a:srgbClr val="408335"/>
    </a:custClr>
    <a:custClr name="Currygelb">
      <a:srgbClr val="918C23"/>
    </a:custClr>
    <a:custClr name="Orangebraun">
      <a:srgbClr val="8C5A00"/>
    </a:custClr>
    <a:custClr name="Rubinrot">
      <a:srgbClr val="962832"/>
    </a:custClr>
    <a:custClr name="Purpurviolett">
      <a:srgbClr val="4D186E"/>
    </a:custClr>
    <a:custClr name="Verkehrsblau">
      <a:srgbClr val="055573"/>
    </a:custClr>
    <a:custClr name="Opalgrün">
      <a:srgbClr val="286969"/>
    </a:custClr>
    <a:custClr name="Türkisgrün">
      <a:srgbClr val="286E46"/>
    </a:custClr>
    <a:custClr name="Farngrün">
      <a:srgbClr val="646E2D"/>
    </a:custClr>
    <a:custClr name="Weiß">
      <a:srgbClr val="FFFFFF"/>
    </a:custClr>
    <a:custClr name="Weiß">
      <a:srgbClr val="FFFFFF"/>
    </a:custClr>
    <a:custClr name="Gelb (Pastell)">
      <a:srgbClr val="FDF6B1"/>
    </a:custClr>
    <a:custClr name="Verkehrsorange (Pastell)">
      <a:srgbClr val="FCB76C"/>
    </a:custClr>
    <a:custClr name="Signalblau (Pastell)">
      <a:srgbClr val="BBCAEA"/>
    </a:custClr>
    <a:custClr name="Gelbgrün (Pastell)">
      <a:srgbClr val="DDEDB1"/>
    </a:custClr>
    <a:custClr name="Weiß">
      <a:srgbClr val="FFFFFF"/>
    </a:custClr>
    <a:custClr name="Weiß">
      <a:srgbClr val="FFFFFF"/>
    </a:custClr>
    <a:custClr name="Weiß">
      <a:srgbClr val="FFFFFF"/>
    </a:custClr>
    <a:custClr name="Weiß">
      <a:srgbClr val="FFFFFF"/>
    </a:custClr>
    <a:custClr name="Weiß">
      <a:srgbClr val="FFFFFF"/>
    </a:custClr>
    <a:custClr name="Weiß">
      <a:srgbClr val="FFFFFF"/>
    </a:custClr>
    <a:custClr>
      <a:srgbClr val="E6E6E6"/>
    </a:custClr>
    <a:custClr>
      <a:srgbClr val="CDCDCD"/>
    </a:custClr>
    <a:custClr>
      <a:srgbClr val="B4B4B4"/>
    </a:custClr>
    <a:custClr>
      <a:srgbClr val="9A9A9A"/>
    </a:custClr>
    <a:custClr>
      <a:srgbClr val="818181"/>
    </a:custClr>
    <a:custClr>
      <a:srgbClr val="666666"/>
    </a:custClr>
    <a:custClr>
      <a:srgbClr val="4B4B4B"/>
    </a:custClr>
    <a:custClr>
      <a:srgbClr val="303030"/>
    </a:custClr>
  </a:custClrLst>
</a:theme>
</file>

<file path=ppt/theme/theme2.xml><?xml version="1.0" encoding="utf-8"?>
<a:theme xmlns:a="http://schemas.openxmlformats.org/drawingml/2006/main" name="Schenker_v08.07.2016">
  <a:themeElements>
    <a:clrScheme name="Schenker">
      <a:dk1>
        <a:srgbClr val="000000"/>
      </a:dk1>
      <a:lt1>
        <a:srgbClr val="FFFFFF"/>
      </a:lt1>
      <a:dk2>
        <a:srgbClr val="F01414"/>
      </a:dk2>
      <a:lt2>
        <a:srgbClr val="0A1E6E"/>
      </a:lt2>
      <a:accent1>
        <a:srgbClr val="646973"/>
      </a:accent1>
      <a:accent2>
        <a:srgbClr val="767B85"/>
      </a:accent2>
      <a:accent3>
        <a:srgbClr val="878C96"/>
      </a:accent3>
      <a:accent4>
        <a:srgbClr val="A8ADB4"/>
      </a:accent4>
      <a:accent5>
        <a:srgbClr val="C8CDD2"/>
      </a:accent5>
      <a:accent6>
        <a:srgbClr val="E1E6EB"/>
      </a:accent6>
      <a:hlink>
        <a:srgbClr val="0A1E6E"/>
      </a:hlink>
      <a:folHlink>
        <a:srgbClr val="646973"/>
      </a:folHlink>
    </a:clrScheme>
    <a:fontScheme name="DB Schenker">
      <a:majorFont>
        <a:latin typeface="DB Office"/>
        <a:ea typeface=""/>
        <a:cs typeface=""/>
      </a:majorFont>
      <a:minorFont>
        <a:latin typeface="DB Office"/>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cap="flat" cmpd="sng" algn="ctr">
          <a:solidFill>
            <a:schemeClr val="tx1"/>
          </a:solidFill>
          <a:prstDash val="solid"/>
          <a:round/>
          <a:headEnd type="none" w="med" len="med"/>
          <a:tailEnd type="none" w="med" len="med"/>
        </a:ln>
        <a:effectLst/>
        <a:extLst/>
      </a:spPr>
      <a:bodyPr vert="horz" wrap="square" lIns="72000" tIns="72000" rIns="72000" bIns="7200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sz="1600" b="0" i="0" u="none" strike="noStrike" cap="none" normalizeH="0" baseline="0" dirty="0" err="1" smtClean="0">
            <a:ln>
              <a:noFill/>
            </a:ln>
            <a:solidFill>
              <a:schemeClr val="tx1"/>
            </a:solidFill>
            <a:effectLst/>
            <a:latin typeface="DB Office" pitchFamily="34" charset="0"/>
          </a:defRPr>
        </a:defPPr>
      </a:lstStyle>
    </a:spDef>
    <a:lnDef>
      <a:spPr bwMode="gray">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bwMode="gray">
        <a:noFill/>
      </a:spPr>
      <a:bodyPr wrap="square" lIns="0" tIns="0" rIns="0" bIns="0" rtlCol="0">
        <a:spAutoFit/>
      </a:bodyPr>
      <a:lstStyle>
        <a:defPPr marL="180000" indent="-180000" algn="l">
          <a:buClr>
            <a:srgbClr val="FF0000"/>
          </a:buClr>
          <a:buSzPct val="85000"/>
          <a:buFont typeface="Wingdings" panose="05000000000000000000" pitchFamily="2" charset="2"/>
          <a:buChar char=""/>
          <a:defRPr dirty="0" err="1" smtClean="0"/>
        </a:defPPr>
      </a:lstStyle>
    </a:txDef>
  </a:objectDefaults>
  <a:extraClrSchemeLst/>
  <a:custClrLst>
    <a:custClr>
      <a:srgbClr val="0064C8"/>
    </a:custClr>
    <a:custClr>
      <a:srgbClr val="00AA00"/>
    </a:custClr>
    <a:custClr>
      <a:srgbClr val="FF8C00"/>
    </a:custClr>
    <a:custClr>
      <a:srgbClr val="FFCD00"/>
    </a:custClr>
    <a:custClr>
      <a:srgbClr val="A5052D"/>
    </a:custClr>
    <a:custClr>
      <a:srgbClr val="AF5A00"/>
    </a:custClr>
    <a:custClr>
      <a:srgbClr val="5A6E00"/>
    </a:custClr>
    <a:custClr>
      <a:srgbClr val="5F1478"/>
    </a:custClr>
    <a:custClr>
      <a:srgbClr val="00648C"/>
    </a:custClr>
    <a:custClr>
      <a:srgbClr val="007841"/>
    </a:custClr>
    <a:custClr>
      <a:srgbClr val="7FB1E3"/>
    </a:custClr>
    <a:custClr>
      <a:srgbClr val="7FD47F"/>
    </a:custClr>
    <a:custClr>
      <a:srgbClr val="FFC57F"/>
    </a:custClr>
    <a:custClr>
      <a:srgbClr val="FFE67F"/>
    </a:custClr>
    <a:custClr>
      <a:srgbClr val="D28296"/>
    </a:custClr>
    <a:custClr>
      <a:srgbClr val="D7AC7F"/>
    </a:custClr>
    <a:custClr>
      <a:srgbClr val="ACB67F"/>
    </a:custClr>
    <a:custClr>
      <a:srgbClr val="AF89BB"/>
    </a:custClr>
    <a:custClr>
      <a:srgbClr val="7FB1C5"/>
    </a:custClr>
    <a:custClr>
      <a:srgbClr val="7FBBA0"/>
    </a:custClr>
    <a:custClr>
      <a:srgbClr val="CCE0F4"/>
    </a:custClr>
    <a:custClr>
      <a:srgbClr val="CCEECC"/>
    </a:custClr>
    <a:custClr>
      <a:srgbClr val="FFE8CC"/>
    </a:custClr>
    <a:custClr>
      <a:srgbClr val="FFF5CC"/>
    </a:custClr>
    <a:custClr>
      <a:srgbClr val="EDCDD5"/>
    </a:custClr>
    <a:custClr>
      <a:srgbClr val="EFDECC"/>
    </a:custClr>
    <a:custClr>
      <a:srgbClr val="DEE2CC"/>
    </a:custClr>
    <a:custClr>
      <a:srgbClr val="DFD0E4"/>
    </a:custClr>
    <a:custClr>
      <a:srgbClr val="CCE0E8"/>
    </a:custClr>
    <a:custClr>
      <a:srgbClr val="CCE4D9"/>
    </a:custClr>
  </a:custClrLst>
  <a:extLst>
    <a:ext uri="{05A4C25C-085E-4340-85A3-A5531E510DB2}">
      <thm15:themeFamily xmlns:thm15="http://schemas.microsoft.com/office/thememl/2012/main" name="Schenker.potx" id="{349C6EC0-017E-4937-9442-0B49701400CF}" vid="{5F499FC3-D395-4C8C-A743-8EE19F2C6449}"/>
    </a:ext>
  </a:ext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DF22DAD7EF28D4D9A47006E85CC9817" ma:contentTypeVersion="0" ma:contentTypeDescription="Create a new document." ma:contentTypeScope="" ma:versionID="eb39233c78046cb32a18455292d1930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D0479E-497F-4AEC-96A2-4D130433AA3C}">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43F4999D-BE96-4B8D-B037-16421329A9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1DC5CE0-BAF5-45FF-8F6F-FFBBB3EB9E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619</Words>
  <Application>Microsoft Office PowerPoint</Application>
  <PresentationFormat>Benutzerdefiniert</PresentationFormat>
  <Paragraphs>129</Paragraphs>
  <Slides>10</Slides>
  <Notes>0</Notes>
  <HiddenSlides>0</HiddenSlides>
  <MMClips>0</MMClips>
  <ScaleCrop>false</ScaleCrop>
  <HeadingPairs>
    <vt:vector size="8" baseType="variant">
      <vt:variant>
        <vt:lpstr>Verwendete Schriftarten</vt:lpstr>
      </vt:variant>
      <vt:variant>
        <vt:i4>3</vt:i4>
      </vt:variant>
      <vt:variant>
        <vt:lpstr>Design</vt:lpstr>
      </vt:variant>
      <vt:variant>
        <vt:i4>2</vt:i4>
      </vt:variant>
      <vt:variant>
        <vt:lpstr>Eingebettete OLE-Server</vt:lpstr>
      </vt:variant>
      <vt:variant>
        <vt:i4>2</vt:i4>
      </vt:variant>
      <vt:variant>
        <vt:lpstr>Folientitel</vt:lpstr>
      </vt:variant>
      <vt:variant>
        <vt:i4>10</vt:i4>
      </vt:variant>
    </vt:vector>
  </HeadingPairs>
  <TitlesOfParts>
    <vt:vector size="17" baseType="lpstr">
      <vt:lpstr>Arial</vt:lpstr>
      <vt:lpstr>DB Office</vt:lpstr>
      <vt:lpstr>Wingdings</vt:lpstr>
      <vt:lpstr>© DB 2016</vt:lpstr>
      <vt:lpstr>Schenker_v08.07.2016</vt:lpstr>
      <vt:lpstr>think-cell Slide</vt:lpstr>
      <vt:lpstr>think-cell Folie</vt:lpstr>
      <vt:lpstr>           ITF-UNECE-UIC workshop on rail security                                                                                                             DB SCHENKERsmartbox product / IoT   </vt:lpstr>
      <vt:lpstr>Introduction DB SCHENKERsmartbox product  Timeline </vt:lpstr>
      <vt:lpstr>Introduction DB SCHENKERsmartbox product The SCHENKERsmartbox family provides monitoring  solutions for all transport modes!</vt:lpstr>
      <vt:lpstr>Introduction DB SCHENKERsmartbox product </vt:lpstr>
      <vt:lpstr>Introduction DB SCHENKERsmartbox product Case study – Electronics - China Rail transportation  </vt:lpstr>
      <vt:lpstr>Introduction DB SCHENKERsmartbox product Case study – Military – Rail / Ocean transportation</vt:lpstr>
      <vt:lpstr>Introduction DB SCHENKERsmartbox product Case study – Healthcare – Rail / Ocean / Air transportation </vt:lpstr>
      <vt:lpstr>Introduction DB SCHENKERsmartbox product The Schenker IoT Platform – a geo information system designed to unify the digital appearance of our Smartbox Product family and to be used as the world wide security application.</vt:lpstr>
      <vt:lpstr>Introduction DB SCHENKERsmartbox product The Schenker IoT Platform – a geo information system designed to unify the digital appearance of our Smartbox Product family</vt:lpstr>
      <vt:lpstr>PowerPoint-Präsentation</vt:lpstr>
    </vt:vector>
  </TitlesOfParts>
  <Company>Schenker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BlueJeans gap analysis</dc:title>
  <dc:subject>Vs. DB Planet, Office 365, Cisco Jabber &amp; WebEx</dc:subject>
  <dc:creator>Christian Bockelt</dc:creator>
  <cp:lastModifiedBy>Hellwig-Delaminsky, Ingo</cp:lastModifiedBy>
  <cp:revision>123</cp:revision>
  <cp:lastPrinted>2016-12-21T15:32:31Z</cp:lastPrinted>
  <dcterms:created xsi:type="dcterms:W3CDTF">2015-09-29T11:47:04Z</dcterms:created>
  <dcterms:modified xsi:type="dcterms:W3CDTF">2018-05-17T08:14:24Z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w_title">
    <vt:lpwstr>BlueJeans gap analysis </vt:lpwstr>
  </property>
  <property fmtid="{D5CDD505-2E9C-101B-9397-08002B2CF9AE}" pid="3" name="tw_theme">
    <vt:lpwstr>Vs. DB Planet, Office 365, Cisco Jabber &amp; WebEx</vt:lpwstr>
  </property>
  <property fmtid="{D5CDD505-2E9C-101B-9397-08002B2CF9AE}" pid="4" name="tw_company">
    <vt:lpwstr>Schenker AG</vt:lpwstr>
  </property>
  <property fmtid="{D5CDD505-2E9C-101B-9397-08002B2CF9AE}" pid="5" name="tw_unit">
    <vt:lpwstr>Head of Digital Solutions </vt:lpwstr>
  </property>
  <property fmtid="{D5CDD505-2E9C-101B-9397-08002B2CF9AE}" pid="6" name="tw_speaker">
    <vt:lpwstr>Christian Bockelt</vt:lpwstr>
  </property>
  <property fmtid="{D5CDD505-2E9C-101B-9397-08002B2CF9AE}" pid="7" name="tw_function">
    <vt:lpwstr>Head of Digital Solutions </vt:lpwstr>
  </property>
  <property fmtid="{D5CDD505-2E9C-101B-9397-08002B2CF9AE}" pid="8" name="tw_location">
    <vt:lpwstr>Frankfurt</vt:lpwstr>
  </property>
  <property fmtid="{D5CDD505-2E9C-101B-9397-08002B2CF9AE}" pid="9" name="tw_date">
    <vt:lpwstr>23.05.2017</vt:lpwstr>
  </property>
  <property fmtid="{D5CDD505-2E9C-101B-9397-08002B2CF9AE}" pid="10" name="tw_Agenda_1">
    <vt:lpwstr/>
  </property>
  <property fmtid="{D5CDD505-2E9C-101B-9397-08002B2CF9AE}" pid="11" name="tw_Agenda_2">
    <vt:lpwstr/>
  </property>
  <property fmtid="{D5CDD505-2E9C-101B-9397-08002B2CF9AE}" pid="12" name="tw_Agenda_3">
    <vt:lpwstr/>
  </property>
  <property fmtid="{D5CDD505-2E9C-101B-9397-08002B2CF9AE}" pid="13" name="tw_Agenda_4">
    <vt:lpwstr/>
  </property>
  <property fmtid="{D5CDD505-2E9C-101B-9397-08002B2CF9AE}" pid="14" name="tw_Agenda_5">
    <vt:lpwstr/>
  </property>
  <property fmtid="{D5CDD505-2E9C-101B-9397-08002B2CF9AE}" pid="15" name="tw_Agenda_6">
    <vt:lpwstr/>
  </property>
  <property fmtid="{D5CDD505-2E9C-101B-9397-08002B2CF9AE}" pid="16" name="tw_Agenda_7">
    <vt:lpwstr/>
  </property>
  <property fmtid="{D5CDD505-2E9C-101B-9397-08002B2CF9AE}" pid="17" name="tw_Agenda_8">
    <vt:lpwstr/>
  </property>
  <property fmtid="{D5CDD505-2E9C-101B-9397-08002B2CF9AE}" pid="18" name="tw_cover_word">
    <vt:lpwstr/>
  </property>
  <property fmtid="{D5CDD505-2E9C-101B-9397-08002B2CF9AE}" pid="19" name="ContentTypeId">
    <vt:lpwstr>0x0101008DF22DAD7EF28D4D9A47006E85CC9817</vt:lpwstr>
  </property>
</Properties>
</file>