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name </a:t>
            </a:r>
            <a:r>
              <a:rPr lang="en-GB" sz="1800" dirty="0" smtClean="0"/>
              <a:t>is not 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</a:t>
            </a:r>
            <a:r>
              <a:rPr lang="en-GB" sz="1800" dirty="0" smtClean="0"/>
              <a:t>list of participants by email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</a:t>
            </a:r>
            <a:r>
              <a:rPr lang="en-GB" sz="1800" b="1" dirty="0" smtClean="0"/>
              <a:t>75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6</a:t>
            </a:r>
            <a:r>
              <a:rPr lang="en-GB" sz="1800" b="1" dirty="0" smtClean="0"/>
              <a:t>-9 June </a:t>
            </a:r>
            <a:r>
              <a:rPr lang="en-GB" sz="1800" b="1" dirty="0" smtClean="0"/>
              <a:t>2017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b="1" smtClean="0"/>
              <a:t>13 March 2017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GRPE-74-06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9–13 January 2017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159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United Nations</cp:lastModifiedBy>
  <cp:revision>136</cp:revision>
  <cp:lastPrinted>2014-03-30T15:01:41Z</cp:lastPrinted>
  <dcterms:created xsi:type="dcterms:W3CDTF">2014-05-01T14:53:07Z</dcterms:created>
  <dcterms:modified xsi:type="dcterms:W3CDTF">2017-01-05T08:33:53Z</dcterms:modified>
</cp:coreProperties>
</file>