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1"/>
  </p:notesMasterIdLst>
  <p:sldIdLst>
    <p:sldId id="298" r:id="rId2"/>
    <p:sldId id="305" r:id="rId3"/>
    <p:sldId id="300" r:id="rId4"/>
    <p:sldId id="301" r:id="rId5"/>
    <p:sldId id="302" r:id="rId6"/>
    <p:sldId id="306" r:id="rId7"/>
    <p:sldId id="307" r:id="rId8"/>
    <p:sldId id="299" r:id="rId9"/>
    <p:sldId id="308" r:id="rId10"/>
  </p:sldIdLst>
  <p:sldSz cx="9906000" cy="6858000" type="A4"/>
  <p:notesSz cx="6805613" cy="9944100"/>
  <p:defaultTextStyle>
    <a:defPPr>
      <a:defRPr lang="it-IT"/>
    </a:defPPr>
    <a:lvl1pPr algn="r" rtl="0" fontAlgn="base">
      <a:spcBef>
        <a:spcPct val="0"/>
      </a:spcBef>
      <a:spcAft>
        <a:spcPct val="0"/>
      </a:spcAft>
      <a:defRPr sz="2400" kern="1200">
        <a:solidFill>
          <a:schemeClr val="tx1"/>
        </a:solidFill>
        <a:latin typeface="Times New Roman" pitchFamily="18" charset="0"/>
        <a:ea typeface="+mn-ea"/>
        <a:cs typeface="+mn-cs"/>
      </a:defRPr>
    </a:lvl1pPr>
    <a:lvl2pPr marL="457200" algn="r" rtl="0" fontAlgn="base">
      <a:spcBef>
        <a:spcPct val="0"/>
      </a:spcBef>
      <a:spcAft>
        <a:spcPct val="0"/>
      </a:spcAft>
      <a:defRPr sz="2400" kern="1200">
        <a:solidFill>
          <a:schemeClr val="tx1"/>
        </a:solidFill>
        <a:latin typeface="Times New Roman" pitchFamily="18" charset="0"/>
        <a:ea typeface="+mn-ea"/>
        <a:cs typeface="+mn-cs"/>
      </a:defRPr>
    </a:lvl2pPr>
    <a:lvl3pPr marL="914400" algn="r" rtl="0" fontAlgn="base">
      <a:spcBef>
        <a:spcPct val="0"/>
      </a:spcBef>
      <a:spcAft>
        <a:spcPct val="0"/>
      </a:spcAft>
      <a:defRPr sz="2400" kern="1200">
        <a:solidFill>
          <a:schemeClr val="tx1"/>
        </a:solidFill>
        <a:latin typeface="Times New Roman" pitchFamily="18" charset="0"/>
        <a:ea typeface="+mn-ea"/>
        <a:cs typeface="+mn-cs"/>
      </a:defRPr>
    </a:lvl3pPr>
    <a:lvl4pPr marL="1371600" algn="r" rtl="0" fontAlgn="base">
      <a:spcBef>
        <a:spcPct val="0"/>
      </a:spcBef>
      <a:spcAft>
        <a:spcPct val="0"/>
      </a:spcAft>
      <a:defRPr sz="2400" kern="1200">
        <a:solidFill>
          <a:schemeClr val="tx1"/>
        </a:solidFill>
        <a:latin typeface="Times New Roman" pitchFamily="18" charset="0"/>
        <a:ea typeface="+mn-ea"/>
        <a:cs typeface="+mn-cs"/>
      </a:defRPr>
    </a:lvl4pPr>
    <a:lvl5pPr marL="1828800" algn="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960">
          <p15:clr>
            <a:srgbClr val="A4A3A4"/>
          </p15:clr>
        </p15:guide>
        <p15:guide id="2" pos="3172">
          <p15:clr>
            <a:srgbClr val="A4A3A4"/>
          </p15:clr>
        </p15:guide>
      </p15:sldGuideLst>
    </p:ext>
    <p:ext uri="{2D200454-40CA-4A62-9FC3-DE9A4176ACB9}">
      <p15:notesGuideLst xmlns="" xmlns:p15="http://schemas.microsoft.com/office/powerpoint/2012/main">
        <p15:guide id="1" orient="horz" pos="3132">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 de Visser" initials="ACM"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B0F0"/>
    <a:srgbClr val="BFF0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90941" autoAdjust="0"/>
  </p:normalViewPr>
  <p:slideViewPr>
    <p:cSldViewPr>
      <p:cViewPr varScale="1">
        <p:scale>
          <a:sx n="85" d="100"/>
          <a:sy n="85" d="100"/>
        </p:scale>
        <p:origin x="-1819" y="-82"/>
      </p:cViewPr>
      <p:guideLst>
        <p:guide orient="horz" pos="960"/>
        <p:guide pos="31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3762" y="-78"/>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it-IT"/>
          </a:p>
        </p:txBody>
      </p:sp>
      <p:sp>
        <p:nvSpPr>
          <p:cNvPr id="4099" name="Rectangle 3"/>
          <p:cNvSpPr>
            <a:spLocks noGrp="1" noChangeArrowheads="1"/>
          </p:cNvSpPr>
          <p:nvPr>
            <p:ph type="dt" idx="1"/>
          </p:nvPr>
        </p:nvSpPr>
        <p:spPr bwMode="auto">
          <a:xfrm>
            <a:off x="3856514"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it-IT"/>
          </a:p>
        </p:txBody>
      </p:sp>
      <p:sp>
        <p:nvSpPr>
          <p:cNvPr id="22532" name="Rectangle 4"/>
          <p:cNvSpPr>
            <a:spLocks noGrp="1" noRot="1" noChangeAspect="1" noChangeArrowheads="1" noTextEdit="1"/>
          </p:cNvSpPr>
          <p:nvPr>
            <p:ph type="sldImg" idx="2"/>
          </p:nvPr>
        </p:nvSpPr>
        <p:spPr bwMode="auto">
          <a:xfrm>
            <a:off x="709613" y="746125"/>
            <a:ext cx="5386387" cy="3729038"/>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7415" y="4723448"/>
            <a:ext cx="4990783" cy="44748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4102" name="Rectangle 6"/>
          <p:cNvSpPr>
            <a:spLocks noGrp="1" noChangeArrowheads="1"/>
          </p:cNvSpPr>
          <p:nvPr>
            <p:ph type="ftr" sz="quarter" idx="4"/>
          </p:nvPr>
        </p:nvSpPr>
        <p:spPr bwMode="auto">
          <a:xfrm>
            <a:off x="0" y="9446895"/>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it-IT"/>
          </a:p>
        </p:txBody>
      </p:sp>
      <p:sp>
        <p:nvSpPr>
          <p:cNvPr id="4103" name="Rectangle 7"/>
          <p:cNvSpPr>
            <a:spLocks noGrp="1" noChangeArrowheads="1"/>
          </p:cNvSpPr>
          <p:nvPr>
            <p:ph type="sldNum" sz="quarter" idx="5"/>
          </p:nvPr>
        </p:nvSpPr>
        <p:spPr bwMode="auto">
          <a:xfrm>
            <a:off x="3856514" y="9446895"/>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fld id="{87EECBC7-9BB6-4554-A69D-B4B8B41C29DA}" type="slidenum">
              <a:rPr lang="it-IT"/>
              <a:pPr>
                <a:defRPr/>
              </a:pPr>
              <a:t>‹#›</a:t>
            </a:fld>
            <a:endParaRPr lang="it-IT"/>
          </a:p>
        </p:txBody>
      </p:sp>
    </p:spTree>
    <p:extLst>
      <p:ext uri="{BB962C8B-B14F-4D97-AF65-F5344CB8AC3E}">
        <p14:creationId xmlns:p14="http://schemas.microsoft.com/office/powerpoint/2010/main" val="598608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742950" y="2130426"/>
            <a:ext cx="8420100" cy="1470025"/>
          </a:xfrm>
        </p:spPr>
        <p:txBody>
          <a:bodyPr/>
          <a:lstStyle/>
          <a:p>
            <a:r>
              <a:rPr lang="it-IT"/>
              <a:t>Fare clic per modificare lo stile del titolo</a:t>
            </a:r>
          </a:p>
        </p:txBody>
      </p:sp>
      <p:sp>
        <p:nvSpPr>
          <p:cNvPr id="3" name="Sottotitolo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Segnaposto piè di pagina 3"/>
          <p:cNvSpPr>
            <a:spLocks noGrp="1"/>
          </p:cNvSpPr>
          <p:nvPr>
            <p:ph type="ftr" sz="quarter" idx="10"/>
          </p:nvPr>
        </p:nvSpPr>
        <p:spPr>
          <a:xfrm>
            <a:off x="3384550" y="6248400"/>
            <a:ext cx="3136900" cy="457200"/>
          </a:xfrm>
          <a:prstGeom prst="rect">
            <a:avLst/>
          </a:prstGeom>
        </p:spPr>
        <p:txBody>
          <a:bodyPr/>
          <a:lstStyle>
            <a:lvl1pPr>
              <a:defRPr sz="1200" smtClean="0">
                <a:solidFill>
                  <a:schemeClr val="tx1"/>
                </a:solidFill>
                <a:latin typeface="Times New Roman" pitchFamily="18" charset="0"/>
              </a:defRPr>
            </a:lvl1pPr>
          </a:lstStyle>
          <a:p>
            <a:pPr>
              <a:defRPr/>
            </a:pPr>
            <a:r>
              <a:rPr lang="it-IT"/>
              <a:t>GTB Document No.CE-4795 Rev.1</a:t>
            </a:r>
          </a:p>
        </p:txBody>
      </p:sp>
      <p:sp>
        <p:nvSpPr>
          <p:cNvPr id="5" name="Segnaposto numero diapositiva 4"/>
          <p:cNvSpPr>
            <a:spLocks noGrp="1"/>
          </p:cNvSpPr>
          <p:nvPr>
            <p:ph type="sldNum" sz="quarter" idx="11"/>
          </p:nvPr>
        </p:nvSpPr>
        <p:spPr>
          <a:xfrm>
            <a:off x="7099300" y="6248400"/>
            <a:ext cx="2063750" cy="457200"/>
          </a:xfrm>
          <a:prstGeom prst="rect">
            <a:avLst/>
          </a:prstGeom>
        </p:spPr>
        <p:txBody>
          <a:bodyPr/>
          <a:lstStyle>
            <a:lvl1pPr>
              <a:defRPr smtClean="0"/>
            </a:lvl1pPr>
          </a:lstStyle>
          <a:p>
            <a:pPr>
              <a:defRPr/>
            </a:pPr>
            <a:fld id="{4131A892-0F31-4C96-9CF1-DF091ED9382F}" type="slidenum">
              <a:rPr lang="it-IT"/>
              <a:pPr>
                <a:defRPr/>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941645" y="4800600"/>
            <a:ext cx="59436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piè di pagina 4"/>
          <p:cNvSpPr>
            <a:spLocks noGrp="1"/>
          </p:cNvSpPr>
          <p:nvPr>
            <p:ph type="ftr" sz="quarter" idx="10"/>
          </p:nvPr>
        </p:nvSpPr>
        <p:spPr>
          <a:xfrm>
            <a:off x="3384550" y="6248400"/>
            <a:ext cx="3136900" cy="457200"/>
          </a:xfrm>
          <a:prstGeom prst="rect">
            <a:avLst/>
          </a:prstGeom>
        </p:spPr>
        <p:txBody>
          <a:bodyPr/>
          <a:lstStyle>
            <a:lvl1pPr>
              <a:defRPr sz="1200" smtClean="0">
                <a:solidFill>
                  <a:schemeClr val="tx1"/>
                </a:solidFill>
                <a:latin typeface="Times New Roman" pitchFamily="18" charset="0"/>
              </a:defRPr>
            </a:lvl1pPr>
          </a:lstStyle>
          <a:p>
            <a:pPr>
              <a:defRPr/>
            </a:pPr>
            <a:r>
              <a:rPr lang="it-IT"/>
              <a:t>GTB Document No.CE-4795 Rev.1</a:t>
            </a:r>
          </a:p>
        </p:txBody>
      </p:sp>
      <p:sp>
        <p:nvSpPr>
          <p:cNvPr id="6" name="Segnaposto numero diapositiva 5"/>
          <p:cNvSpPr>
            <a:spLocks noGrp="1"/>
          </p:cNvSpPr>
          <p:nvPr>
            <p:ph type="sldNum" sz="quarter" idx="11"/>
          </p:nvPr>
        </p:nvSpPr>
        <p:spPr>
          <a:xfrm>
            <a:off x="7099300" y="6248400"/>
            <a:ext cx="2063750" cy="457200"/>
          </a:xfrm>
          <a:prstGeom prst="rect">
            <a:avLst/>
          </a:prstGeom>
        </p:spPr>
        <p:txBody>
          <a:bodyPr/>
          <a:lstStyle>
            <a:lvl1pPr>
              <a:defRPr smtClean="0"/>
            </a:lvl1pPr>
          </a:lstStyle>
          <a:p>
            <a:pPr>
              <a:defRPr/>
            </a:pPr>
            <a:fld id="{D9EC96B5-12E9-46D1-8E05-502DDE894BDC}" type="slidenum">
              <a:rPr lang="it-IT"/>
              <a:pPr>
                <a:defRPr/>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piè di pagina 3"/>
          <p:cNvSpPr>
            <a:spLocks noGrp="1"/>
          </p:cNvSpPr>
          <p:nvPr>
            <p:ph type="ftr" sz="quarter" idx="10"/>
          </p:nvPr>
        </p:nvSpPr>
        <p:spPr>
          <a:xfrm>
            <a:off x="3384550" y="6248400"/>
            <a:ext cx="3136900" cy="457200"/>
          </a:xfrm>
          <a:prstGeom prst="rect">
            <a:avLst/>
          </a:prstGeom>
        </p:spPr>
        <p:txBody>
          <a:bodyPr/>
          <a:lstStyle>
            <a:lvl1pPr>
              <a:defRPr sz="1200" smtClean="0">
                <a:solidFill>
                  <a:schemeClr val="tx1"/>
                </a:solidFill>
                <a:latin typeface="Times New Roman" pitchFamily="18" charset="0"/>
              </a:defRPr>
            </a:lvl1pPr>
          </a:lstStyle>
          <a:p>
            <a:pPr>
              <a:defRPr/>
            </a:pPr>
            <a:r>
              <a:rPr lang="it-IT"/>
              <a:t>GTB Document No.CE-4795 Rev.1</a:t>
            </a:r>
          </a:p>
        </p:txBody>
      </p:sp>
      <p:sp>
        <p:nvSpPr>
          <p:cNvPr id="5" name="Segnaposto numero diapositiva 4"/>
          <p:cNvSpPr>
            <a:spLocks noGrp="1"/>
          </p:cNvSpPr>
          <p:nvPr>
            <p:ph type="sldNum" sz="quarter" idx="11"/>
          </p:nvPr>
        </p:nvSpPr>
        <p:spPr>
          <a:xfrm>
            <a:off x="7099300" y="6248400"/>
            <a:ext cx="2063750" cy="457200"/>
          </a:xfrm>
          <a:prstGeom prst="rect">
            <a:avLst/>
          </a:prstGeom>
        </p:spPr>
        <p:txBody>
          <a:bodyPr/>
          <a:lstStyle>
            <a:lvl1pPr>
              <a:defRPr smtClean="0"/>
            </a:lvl1pPr>
          </a:lstStyle>
          <a:p>
            <a:pPr>
              <a:defRPr/>
            </a:pPr>
            <a:fld id="{48E70AAB-088F-4718-9F6B-329528D8D60D}" type="slidenum">
              <a:rPr lang="it-IT"/>
              <a:pPr>
                <a:defRPr/>
              </a:pPr>
              <a:t>‹#›</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058025" y="228600"/>
            <a:ext cx="2105025" cy="56388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742950" y="228600"/>
            <a:ext cx="6149975" cy="56388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piè di pagina 3"/>
          <p:cNvSpPr>
            <a:spLocks noGrp="1"/>
          </p:cNvSpPr>
          <p:nvPr>
            <p:ph type="ftr" sz="quarter" idx="10"/>
          </p:nvPr>
        </p:nvSpPr>
        <p:spPr>
          <a:xfrm>
            <a:off x="3384550" y="6248400"/>
            <a:ext cx="3136900" cy="457200"/>
          </a:xfrm>
          <a:prstGeom prst="rect">
            <a:avLst/>
          </a:prstGeom>
        </p:spPr>
        <p:txBody>
          <a:bodyPr/>
          <a:lstStyle>
            <a:lvl1pPr>
              <a:defRPr sz="1200" smtClean="0">
                <a:solidFill>
                  <a:schemeClr val="tx1"/>
                </a:solidFill>
                <a:latin typeface="Times New Roman" pitchFamily="18" charset="0"/>
              </a:defRPr>
            </a:lvl1pPr>
          </a:lstStyle>
          <a:p>
            <a:pPr>
              <a:defRPr/>
            </a:pPr>
            <a:r>
              <a:rPr lang="it-IT"/>
              <a:t>GTB Document No.CE-4795 Rev.1</a:t>
            </a:r>
          </a:p>
        </p:txBody>
      </p:sp>
      <p:sp>
        <p:nvSpPr>
          <p:cNvPr id="5" name="Segnaposto numero diapositiva 4"/>
          <p:cNvSpPr>
            <a:spLocks noGrp="1"/>
          </p:cNvSpPr>
          <p:nvPr>
            <p:ph type="sldNum" sz="quarter" idx="11"/>
          </p:nvPr>
        </p:nvSpPr>
        <p:spPr>
          <a:xfrm>
            <a:off x="7099300" y="6248400"/>
            <a:ext cx="2063750" cy="457200"/>
          </a:xfrm>
          <a:prstGeom prst="rect">
            <a:avLst/>
          </a:prstGeom>
        </p:spPr>
        <p:txBody>
          <a:bodyPr/>
          <a:lstStyle>
            <a:lvl1pPr>
              <a:defRPr smtClean="0"/>
            </a:lvl1pPr>
          </a:lstStyle>
          <a:p>
            <a:pPr>
              <a:defRPr/>
            </a:pPr>
            <a:fld id="{438FC05A-F575-4A18-8CEF-F727F34922A7}" type="slidenum">
              <a:rPr lang="it-IT"/>
              <a:pPr>
                <a:defRPr/>
              </a:pPr>
              <a:t>‹#›</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olo, ClipArt e testo">
    <p:spTree>
      <p:nvGrpSpPr>
        <p:cNvPr id="1" name=""/>
        <p:cNvGrpSpPr/>
        <p:nvPr/>
      </p:nvGrpSpPr>
      <p:grpSpPr>
        <a:xfrm>
          <a:off x="0" y="0"/>
          <a:ext cx="0" cy="0"/>
          <a:chOff x="0" y="0"/>
          <a:chExt cx="0" cy="0"/>
        </a:xfrm>
      </p:grpSpPr>
      <p:sp>
        <p:nvSpPr>
          <p:cNvPr id="2" name="Titolo 1"/>
          <p:cNvSpPr>
            <a:spLocks noGrp="1"/>
          </p:cNvSpPr>
          <p:nvPr>
            <p:ph type="title"/>
          </p:nvPr>
        </p:nvSpPr>
        <p:spPr>
          <a:xfrm>
            <a:off x="742950" y="228600"/>
            <a:ext cx="8420100" cy="1143000"/>
          </a:xfrm>
        </p:spPr>
        <p:txBody>
          <a:bodyPr/>
          <a:lstStyle/>
          <a:p>
            <a:r>
              <a:rPr lang="it-IT"/>
              <a:t>Fare clic per modificare lo stile del titolo</a:t>
            </a:r>
          </a:p>
        </p:txBody>
      </p:sp>
      <p:sp>
        <p:nvSpPr>
          <p:cNvPr id="3" name="Segnaposto ClipArt 2"/>
          <p:cNvSpPr>
            <a:spLocks noGrp="1"/>
          </p:cNvSpPr>
          <p:nvPr>
            <p:ph type="clipArt" sz="half" idx="1"/>
          </p:nvPr>
        </p:nvSpPr>
        <p:spPr>
          <a:xfrm>
            <a:off x="742950" y="1752600"/>
            <a:ext cx="4127500" cy="4114800"/>
          </a:xfrm>
        </p:spPr>
        <p:txBody>
          <a:bodyPr/>
          <a:lstStyle/>
          <a:p>
            <a:pPr lvl="0"/>
            <a:endParaRPr lang="it-IT" noProof="0"/>
          </a:p>
        </p:txBody>
      </p:sp>
      <p:sp>
        <p:nvSpPr>
          <p:cNvPr id="4" name="Segnaposto testo 3"/>
          <p:cNvSpPr>
            <a:spLocks noGrp="1"/>
          </p:cNvSpPr>
          <p:nvPr>
            <p:ph type="body" sz="half" idx="2"/>
          </p:nvPr>
        </p:nvSpPr>
        <p:spPr>
          <a:xfrm>
            <a:off x="5035550" y="1752600"/>
            <a:ext cx="41275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piè di pagina 4"/>
          <p:cNvSpPr>
            <a:spLocks noGrp="1"/>
          </p:cNvSpPr>
          <p:nvPr>
            <p:ph type="ftr" sz="quarter" idx="10"/>
          </p:nvPr>
        </p:nvSpPr>
        <p:spPr>
          <a:xfrm>
            <a:off x="3384550" y="6248400"/>
            <a:ext cx="3136900" cy="457200"/>
          </a:xfrm>
          <a:prstGeom prst="rect">
            <a:avLst/>
          </a:prstGeom>
        </p:spPr>
        <p:txBody>
          <a:bodyPr/>
          <a:lstStyle>
            <a:lvl1pPr>
              <a:defRPr sz="1200" smtClean="0">
                <a:solidFill>
                  <a:schemeClr val="tx1"/>
                </a:solidFill>
                <a:latin typeface="Times New Roman" pitchFamily="18" charset="0"/>
              </a:defRPr>
            </a:lvl1pPr>
          </a:lstStyle>
          <a:p>
            <a:pPr>
              <a:defRPr/>
            </a:pPr>
            <a:r>
              <a:rPr lang="it-IT"/>
              <a:t>GTB Document No.CE-4795 Rev.1</a:t>
            </a:r>
          </a:p>
        </p:txBody>
      </p:sp>
      <p:sp>
        <p:nvSpPr>
          <p:cNvPr id="6" name="Segnaposto numero diapositiva 5"/>
          <p:cNvSpPr>
            <a:spLocks noGrp="1"/>
          </p:cNvSpPr>
          <p:nvPr>
            <p:ph type="sldNum" sz="quarter" idx="11"/>
          </p:nvPr>
        </p:nvSpPr>
        <p:spPr>
          <a:xfrm>
            <a:off x="7099300" y="6248400"/>
            <a:ext cx="2063750" cy="457200"/>
          </a:xfrm>
          <a:prstGeom prst="rect">
            <a:avLst/>
          </a:prstGeom>
        </p:spPr>
        <p:txBody>
          <a:bodyPr/>
          <a:lstStyle>
            <a:lvl1pPr>
              <a:defRPr smtClean="0"/>
            </a:lvl1pPr>
          </a:lstStyle>
          <a:p>
            <a:pPr>
              <a:defRPr/>
            </a:pPr>
            <a:fld id="{4EF393A4-A0CE-4507-9B23-928775552536}" type="slidenum">
              <a:rPr lang="it-IT"/>
              <a:pPr>
                <a:defRPr/>
              </a:pPr>
              <a:t>‹#›</a:t>
            </a:fld>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742950" y="228600"/>
            <a:ext cx="8420100" cy="1143000"/>
          </a:xfrm>
        </p:spPr>
        <p:txBody>
          <a:bodyPr/>
          <a:lstStyle/>
          <a:p>
            <a:r>
              <a:rPr lang="it-IT"/>
              <a:t>Fare clic per modificare lo stile del titolo</a:t>
            </a:r>
          </a:p>
        </p:txBody>
      </p:sp>
      <p:sp>
        <p:nvSpPr>
          <p:cNvPr id="3" name="Segnaposto tabella 2"/>
          <p:cNvSpPr>
            <a:spLocks noGrp="1"/>
          </p:cNvSpPr>
          <p:nvPr>
            <p:ph type="tbl" idx="1"/>
          </p:nvPr>
        </p:nvSpPr>
        <p:spPr>
          <a:xfrm>
            <a:off x="742950" y="1752600"/>
            <a:ext cx="8420100" cy="4114800"/>
          </a:xfrm>
        </p:spPr>
        <p:txBody>
          <a:bodyPr/>
          <a:lstStyle/>
          <a:p>
            <a:pPr lvl="0"/>
            <a:endParaRPr lang="it-IT" noProof="0"/>
          </a:p>
        </p:txBody>
      </p:sp>
      <p:sp>
        <p:nvSpPr>
          <p:cNvPr id="4" name="Segnaposto piè di pagina 3"/>
          <p:cNvSpPr>
            <a:spLocks noGrp="1"/>
          </p:cNvSpPr>
          <p:nvPr>
            <p:ph type="ftr" sz="quarter" idx="10"/>
          </p:nvPr>
        </p:nvSpPr>
        <p:spPr>
          <a:xfrm>
            <a:off x="3384550" y="6248400"/>
            <a:ext cx="3136900" cy="457200"/>
          </a:xfrm>
          <a:prstGeom prst="rect">
            <a:avLst/>
          </a:prstGeom>
        </p:spPr>
        <p:txBody>
          <a:bodyPr/>
          <a:lstStyle>
            <a:lvl1pPr>
              <a:defRPr sz="1200" smtClean="0">
                <a:solidFill>
                  <a:schemeClr val="tx1"/>
                </a:solidFill>
                <a:latin typeface="Times New Roman" pitchFamily="18" charset="0"/>
              </a:defRPr>
            </a:lvl1pPr>
          </a:lstStyle>
          <a:p>
            <a:pPr>
              <a:defRPr/>
            </a:pPr>
            <a:r>
              <a:rPr lang="it-IT"/>
              <a:t>GTB Document No.CE-4795 Rev.1</a:t>
            </a:r>
          </a:p>
        </p:txBody>
      </p:sp>
      <p:sp>
        <p:nvSpPr>
          <p:cNvPr id="5" name="Segnaposto numero diapositiva 4"/>
          <p:cNvSpPr>
            <a:spLocks noGrp="1"/>
          </p:cNvSpPr>
          <p:nvPr>
            <p:ph type="sldNum" sz="quarter" idx="11"/>
          </p:nvPr>
        </p:nvSpPr>
        <p:spPr>
          <a:xfrm>
            <a:off x="7099300" y="6248400"/>
            <a:ext cx="2063750" cy="457200"/>
          </a:xfrm>
          <a:prstGeom prst="rect">
            <a:avLst/>
          </a:prstGeom>
        </p:spPr>
        <p:txBody>
          <a:bodyPr/>
          <a:lstStyle>
            <a:lvl1pPr>
              <a:defRPr smtClean="0"/>
            </a:lvl1pPr>
          </a:lstStyle>
          <a:p>
            <a:pPr>
              <a:defRPr/>
            </a:pPr>
            <a:fld id="{12AFF3F8-C56D-468B-B467-3FC33C66C2FF}" type="slidenum">
              <a:rPr lang="it-IT"/>
              <a:pPr>
                <a:defRPr/>
              </a:pPr>
              <a:t>‹#›</a:t>
            </a:fld>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AndTx" preserve="1">
  <p:cSld name="Titolo, grafico e testo">
    <p:spTree>
      <p:nvGrpSpPr>
        <p:cNvPr id="1" name=""/>
        <p:cNvGrpSpPr/>
        <p:nvPr/>
      </p:nvGrpSpPr>
      <p:grpSpPr>
        <a:xfrm>
          <a:off x="0" y="0"/>
          <a:ext cx="0" cy="0"/>
          <a:chOff x="0" y="0"/>
          <a:chExt cx="0" cy="0"/>
        </a:xfrm>
      </p:grpSpPr>
      <p:sp>
        <p:nvSpPr>
          <p:cNvPr id="2" name="Titolo 1"/>
          <p:cNvSpPr>
            <a:spLocks noGrp="1"/>
          </p:cNvSpPr>
          <p:nvPr>
            <p:ph type="title"/>
          </p:nvPr>
        </p:nvSpPr>
        <p:spPr>
          <a:xfrm>
            <a:off x="742950" y="228600"/>
            <a:ext cx="8420100" cy="1143000"/>
          </a:xfrm>
        </p:spPr>
        <p:txBody>
          <a:bodyPr/>
          <a:lstStyle/>
          <a:p>
            <a:r>
              <a:rPr lang="it-IT"/>
              <a:t>Fare clic per modificare lo stile del titolo</a:t>
            </a:r>
          </a:p>
        </p:txBody>
      </p:sp>
      <p:sp>
        <p:nvSpPr>
          <p:cNvPr id="3" name="Segnaposto grafico 2"/>
          <p:cNvSpPr>
            <a:spLocks noGrp="1"/>
          </p:cNvSpPr>
          <p:nvPr>
            <p:ph type="chart" sz="half" idx="1"/>
          </p:nvPr>
        </p:nvSpPr>
        <p:spPr>
          <a:xfrm>
            <a:off x="742950" y="1752600"/>
            <a:ext cx="4127500" cy="4114800"/>
          </a:xfrm>
        </p:spPr>
        <p:txBody>
          <a:bodyPr/>
          <a:lstStyle/>
          <a:p>
            <a:pPr lvl="0"/>
            <a:endParaRPr lang="it-IT" noProof="0"/>
          </a:p>
        </p:txBody>
      </p:sp>
      <p:sp>
        <p:nvSpPr>
          <p:cNvPr id="4" name="Segnaposto testo 3"/>
          <p:cNvSpPr>
            <a:spLocks noGrp="1"/>
          </p:cNvSpPr>
          <p:nvPr>
            <p:ph type="body" sz="half" idx="2"/>
          </p:nvPr>
        </p:nvSpPr>
        <p:spPr>
          <a:xfrm>
            <a:off x="5035550" y="1752600"/>
            <a:ext cx="41275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piè di pagina 4"/>
          <p:cNvSpPr>
            <a:spLocks noGrp="1"/>
          </p:cNvSpPr>
          <p:nvPr>
            <p:ph type="ftr" sz="quarter" idx="10"/>
          </p:nvPr>
        </p:nvSpPr>
        <p:spPr>
          <a:xfrm>
            <a:off x="3384550" y="6248400"/>
            <a:ext cx="3136900" cy="457200"/>
          </a:xfrm>
          <a:prstGeom prst="rect">
            <a:avLst/>
          </a:prstGeom>
        </p:spPr>
        <p:txBody>
          <a:bodyPr/>
          <a:lstStyle>
            <a:lvl1pPr>
              <a:defRPr sz="1200" smtClean="0">
                <a:solidFill>
                  <a:schemeClr val="tx1"/>
                </a:solidFill>
                <a:latin typeface="Times New Roman" pitchFamily="18" charset="0"/>
              </a:defRPr>
            </a:lvl1pPr>
          </a:lstStyle>
          <a:p>
            <a:pPr>
              <a:defRPr/>
            </a:pPr>
            <a:r>
              <a:rPr lang="it-IT"/>
              <a:t>GTB Document No.CE-4795 Rev.1</a:t>
            </a:r>
          </a:p>
        </p:txBody>
      </p:sp>
      <p:sp>
        <p:nvSpPr>
          <p:cNvPr id="6" name="Segnaposto numero diapositiva 5"/>
          <p:cNvSpPr>
            <a:spLocks noGrp="1"/>
          </p:cNvSpPr>
          <p:nvPr>
            <p:ph type="sldNum" sz="quarter" idx="11"/>
          </p:nvPr>
        </p:nvSpPr>
        <p:spPr>
          <a:xfrm>
            <a:off x="7099300" y="6248400"/>
            <a:ext cx="2063750" cy="457200"/>
          </a:xfrm>
          <a:prstGeom prst="rect">
            <a:avLst/>
          </a:prstGeom>
        </p:spPr>
        <p:txBody>
          <a:bodyPr/>
          <a:lstStyle>
            <a:lvl1pPr>
              <a:defRPr smtClean="0"/>
            </a:lvl1pPr>
          </a:lstStyle>
          <a:p>
            <a:pPr>
              <a:defRPr/>
            </a:pPr>
            <a:fld id="{EEA93F71-31EB-428D-9CF4-0B28F6D0CFA0}" type="slidenum">
              <a:rPr lang="it-IT"/>
              <a:pPr>
                <a:defRPr/>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piè di pagina 3"/>
          <p:cNvSpPr>
            <a:spLocks noGrp="1"/>
          </p:cNvSpPr>
          <p:nvPr>
            <p:ph type="ftr" sz="quarter" idx="10"/>
          </p:nvPr>
        </p:nvSpPr>
        <p:spPr>
          <a:xfrm>
            <a:off x="3384550" y="6248400"/>
            <a:ext cx="3136900" cy="457200"/>
          </a:xfrm>
          <a:prstGeom prst="rect">
            <a:avLst/>
          </a:prstGeom>
        </p:spPr>
        <p:txBody>
          <a:bodyPr/>
          <a:lstStyle>
            <a:lvl1pPr>
              <a:defRPr sz="1200" smtClean="0">
                <a:solidFill>
                  <a:schemeClr val="tx1"/>
                </a:solidFill>
                <a:latin typeface="Times New Roman" pitchFamily="18" charset="0"/>
              </a:defRPr>
            </a:lvl1pPr>
          </a:lstStyle>
          <a:p>
            <a:pPr>
              <a:defRPr/>
            </a:pPr>
            <a:r>
              <a:rPr lang="it-IT"/>
              <a:t>GTB Document No.CE-4795 Rev.1</a:t>
            </a:r>
          </a:p>
        </p:txBody>
      </p:sp>
      <p:sp>
        <p:nvSpPr>
          <p:cNvPr id="5" name="Segnaposto numero diapositiva 4"/>
          <p:cNvSpPr>
            <a:spLocks noGrp="1"/>
          </p:cNvSpPr>
          <p:nvPr>
            <p:ph type="sldNum" sz="quarter" idx="11"/>
          </p:nvPr>
        </p:nvSpPr>
        <p:spPr>
          <a:xfrm>
            <a:off x="7099300" y="6248400"/>
            <a:ext cx="2063750" cy="457200"/>
          </a:xfrm>
          <a:prstGeom prst="rect">
            <a:avLst/>
          </a:prstGeom>
        </p:spPr>
        <p:txBody>
          <a:bodyPr/>
          <a:lstStyle>
            <a:lvl1pPr>
              <a:defRPr smtClean="0"/>
            </a:lvl1pPr>
          </a:lstStyle>
          <a:p>
            <a:pPr>
              <a:defRPr/>
            </a:pPr>
            <a:fld id="{C8EE3842-17D4-4828-829A-B76C2FB00528}" type="slidenum">
              <a:rPr lang="it-IT"/>
              <a:pPr>
                <a:defRPr/>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82506" y="4406901"/>
            <a:ext cx="84201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Segnaposto piè di pagina 3"/>
          <p:cNvSpPr>
            <a:spLocks noGrp="1"/>
          </p:cNvSpPr>
          <p:nvPr>
            <p:ph type="ftr" sz="quarter" idx="10"/>
          </p:nvPr>
        </p:nvSpPr>
        <p:spPr>
          <a:xfrm>
            <a:off x="3384550" y="6248400"/>
            <a:ext cx="3136900" cy="457200"/>
          </a:xfrm>
          <a:prstGeom prst="rect">
            <a:avLst/>
          </a:prstGeom>
        </p:spPr>
        <p:txBody>
          <a:bodyPr/>
          <a:lstStyle>
            <a:lvl1pPr>
              <a:defRPr sz="1200" smtClean="0">
                <a:solidFill>
                  <a:schemeClr val="tx1"/>
                </a:solidFill>
                <a:latin typeface="Times New Roman" pitchFamily="18" charset="0"/>
              </a:defRPr>
            </a:lvl1pPr>
          </a:lstStyle>
          <a:p>
            <a:pPr>
              <a:defRPr/>
            </a:pPr>
            <a:r>
              <a:rPr lang="it-IT"/>
              <a:t>GTB Document No.CE-4795 Rev.1</a:t>
            </a:r>
          </a:p>
        </p:txBody>
      </p:sp>
      <p:sp>
        <p:nvSpPr>
          <p:cNvPr id="5" name="Segnaposto numero diapositiva 4"/>
          <p:cNvSpPr>
            <a:spLocks noGrp="1"/>
          </p:cNvSpPr>
          <p:nvPr>
            <p:ph type="sldNum" sz="quarter" idx="11"/>
          </p:nvPr>
        </p:nvSpPr>
        <p:spPr>
          <a:xfrm>
            <a:off x="7099300" y="6248400"/>
            <a:ext cx="2063750" cy="457200"/>
          </a:xfrm>
          <a:prstGeom prst="rect">
            <a:avLst/>
          </a:prstGeom>
        </p:spPr>
        <p:txBody>
          <a:bodyPr/>
          <a:lstStyle>
            <a:lvl1pPr>
              <a:defRPr smtClean="0"/>
            </a:lvl1pPr>
          </a:lstStyle>
          <a:p>
            <a:pPr>
              <a:defRPr/>
            </a:pPr>
            <a:fld id="{04E32CA2-DCDD-41D6-862F-1FE60F2F76B4}" type="slidenum">
              <a:rPr lang="it-IT"/>
              <a:pPr>
                <a:defRPr/>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742950" y="17526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5035550" y="17526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piè di pagina 4"/>
          <p:cNvSpPr>
            <a:spLocks noGrp="1"/>
          </p:cNvSpPr>
          <p:nvPr>
            <p:ph type="ftr" sz="quarter" idx="10"/>
          </p:nvPr>
        </p:nvSpPr>
        <p:spPr>
          <a:xfrm>
            <a:off x="3384550" y="6248400"/>
            <a:ext cx="3136900" cy="457200"/>
          </a:xfrm>
          <a:prstGeom prst="rect">
            <a:avLst/>
          </a:prstGeom>
        </p:spPr>
        <p:txBody>
          <a:bodyPr/>
          <a:lstStyle>
            <a:lvl1pPr>
              <a:defRPr sz="1200" smtClean="0">
                <a:solidFill>
                  <a:schemeClr val="tx1"/>
                </a:solidFill>
                <a:latin typeface="Times New Roman" pitchFamily="18" charset="0"/>
              </a:defRPr>
            </a:lvl1pPr>
          </a:lstStyle>
          <a:p>
            <a:pPr>
              <a:defRPr/>
            </a:pPr>
            <a:r>
              <a:rPr lang="it-IT"/>
              <a:t>GTB Document No.CE-4795 Rev.1</a:t>
            </a:r>
          </a:p>
        </p:txBody>
      </p:sp>
      <p:sp>
        <p:nvSpPr>
          <p:cNvPr id="6" name="Segnaposto numero diapositiva 5"/>
          <p:cNvSpPr>
            <a:spLocks noGrp="1"/>
          </p:cNvSpPr>
          <p:nvPr>
            <p:ph type="sldNum" sz="quarter" idx="11"/>
          </p:nvPr>
        </p:nvSpPr>
        <p:spPr>
          <a:xfrm>
            <a:off x="7099300" y="6248400"/>
            <a:ext cx="2063750" cy="457200"/>
          </a:xfrm>
          <a:prstGeom prst="rect">
            <a:avLst/>
          </a:prstGeom>
        </p:spPr>
        <p:txBody>
          <a:bodyPr/>
          <a:lstStyle>
            <a:lvl1pPr>
              <a:defRPr smtClean="0"/>
            </a:lvl1pPr>
          </a:lstStyle>
          <a:p>
            <a:pPr>
              <a:defRPr/>
            </a:pPr>
            <a:fld id="{C745EBFC-2D2A-4B5D-A1B8-5997CBDF58FD}" type="slidenum">
              <a:rPr lang="it-IT"/>
              <a:pPr>
                <a:defRPr/>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95300" y="274638"/>
            <a:ext cx="89154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piè di pagina 6"/>
          <p:cNvSpPr>
            <a:spLocks noGrp="1"/>
          </p:cNvSpPr>
          <p:nvPr>
            <p:ph type="ftr" sz="quarter" idx="10"/>
          </p:nvPr>
        </p:nvSpPr>
        <p:spPr>
          <a:xfrm>
            <a:off x="3384550" y="6248400"/>
            <a:ext cx="3136900" cy="457200"/>
          </a:xfrm>
          <a:prstGeom prst="rect">
            <a:avLst/>
          </a:prstGeom>
        </p:spPr>
        <p:txBody>
          <a:bodyPr/>
          <a:lstStyle>
            <a:lvl1pPr>
              <a:defRPr sz="1200" smtClean="0">
                <a:solidFill>
                  <a:schemeClr val="tx1"/>
                </a:solidFill>
                <a:latin typeface="Times New Roman" pitchFamily="18" charset="0"/>
              </a:defRPr>
            </a:lvl1pPr>
          </a:lstStyle>
          <a:p>
            <a:pPr>
              <a:defRPr/>
            </a:pPr>
            <a:r>
              <a:rPr lang="it-IT"/>
              <a:t>GTB Document No.CE-4795 Rev.1</a:t>
            </a:r>
          </a:p>
        </p:txBody>
      </p:sp>
      <p:sp>
        <p:nvSpPr>
          <p:cNvPr id="8" name="Segnaposto numero diapositiva 7"/>
          <p:cNvSpPr>
            <a:spLocks noGrp="1"/>
          </p:cNvSpPr>
          <p:nvPr>
            <p:ph type="sldNum" sz="quarter" idx="11"/>
          </p:nvPr>
        </p:nvSpPr>
        <p:spPr>
          <a:xfrm>
            <a:off x="7099300" y="6248400"/>
            <a:ext cx="2063750" cy="457200"/>
          </a:xfrm>
          <a:prstGeom prst="rect">
            <a:avLst/>
          </a:prstGeom>
        </p:spPr>
        <p:txBody>
          <a:bodyPr/>
          <a:lstStyle>
            <a:lvl1pPr>
              <a:defRPr smtClean="0"/>
            </a:lvl1pPr>
          </a:lstStyle>
          <a:p>
            <a:pPr>
              <a:defRPr/>
            </a:pPr>
            <a:fld id="{2B735211-17B9-4CEC-98F2-F244AE90F96C}" type="slidenum">
              <a:rPr lang="it-IT"/>
              <a:pPr>
                <a:defRPr/>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piè di pagina 2"/>
          <p:cNvSpPr>
            <a:spLocks noGrp="1"/>
          </p:cNvSpPr>
          <p:nvPr>
            <p:ph type="ftr" sz="quarter" idx="10"/>
          </p:nvPr>
        </p:nvSpPr>
        <p:spPr>
          <a:xfrm>
            <a:off x="3384550" y="6248400"/>
            <a:ext cx="3136900" cy="457200"/>
          </a:xfrm>
          <a:prstGeom prst="rect">
            <a:avLst/>
          </a:prstGeom>
        </p:spPr>
        <p:txBody>
          <a:bodyPr/>
          <a:lstStyle>
            <a:lvl1pPr>
              <a:defRPr sz="1200" smtClean="0">
                <a:solidFill>
                  <a:schemeClr val="tx1"/>
                </a:solidFill>
                <a:latin typeface="Times New Roman" pitchFamily="18" charset="0"/>
              </a:defRPr>
            </a:lvl1pPr>
          </a:lstStyle>
          <a:p>
            <a:pPr>
              <a:defRPr/>
            </a:pPr>
            <a:r>
              <a:rPr lang="it-IT"/>
              <a:t>GTB Document No.CE-4795 Rev.1</a:t>
            </a:r>
          </a:p>
        </p:txBody>
      </p:sp>
      <p:sp>
        <p:nvSpPr>
          <p:cNvPr id="4" name="Segnaposto numero diapositiva 3"/>
          <p:cNvSpPr>
            <a:spLocks noGrp="1"/>
          </p:cNvSpPr>
          <p:nvPr>
            <p:ph type="sldNum" sz="quarter" idx="11"/>
          </p:nvPr>
        </p:nvSpPr>
        <p:spPr>
          <a:xfrm>
            <a:off x="7099300" y="6248400"/>
            <a:ext cx="2063750" cy="457200"/>
          </a:xfrm>
          <a:prstGeom prst="rect">
            <a:avLst/>
          </a:prstGeom>
        </p:spPr>
        <p:txBody>
          <a:bodyPr/>
          <a:lstStyle>
            <a:lvl1pPr>
              <a:defRPr smtClean="0"/>
            </a:lvl1pPr>
          </a:lstStyle>
          <a:p>
            <a:pPr>
              <a:defRPr/>
            </a:pPr>
            <a:fld id="{71974416-82EA-474E-A5A9-43E7CC513B63}" type="slidenum">
              <a:rPr lang="it-IT"/>
              <a:pPr>
                <a:defRPr/>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384550" y="6237312"/>
            <a:ext cx="3136900" cy="457200"/>
          </a:xfrm>
          <a:prstGeom prst="rect">
            <a:avLst/>
          </a:prstGeom>
        </p:spPr>
        <p:txBody>
          <a:bodyPr/>
          <a:lstStyle/>
          <a:p>
            <a:pPr algn="ctr"/>
            <a:r>
              <a:rPr lang="it-IT">
                <a:latin typeface="Arial" pitchFamily="34" charset="0"/>
                <a:cs typeface="Arial" pitchFamily="34" charset="0"/>
              </a:rPr>
              <a:t>GTB Document No.CE-4795 Rev.1</a:t>
            </a:r>
            <a:endParaRPr lang="it-IT" sz="1400" dirty="0">
              <a:latin typeface="Arial" pitchFamily="34" charset="0"/>
              <a:cs typeface="Arial"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a:xfrm>
            <a:off x="3384550" y="6248400"/>
            <a:ext cx="3136900" cy="457200"/>
          </a:xfrm>
          <a:prstGeom prst="rect">
            <a:avLst/>
          </a:prstGeom>
        </p:spPr>
        <p:txBody>
          <a:bodyPr/>
          <a:lstStyle/>
          <a:p>
            <a:pPr>
              <a:defRPr/>
            </a:pPr>
            <a:r>
              <a:rPr lang="it-IT"/>
              <a:t>GTB Document No.CE-4795 Rev.1</a:t>
            </a:r>
          </a:p>
        </p:txBody>
      </p:sp>
      <p:sp>
        <p:nvSpPr>
          <p:cNvPr id="4" name="Slide Number Placeholder 3"/>
          <p:cNvSpPr>
            <a:spLocks noGrp="1"/>
          </p:cNvSpPr>
          <p:nvPr>
            <p:ph type="sldNum" sz="quarter" idx="11"/>
          </p:nvPr>
        </p:nvSpPr>
        <p:spPr>
          <a:xfrm>
            <a:off x="7099300" y="6248400"/>
            <a:ext cx="2063750" cy="457200"/>
          </a:xfrm>
          <a:prstGeom prst="rect">
            <a:avLst/>
          </a:prstGeom>
        </p:spPr>
        <p:txBody>
          <a:bodyPr/>
          <a:lstStyle/>
          <a:p>
            <a:pPr>
              <a:defRPr/>
            </a:pPr>
            <a:fld id="{92CFC876-48FD-40A5-A22B-927D36BDD9C9}" type="slidenum">
              <a:rPr lang="it-IT" smtClean="0"/>
              <a:pPr>
                <a:defRPr/>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95300" y="273050"/>
            <a:ext cx="3259006"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piè di pagina 4"/>
          <p:cNvSpPr>
            <a:spLocks noGrp="1"/>
          </p:cNvSpPr>
          <p:nvPr>
            <p:ph type="ftr" sz="quarter" idx="10"/>
          </p:nvPr>
        </p:nvSpPr>
        <p:spPr>
          <a:xfrm>
            <a:off x="3384550" y="6248400"/>
            <a:ext cx="3136900" cy="457200"/>
          </a:xfrm>
          <a:prstGeom prst="rect">
            <a:avLst/>
          </a:prstGeom>
        </p:spPr>
        <p:txBody>
          <a:bodyPr/>
          <a:lstStyle>
            <a:lvl1pPr>
              <a:defRPr sz="1200" smtClean="0">
                <a:solidFill>
                  <a:schemeClr val="tx1"/>
                </a:solidFill>
                <a:latin typeface="Times New Roman" pitchFamily="18" charset="0"/>
              </a:defRPr>
            </a:lvl1pPr>
          </a:lstStyle>
          <a:p>
            <a:pPr>
              <a:defRPr/>
            </a:pPr>
            <a:r>
              <a:rPr lang="it-IT"/>
              <a:t>GTB Document No.CE-4795 Rev.1</a:t>
            </a:r>
          </a:p>
        </p:txBody>
      </p:sp>
      <p:sp>
        <p:nvSpPr>
          <p:cNvPr id="6" name="Segnaposto numero diapositiva 5"/>
          <p:cNvSpPr>
            <a:spLocks noGrp="1"/>
          </p:cNvSpPr>
          <p:nvPr>
            <p:ph type="sldNum" sz="quarter" idx="11"/>
          </p:nvPr>
        </p:nvSpPr>
        <p:spPr>
          <a:xfrm>
            <a:off x="7099300" y="6248400"/>
            <a:ext cx="2063750" cy="457200"/>
          </a:xfrm>
          <a:prstGeom prst="rect">
            <a:avLst/>
          </a:prstGeom>
        </p:spPr>
        <p:txBody>
          <a:bodyPr/>
          <a:lstStyle>
            <a:lvl1pPr>
              <a:defRPr smtClean="0"/>
            </a:lvl1pPr>
          </a:lstStyle>
          <a:p>
            <a:pPr>
              <a:defRPr/>
            </a:pPr>
            <a:fld id="{44F0AF5A-C7E3-4708-AFB2-AB93E75D461F}" type="slidenum">
              <a:rPr lang="it-IT"/>
              <a:pPr>
                <a:defRPr/>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228600"/>
            <a:ext cx="84201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Fare clic per modificare lo stile del titolo dello schema</a:t>
            </a:r>
          </a:p>
        </p:txBody>
      </p:sp>
      <p:sp>
        <p:nvSpPr>
          <p:cNvPr id="1027" name="Rectangle 3"/>
          <p:cNvSpPr>
            <a:spLocks noGrp="1" noChangeArrowheads="1"/>
          </p:cNvSpPr>
          <p:nvPr>
            <p:ph type="body" idx="1"/>
          </p:nvPr>
        </p:nvSpPr>
        <p:spPr bwMode="auto">
          <a:xfrm>
            <a:off x="742950" y="1752600"/>
            <a:ext cx="84201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91" r:id="rId8"/>
    <p:sldLayoutId id="2147483684" r:id="rId9"/>
    <p:sldLayoutId id="2147483685" r:id="rId10"/>
    <p:sldLayoutId id="2147483686" r:id="rId11"/>
    <p:sldLayoutId id="2147483687" r:id="rId12"/>
    <p:sldLayoutId id="2147483688" r:id="rId13"/>
    <p:sldLayoutId id="2147483689" r:id="rId14"/>
    <p:sldLayoutId id="2147483690" r:id="rId15"/>
  </p:sldLayoutIdLst>
  <p:hf sldNum="0" hdr="0" ftr="0" dt="0"/>
  <p:txStyles>
    <p:titleStyle>
      <a:lvl1pPr algn="ctr" rtl="0" eaLnBrk="0" fontAlgn="base" hangingPunct="0">
        <a:spcBef>
          <a:spcPct val="0"/>
        </a:spcBef>
        <a:spcAft>
          <a:spcPct val="0"/>
        </a:spcAft>
        <a:defRPr sz="3200">
          <a:solidFill>
            <a:schemeClr val="bg2"/>
          </a:solidFill>
          <a:latin typeface="+mj-lt"/>
          <a:ea typeface="+mj-ea"/>
          <a:cs typeface="+mj-cs"/>
        </a:defRPr>
      </a:lvl1pPr>
      <a:lvl2pPr algn="ctr" rtl="0" eaLnBrk="0" fontAlgn="base" hangingPunct="0">
        <a:spcBef>
          <a:spcPct val="0"/>
        </a:spcBef>
        <a:spcAft>
          <a:spcPct val="0"/>
        </a:spcAft>
        <a:defRPr sz="3200">
          <a:solidFill>
            <a:schemeClr val="bg2"/>
          </a:solidFill>
          <a:latin typeface="Tahoma" pitchFamily="34" charset="0"/>
        </a:defRPr>
      </a:lvl2pPr>
      <a:lvl3pPr algn="ctr" rtl="0" eaLnBrk="0" fontAlgn="base" hangingPunct="0">
        <a:spcBef>
          <a:spcPct val="0"/>
        </a:spcBef>
        <a:spcAft>
          <a:spcPct val="0"/>
        </a:spcAft>
        <a:defRPr sz="3200">
          <a:solidFill>
            <a:schemeClr val="bg2"/>
          </a:solidFill>
          <a:latin typeface="Tahoma" pitchFamily="34" charset="0"/>
        </a:defRPr>
      </a:lvl3pPr>
      <a:lvl4pPr algn="ctr" rtl="0" eaLnBrk="0" fontAlgn="base" hangingPunct="0">
        <a:spcBef>
          <a:spcPct val="0"/>
        </a:spcBef>
        <a:spcAft>
          <a:spcPct val="0"/>
        </a:spcAft>
        <a:defRPr sz="3200">
          <a:solidFill>
            <a:schemeClr val="bg2"/>
          </a:solidFill>
          <a:latin typeface="Tahoma" pitchFamily="34" charset="0"/>
        </a:defRPr>
      </a:lvl4pPr>
      <a:lvl5pPr algn="ctr" rtl="0" eaLnBrk="0" fontAlgn="base" hangingPunct="0">
        <a:spcBef>
          <a:spcPct val="0"/>
        </a:spcBef>
        <a:spcAft>
          <a:spcPct val="0"/>
        </a:spcAft>
        <a:defRPr sz="3200">
          <a:solidFill>
            <a:schemeClr val="bg2"/>
          </a:solidFill>
          <a:latin typeface="Tahoma" pitchFamily="34" charset="0"/>
        </a:defRPr>
      </a:lvl5pPr>
      <a:lvl6pPr marL="457200" algn="ctr" rtl="0" fontAlgn="base">
        <a:spcBef>
          <a:spcPct val="0"/>
        </a:spcBef>
        <a:spcAft>
          <a:spcPct val="0"/>
        </a:spcAft>
        <a:defRPr sz="3200">
          <a:solidFill>
            <a:schemeClr val="bg2"/>
          </a:solidFill>
          <a:latin typeface="Tahoma" pitchFamily="34" charset="0"/>
        </a:defRPr>
      </a:lvl6pPr>
      <a:lvl7pPr marL="914400" algn="ctr" rtl="0" fontAlgn="base">
        <a:spcBef>
          <a:spcPct val="0"/>
        </a:spcBef>
        <a:spcAft>
          <a:spcPct val="0"/>
        </a:spcAft>
        <a:defRPr sz="3200">
          <a:solidFill>
            <a:schemeClr val="bg2"/>
          </a:solidFill>
          <a:latin typeface="Tahoma" pitchFamily="34" charset="0"/>
        </a:defRPr>
      </a:lvl7pPr>
      <a:lvl8pPr marL="1371600" algn="ctr" rtl="0" fontAlgn="base">
        <a:spcBef>
          <a:spcPct val="0"/>
        </a:spcBef>
        <a:spcAft>
          <a:spcPct val="0"/>
        </a:spcAft>
        <a:defRPr sz="3200">
          <a:solidFill>
            <a:schemeClr val="bg2"/>
          </a:solidFill>
          <a:latin typeface="Tahoma" pitchFamily="34" charset="0"/>
        </a:defRPr>
      </a:lvl8pPr>
      <a:lvl9pPr marL="1828800" algn="ctr" rtl="0" fontAlgn="base">
        <a:spcBef>
          <a:spcPct val="0"/>
        </a:spcBef>
        <a:spcAft>
          <a:spcPct val="0"/>
        </a:spcAft>
        <a:defRPr sz="3200">
          <a:solidFill>
            <a:schemeClr val="bg2"/>
          </a:solidFill>
          <a:latin typeface="Tahoma" pitchFamily="34" charset="0"/>
        </a:defRPr>
      </a:lvl9pPr>
    </p:titleStyle>
    <p:bodyStyle>
      <a:lvl1pPr marL="342900" indent="-342900" algn="l" rtl="0" eaLnBrk="0" fontAlgn="base" hangingPunct="0">
        <a:spcBef>
          <a:spcPct val="20000"/>
        </a:spcBef>
        <a:spcAft>
          <a:spcPct val="0"/>
        </a:spcAft>
        <a:buChar char="•"/>
        <a:defRPr sz="28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400">
          <a:solidFill>
            <a:schemeClr val="bg2"/>
          </a:solidFill>
          <a:latin typeface="+mn-lt"/>
        </a:defRPr>
      </a:lvl2pPr>
      <a:lvl3pPr marL="1143000" indent="-228600" algn="l" rtl="0" eaLnBrk="0" fontAlgn="base" hangingPunct="0">
        <a:spcBef>
          <a:spcPct val="20000"/>
        </a:spcBef>
        <a:spcAft>
          <a:spcPct val="0"/>
        </a:spcAft>
        <a:buChar char="•"/>
        <a:defRPr sz="2400">
          <a:solidFill>
            <a:schemeClr val="bg2"/>
          </a:solidFill>
          <a:latin typeface="+mn-lt"/>
        </a:defRPr>
      </a:lvl3pPr>
      <a:lvl4pPr marL="1600200" indent="-228600" algn="l" rtl="0" eaLnBrk="0" fontAlgn="base" hangingPunct="0">
        <a:spcBef>
          <a:spcPct val="20000"/>
        </a:spcBef>
        <a:spcAft>
          <a:spcPct val="0"/>
        </a:spcAft>
        <a:buChar char="–"/>
        <a:defRPr sz="2000">
          <a:solidFill>
            <a:schemeClr val="bg2"/>
          </a:solidFill>
          <a:latin typeface="+mn-lt"/>
        </a:defRPr>
      </a:lvl4pPr>
      <a:lvl5pPr marL="2057400" indent="-228600" algn="l" rtl="0" eaLnBrk="0" fontAlgn="base" hangingPunct="0">
        <a:spcBef>
          <a:spcPct val="20000"/>
        </a:spcBef>
        <a:spcAft>
          <a:spcPct val="0"/>
        </a:spcAft>
        <a:buChar char="»"/>
        <a:defRPr sz="2000">
          <a:solidFill>
            <a:schemeClr val="bg2"/>
          </a:solidFill>
          <a:latin typeface="+mn-lt"/>
        </a:defRPr>
      </a:lvl5pPr>
      <a:lvl6pPr marL="2514600" indent="-228600" algn="l" rtl="0" fontAlgn="base">
        <a:spcBef>
          <a:spcPct val="20000"/>
        </a:spcBef>
        <a:spcAft>
          <a:spcPct val="0"/>
        </a:spcAft>
        <a:buChar char="»"/>
        <a:defRPr sz="2000">
          <a:solidFill>
            <a:schemeClr val="bg2"/>
          </a:solidFill>
          <a:latin typeface="+mn-lt"/>
        </a:defRPr>
      </a:lvl6pPr>
      <a:lvl7pPr marL="2971800" indent="-228600" algn="l" rtl="0" fontAlgn="base">
        <a:spcBef>
          <a:spcPct val="20000"/>
        </a:spcBef>
        <a:spcAft>
          <a:spcPct val="0"/>
        </a:spcAft>
        <a:buChar char="»"/>
        <a:defRPr sz="2000">
          <a:solidFill>
            <a:schemeClr val="bg2"/>
          </a:solidFill>
          <a:latin typeface="+mn-lt"/>
        </a:defRPr>
      </a:lvl7pPr>
      <a:lvl8pPr marL="3429000" indent="-228600" algn="l" rtl="0" fontAlgn="base">
        <a:spcBef>
          <a:spcPct val="20000"/>
        </a:spcBef>
        <a:spcAft>
          <a:spcPct val="0"/>
        </a:spcAft>
        <a:buChar char="»"/>
        <a:defRPr sz="2000">
          <a:solidFill>
            <a:schemeClr val="bg2"/>
          </a:solidFill>
          <a:latin typeface="+mn-lt"/>
        </a:defRPr>
      </a:lvl8pPr>
      <a:lvl9pPr marL="3886200" indent="-228600" algn="l" rtl="0" fontAlgn="base">
        <a:spcBef>
          <a:spcPct val="20000"/>
        </a:spcBef>
        <a:spcAft>
          <a:spcPct val="0"/>
        </a:spcAft>
        <a:buChar char="»"/>
        <a:defRPr sz="2000">
          <a:solidFill>
            <a:schemeClr val="bg2"/>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83022" y="1293167"/>
            <a:ext cx="9505056" cy="461665"/>
          </a:xfrm>
          <a:prstGeom prst="rect">
            <a:avLst/>
          </a:prstGeom>
          <a:noFill/>
          <a:ln>
            <a:solidFill>
              <a:schemeClr val="tx1"/>
            </a:solidFill>
          </a:ln>
        </p:spPr>
        <p:txBody>
          <a:bodyPr wrap="square" rtlCol="0">
            <a:spAutoFit/>
          </a:bodyPr>
          <a:lstStyle/>
          <a:p>
            <a:pPr algn="ctr"/>
            <a:r>
              <a:rPr lang="en-GB" b="1" dirty="0">
                <a:latin typeface="Cambria" panose="02040503050406030204" pitchFamily="18" charset="0"/>
                <a:cs typeface="Calibri" pitchFamily="34" charset="0"/>
              </a:rPr>
              <a:t>Underlying Principles of Approval Marking for the LSD Regulation</a:t>
            </a:r>
          </a:p>
        </p:txBody>
      </p:sp>
      <p:sp>
        <p:nvSpPr>
          <p:cNvPr id="44" name="TextBox 43"/>
          <p:cNvSpPr txBox="1"/>
          <p:nvPr/>
        </p:nvSpPr>
        <p:spPr>
          <a:xfrm>
            <a:off x="200472" y="2420888"/>
            <a:ext cx="9505056" cy="4154984"/>
          </a:xfrm>
          <a:prstGeom prst="rect">
            <a:avLst/>
          </a:prstGeom>
          <a:noFill/>
          <a:ln>
            <a:noFill/>
          </a:ln>
        </p:spPr>
        <p:txBody>
          <a:bodyPr wrap="square" rtlCol="0">
            <a:spAutoFit/>
          </a:bodyPr>
          <a:lstStyle/>
          <a:p>
            <a:pPr algn="just"/>
            <a:r>
              <a:rPr lang="en-GB" dirty="0">
                <a:latin typeface="Cambria" panose="02040503050406030204" pitchFamily="18" charset="0"/>
              </a:rPr>
              <a:t>A device type approved according to a lower level  of series of amendments to this regulation may be installed on a new type of vehicle, provided that the change index related to each individual lamp, being part of this device, does not differ from that indicated in Table 2.</a:t>
            </a:r>
          </a:p>
          <a:p>
            <a:pPr algn="just"/>
            <a:endParaRPr lang="en-GB" dirty="0">
              <a:latin typeface="Cambria" panose="02040503050406030204" pitchFamily="18" charset="0"/>
            </a:endParaRPr>
          </a:p>
          <a:p>
            <a:pPr algn="just"/>
            <a:r>
              <a:rPr lang="en-GB" dirty="0">
                <a:latin typeface="Cambria" panose="02040503050406030204" pitchFamily="18" charset="0"/>
              </a:rPr>
              <a:t>A new series of amendments shall have no impact on existing devices, type approved according to previous series of amendments to this regulation, provided that the change index related to each individual lamp, being part of this device, does not differ from that indicated in Table 2. In this case no impact means no modification or update of the type approval documents and markings on the device is required.</a:t>
            </a:r>
          </a:p>
        </p:txBody>
      </p:sp>
      <p:sp>
        <p:nvSpPr>
          <p:cNvPr id="4" name="Rectangle 3"/>
          <p:cNvSpPr/>
          <p:nvPr/>
        </p:nvSpPr>
        <p:spPr>
          <a:xfrm>
            <a:off x="283022" y="260648"/>
            <a:ext cx="3324327" cy="461665"/>
          </a:xfrm>
          <a:prstGeom prst="rect">
            <a:avLst/>
          </a:prstGeom>
        </p:spPr>
        <p:txBody>
          <a:bodyPr wrap="square">
            <a:spAutoFit/>
          </a:bodyPr>
          <a:lstStyle/>
          <a:p>
            <a:pPr algn="ctr"/>
            <a:r>
              <a:rPr lang="en-GB" dirty="0" smtClean="0"/>
              <a:t> </a:t>
            </a:r>
            <a:r>
              <a:rPr lang="en-GB" sz="1800" dirty="0"/>
              <a:t>Transmitted by IWG SLR </a:t>
            </a:r>
          </a:p>
        </p:txBody>
      </p:sp>
      <p:sp>
        <p:nvSpPr>
          <p:cNvPr id="5" name="Rectangle 4"/>
          <p:cNvSpPr/>
          <p:nvPr/>
        </p:nvSpPr>
        <p:spPr>
          <a:xfrm>
            <a:off x="5673079" y="188640"/>
            <a:ext cx="3735415" cy="923330"/>
          </a:xfrm>
          <a:prstGeom prst="rect">
            <a:avLst/>
          </a:prstGeom>
        </p:spPr>
        <p:txBody>
          <a:bodyPr wrap="square">
            <a:spAutoFit/>
          </a:bodyPr>
          <a:lstStyle/>
          <a:p>
            <a:pPr algn="l"/>
            <a:r>
              <a:rPr lang="en-GB" sz="1800" dirty="0" smtClean="0"/>
              <a:t>Informal </a:t>
            </a:r>
            <a:r>
              <a:rPr lang="en-GB" sz="1800"/>
              <a:t>document </a:t>
            </a:r>
            <a:r>
              <a:rPr lang="en-GB" sz="1800" smtClean="0"/>
              <a:t>GRE-78-35 </a:t>
            </a:r>
            <a:endParaRPr lang="en-GB" sz="1800" dirty="0"/>
          </a:p>
          <a:p>
            <a:pPr algn="l"/>
            <a:r>
              <a:rPr lang="en-GB" sz="1800" dirty="0"/>
              <a:t>(</a:t>
            </a:r>
            <a:r>
              <a:rPr lang="en-GB" sz="1800" dirty="0" smtClean="0"/>
              <a:t>78th </a:t>
            </a:r>
            <a:r>
              <a:rPr lang="en-GB" sz="1800" dirty="0"/>
              <a:t>GRE, 24-27 October 2017, </a:t>
            </a:r>
          </a:p>
          <a:p>
            <a:pPr algn="l"/>
            <a:r>
              <a:rPr lang="en-GB" sz="1800" dirty="0"/>
              <a:t>agenda </a:t>
            </a:r>
            <a:r>
              <a:rPr lang="en-GB" sz="1800" dirty="0" smtClean="0"/>
              <a:t>item 4) </a:t>
            </a:r>
            <a:endParaRPr lang="en-GB"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Group 61"/>
          <p:cNvGrpSpPr/>
          <p:nvPr/>
        </p:nvGrpSpPr>
        <p:grpSpPr>
          <a:xfrm>
            <a:off x="3731805" y="2018457"/>
            <a:ext cx="2445331" cy="3138735"/>
            <a:chOff x="1064568" y="1988840"/>
            <a:chExt cx="2445331" cy="3138735"/>
          </a:xfrm>
        </p:grpSpPr>
        <p:grpSp>
          <p:nvGrpSpPr>
            <p:cNvPr id="146" name="Group 145"/>
            <p:cNvGrpSpPr/>
            <p:nvPr/>
          </p:nvGrpSpPr>
          <p:grpSpPr>
            <a:xfrm>
              <a:off x="1064568" y="3068960"/>
              <a:ext cx="2445331" cy="2058615"/>
              <a:chOff x="3728863" y="2348880"/>
              <a:chExt cx="2445331" cy="2058615"/>
            </a:xfrm>
          </p:grpSpPr>
          <p:sp>
            <p:nvSpPr>
              <p:cNvPr id="158" name="TextBox 157"/>
              <p:cNvSpPr txBox="1"/>
              <p:nvPr/>
            </p:nvSpPr>
            <p:spPr>
              <a:xfrm>
                <a:off x="3728863" y="2535287"/>
                <a:ext cx="2445331" cy="461665"/>
              </a:xfrm>
              <a:prstGeom prst="rect">
                <a:avLst/>
              </a:prstGeom>
              <a:noFill/>
            </p:spPr>
            <p:txBody>
              <a:bodyPr wrap="square" rtlCol="0">
                <a:spAutoFit/>
              </a:bodyPr>
              <a:lstStyle/>
              <a:p>
                <a:pPr algn="ctr"/>
                <a:r>
                  <a:rPr lang="en-GB" dirty="0">
                    <a:latin typeface="Arial" pitchFamily="34" charset="0"/>
                    <a:cs typeface="Arial" pitchFamily="34" charset="0"/>
                  </a:rPr>
                  <a:t>168R04-22179</a:t>
                </a:r>
              </a:p>
            </p:txBody>
          </p:sp>
          <p:sp>
            <p:nvSpPr>
              <p:cNvPr id="160" name="Oval 159"/>
              <p:cNvSpPr/>
              <p:nvPr/>
            </p:nvSpPr>
            <p:spPr bwMode="auto">
              <a:xfrm>
                <a:off x="4268924" y="3183359"/>
                <a:ext cx="1296144" cy="1224136"/>
              </a:xfrm>
              <a:prstGeom prst="ellipse">
                <a:avLst/>
              </a:pr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2400" i="0" u="none" strike="noStrike" cap="none" normalizeH="0" baseline="0" dirty="0">
                  <a:ln>
                    <a:noFill/>
                  </a:ln>
                  <a:solidFill>
                    <a:schemeClr val="tx1"/>
                  </a:solidFill>
                  <a:effectLst/>
                  <a:latin typeface="Times New Roman" pitchFamily="18" charset="0"/>
                </a:endParaRPr>
              </a:p>
            </p:txBody>
          </p:sp>
          <p:sp>
            <p:nvSpPr>
              <p:cNvPr id="161" name="TextBox 160"/>
              <p:cNvSpPr txBox="1"/>
              <p:nvPr/>
            </p:nvSpPr>
            <p:spPr>
              <a:xfrm>
                <a:off x="4160911" y="3212976"/>
                <a:ext cx="1512168" cy="1015663"/>
              </a:xfrm>
              <a:prstGeom prst="rect">
                <a:avLst/>
              </a:prstGeom>
              <a:noFill/>
            </p:spPr>
            <p:txBody>
              <a:bodyPr wrap="square" rtlCol="0">
                <a:spAutoFit/>
              </a:bodyPr>
              <a:lstStyle/>
              <a:p>
                <a:pPr algn="ctr"/>
                <a:r>
                  <a:rPr lang="en-GB" sz="4800" dirty="0">
                    <a:latin typeface="Arial" pitchFamily="34" charset="0"/>
                    <a:cs typeface="Arial" pitchFamily="34" charset="0"/>
                  </a:rPr>
                  <a:t>E</a:t>
                </a:r>
                <a:r>
                  <a:rPr lang="en-GB" sz="6000" dirty="0">
                    <a:latin typeface="Arial" pitchFamily="34" charset="0"/>
                    <a:cs typeface="Arial" pitchFamily="34" charset="0"/>
                  </a:rPr>
                  <a:t> </a:t>
                </a:r>
                <a:r>
                  <a:rPr lang="en-GB" sz="4400" baseline="-2000" dirty="0">
                    <a:latin typeface="Arial" pitchFamily="34" charset="0"/>
                    <a:cs typeface="Arial" pitchFamily="34" charset="0"/>
                  </a:rPr>
                  <a:t>4</a:t>
                </a:r>
              </a:p>
            </p:txBody>
          </p:sp>
          <p:cxnSp>
            <p:nvCxnSpPr>
              <p:cNvPr id="162" name="Straight Arrow Connector 161"/>
              <p:cNvCxnSpPr/>
              <p:nvPr/>
            </p:nvCxnSpPr>
            <p:spPr bwMode="auto">
              <a:xfrm>
                <a:off x="4690684" y="2348880"/>
                <a:ext cx="504056" cy="0"/>
              </a:xfrm>
              <a:prstGeom prst="straightConnector1">
                <a:avLst/>
              </a:prstGeom>
              <a:solidFill>
                <a:schemeClr val="accent1"/>
              </a:solidFill>
              <a:ln w="57150" cap="flat" cmpd="sng" algn="ctr">
                <a:solidFill>
                  <a:schemeClr val="tx1"/>
                </a:solidFill>
                <a:prstDash val="solid"/>
                <a:round/>
                <a:headEnd type="none" w="med" len="med"/>
                <a:tailEnd type="triangle" w="med" len="med"/>
              </a:ln>
              <a:effectLst/>
            </p:spPr>
          </p:cxnSp>
        </p:grpSp>
        <p:grpSp>
          <p:nvGrpSpPr>
            <p:cNvPr id="61" name="Group 60"/>
            <p:cNvGrpSpPr/>
            <p:nvPr/>
          </p:nvGrpSpPr>
          <p:grpSpPr>
            <a:xfrm>
              <a:off x="1949376" y="1988840"/>
              <a:ext cx="1404755" cy="995338"/>
              <a:chOff x="1895002" y="2577678"/>
              <a:chExt cx="1404755" cy="995338"/>
            </a:xfrm>
          </p:grpSpPr>
          <p:sp>
            <p:nvSpPr>
              <p:cNvPr id="151" name="Rectangle 150"/>
              <p:cNvSpPr/>
              <p:nvPr/>
            </p:nvSpPr>
            <p:spPr>
              <a:xfrm>
                <a:off x="1939016" y="2577678"/>
                <a:ext cx="527709" cy="461665"/>
              </a:xfrm>
              <a:prstGeom prst="rect">
                <a:avLst/>
              </a:prstGeom>
              <a:ln>
                <a:noFill/>
              </a:ln>
            </p:spPr>
            <p:txBody>
              <a:bodyPr wrap="none">
                <a:spAutoFit/>
              </a:bodyPr>
              <a:lstStyle/>
              <a:p>
                <a:pPr>
                  <a:spcAft>
                    <a:spcPts val="600"/>
                  </a:spcAft>
                </a:pPr>
                <a:r>
                  <a:rPr lang="en-GB" dirty="0">
                    <a:solidFill>
                      <a:srgbClr val="000000"/>
                    </a:solidFill>
                    <a:latin typeface="Arial" pitchFamily="34" charset="0"/>
                    <a:cs typeface="Arial" pitchFamily="34" charset="0"/>
                  </a:rPr>
                  <a:t>2b</a:t>
                </a:r>
              </a:p>
            </p:txBody>
          </p:sp>
          <p:sp>
            <p:nvSpPr>
              <p:cNvPr id="152" name="Rectangle 151"/>
              <p:cNvSpPr/>
              <p:nvPr/>
            </p:nvSpPr>
            <p:spPr>
              <a:xfrm>
                <a:off x="2720752" y="2577678"/>
                <a:ext cx="579005" cy="461665"/>
              </a:xfrm>
              <a:prstGeom prst="rect">
                <a:avLst/>
              </a:prstGeom>
              <a:ln>
                <a:noFill/>
              </a:ln>
            </p:spPr>
            <p:txBody>
              <a:bodyPr wrap="none">
                <a:spAutoFit/>
              </a:bodyPr>
              <a:lstStyle/>
              <a:p>
                <a:pPr>
                  <a:spcAft>
                    <a:spcPts val="600"/>
                  </a:spcAft>
                </a:pPr>
                <a:r>
                  <a:rPr lang="en-GB" dirty="0">
                    <a:solidFill>
                      <a:srgbClr val="000000"/>
                    </a:solidFill>
                    <a:latin typeface="Arial" pitchFamily="34" charset="0"/>
                    <a:cs typeface="Arial" pitchFamily="34" charset="0"/>
                  </a:rPr>
                  <a:t>R2</a:t>
                </a:r>
              </a:p>
            </p:txBody>
          </p:sp>
          <p:sp>
            <p:nvSpPr>
              <p:cNvPr id="154" name="Rectangle 153"/>
              <p:cNvSpPr/>
              <p:nvPr/>
            </p:nvSpPr>
            <p:spPr>
              <a:xfrm>
                <a:off x="1895002" y="3111351"/>
                <a:ext cx="612667" cy="461665"/>
              </a:xfrm>
              <a:prstGeom prst="rect">
                <a:avLst/>
              </a:prstGeom>
              <a:ln>
                <a:noFill/>
              </a:ln>
            </p:spPr>
            <p:txBody>
              <a:bodyPr wrap="none">
                <a:spAutoFit/>
              </a:bodyPr>
              <a:lstStyle/>
              <a:p>
                <a:pPr>
                  <a:spcAft>
                    <a:spcPts val="600"/>
                  </a:spcAft>
                </a:pPr>
                <a:r>
                  <a:rPr lang="en-GB" dirty="0">
                    <a:solidFill>
                      <a:srgbClr val="000000"/>
                    </a:solidFill>
                    <a:latin typeface="Arial" pitchFamily="34" charset="0"/>
                    <a:cs typeface="Arial" pitchFamily="34" charset="0"/>
                  </a:rPr>
                  <a:t>AR</a:t>
                </a:r>
              </a:p>
            </p:txBody>
          </p:sp>
          <p:sp>
            <p:nvSpPr>
              <p:cNvPr id="155" name="Rectangle 154"/>
              <p:cNvSpPr/>
              <p:nvPr/>
            </p:nvSpPr>
            <p:spPr>
              <a:xfrm>
                <a:off x="2738386" y="3111351"/>
                <a:ext cx="561371" cy="461665"/>
              </a:xfrm>
              <a:prstGeom prst="rect">
                <a:avLst/>
              </a:prstGeom>
              <a:ln>
                <a:noFill/>
              </a:ln>
            </p:spPr>
            <p:txBody>
              <a:bodyPr wrap="none">
                <a:spAutoFit/>
              </a:bodyPr>
              <a:lstStyle/>
              <a:p>
                <a:pPr>
                  <a:spcAft>
                    <a:spcPts val="600"/>
                  </a:spcAft>
                </a:pPr>
                <a:r>
                  <a:rPr lang="en-GB" dirty="0">
                    <a:solidFill>
                      <a:srgbClr val="000000"/>
                    </a:solidFill>
                    <a:latin typeface="Arial" pitchFamily="34" charset="0"/>
                    <a:cs typeface="Arial" pitchFamily="34" charset="0"/>
                  </a:rPr>
                  <a:t>S2</a:t>
                </a:r>
              </a:p>
            </p:txBody>
          </p:sp>
          <p:cxnSp>
            <p:nvCxnSpPr>
              <p:cNvPr id="156" name="Straight Arrow Connector 155"/>
              <p:cNvCxnSpPr/>
              <p:nvPr/>
            </p:nvCxnSpPr>
            <p:spPr bwMode="auto">
              <a:xfrm>
                <a:off x="1931605" y="3009726"/>
                <a:ext cx="504056" cy="0"/>
              </a:xfrm>
              <a:prstGeom prst="straightConnector1">
                <a:avLst/>
              </a:prstGeom>
              <a:solidFill>
                <a:schemeClr val="accent1"/>
              </a:solidFill>
              <a:ln w="57150" cap="flat" cmpd="sng" algn="ctr">
                <a:solidFill>
                  <a:schemeClr val="tx1"/>
                </a:solidFill>
                <a:prstDash val="solid"/>
                <a:round/>
                <a:headEnd type="none" w="med" len="med"/>
                <a:tailEnd type="triangle" w="med" len="med"/>
              </a:ln>
              <a:effectLst/>
            </p:spPr>
          </p:cxnSp>
          <p:cxnSp>
            <p:nvCxnSpPr>
              <p:cNvPr id="157" name="Straight Arrow Connector 156"/>
              <p:cNvCxnSpPr/>
              <p:nvPr/>
            </p:nvCxnSpPr>
            <p:spPr bwMode="auto">
              <a:xfrm>
                <a:off x="2795701" y="3009726"/>
                <a:ext cx="504056" cy="0"/>
              </a:xfrm>
              <a:prstGeom prst="straightConnector1">
                <a:avLst/>
              </a:prstGeom>
              <a:solidFill>
                <a:schemeClr val="accent1"/>
              </a:solidFill>
              <a:ln w="57150" cap="flat" cmpd="sng" algn="ctr">
                <a:solidFill>
                  <a:schemeClr val="tx1"/>
                </a:solidFill>
                <a:prstDash val="solid"/>
                <a:round/>
                <a:headEnd type="none" w="med" len="med"/>
                <a:tailEnd type="triangle" w="med" len="med"/>
              </a:ln>
              <a:effectLst/>
            </p:spPr>
          </p:cxnSp>
        </p:grpSp>
      </p:grpSp>
      <p:sp>
        <p:nvSpPr>
          <p:cNvPr id="43" name="TextBox 42"/>
          <p:cNvSpPr txBox="1"/>
          <p:nvPr/>
        </p:nvSpPr>
        <p:spPr>
          <a:xfrm>
            <a:off x="200472" y="116632"/>
            <a:ext cx="9505056" cy="461665"/>
          </a:xfrm>
          <a:prstGeom prst="rect">
            <a:avLst/>
          </a:prstGeom>
          <a:noFill/>
          <a:ln>
            <a:solidFill>
              <a:schemeClr val="tx1"/>
            </a:solidFill>
          </a:ln>
        </p:spPr>
        <p:txBody>
          <a:bodyPr wrap="square" rtlCol="0">
            <a:spAutoFit/>
          </a:bodyPr>
          <a:lstStyle>
            <a:defPPr>
              <a:defRPr lang="it-IT"/>
            </a:defPPr>
            <a:lvl1pPr algn="ctr">
              <a:defRPr b="1">
                <a:latin typeface="Cambria" panose="02040503050406030204" pitchFamily="18" charset="0"/>
                <a:cs typeface="Calibri" pitchFamily="34" charset="0"/>
              </a:defRPr>
            </a:lvl1pPr>
          </a:lstStyle>
          <a:p>
            <a:r>
              <a:rPr lang="en-GB" dirty="0"/>
              <a:t>LSD Marking examples</a:t>
            </a:r>
          </a:p>
        </p:txBody>
      </p:sp>
      <p:cxnSp>
        <p:nvCxnSpPr>
          <p:cNvPr id="4" name="Connettore 2 3"/>
          <p:cNvCxnSpPr/>
          <p:nvPr/>
        </p:nvCxnSpPr>
        <p:spPr bwMode="auto">
          <a:xfrm flipH="1" flipV="1">
            <a:off x="3512840" y="1946447"/>
            <a:ext cx="907248" cy="302842"/>
          </a:xfrm>
          <a:prstGeom prst="straightConnector1">
            <a:avLst/>
          </a:prstGeom>
          <a:solidFill>
            <a:schemeClr val="accent1"/>
          </a:solidFill>
          <a:ln w="9525" cap="flat" cmpd="sng" algn="ctr">
            <a:solidFill>
              <a:srgbClr val="4A7EBB"/>
            </a:solidFill>
            <a:prstDash val="solid"/>
            <a:round/>
            <a:headEnd type="none" w="med" len="med"/>
            <a:tailEnd type="arrow"/>
          </a:ln>
          <a:effectLst/>
        </p:spPr>
      </p:cxnSp>
      <p:sp>
        <p:nvSpPr>
          <p:cNvPr id="6" name="CasellaDiTesto 5"/>
          <p:cNvSpPr txBox="1"/>
          <p:nvPr/>
        </p:nvSpPr>
        <p:spPr>
          <a:xfrm>
            <a:off x="1496616" y="950213"/>
            <a:ext cx="2045986" cy="1200329"/>
          </a:xfrm>
          <a:prstGeom prst="rect">
            <a:avLst/>
          </a:prstGeom>
          <a:noFill/>
        </p:spPr>
        <p:txBody>
          <a:bodyPr wrap="square" rtlCol="0">
            <a:spAutoFit/>
          </a:bodyPr>
          <a:lstStyle/>
          <a:p>
            <a:r>
              <a:rPr lang="it-IT" dirty="0" err="1"/>
              <a:t>Rear</a:t>
            </a:r>
            <a:r>
              <a:rPr lang="it-IT" dirty="0"/>
              <a:t> </a:t>
            </a:r>
            <a:r>
              <a:rPr lang="it-IT" dirty="0" err="1"/>
              <a:t>direction</a:t>
            </a:r>
            <a:r>
              <a:rPr lang="it-IT" dirty="0"/>
              <a:t> </a:t>
            </a:r>
            <a:r>
              <a:rPr lang="it-IT" dirty="0" err="1"/>
              <a:t>indicator</a:t>
            </a:r>
            <a:r>
              <a:rPr lang="it-IT" dirty="0"/>
              <a:t> </a:t>
            </a:r>
            <a:r>
              <a:rPr lang="it-IT" dirty="0" err="1"/>
              <a:t>lamp</a:t>
            </a:r>
            <a:r>
              <a:rPr lang="it-IT" dirty="0"/>
              <a:t> (</a:t>
            </a:r>
            <a:r>
              <a:rPr lang="it-IT" dirty="0" err="1"/>
              <a:t>variable</a:t>
            </a:r>
            <a:r>
              <a:rPr lang="it-IT" dirty="0"/>
              <a:t>)</a:t>
            </a:r>
          </a:p>
        </p:txBody>
      </p:sp>
      <p:sp>
        <p:nvSpPr>
          <p:cNvPr id="7" name="CasellaDiTesto 6"/>
          <p:cNvSpPr txBox="1"/>
          <p:nvPr/>
        </p:nvSpPr>
        <p:spPr>
          <a:xfrm>
            <a:off x="6393160" y="1150749"/>
            <a:ext cx="2088232" cy="830997"/>
          </a:xfrm>
          <a:prstGeom prst="rect">
            <a:avLst/>
          </a:prstGeom>
          <a:noFill/>
        </p:spPr>
        <p:txBody>
          <a:bodyPr wrap="square" rtlCol="0">
            <a:spAutoFit/>
          </a:bodyPr>
          <a:lstStyle/>
          <a:p>
            <a:r>
              <a:rPr lang="it-IT" dirty="0" err="1"/>
              <a:t>Rear</a:t>
            </a:r>
            <a:r>
              <a:rPr lang="it-IT" dirty="0"/>
              <a:t> position </a:t>
            </a:r>
            <a:r>
              <a:rPr lang="it-IT" dirty="0" err="1"/>
              <a:t>lamp</a:t>
            </a:r>
            <a:r>
              <a:rPr lang="it-IT" dirty="0"/>
              <a:t> (</a:t>
            </a:r>
            <a:r>
              <a:rPr lang="it-IT" dirty="0" err="1"/>
              <a:t>variable</a:t>
            </a:r>
            <a:r>
              <a:rPr lang="it-IT" dirty="0"/>
              <a:t>)</a:t>
            </a:r>
          </a:p>
        </p:txBody>
      </p:sp>
      <p:cxnSp>
        <p:nvCxnSpPr>
          <p:cNvPr id="25" name="Connettore 2 24"/>
          <p:cNvCxnSpPr/>
          <p:nvPr/>
        </p:nvCxnSpPr>
        <p:spPr bwMode="auto">
          <a:xfrm flipV="1">
            <a:off x="6021368" y="1600415"/>
            <a:ext cx="388896" cy="550127"/>
          </a:xfrm>
          <a:prstGeom prst="straightConnector1">
            <a:avLst/>
          </a:prstGeom>
          <a:solidFill>
            <a:schemeClr val="accent1"/>
          </a:solidFill>
          <a:ln w="9525" cap="flat" cmpd="sng" algn="ctr">
            <a:solidFill>
              <a:srgbClr val="4A7EBB"/>
            </a:solidFill>
            <a:prstDash val="solid"/>
            <a:round/>
            <a:headEnd type="none" w="med" len="med"/>
            <a:tailEnd type="arrow"/>
          </a:ln>
          <a:effectLst/>
        </p:spPr>
      </p:cxnSp>
      <p:sp>
        <p:nvSpPr>
          <p:cNvPr id="9" name="CasellaDiTesto 8"/>
          <p:cNvSpPr txBox="1"/>
          <p:nvPr/>
        </p:nvSpPr>
        <p:spPr>
          <a:xfrm>
            <a:off x="6853517" y="2684819"/>
            <a:ext cx="1555867" cy="830997"/>
          </a:xfrm>
          <a:prstGeom prst="rect">
            <a:avLst/>
          </a:prstGeom>
          <a:noFill/>
        </p:spPr>
        <p:txBody>
          <a:bodyPr wrap="square" rtlCol="0">
            <a:spAutoFit/>
          </a:bodyPr>
          <a:lstStyle/>
          <a:p>
            <a:r>
              <a:rPr lang="it-IT" dirty="0"/>
              <a:t>Stop </a:t>
            </a:r>
            <a:r>
              <a:rPr lang="it-IT" dirty="0" err="1"/>
              <a:t>lamp</a:t>
            </a:r>
            <a:r>
              <a:rPr lang="it-IT" dirty="0"/>
              <a:t> (</a:t>
            </a:r>
            <a:r>
              <a:rPr lang="it-IT" dirty="0" err="1"/>
              <a:t>variable</a:t>
            </a:r>
            <a:r>
              <a:rPr lang="it-IT" dirty="0"/>
              <a:t>)</a:t>
            </a:r>
          </a:p>
        </p:txBody>
      </p:sp>
      <p:cxnSp>
        <p:nvCxnSpPr>
          <p:cNvPr id="28" name="Connettore 2 27"/>
          <p:cNvCxnSpPr/>
          <p:nvPr/>
        </p:nvCxnSpPr>
        <p:spPr bwMode="auto">
          <a:xfrm>
            <a:off x="6031796" y="2778192"/>
            <a:ext cx="821721" cy="190938"/>
          </a:xfrm>
          <a:prstGeom prst="straightConnector1">
            <a:avLst/>
          </a:prstGeom>
          <a:solidFill>
            <a:schemeClr val="accent1"/>
          </a:solidFill>
          <a:ln w="9525" cap="flat" cmpd="sng" algn="ctr">
            <a:solidFill>
              <a:srgbClr val="4A7EBB"/>
            </a:solidFill>
            <a:prstDash val="solid"/>
            <a:round/>
            <a:headEnd type="none" w="med" len="med"/>
            <a:tailEnd type="arrow"/>
          </a:ln>
          <a:effectLst/>
        </p:spPr>
      </p:cxnSp>
      <p:sp>
        <p:nvSpPr>
          <p:cNvPr id="12" name="CasellaDiTesto 11"/>
          <p:cNvSpPr txBox="1"/>
          <p:nvPr/>
        </p:nvSpPr>
        <p:spPr>
          <a:xfrm>
            <a:off x="416496" y="2793557"/>
            <a:ext cx="3096344" cy="1200329"/>
          </a:xfrm>
          <a:prstGeom prst="rect">
            <a:avLst/>
          </a:prstGeom>
          <a:noFill/>
        </p:spPr>
        <p:txBody>
          <a:bodyPr wrap="square" rtlCol="0">
            <a:spAutoFit/>
          </a:bodyPr>
          <a:lstStyle/>
          <a:p>
            <a:r>
              <a:rPr lang="en-US" dirty="0"/>
              <a:t>Reversing lamp (note: the letters A and R may be mingled)</a:t>
            </a:r>
          </a:p>
        </p:txBody>
      </p:sp>
      <p:cxnSp>
        <p:nvCxnSpPr>
          <p:cNvPr id="32" name="Connettore 2 31"/>
          <p:cNvCxnSpPr>
            <a:stCxn id="154" idx="1"/>
          </p:cNvCxnSpPr>
          <p:nvPr/>
        </p:nvCxnSpPr>
        <p:spPr bwMode="auto">
          <a:xfrm flipH="1">
            <a:off x="3512840" y="2782963"/>
            <a:ext cx="1103773" cy="350600"/>
          </a:xfrm>
          <a:prstGeom prst="straightConnector1">
            <a:avLst/>
          </a:prstGeom>
          <a:solidFill>
            <a:schemeClr val="accent1"/>
          </a:solidFill>
          <a:ln w="9525" cap="flat" cmpd="sng" algn="ctr">
            <a:solidFill>
              <a:srgbClr val="4A7EBB"/>
            </a:solidFill>
            <a:prstDash val="solid"/>
            <a:round/>
            <a:headEnd type="none" w="med" len="med"/>
            <a:tailEnd type="arrow"/>
          </a:ln>
          <a:effectLst/>
        </p:spPr>
      </p:cxnSp>
      <p:cxnSp>
        <p:nvCxnSpPr>
          <p:cNvPr id="15" name="Connettore 2 14"/>
          <p:cNvCxnSpPr/>
          <p:nvPr/>
        </p:nvCxnSpPr>
        <p:spPr bwMode="auto">
          <a:xfrm>
            <a:off x="5780430" y="3643136"/>
            <a:ext cx="1073087" cy="723855"/>
          </a:xfrm>
          <a:prstGeom prst="straightConnector1">
            <a:avLst/>
          </a:prstGeom>
          <a:solidFill>
            <a:schemeClr val="accent1"/>
          </a:solidFill>
          <a:ln w="9525" cap="flat" cmpd="sng" algn="ctr">
            <a:solidFill>
              <a:srgbClr val="4A7EBB"/>
            </a:solidFill>
            <a:prstDash val="solid"/>
            <a:round/>
            <a:headEnd type="none" w="med" len="med"/>
            <a:tailEnd type="arrow"/>
          </a:ln>
          <a:effectLst/>
        </p:spPr>
      </p:cxnSp>
      <p:sp>
        <p:nvSpPr>
          <p:cNvPr id="36" name="CasellaDiTesto 35"/>
          <p:cNvSpPr txBox="1"/>
          <p:nvPr/>
        </p:nvSpPr>
        <p:spPr>
          <a:xfrm>
            <a:off x="5889104" y="4110171"/>
            <a:ext cx="3528392" cy="830997"/>
          </a:xfrm>
          <a:prstGeom prst="rect">
            <a:avLst/>
          </a:prstGeom>
          <a:noFill/>
        </p:spPr>
        <p:txBody>
          <a:bodyPr wrap="square" rtlCol="0">
            <a:spAutoFit/>
          </a:bodyPr>
          <a:lstStyle/>
          <a:p>
            <a:r>
              <a:rPr lang="it-IT" dirty="0"/>
              <a:t>R-168 </a:t>
            </a:r>
            <a:r>
              <a:rPr lang="it-IT" dirty="0" err="1"/>
              <a:t>series</a:t>
            </a:r>
            <a:r>
              <a:rPr lang="it-IT" dirty="0"/>
              <a:t> 04. </a:t>
            </a:r>
          </a:p>
          <a:p>
            <a:r>
              <a:rPr lang="it-IT" dirty="0" err="1"/>
              <a:t>Approval</a:t>
            </a:r>
            <a:r>
              <a:rPr lang="it-IT" dirty="0"/>
              <a:t> </a:t>
            </a:r>
            <a:r>
              <a:rPr lang="it-IT" dirty="0" err="1"/>
              <a:t>number</a:t>
            </a:r>
            <a:r>
              <a:rPr lang="it-IT" dirty="0"/>
              <a:t> 22179</a:t>
            </a:r>
          </a:p>
        </p:txBody>
      </p:sp>
    </p:spTree>
    <p:extLst>
      <p:ext uri="{BB962C8B-B14F-4D97-AF65-F5344CB8AC3E}">
        <p14:creationId xmlns:p14="http://schemas.microsoft.com/office/powerpoint/2010/main" val="601634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00472" y="116632"/>
            <a:ext cx="9505056" cy="830997"/>
          </a:xfrm>
          <a:prstGeom prst="rect">
            <a:avLst/>
          </a:prstGeom>
          <a:noFill/>
          <a:ln>
            <a:solidFill>
              <a:schemeClr val="tx1"/>
            </a:solidFill>
          </a:ln>
        </p:spPr>
        <p:txBody>
          <a:bodyPr wrap="square" rtlCol="0">
            <a:spAutoFit/>
          </a:bodyPr>
          <a:lstStyle/>
          <a:p>
            <a:pPr algn="ctr"/>
            <a:r>
              <a:rPr lang="en-GB" dirty="0">
                <a:latin typeface="Cambria" panose="02040503050406030204" pitchFamily="18" charset="0"/>
                <a:cs typeface="Calibri" pitchFamily="34" charset="0"/>
              </a:rPr>
              <a:t>Underlying Principles of Approval Marking for the LSD Regulation</a:t>
            </a:r>
          </a:p>
          <a:p>
            <a:pPr algn="ctr"/>
            <a:r>
              <a:rPr lang="en-GB" b="1" dirty="0">
                <a:latin typeface="Cambria" panose="02040503050406030204" pitchFamily="18" charset="0"/>
                <a:cs typeface="Calibri" pitchFamily="34" charset="0"/>
              </a:rPr>
              <a:t>- Annex 8 -</a:t>
            </a:r>
          </a:p>
        </p:txBody>
      </p:sp>
      <p:pic>
        <p:nvPicPr>
          <p:cNvPr id="1027"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962" t="30078" r="40567" b="20310"/>
          <a:stretch/>
        </p:blipFill>
        <p:spPr bwMode="auto">
          <a:xfrm>
            <a:off x="128464" y="2580419"/>
            <a:ext cx="8568952" cy="41609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0" name="Group 61"/>
          <p:cNvGrpSpPr/>
          <p:nvPr/>
        </p:nvGrpSpPr>
        <p:grpSpPr>
          <a:xfrm>
            <a:off x="-3039888" y="1213594"/>
            <a:ext cx="2445331" cy="3138735"/>
            <a:chOff x="1064568" y="1988840"/>
            <a:chExt cx="2445331" cy="3138735"/>
          </a:xfrm>
        </p:grpSpPr>
        <p:grpSp>
          <p:nvGrpSpPr>
            <p:cNvPr id="11" name="Group 145"/>
            <p:cNvGrpSpPr/>
            <p:nvPr/>
          </p:nvGrpSpPr>
          <p:grpSpPr>
            <a:xfrm>
              <a:off x="1064568" y="3068960"/>
              <a:ext cx="2445331" cy="2058615"/>
              <a:chOff x="3728863" y="2348880"/>
              <a:chExt cx="2445331" cy="2058615"/>
            </a:xfrm>
          </p:grpSpPr>
          <p:sp>
            <p:nvSpPr>
              <p:cNvPr id="19" name="TextBox 157"/>
              <p:cNvSpPr txBox="1"/>
              <p:nvPr/>
            </p:nvSpPr>
            <p:spPr>
              <a:xfrm>
                <a:off x="3728863" y="2535287"/>
                <a:ext cx="2445331" cy="461665"/>
              </a:xfrm>
              <a:prstGeom prst="rect">
                <a:avLst/>
              </a:prstGeom>
              <a:noFill/>
            </p:spPr>
            <p:txBody>
              <a:bodyPr wrap="square" rtlCol="0">
                <a:spAutoFit/>
              </a:bodyPr>
              <a:lstStyle/>
              <a:p>
                <a:pPr algn="ctr"/>
                <a:r>
                  <a:rPr lang="en-GB" dirty="0">
                    <a:latin typeface="Arial" pitchFamily="34" charset="0"/>
                    <a:cs typeface="Arial" pitchFamily="34" charset="0"/>
                  </a:rPr>
                  <a:t>168R03-22181</a:t>
                </a:r>
              </a:p>
            </p:txBody>
          </p:sp>
          <p:sp>
            <p:nvSpPr>
              <p:cNvPr id="20" name="Oval 159"/>
              <p:cNvSpPr/>
              <p:nvPr/>
            </p:nvSpPr>
            <p:spPr bwMode="auto">
              <a:xfrm>
                <a:off x="4268924" y="3183359"/>
                <a:ext cx="1296144" cy="1224136"/>
              </a:xfrm>
              <a:prstGeom prst="ellipse">
                <a:avLst/>
              </a:pr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2400" i="0" u="none" strike="noStrike" cap="none" normalizeH="0" baseline="0" dirty="0">
                  <a:ln>
                    <a:noFill/>
                  </a:ln>
                  <a:solidFill>
                    <a:schemeClr val="tx1"/>
                  </a:solidFill>
                  <a:effectLst/>
                  <a:latin typeface="Times New Roman" pitchFamily="18" charset="0"/>
                </a:endParaRPr>
              </a:p>
            </p:txBody>
          </p:sp>
          <p:sp>
            <p:nvSpPr>
              <p:cNvPr id="21" name="TextBox 160"/>
              <p:cNvSpPr txBox="1"/>
              <p:nvPr/>
            </p:nvSpPr>
            <p:spPr>
              <a:xfrm>
                <a:off x="4160911" y="3212976"/>
                <a:ext cx="1512168" cy="1015663"/>
              </a:xfrm>
              <a:prstGeom prst="rect">
                <a:avLst/>
              </a:prstGeom>
              <a:noFill/>
            </p:spPr>
            <p:txBody>
              <a:bodyPr wrap="square" rtlCol="0">
                <a:spAutoFit/>
              </a:bodyPr>
              <a:lstStyle/>
              <a:p>
                <a:pPr algn="ctr"/>
                <a:r>
                  <a:rPr lang="en-GB" sz="4800" dirty="0">
                    <a:latin typeface="Arial" pitchFamily="34" charset="0"/>
                    <a:cs typeface="Arial" pitchFamily="34" charset="0"/>
                  </a:rPr>
                  <a:t>E</a:t>
                </a:r>
                <a:r>
                  <a:rPr lang="en-GB" sz="6000" dirty="0">
                    <a:latin typeface="Arial" pitchFamily="34" charset="0"/>
                    <a:cs typeface="Arial" pitchFamily="34" charset="0"/>
                  </a:rPr>
                  <a:t> </a:t>
                </a:r>
                <a:r>
                  <a:rPr lang="en-GB" sz="4400" baseline="-2000" dirty="0">
                    <a:latin typeface="Arial" pitchFamily="34" charset="0"/>
                    <a:cs typeface="Arial" pitchFamily="34" charset="0"/>
                  </a:rPr>
                  <a:t>4</a:t>
                </a:r>
              </a:p>
            </p:txBody>
          </p:sp>
          <p:cxnSp>
            <p:nvCxnSpPr>
              <p:cNvPr id="22" name="Straight Arrow Connector 161"/>
              <p:cNvCxnSpPr/>
              <p:nvPr/>
            </p:nvCxnSpPr>
            <p:spPr bwMode="auto">
              <a:xfrm>
                <a:off x="4690684" y="2348880"/>
                <a:ext cx="504056" cy="0"/>
              </a:xfrm>
              <a:prstGeom prst="straightConnector1">
                <a:avLst/>
              </a:prstGeom>
              <a:solidFill>
                <a:schemeClr val="accent1"/>
              </a:solidFill>
              <a:ln w="57150" cap="flat" cmpd="sng" algn="ctr">
                <a:solidFill>
                  <a:schemeClr val="tx1"/>
                </a:solidFill>
                <a:prstDash val="solid"/>
                <a:round/>
                <a:headEnd type="none" w="med" len="med"/>
                <a:tailEnd type="triangle" w="med" len="med"/>
              </a:ln>
              <a:effectLst/>
            </p:spPr>
          </p:cxnSp>
        </p:grpSp>
        <p:grpSp>
          <p:nvGrpSpPr>
            <p:cNvPr id="12" name="Group 60"/>
            <p:cNvGrpSpPr/>
            <p:nvPr/>
          </p:nvGrpSpPr>
          <p:grpSpPr>
            <a:xfrm>
              <a:off x="1949376" y="1988840"/>
              <a:ext cx="1404755" cy="995338"/>
              <a:chOff x="1895002" y="2577678"/>
              <a:chExt cx="1404755" cy="995338"/>
            </a:xfrm>
          </p:grpSpPr>
          <p:sp>
            <p:nvSpPr>
              <p:cNvPr id="13" name="Rectangle 150"/>
              <p:cNvSpPr/>
              <p:nvPr/>
            </p:nvSpPr>
            <p:spPr>
              <a:xfrm>
                <a:off x="1939016" y="2577678"/>
                <a:ext cx="527709" cy="461665"/>
              </a:xfrm>
              <a:prstGeom prst="rect">
                <a:avLst/>
              </a:prstGeom>
              <a:ln>
                <a:noFill/>
              </a:ln>
            </p:spPr>
            <p:txBody>
              <a:bodyPr wrap="none">
                <a:spAutoFit/>
              </a:bodyPr>
              <a:lstStyle/>
              <a:p>
                <a:pPr>
                  <a:spcAft>
                    <a:spcPts val="600"/>
                  </a:spcAft>
                </a:pPr>
                <a:r>
                  <a:rPr lang="en-GB" dirty="0">
                    <a:solidFill>
                      <a:srgbClr val="000000"/>
                    </a:solidFill>
                    <a:latin typeface="Arial" pitchFamily="34" charset="0"/>
                    <a:cs typeface="Arial" pitchFamily="34" charset="0"/>
                  </a:rPr>
                  <a:t>2b</a:t>
                </a:r>
              </a:p>
            </p:txBody>
          </p:sp>
          <p:sp>
            <p:nvSpPr>
              <p:cNvPr id="14" name="Rectangle 151"/>
              <p:cNvSpPr/>
              <p:nvPr/>
            </p:nvSpPr>
            <p:spPr>
              <a:xfrm>
                <a:off x="2720752" y="2577678"/>
                <a:ext cx="579005" cy="461665"/>
              </a:xfrm>
              <a:prstGeom prst="rect">
                <a:avLst/>
              </a:prstGeom>
              <a:ln>
                <a:noFill/>
              </a:ln>
            </p:spPr>
            <p:txBody>
              <a:bodyPr wrap="none">
                <a:spAutoFit/>
              </a:bodyPr>
              <a:lstStyle/>
              <a:p>
                <a:pPr>
                  <a:spcAft>
                    <a:spcPts val="600"/>
                  </a:spcAft>
                </a:pPr>
                <a:r>
                  <a:rPr lang="en-GB" dirty="0">
                    <a:solidFill>
                      <a:srgbClr val="000000"/>
                    </a:solidFill>
                    <a:latin typeface="Arial" pitchFamily="34" charset="0"/>
                    <a:cs typeface="Arial" pitchFamily="34" charset="0"/>
                  </a:rPr>
                  <a:t>R2</a:t>
                </a:r>
              </a:p>
            </p:txBody>
          </p:sp>
          <p:sp>
            <p:nvSpPr>
              <p:cNvPr id="15" name="Rectangle 153"/>
              <p:cNvSpPr/>
              <p:nvPr/>
            </p:nvSpPr>
            <p:spPr>
              <a:xfrm>
                <a:off x="1895002" y="3111351"/>
                <a:ext cx="612667" cy="461665"/>
              </a:xfrm>
              <a:prstGeom prst="rect">
                <a:avLst/>
              </a:prstGeom>
              <a:ln>
                <a:noFill/>
              </a:ln>
            </p:spPr>
            <p:txBody>
              <a:bodyPr wrap="none">
                <a:spAutoFit/>
              </a:bodyPr>
              <a:lstStyle/>
              <a:p>
                <a:pPr>
                  <a:spcAft>
                    <a:spcPts val="600"/>
                  </a:spcAft>
                </a:pPr>
                <a:r>
                  <a:rPr lang="en-GB" dirty="0">
                    <a:solidFill>
                      <a:srgbClr val="000000"/>
                    </a:solidFill>
                    <a:latin typeface="Arial" pitchFamily="34" charset="0"/>
                    <a:cs typeface="Arial" pitchFamily="34" charset="0"/>
                  </a:rPr>
                  <a:t>AR</a:t>
                </a:r>
              </a:p>
            </p:txBody>
          </p:sp>
          <p:sp>
            <p:nvSpPr>
              <p:cNvPr id="16" name="Rectangle 154"/>
              <p:cNvSpPr/>
              <p:nvPr/>
            </p:nvSpPr>
            <p:spPr>
              <a:xfrm>
                <a:off x="2738386" y="3111351"/>
                <a:ext cx="561371" cy="461665"/>
              </a:xfrm>
              <a:prstGeom prst="rect">
                <a:avLst/>
              </a:prstGeom>
              <a:ln>
                <a:noFill/>
              </a:ln>
            </p:spPr>
            <p:txBody>
              <a:bodyPr wrap="none">
                <a:spAutoFit/>
              </a:bodyPr>
              <a:lstStyle/>
              <a:p>
                <a:pPr>
                  <a:spcAft>
                    <a:spcPts val="600"/>
                  </a:spcAft>
                </a:pPr>
                <a:r>
                  <a:rPr lang="en-GB" dirty="0">
                    <a:solidFill>
                      <a:srgbClr val="000000"/>
                    </a:solidFill>
                    <a:latin typeface="Arial" pitchFamily="34" charset="0"/>
                    <a:cs typeface="Arial" pitchFamily="34" charset="0"/>
                  </a:rPr>
                  <a:t>S2</a:t>
                </a:r>
              </a:p>
            </p:txBody>
          </p:sp>
          <p:cxnSp>
            <p:nvCxnSpPr>
              <p:cNvPr id="17" name="Straight Arrow Connector 155"/>
              <p:cNvCxnSpPr/>
              <p:nvPr/>
            </p:nvCxnSpPr>
            <p:spPr bwMode="auto">
              <a:xfrm>
                <a:off x="1931605" y="3009726"/>
                <a:ext cx="504056" cy="0"/>
              </a:xfrm>
              <a:prstGeom prst="straightConnector1">
                <a:avLst/>
              </a:prstGeom>
              <a:solidFill>
                <a:schemeClr val="accent1"/>
              </a:solidFill>
              <a:ln w="57150" cap="flat" cmpd="sng" algn="ctr">
                <a:solidFill>
                  <a:schemeClr val="tx1"/>
                </a:solidFill>
                <a:prstDash val="solid"/>
                <a:round/>
                <a:headEnd type="none" w="med" len="med"/>
                <a:tailEnd type="triangle" w="med" len="med"/>
              </a:ln>
              <a:effectLst/>
            </p:spPr>
          </p:cxnSp>
          <p:cxnSp>
            <p:nvCxnSpPr>
              <p:cNvPr id="18" name="Straight Arrow Connector 156"/>
              <p:cNvCxnSpPr/>
              <p:nvPr/>
            </p:nvCxnSpPr>
            <p:spPr bwMode="auto">
              <a:xfrm>
                <a:off x="2795701" y="3009726"/>
                <a:ext cx="504056" cy="0"/>
              </a:xfrm>
              <a:prstGeom prst="straightConnector1">
                <a:avLst/>
              </a:prstGeom>
              <a:solidFill>
                <a:schemeClr val="accent1"/>
              </a:solidFill>
              <a:ln w="57150" cap="flat" cmpd="sng" algn="ctr">
                <a:solidFill>
                  <a:schemeClr val="tx1"/>
                </a:solidFill>
                <a:prstDash val="solid"/>
                <a:round/>
                <a:headEnd type="none" w="med" len="med"/>
                <a:tailEnd type="triangle" w="med" len="med"/>
              </a:ln>
              <a:effectLst/>
            </p:spPr>
          </p:cxnSp>
        </p:grpSp>
      </p:gr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5775" y="1049643"/>
            <a:ext cx="1073897" cy="1430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Parentesi graffa chiusa 4"/>
          <p:cNvSpPr/>
          <p:nvPr/>
        </p:nvSpPr>
        <p:spPr bwMode="auto">
          <a:xfrm rot="16200000">
            <a:off x="4734001" y="1584160"/>
            <a:ext cx="459051" cy="1419106"/>
          </a:xfrm>
          <a:prstGeom prst="rightBrace">
            <a:avLst/>
          </a:prstGeom>
          <a:noFill/>
          <a:ln w="9525" cap="flat" cmpd="sng" algn="ctr">
            <a:solidFill>
              <a:srgbClr val="4A7EBB"/>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it-IT" sz="2400" b="0" i="0" u="none" strike="noStrike" cap="none" normalizeH="0" baseline="0">
              <a:ln>
                <a:noFill/>
              </a:ln>
              <a:solidFill>
                <a:schemeClr val="tx1"/>
              </a:solidFill>
              <a:effectLst/>
              <a:latin typeface="Times New Roman" pitchFamily="18" charset="0"/>
            </a:endParaRPr>
          </a:p>
        </p:txBody>
      </p:sp>
      <p:sp>
        <p:nvSpPr>
          <p:cNvPr id="9" name="Freccia angolare in su 8"/>
          <p:cNvSpPr/>
          <p:nvPr/>
        </p:nvSpPr>
        <p:spPr bwMode="auto">
          <a:xfrm rot="16200000">
            <a:off x="4275062" y="1192506"/>
            <a:ext cx="709553" cy="751730"/>
          </a:xfrm>
          <a:prstGeom prst="bentUpArrow">
            <a:avLst/>
          </a:prstGeom>
          <a:solidFill>
            <a:schemeClr val="accent1"/>
          </a:solidFill>
          <a:ln w="9525" cap="flat" cmpd="sng" algn="ctr">
            <a:solidFill>
              <a:srgbClr val="4A7EBB"/>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it-IT" sz="2400" b="0" i="0" u="none" strike="noStrike" cap="none" normalizeH="0" baseline="0">
              <a:ln>
                <a:noFill/>
              </a:ln>
              <a:solidFill>
                <a:schemeClr val="tx1"/>
              </a:solidFill>
              <a:effectLst/>
              <a:latin typeface="Times New Roman" pitchFamily="18" charset="0"/>
            </a:endParaRPr>
          </a:p>
        </p:txBody>
      </p:sp>
      <p:pic>
        <p:nvPicPr>
          <p:cNvPr id="1030"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9064" y="1056435"/>
            <a:ext cx="1080120" cy="1438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07858" y="1052736"/>
            <a:ext cx="1053454" cy="1403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CasellaDiTesto 22"/>
          <p:cNvSpPr txBox="1"/>
          <p:nvPr/>
        </p:nvSpPr>
        <p:spPr>
          <a:xfrm>
            <a:off x="7977336" y="1833354"/>
            <a:ext cx="1080120" cy="461665"/>
          </a:xfrm>
          <a:prstGeom prst="rect">
            <a:avLst/>
          </a:prstGeom>
          <a:noFill/>
        </p:spPr>
        <p:txBody>
          <a:bodyPr wrap="square" rtlCol="0">
            <a:spAutoFit/>
          </a:bodyPr>
          <a:lstStyle/>
          <a:p>
            <a:pPr algn="l"/>
            <a:r>
              <a:rPr lang="it-IT" b="1" dirty="0" err="1"/>
              <a:t>etc</a:t>
            </a:r>
            <a:r>
              <a:rPr lang="it-IT" b="1" dirty="0"/>
              <a:t>…</a:t>
            </a:r>
          </a:p>
        </p:txBody>
      </p:sp>
      <p:sp>
        <p:nvSpPr>
          <p:cNvPr id="24" name="TextBox 23"/>
          <p:cNvSpPr txBox="1"/>
          <p:nvPr/>
        </p:nvSpPr>
        <p:spPr>
          <a:xfrm>
            <a:off x="8985448" y="1196752"/>
            <a:ext cx="677108" cy="5661248"/>
          </a:xfrm>
          <a:prstGeom prst="rect">
            <a:avLst/>
          </a:prstGeom>
          <a:noFill/>
        </p:spPr>
        <p:txBody>
          <a:bodyPr vert="vert270" wrap="square" rtlCol="0">
            <a:spAutoFit/>
          </a:bodyPr>
          <a:lstStyle/>
          <a:p>
            <a:r>
              <a:rPr lang="en-GB" sz="1600" b="1" dirty="0" smtClean="0">
                <a:latin typeface="Arial" pitchFamily="34" charset="0"/>
                <a:cs typeface="Arial" pitchFamily="34" charset="0"/>
              </a:rPr>
              <a:t>The 05 Series of amendments is introduced by a general change that affects all the functions (lamps)</a:t>
            </a:r>
            <a:endParaRPr lang="en-GB" sz="1600" b="1" dirty="0">
              <a:latin typeface="Arial" pitchFamily="34" charset="0"/>
              <a:cs typeface="Arial" pitchFamily="34" charset="0"/>
            </a:endParaRPr>
          </a:p>
        </p:txBody>
      </p:sp>
    </p:spTree>
    <p:extLst>
      <p:ext uri="{BB962C8B-B14F-4D97-AF65-F5344CB8AC3E}">
        <p14:creationId xmlns:p14="http://schemas.microsoft.com/office/powerpoint/2010/main" val="2886341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hteck 64"/>
          <p:cNvSpPr/>
          <p:nvPr/>
        </p:nvSpPr>
        <p:spPr bwMode="auto">
          <a:xfrm>
            <a:off x="7592843" y="2276872"/>
            <a:ext cx="1638356" cy="2736304"/>
          </a:xfrm>
          <a:prstGeom prst="rect">
            <a:avLst/>
          </a:prstGeom>
          <a:solidFill>
            <a:schemeClr val="bg1">
              <a:alpha val="0"/>
            </a:schemeClr>
          </a:solidFill>
          <a:ln w="9525" cap="flat" cmpd="sng" algn="ctr">
            <a:solidFill>
              <a:srgbClr val="FFC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de-AT" sz="2400" b="0" i="0" u="none" strike="noStrike" cap="none" normalizeH="0" baseline="0" dirty="0">
              <a:ln>
                <a:noFill/>
              </a:ln>
              <a:solidFill>
                <a:schemeClr val="tx1"/>
              </a:solidFill>
              <a:effectLst/>
              <a:latin typeface="Times New Roman" pitchFamily="18" charset="0"/>
            </a:endParaRPr>
          </a:p>
        </p:txBody>
      </p:sp>
      <p:sp>
        <p:nvSpPr>
          <p:cNvPr id="2" name="Rechteck 1"/>
          <p:cNvSpPr/>
          <p:nvPr/>
        </p:nvSpPr>
        <p:spPr bwMode="auto">
          <a:xfrm>
            <a:off x="5656761" y="2276872"/>
            <a:ext cx="1788323" cy="2736304"/>
          </a:xfrm>
          <a:prstGeom prst="rect">
            <a:avLst/>
          </a:prstGeom>
          <a:solidFill>
            <a:schemeClr val="bg1">
              <a:alpha val="0"/>
            </a:schemeClr>
          </a:solidFill>
          <a:ln w="9525" cap="flat" cmpd="sng" algn="ctr">
            <a:solidFill>
              <a:srgbClr val="4A7EBB"/>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de-AT" sz="2400" b="0" i="0" u="none" strike="noStrike" cap="none" normalizeH="0" baseline="0" dirty="0">
              <a:ln>
                <a:noFill/>
              </a:ln>
              <a:solidFill>
                <a:schemeClr val="tx1"/>
              </a:solidFill>
              <a:effectLst/>
              <a:latin typeface="Times New Roman" pitchFamily="18" charset="0"/>
            </a:endParaRPr>
          </a:p>
        </p:txBody>
      </p:sp>
      <p:grpSp>
        <p:nvGrpSpPr>
          <p:cNvPr id="137" name="Group 136"/>
          <p:cNvGrpSpPr/>
          <p:nvPr/>
        </p:nvGrpSpPr>
        <p:grpSpPr>
          <a:xfrm>
            <a:off x="5529064" y="2420888"/>
            <a:ext cx="2808312" cy="3816424"/>
            <a:chOff x="4026878" y="1772816"/>
            <a:chExt cx="2808312" cy="3816424"/>
          </a:xfrm>
        </p:grpSpPr>
        <p:grpSp>
          <p:nvGrpSpPr>
            <p:cNvPr id="146" name="Group 145"/>
            <p:cNvGrpSpPr/>
            <p:nvPr/>
          </p:nvGrpSpPr>
          <p:grpSpPr>
            <a:xfrm>
              <a:off x="4026878" y="3717032"/>
              <a:ext cx="2736304" cy="1872208"/>
              <a:chOff x="4098886" y="2535287"/>
              <a:chExt cx="2736304" cy="1872208"/>
            </a:xfrm>
          </p:grpSpPr>
          <p:sp>
            <p:nvSpPr>
              <p:cNvPr id="158" name="TextBox 157"/>
              <p:cNvSpPr txBox="1"/>
              <p:nvPr/>
            </p:nvSpPr>
            <p:spPr>
              <a:xfrm>
                <a:off x="4098886" y="2535287"/>
                <a:ext cx="2307197" cy="461665"/>
              </a:xfrm>
              <a:prstGeom prst="rect">
                <a:avLst/>
              </a:prstGeom>
              <a:noFill/>
            </p:spPr>
            <p:txBody>
              <a:bodyPr wrap="square" rtlCol="0">
                <a:spAutoFit/>
              </a:bodyPr>
              <a:lstStyle/>
              <a:p>
                <a:pPr algn="ctr"/>
                <a:r>
                  <a:rPr lang="en-GB" dirty="0">
                    <a:latin typeface="Arial" pitchFamily="34" charset="0"/>
                    <a:cs typeface="Arial" pitchFamily="34" charset="0"/>
                  </a:rPr>
                  <a:t>168R</a:t>
                </a:r>
                <a:r>
                  <a:rPr lang="en-GB" dirty="0">
                    <a:solidFill>
                      <a:srgbClr val="00B050"/>
                    </a:solidFill>
                    <a:latin typeface="Arial" pitchFamily="34" charset="0"/>
                    <a:cs typeface="Arial" pitchFamily="34" charset="0"/>
                  </a:rPr>
                  <a:t>03</a:t>
                </a:r>
                <a:endParaRPr lang="en-GB" dirty="0">
                  <a:latin typeface="Arial" pitchFamily="34" charset="0"/>
                  <a:cs typeface="Arial" pitchFamily="34" charset="0"/>
                </a:endParaRPr>
              </a:p>
            </p:txBody>
          </p:sp>
          <p:sp>
            <p:nvSpPr>
              <p:cNvPr id="160" name="Oval 159"/>
              <p:cNvSpPr/>
              <p:nvPr/>
            </p:nvSpPr>
            <p:spPr bwMode="auto">
              <a:xfrm>
                <a:off x="5395030" y="3183359"/>
                <a:ext cx="1296144" cy="1224136"/>
              </a:xfrm>
              <a:prstGeom prst="ellipse">
                <a:avLst/>
              </a:pr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2400" i="0" u="none" strike="noStrike" cap="none" normalizeH="0" baseline="0" dirty="0">
                  <a:ln>
                    <a:noFill/>
                  </a:ln>
                  <a:solidFill>
                    <a:schemeClr val="tx1"/>
                  </a:solidFill>
                  <a:effectLst/>
                  <a:latin typeface="Times New Roman" pitchFamily="18" charset="0"/>
                </a:endParaRPr>
              </a:p>
            </p:txBody>
          </p:sp>
          <p:sp>
            <p:nvSpPr>
              <p:cNvPr id="161" name="TextBox 160"/>
              <p:cNvSpPr txBox="1"/>
              <p:nvPr/>
            </p:nvSpPr>
            <p:spPr>
              <a:xfrm>
                <a:off x="5323022" y="3255367"/>
                <a:ext cx="1512168" cy="1015663"/>
              </a:xfrm>
              <a:prstGeom prst="rect">
                <a:avLst/>
              </a:prstGeom>
              <a:noFill/>
            </p:spPr>
            <p:txBody>
              <a:bodyPr wrap="square" rtlCol="0">
                <a:spAutoFit/>
              </a:bodyPr>
              <a:lstStyle/>
              <a:p>
                <a:pPr algn="ctr"/>
                <a:r>
                  <a:rPr lang="en-GB" sz="4800" dirty="0">
                    <a:latin typeface="Arial" pitchFamily="34" charset="0"/>
                    <a:cs typeface="Arial" pitchFamily="34" charset="0"/>
                  </a:rPr>
                  <a:t>E</a:t>
                </a:r>
                <a:r>
                  <a:rPr lang="en-GB" sz="6000" dirty="0">
                    <a:latin typeface="Arial" pitchFamily="34" charset="0"/>
                    <a:cs typeface="Arial" pitchFamily="34" charset="0"/>
                  </a:rPr>
                  <a:t> </a:t>
                </a:r>
                <a:r>
                  <a:rPr lang="en-GB" sz="4400" baseline="-2000" dirty="0">
                    <a:latin typeface="Arial" pitchFamily="34" charset="0"/>
                    <a:cs typeface="Arial" pitchFamily="34" charset="0"/>
                  </a:rPr>
                  <a:t>4</a:t>
                </a:r>
              </a:p>
            </p:txBody>
          </p:sp>
        </p:grpSp>
        <p:sp>
          <p:nvSpPr>
            <p:cNvPr id="151" name="Rectangle 150"/>
            <p:cNvSpPr/>
            <p:nvPr/>
          </p:nvSpPr>
          <p:spPr>
            <a:xfrm>
              <a:off x="6259126" y="1800979"/>
              <a:ext cx="543739" cy="907941"/>
            </a:xfrm>
            <a:prstGeom prst="rect">
              <a:avLst/>
            </a:prstGeom>
            <a:ln>
              <a:noFill/>
            </a:ln>
          </p:spPr>
          <p:txBody>
            <a:bodyPr wrap="none">
              <a:spAutoFit/>
            </a:bodyPr>
            <a:lstStyle/>
            <a:p>
              <a:pPr>
                <a:spcAft>
                  <a:spcPts val="600"/>
                </a:spcAft>
              </a:pPr>
              <a:r>
                <a:rPr lang="en-GB" dirty="0">
                  <a:solidFill>
                    <a:srgbClr val="000000"/>
                  </a:solidFill>
                  <a:latin typeface="Arial" pitchFamily="34" charset="0"/>
                  <a:cs typeface="Arial" pitchFamily="34" charset="0"/>
                </a:rPr>
                <a:t>2b</a:t>
              </a:r>
            </a:p>
            <a:p>
              <a:pPr>
                <a:spcAft>
                  <a:spcPts val="600"/>
                </a:spcAft>
              </a:pPr>
              <a:endParaRPr lang="en-GB" dirty="0"/>
            </a:p>
          </p:txBody>
        </p:sp>
        <p:sp>
          <p:nvSpPr>
            <p:cNvPr id="152" name="Rectangle 151"/>
            <p:cNvSpPr/>
            <p:nvPr/>
          </p:nvSpPr>
          <p:spPr>
            <a:xfrm>
              <a:off x="5238091" y="1772816"/>
              <a:ext cx="579005" cy="907941"/>
            </a:xfrm>
            <a:prstGeom prst="rect">
              <a:avLst/>
            </a:prstGeom>
            <a:ln>
              <a:noFill/>
            </a:ln>
          </p:spPr>
          <p:txBody>
            <a:bodyPr wrap="none">
              <a:spAutoFit/>
            </a:bodyPr>
            <a:lstStyle/>
            <a:p>
              <a:pPr>
                <a:spcAft>
                  <a:spcPts val="600"/>
                </a:spcAft>
              </a:pPr>
              <a:r>
                <a:rPr lang="en-GB" dirty="0">
                  <a:solidFill>
                    <a:srgbClr val="000000"/>
                  </a:solidFill>
                  <a:latin typeface="Arial" pitchFamily="34" charset="0"/>
                  <a:cs typeface="Arial" pitchFamily="34" charset="0"/>
                </a:rPr>
                <a:t>R2</a:t>
              </a:r>
            </a:p>
            <a:p>
              <a:pPr>
                <a:spcAft>
                  <a:spcPts val="600"/>
                </a:spcAft>
              </a:pPr>
              <a:endParaRPr lang="en-GB" dirty="0"/>
            </a:p>
          </p:txBody>
        </p:sp>
        <p:sp>
          <p:nvSpPr>
            <p:cNvPr id="154" name="Rectangle 153"/>
            <p:cNvSpPr/>
            <p:nvPr/>
          </p:nvSpPr>
          <p:spPr>
            <a:xfrm>
              <a:off x="4394707" y="2708920"/>
              <a:ext cx="630301" cy="907941"/>
            </a:xfrm>
            <a:prstGeom prst="rect">
              <a:avLst/>
            </a:prstGeom>
            <a:ln>
              <a:noFill/>
            </a:ln>
          </p:spPr>
          <p:txBody>
            <a:bodyPr wrap="none">
              <a:spAutoFit/>
            </a:bodyPr>
            <a:lstStyle/>
            <a:p>
              <a:pPr>
                <a:spcAft>
                  <a:spcPts val="600"/>
                </a:spcAft>
              </a:pPr>
              <a:r>
                <a:rPr lang="en-GB" dirty="0">
                  <a:solidFill>
                    <a:srgbClr val="000000"/>
                  </a:solidFill>
                  <a:latin typeface="Arial" pitchFamily="34" charset="0"/>
                  <a:cs typeface="Arial" pitchFamily="34" charset="0"/>
                </a:rPr>
                <a:t>AR</a:t>
              </a:r>
            </a:p>
            <a:p>
              <a:pPr>
                <a:spcAft>
                  <a:spcPts val="600"/>
                </a:spcAft>
              </a:pPr>
              <a:endParaRPr lang="en-GB" dirty="0"/>
            </a:p>
          </p:txBody>
        </p:sp>
        <p:sp>
          <p:nvSpPr>
            <p:cNvPr id="155" name="Rectangle 154"/>
            <p:cNvSpPr/>
            <p:nvPr/>
          </p:nvSpPr>
          <p:spPr>
            <a:xfrm>
              <a:off x="5255725" y="2708920"/>
              <a:ext cx="561371" cy="907941"/>
            </a:xfrm>
            <a:prstGeom prst="rect">
              <a:avLst/>
            </a:prstGeom>
            <a:ln>
              <a:noFill/>
            </a:ln>
          </p:spPr>
          <p:txBody>
            <a:bodyPr wrap="none">
              <a:spAutoFit/>
            </a:bodyPr>
            <a:lstStyle/>
            <a:p>
              <a:pPr>
                <a:spcAft>
                  <a:spcPts val="600"/>
                </a:spcAft>
              </a:pPr>
              <a:r>
                <a:rPr lang="en-GB" dirty="0">
                  <a:solidFill>
                    <a:srgbClr val="000000"/>
                  </a:solidFill>
                  <a:latin typeface="Arial" pitchFamily="34" charset="0"/>
                  <a:cs typeface="Arial" pitchFamily="34" charset="0"/>
                </a:rPr>
                <a:t>S2</a:t>
              </a:r>
            </a:p>
            <a:p>
              <a:pPr>
                <a:spcAft>
                  <a:spcPts val="600"/>
                </a:spcAft>
              </a:pPr>
              <a:endParaRPr lang="en-GB" dirty="0"/>
            </a:p>
          </p:txBody>
        </p:sp>
        <p:cxnSp>
          <p:nvCxnSpPr>
            <p:cNvPr id="156" name="Straight Arrow Connector 155"/>
            <p:cNvCxnSpPr/>
            <p:nvPr/>
          </p:nvCxnSpPr>
          <p:spPr bwMode="auto">
            <a:xfrm>
              <a:off x="6331134" y="2276872"/>
              <a:ext cx="504056" cy="0"/>
            </a:xfrm>
            <a:prstGeom prst="straightConnector1">
              <a:avLst/>
            </a:prstGeom>
            <a:solidFill>
              <a:schemeClr val="accent1"/>
            </a:solidFill>
            <a:ln w="57150" cap="flat" cmpd="sng" algn="ctr">
              <a:solidFill>
                <a:schemeClr val="tx1"/>
              </a:solidFill>
              <a:prstDash val="solid"/>
              <a:round/>
              <a:headEnd type="none" w="med" len="med"/>
              <a:tailEnd type="triangle" w="med" len="med"/>
            </a:ln>
            <a:effectLst/>
          </p:spPr>
        </p:cxnSp>
        <p:cxnSp>
          <p:nvCxnSpPr>
            <p:cNvPr id="157" name="Straight Arrow Connector 156"/>
            <p:cNvCxnSpPr/>
            <p:nvPr/>
          </p:nvCxnSpPr>
          <p:spPr bwMode="auto">
            <a:xfrm>
              <a:off x="5313040" y="2276872"/>
              <a:ext cx="504056" cy="0"/>
            </a:xfrm>
            <a:prstGeom prst="straightConnector1">
              <a:avLst/>
            </a:prstGeom>
            <a:solidFill>
              <a:schemeClr val="accent1"/>
            </a:solidFill>
            <a:ln w="57150" cap="flat" cmpd="sng" algn="ctr">
              <a:solidFill>
                <a:schemeClr val="tx1"/>
              </a:solidFill>
              <a:prstDash val="solid"/>
              <a:round/>
              <a:headEnd type="none" w="med" len="med"/>
              <a:tailEnd type="triangle" w="med" len="med"/>
            </a:ln>
            <a:effectLst/>
          </p:spPr>
        </p:cxnSp>
      </p:grpSp>
      <p:cxnSp>
        <p:nvCxnSpPr>
          <p:cNvPr id="4" name="Gerade Verbindung mit Pfeil 3"/>
          <p:cNvCxnSpPr/>
          <p:nvPr/>
        </p:nvCxnSpPr>
        <p:spPr bwMode="auto">
          <a:xfrm flipH="1">
            <a:off x="7113242" y="1772816"/>
            <a:ext cx="936102" cy="2592288"/>
          </a:xfrm>
          <a:prstGeom prst="straightConnector1">
            <a:avLst/>
          </a:prstGeom>
          <a:solidFill>
            <a:schemeClr val="accent1"/>
          </a:solidFill>
          <a:ln w="28575" cap="flat" cmpd="sng" algn="ctr">
            <a:solidFill>
              <a:srgbClr val="00B050"/>
            </a:solidFill>
            <a:prstDash val="solid"/>
            <a:round/>
            <a:headEnd type="none" w="med" len="med"/>
            <a:tailEnd type="triangle"/>
          </a:ln>
          <a:effectLst/>
        </p:spPr>
      </p:cxnSp>
      <p:cxnSp>
        <p:nvCxnSpPr>
          <p:cNvPr id="70" name="Gerade Verbindung mit Pfeil 69"/>
          <p:cNvCxnSpPr/>
          <p:nvPr/>
        </p:nvCxnSpPr>
        <p:spPr bwMode="auto">
          <a:xfrm flipH="1">
            <a:off x="8625410" y="1340768"/>
            <a:ext cx="360038" cy="3024336"/>
          </a:xfrm>
          <a:prstGeom prst="straightConnector1">
            <a:avLst/>
          </a:prstGeom>
          <a:solidFill>
            <a:schemeClr val="accent1"/>
          </a:solidFill>
          <a:ln w="28575" cap="flat" cmpd="sng" algn="ctr">
            <a:solidFill>
              <a:srgbClr val="FFC000"/>
            </a:solidFill>
            <a:prstDash val="solid"/>
            <a:round/>
            <a:headEnd type="none" w="med" len="med"/>
            <a:tailEnd type="triangle"/>
          </a:ln>
          <a:effectLst/>
        </p:spPr>
      </p:cxnSp>
      <p:cxnSp>
        <p:nvCxnSpPr>
          <p:cNvPr id="43" name="Straight Arrow Connector 155"/>
          <p:cNvCxnSpPr/>
          <p:nvPr/>
        </p:nvCxnSpPr>
        <p:spPr bwMode="auto">
          <a:xfrm>
            <a:off x="6033120" y="3789040"/>
            <a:ext cx="504056" cy="0"/>
          </a:xfrm>
          <a:prstGeom prst="straightConnector1">
            <a:avLst/>
          </a:prstGeom>
          <a:solidFill>
            <a:schemeClr val="accent1"/>
          </a:solidFill>
          <a:ln w="57150" cap="flat" cmpd="sng" algn="ctr">
            <a:solidFill>
              <a:schemeClr val="tx1"/>
            </a:solidFill>
            <a:prstDash val="solid"/>
            <a:round/>
            <a:headEnd type="none" w="med" len="med"/>
            <a:tailEnd type="triangle" w="med" len="med"/>
          </a:ln>
          <a:effectLst/>
        </p:spPr>
      </p:cxnSp>
      <p:sp>
        <p:nvSpPr>
          <p:cNvPr id="44" name="TextBox 157"/>
          <p:cNvSpPr txBox="1"/>
          <p:nvPr/>
        </p:nvSpPr>
        <p:spPr>
          <a:xfrm>
            <a:off x="7113240" y="4365104"/>
            <a:ext cx="2307197" cy="461665"/>
          </a:xfrm>
          <a:prstGeom prst="rect">
            <a:avLst/>
          </a:prstGeom>
          <a:noFill/>
        </p:spPr>
        <p:txBody>
          <a:bodyPr wrap="square" rtlCol="0">
            <a:spAutoFit/>
          </a:bodyPr>
          <a:lstStyle/>
          <a:p>
            <a:pPr algn="ctr"/>
            <a:r>
              <a:rPr lang="en-GB" dirty="0">
                <a:latin typeface="Arial" pitchFamily="34" charset="0"/>
                <a:cs typeface="Arial" pitchFamily="34" charset="0"/>
              </a:rPr>
              <a:t>168R</a:t>
            </a:r>
            <a:r>
              <a:rPr lang="en-GB" dirty="0">
                <a:solidFill>
                  <a:srgbClr val="FFC000"/>
                </a:solidFill>
                <a:latin typeface="Arial" pitchFamily="34" charset="0"/>
                <a:cs typeface="Arial" pitchFamily="34" charset="0"/>
              </a:rPr>
              <a:t>04</a:t>
            </a:r>
          </a:p>
        </p:txBody>
      </p:sp>
      <p:sp>
        <p:nvSpPr>
          <p:cNvPr id="46" name="Rechteck 1"/>
          <p:cNvSpPr/>
          <p:nvPr/>
        </p:nvSpPr>
        <p:spPr bwMode="auto">
          <a:xfrm>
            <a:off x="1064568" y="2283981"/>
            <a:ext cx="1791629" cy="2736304"/>
          </a:xfrm>
          <a:prstGeom prst="rect">
            <a:avLst/>
          </a:prstGeom>
          <a:solidFill>
            <a:schemeClr val="bg1">
              <a:alpha val="0"/>
            </a:schemeClr>
          </a:solidFill>
          <a:ln w="9525" cap="flat" cmpd="sng" algn="ctr">
            <a:solidFill>
              <a:srgbClr val="4A7EBB"/>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de-AT" sz="2400" b="0" i="0" u="none" strike="noStrike" cap="none" normalizeH="0" baseline="0" dirty="0">
              <a:ln>
                <a:noFill/>
              </a:ln>
              <a:solidFill>
                <a:schemeClr val="tx1"/>
              </a:solidFill>
              <a:effectLst/>
              <a:latin typeface="Times New Roman" pitchFamily="18" charset="0"/>
            </a:endParaRPr>
          </a:p>
        </p:txBody>
      </p:sp>
      <p:grpSp>
        <p:nvGrpSpPr>
          <p:cNvPr id="47" name="Group 136"/>
          <p:cNvGrpSpPr/>
          <p:nvPr/>
        </p:nvGrpSpPr>
        <p:grpSpPr>
          <a:xfrm>
            <a:off x="845603" y="2406074"/>
            <a:ext cx="2307197" cy="3880775"/>
            <a:chOff x="3932304" y="1750893"/>
            <a:chExt cx="2307197" cy="3880775"/>
          </a:xfrm>
        </p:grpSpPr>
        <p:grpSp>
          <p:nvGrpSpPr>
            <p:cNvPr id="48" name="Group 145"/>
            <p:cNvGrpSpPr/>
            <p:nvPr/>
          </p:nvGrpSpPr>
          <p:grpSpPr>
            <a:xfrm>
              <a:off x="3932304" y="3717032"/>
              <a:ext cx="2307197" cy="1914636"/>
              <a:chOff x="4004312" y="2535287"/>
              <a:chExt cx="2307197" cy="1914636"/>
            </a:xfrm>
          </p:grpSpPr>
          <p:sp>
            <p:nvSpPr>
              <p:cNvPr id="55" name="TextBox 157"/>
              <p:cNvSpPr txBox="1"/>
              <p:nvPr/>
            </p:nvSpPr>
            <p:spPr>
              <a:xfrm>
                <a:off x="4004312" y="2535287"/>
                <a:ext cx="2307197" cy="461665"/>
              </a:xfrm>
              <a:prstGeom prst="rect">
                <a:avLst/>
              </a:prstGeom>
              <a:noFill/>
            </p:spPr>
            <p:txBody>
              <a:bodyPr wrap="square" rtlCol="0">
                <a:spAutoFit/>
              </a:bodyPr>
              <a:lstStyle/>
              <a:p>
                <a:pPr algn="ctr"/>
                <a:r>
                  <a:rPr lang="en-GB" dirty="0">
                    <a:latin typeface="Arial" pitchFamily="34" charset="0"/>
                    <a:cs typeface="Arial" pitchFamily="34" charset="0"/>
                  </a:rPr>
                  <a:t>168R</a:t>
                </a:r>
                <a:r>
                  <a:rPr lang="en-GB" dirty="0">
                    <a:solidFill>
                      <a:srgbClr val="00B050"/>
                    </a:solidFill>
                    <a:latin typeface="Arial" pitchFamily="34" charset="0"/>
                    <a:cs typeface="Arial" pitchFamily="34" charset="0"/>
                  </a:rPr>
                  <a:t>03</a:t>
                </a:r>
                <a:endParaRPr lang="en-GB" dirty="0">
                  <a:latin typeface="Arial" pitchFamily="34" charset="0"/>
                  <a:cs typeface="Arial" pitchFamily="34" charset="0"/>
                </a:endParaRPr>
              </a:p>
            </p:txBody>
          </p:sp>
          <p:sp>
            <p:nvSpPr>
              <p:cNvPr id="56" name="Oval 159"/>
              <p:cNvSpPr/>
              <p:nvPr/>
            </p:nvSpPr>
            <p:spPr bwMode="auto">
              <a:xfrm>
                <a:off x="4400892" y="3225787"/>
                <a:ext cx="1296144" cy="1224136"/>
              </a:xfrm>
              <a:prstGeom prst="ellipse">
                <a:avLst/>
              </a:pr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2400" i="0" u="none" strike="noStrike" cap="none" normalizeH="0" baseline="0" dirty="0">
                  <a:ln>
                    <a:noFill/>
                  </a:ln>
                  <a:solidFill>
                    <a:schemeClr val="tx1"/>
                  </a:solidFill>
                  <a:effectLst/>
                  <a:latin typeface="Times New Roman" pitchFamily="18" charset="0"/>
                </a:endParaRPr>
              </a:p>
            </p:txBody>
          </p:sp>
          <p:sp>
            <p:nvSpPr>
              <p:cNvPr id="57" name="TextBox 160"/>
              <p:cNvSpPr txBox="1"/>
              <p:nvPr/>
            </p:nvSpPr>
            <p:spPr>
              <a:xfrm>
                <a:off x="4340932" y="3281823"/>
                <a:ext cx="1512168" cy="1015663"/>
              </a:xfrm>
              <a:prstGeom prst="rect">
                <a:avLst/>
              </a:prstGeom>
              <a:noFill/>
            </p:spPr>
            <p:txBody>
              <a:bodyPr wrap="square" rtlCol="0">
                <a:spAutoFit/>
              </a:bodyPr>
              <a:lstStyle/>
              <a:p>
                <a:pPr algn="ctr"/>
                <a:r>
                  <a:rPr lang="en-GB" sz="4800" dirty="0">
                    <a:latin typeface="Arial" pitchFamily="34" charset="0"/>
                    <a:cs typeface="Arial" pitchFamily="34" charset="0"/>
                  </a:rPr>
                  <a:t>E</a:t>
                </a:r>
                <a:r>
                  <a:rPr lang="en-GB" sz="6000" dirty="0">
                    <a:latin typeface="Arial" pitchFamily="34" charset="0"/>
                    <a:cs typeface="Arial" pitchFamily="34" charset="0"/>
                  </a:rPr>
                  <a:t> </a:t>
                </a:r>
                <a:r>
                  <a:rPr lang="en-GB" sz="4400" baseline="-2000" dirty="0">
                    <a:latin typeface="Arial" pitchFamily="34" charset="0"/>
                    <a:cs typeface="Arial" pitchFamily="34" charset="0"/>
                  </a:rPr>
                  <a:t>4</a:t>
                </a:r>
              </a:p>
            </p:txBody>
          </p:sp>
        </p:grpSp>
        <p:sp>
          <p:nvSpPr>
            <p:cNvPr id="49" name="Rectangle 150"/>
            <p:cNvSpPr/>
            <p:nvPr/>
          </p:nvSpPr>
          <p:spPr>
            <a:xfrm>
              <a:off x="4463635" y="1750893"/>
              <a:ext cx="543739" cy="907941"/>
            </a:xfrm>
            <a:prstGeom prst="rect">
              <a:avLst/>
            </a:prstGeom>
            <a:ln>
              <a:noFill/>
            </a:ln>
          </p:spPr>
          <p:txBody>
            <a:bodyPr wrap="none">
              <a:spAutoFit/>
            </a:bodyPr>
            <a:lstStyle/>
            <a:p>
              <a:pPr>
                <a:spcAft>
                  <a:spcPts val="600"/>
                </a:spcAft>
              </a:pPr>
              <a:r>
                <a:rPr lang="en-GB" dirty="0">
                  <a:solidFill>
                    <a:srgbClr val="000000"/>
                  </a:solidFill>
                  <a:latin typeface="Arial" pitchFamily="34" charset="0"/>
                  <a:cs typeface="Arial" pitchFamily="34" charset="0"/>
                </a:rPr>
                <a:t>2b</a:t>
              </a:r>
            </a:p>
            <a:p>
              <a:pPr>
                <a:spcAft>
                  <a:spcPts val="600"/>
                </a:spcAft>
              </a:pPr>
              <a:endParaRPr lang="en-GB" dirty="0"/>
            </a:p>
          </p:txBody>
        </p:sp>
        <p:sp>
          <p:nvSpPr>
            <p:cNvPr id="50" name="Rectangle 151"/>
            <p:cNvSpPr/>
            <p:nvPr/>
          </p:nvSpPr>
          <p:spPr>
            <a:xfrm>
              <a:off x="5238091" y="1772816"/>
              <a:ext cx="579005" cy="907941"/>
            </a:xfrm>
            <a:prstGeom prst="rect">
              <a:avLst/>
            </a:prstGeom>
            <a:ln>
              <a:noFill/>
            </a:ln>
          </p:spPr>
          <p:txBody>
            <a:bodyPr wrap="none">
              <a:spAutoFit/>
            </a:bodyPr>
            <a:lstStyle/>
            <a:p>
              <a:pPr>
                <a:spcAft>
                  <a:spcPts val="600"/>
                </a:spcAft>
              </a:pPr>
              <a:r>
                <a:rPr lang="en-GB" dirty="0">
                  <a:solidFill>
                    <a:srgbClr val="000000"/>
                  </a:solidFill>
                  <a:latin typeface="Arial" pitchFamily="34" charset="0"/>
                  <a:cs typeface="Arial" pitchFamily="34" charset="0"/>
                </a:rPr>
                <a:t>R2</a:t>
              </a:r>
            </a:p>
            <a:p>
              <a:pPr>
                <a:spcAft>
                  <a:spcPts val="600"/>
                </a:spcAft>
              </a:pPr>
              <a:endParaRPr lang="en-GB" dirty="0"/>
            </a:p>
          </p:txBody>
        </p:sp>
        <p:sp>
          <p:nvSpPr>
            <p:cNvPr id="51" name="Rectangle 153"/>
            <p:cNvSpPr/>
            <p:nvPr/>
          </p:nvSpPr>
          <p:spPr>
            <a:xfrm>
              <a:off x="4394707" y="2708920"/>
              <a:ext cx="630301" cy="907941"/>
            </a:xfrm>
            <a:prstGeom prst="rect">
              <a:avLst/>
            </a:prstGeom>
            <a:ln>
              <a:noFill/>
            </a:ln>
          </p:spPr>
          <p:txBody>
            <a:bodyPr wrap="none">
              <a:spAutoFit/>
            </a:bodyPr>
            <a:lstStyle/>
            <a:p>
              <a:pPr>
                <a:spcAft>
                  <a:spcPts val="600"/>
                </a:spcAft>
              </a:pPr>
              <a:r>
                <a:rPr lang="en-GB" dirty="0">
                  <a:solidFill>
                    <a:srgbClr val="000000"/>
                  </a:solidFill>
                  <a:latin typeface="Arial" pitchFamily="34" charset="0"/>
                  <a:cs typeface="Arial" pitchFamily="34" charset="0"/>
                </a:rPr>
                <a:t>AR</a:t>
              </a:r>
            </a:p>
            <a:p>
              <a:pPr>
                <a:spcAft>
                  <a:spcPts val="600"/>
                </a:spcAft>
              </a:pPr>
              <a:endParaRPr lang="en-GB" dirty="0"/>
            </a:p>
          </p:txBody>
        </p:sp>
        <p:sp>
          <p:nvSpPr>
            <p:cNvPr id="52" name="Rectangle 154"/>
            <p:cNvSpPr/>
            <p:nvPr/>
          </p:nvSpPr>
          <p:spPr>
            <a:xfrm>
              <a:off x="5255725" y="2708920"/>
              <a:ext cx="561371" cy="907941"/>
            </a:xfrm>
            <a:prstGeom prst="rect">
              <a:avLst/>
            </a:prstGeom>
            <a:ln>
              <a:noFill/>
            </a:ln>
          </p:spPr>
          <p:txBody>
            <a:bodyPr wrap="none">
              <a:spAutoFit/>
            </a:bodyPr>
            <a:lstStyle/>
            <a:p>
              <a:pPr>
                <a:spcAft>
                  <a:spcPts val="600"/>
                </a:spcAft>
              </a:pPr>
              <a:r>
                <a:rPr lang="en-GB" dirty="0">
                  <a:solidFill>
                    <a:srgbClr val="000000"/>
                  </a:solidFill>
                  <a:latin typeface="Arial" pitchFamily="34" charset="0"/>
                  <a:cs typeface="Arial" pitchFamily="34" charset="0"/>
                </a:rPr>
                <a:t>S2</a:t>
              </a:r>
            </a:p>
            <a:p>
              <a:pPr>
                <a:spcAft>
                  <a:spcPts val="600"/>
                </a:spcAft>
              </a:pPr>
              <a:endParaRPr lang="en-GB" dirty="0"/>
            </a:p>
          </p:txBody>
        </p:sp>
        <p:cxnSp>
          <p:nvCxnSpPr>
            <p:cNvPr id="53" name="Straight Arrow Connector 155"/>
            <p:cNvCxnSpPr/>
            <p:nvPr/>
          </p:nvCxnSpPr>
          <p:spPr bwMode="auto">
            <a:xfrm>
              <a:off x="4570448" y="2298174"/>
              <a:ext cx="504056" cy="0"/>
            </a:xfrm>
            <a:prstGeom prst="straightConnector1">
              <a:avLst/>
            </a:prstGeom>
            <a:solidFill>
              <a:schemeClr val="accent1"/>
            </a:solidFill>
            <a:ln w="57150" cap="flat" cmpd="sng" algn="ctr">
              <a:solidFill>
                <a:schemeClr val="tx1"/>
              </a:solidFill>
              <a:prstDash val="solid"/>
              <a:round/>
              <a:headEnd type="none" w="med" len="med"/>
              <a:tailEnd type="triangle" w="med" len="med"/>
            </a:ln>
            <a:effectLst/>
          </p:spPr>
        </p:cxnSp>
        <p:cxnSp>
          <p:nvCxnSpPr>
            <p:cNvPr id="54" name="Straight Arrow Connector 156"/>
            <p:cNvCxnSpPr/>
            <p:nvPr/>
          </p:nvCxnSpPr>
          <p:spPr bwMode="auto">
            <a:xfrm>
              <a:off x="5313040" y="2269763"/>
              <a:ext cx="504056" cy="0"/>
            </a:xfrm>
            <a:prstGeom prst="straightConnector1">
              <a:avLst/>
            </a:prstGeom>
            <a:solidFill>
              <a:schemeClr val="accent1"/>
            </a:solidFill>
            <a:ln w="57150" cap="flat" cmpd="sng" algn="ctr">
              <a:solidFill>
                <a:schemeClr val="tx1"/>
              </a:solidFill>
              <a:prstDash val="solid"/>
              <a:round/>
              <a:headEnd type="none" w="med" len="med"/>
              <a:tailEnd type="triangle" w="med" len="med"/>
            </a:ln>
            <a:effectLst/>
          </p:spPr>
        </p:cxnSp>
      </p:grpSp>
      <p:cxnSp>
        <p:nvCxnSpPr>
          <p:cNvPr id="58" name="Straight Arrow Connector 155"/>
          <p:cNvCxnSpPr/>
          <p:nvPr/>
        </p:nvCxnSpPr>
        <p:spPr bwMode="auto">
          <a:xfrm>
            <a:off x="1424608" y="3789040"/>
            <a:ext cx="504056" cy="0"/>
          </a:xfrm>
          <a:prstGeom prst="straightConnector1">
            <a:avLst/>
          </a:prstGeom>
          <a:solidFill>
            <a:schemeClr val="accent1"/>
          </a:solidFill>
          <a:ln w="57150" cap="flat" cmpd="sng" algn="ctr">
            <a:solidFill>
              <a:schemeClr val="tx1"/>
            </a:solidFill>
            <a:prstDash val="solid"/>
            <a:round/>
            <a:headEnd type="none" w="med" len="med"/>
            <a:tailEnd type="triangle" w="med" len="med"/>
          </a:ln>
          <a:effectLst/>
        </p:spPr>
      </p:cxnSp>
      <p:sp>
        <p:nvSpPr>
          <p:cNvPr id="63" name="TextBox 157"/>
          <p:cNvSpPr txBox="1"/>
          <p:nvPr/>
        </p:nvSpPr>
        <p:spPr>
          <a:xfrm>
            <a:off x="416496" y="1556792"/>
            <a:ext cx="2948985" cy="707886"/>
          </a:xfrm>
          <a:prstGeom prst="rect">
            <a:avLst/>
          </a:prstGeom>
          <a:noFill/>
        </p:spPr>
        <p:txBody>
          <a:bodyPr wrap="square" rtlCol="0">
            <a:spAutoFit/>
          </a:bodyPr>
          <a:lstStyle/>
          <a:p>
            <a:pPr algn="ctr"/>
            <a:r>
              <a:rPr lang="cs-CZ" sz="2000" b="1" dirty="0">
                <a:solidFill>
                  <a:srgbClr val="FF0000"/>
                </a:solidFill>
                <a:latin typeface="Arial" pitchFamily="34" charset="0"/>
                <a:cs typeface="Arial" pitchFamily="34" charset="0"/>
              </a:rPr>
              <a:t>● </a:t>
            </a:r>
            <a:r>
              <a:rPr lang="en-US" sz="2000" b="1" dirty="0">
                <a:latin typeface="Arial" pitchFamily="34" charset="0"/>
                <a:cs typeface="Arial" pitchFamily="34" charset="0"/>
              </a:rPr>
              <a:t>Basic type approval,</a:t>
            </a:r>
          </a:p>
          <a:p>
            <a:pPr algn="ctr"/>
            <a:r>
              <a:rPr lang="en-US" sz="2000" b="1" dirty="0">
                <a:latin typeface="Arial" pitchFamily="34" charset="0"/>
                <a:cs typeface="Arial" pitchFamily="34" charset="0"/>
              </a:rPr>
              <a:t>series 0</a:t>
            </a:r>
            <a:r>
              <a:rPr lang="cs-CZ" sz="2000" b="1" dirty="0">
                <a:latin typeface="Arial" pitchFamily="34" charset="0"/>
                <a:cs typeface="Arial" pitchFamily="34" charset="0"/>
              </a:rPr>
              <a:t>3</a:t>
            </a:r>
            <a:endParaRPr lang="en-US" sz="2000" b="1" dirty="0">
              <a:latin typeface="Arial" pitchFamily="34" charset="0"/>
              <a:cs typeface="Arial" pitchFamily="34" charset="0"/>
            </a:endParaRPr>
          </a:p>
        </p:txBody>
      </p:sp>
      <p:sp>
        <p:nvSpPr>
          <p:cNvPr id="64" name="TextBox 157"/>
          <p:cNvSpPr txBox="1"/>
          <p:nvPr/>
        </p:nvSpPr>
        <p:spPr>
          <a:xfrm>
            <a:off x="4232920" y="692696"/>
            <a:ext cx="5273080" cy="1477328"/>
          </a:xfrm>
          <a:prstGeom prst="rect">
            <a:avLst/>
          </a:prstGeom>
          <a:noFill/>
        </p:spPr>
        <p:txBody>
          <a:bodyPr wrap="square" rtlCol="0">
            <a:spAutoFit/>
          </a:bodyPr>
          <a:lstStyle/>
          <a:p>
            <a:pPr marL="360363" indent="-360363" algn="l"/>
            <a:r>
              <a:rPr lang="en-US" sz="2000" b="1" dirty="0" smtClean="0">
                <a:solidFill>
                  <a:srgbClr val="FFC000"/>
                </a:solidFill>
                <a:latin typeface="Arial" pitchFamily="34" charset="0"/>
                <a:cs typeface="Arial" pitchFamily="34" charset="0"/>
              </a:rPr>
              <a:t>● </a:t>
            </a:r>
            <a:r>
              <a:rPr lang="en-US" sz="2000" b="1" dirty="0" smtClean="0">
                <a:latin typeface="Arial" pitchFamily="34" charset="0"/>
                <a:cs typeface="Arial" pitchFamily="34" charset="0"/>
              </a:rPr>
              <a:t>Extension </a:t>
            </a:r>
            <a:r>
              <a:rPr lang="en-US" sz="2000" b="1" dirty="0">
                <a:latin typeface="Arial" pitchFamily="34" charset="0"/>
                <a:cs typeface="Arial" pitchFamily="34" charset="0"/>
              </a:rPr>
              <a:t>of direction </a:t>
            </a:r>
            <a:r>
              <a:rPr lang="en-US" sz="2000" b="1" dirty="0" smtClean="0">
                <a:latin typeface="Arial" pitchFamily="34" charset="0"/>
                <a:cs typeface="Arial" pitchFamily="34" charset="0"/>
              </a:rPr>
              <a:t> indicator lamp </a:t>
            </a:r>
            <a:r>
              <a:rPr lang="en-US" sz="2000" b="1" dirty="0">
                <a:latin typeface="Arial" pitchFamily="34" charset="0"/>
                <a:cs typeface="Arial" pitchFamily="34" charset="0"/>
              </a:rPr>
              <a:t>according to series of amendment </a:t>
            </a:r>
            <a:r>
              <a:rPr lang="en-US" sz="2000" b="1" dirty="0" smtClean="0">
                <a:solidFill>
                  <a:srgbClr val="FFC000"/>
                </a:solidFill>
                <a:latin typeface="Arial" pitchFamily="34" charset="0"/>
                <a:cs typeface="Arial" pitchFamily="34" charset="0"/>
              </a:rPr>
              <a:t>04</a:t>
            </a:r>
          </a:p>
          <a:p>
            <a:pPr marL="360363" indent="-360363" algn="l"/>
            <a:endParaRPr lang="en-US" sz="1000" b="1" dirty="0">
              <a:solidFill>
                <a:srgbClr val="FFC000"/>
              </a:solidFill>
              <a:latin typeface="Arial" pitchFamily="34" charset="0"/>
              <a:cs typeface="Arial" pitchFamily="34" charset="0"/>
            </a:endParaRPr>
          </a:p>
          <a:p>
            <a:pPr marL="360363" indent="-360363" algn="l"/>
            <a:r>
              <a:rPr lang="en-US" sz="2000" b="1" dirty="0">
                <a:solidFill>
                  <a:srgbClr val="FF0000"/>
                </a:solidFill>
                <a:latin typeface="Arial" pitchFamily="34" charset="0"/>
                <a:cs typeface="Arial" pitchFamily="34" charset="0"/>
              </a:rPr>
              <a:t>● </a:t>
            </a:r>
            <a:r>
              <a:rPr lang="en-US" sz="2000" b="1" dirty="0">
                <a:latin typeface="Arial" pitchFamily="34" charset="0"/>
                <a:cs typeface="Arial" pitchFamily="34" charset="0"/>
              </a:rPr>
              <a:t>No extension (basic, series </a:t>
            </a:r>
            <a:r>
              <a:rPr lang="en-US" sz="2000" b="1" dirty="0">
                <a:solidFill>
                  <a:srgbClr val="00B050"/>
                </a:solidFill>
                <a:latin typeface="Arial" pitchFamily="34" charset="0"/>
                <a:cs typeface="Arial" pitchFamily="34" charset="0"/>
              </a:rPr>
              <a:t>03</a:t>
            </a:r>
            <a:r>
              <a:rPr lang="en-US" sz="2000" b="1" dirty="0">
                <a:latin typeface="Arial" pitchFamily="34" charset="0"/>
                <a:cs typeface="Arial" pitchFamily="34" charset="0"/>
              </a:rPr>
              <a:t>) for other function (lamps)</a:t>
            </a:r>
          </a:p>
        </p:txBody>
      </p:sp>
      <p:sp>
        <p:nvSpPr>
          <p:cNvPr id="66" name="TextBox 157"/>
          <p:cNvSpPr txBox="1"/>
          <p:nvPr/>
        </p:nvSpPr>
        <p:spPr>
          <a:xfrm>
            <a:off x="776536" y="6286849"/>
            <a:ext cx="2307197" cy="461665"/>
          </a:xfrm>
          <a:prstGeom prst="rect">
            <a:avLst/>
          </a:prstGeom>
          <a:noFill/>
        </p:spPr>
        <p:txBody>
          <a:bodyPr wrap="square" rtlCol="0">
            <a:spAutoFit/>
          </a:bodyPr>
          <a:lstStyle/>
          <a:p>
            <a:pPr algn="ctr"/>
            <a:r>
              <a:rPr lang="en-GB" dirty="0">
                <a:latin typeface="Arial" pitchFamily="34" charset="0"/>
                <a:cs typeface="Arial" pitchFamily="34" charset="0"/>
              </a:rPr>
              <a:t>22179</a:t>
            </a:r>
          </a:p>
        </p:txBody>
      </p:sp>
      <p:sp>
        <p:nvSpPr>
          <p:cNvPr id="67" name="TextBox 157"/>
          <p:cNvSpPr txBox="1"/>
          <p:nvPr/>
        </p:nvSpPr>
        <p:spPr>
          <a:xfrm>
            <a:off x="6318211" y="6260571"/>
            <a:ext cx="2307197" cy="461665"/>
          </a:xfrm>
          <a:prstGeom prst="rect">
            <a:avLst/>
          </a:prstGeom>
          <a:noFill/>
        </p:spPr>
        <p:txBody>
          <a:bodyPr wrap="square" rtlCol="0">
            <a:spAutoFit/>
          </a:bodyPr>
          <a:lstStyle/>
          <a:p>
            <a:pPr algn="ctr"/>
            <a:r>
              <a:rPr lang="en-GB" dirty="0">
                <a:latin typeface="Arial" pitchFamily="34" charset="0"/>
                <a:cs typeface="Arial" pitchFamily="34" charset="0"/>
              </a:rPr>
              <a:t>22179</a:t>
            </a:r>
          </a:p>
        </p:txBody>
      </p:sp>
      <p:sp>
        <p:nvSpPr>
          <p:cNvPr id="45" name="TextBox 42"/>
          <p:cNvSpPr txBox="1"/>
          <p:nvPr/>
        </p:nvSpPr>
        <p:spPr>
          <a:xfrm>
            <a:off x="200472" y="116632"/>
            <a:ext cx="9505056" cy="461665"/>
          </a:xfrm>
          <a:prstGeom prst="rect">
            <a:avLst/>
          </a:prstGeom>
          <a:noFill/>
          <a:ln>
            <a:solidFill>
              <a:schemeClr val="tx1"/>
            </a:solidFill>
          </a:ln>
        </p:spPr>
        <p:txBody>
          <a:bodyPr wrap="square" rtlCol="0">
            <a:spAutoFit/>
          </a:bodyPr>
          <a:lstStyle>
            <a:defPPr>
              <a:defRPr lang="it-IT"/>
            </a:defPPr>
            <a:lvl1pPr algn="ctr">
              <a:defRPr b="1">
                <a:latin typeface="Cambria" panose="02040503050406030204" pitchFamily="18" charset="0"/>
                <a:cs typeface="Calibri" pitchFamily="34" charset="0"/>
              </a:defRPr>
            </a:lvl1pPr>
          </a:lstStyle>
          <a:p>
            <a:r>
              <a:rPr lang="en-GB" dirty="0"/>
              <a:t>LSD Marking examples</a:t>
            </a:r>
            <a:r>
              <a:rPr lang="cs-CZ" dirty="0"/>
              <a:t> </a:t>
            </a:r>
            <a:r>
              <a:rPr lang="cs-CZ" dirty="0" smtClean="0"/>
              <a:t>– </a:t>
            </a:r>
            <a:r>
              <a:rPr lang="en-US" dirty="0" smtClean="0"/>
              <a:t>Extension of Approval</a:t>
            </a:r>
            <a:endParaRPr lang="en-US" dirty="0"/>
          </a:p>
        </p:txBody>
      </p:sp>
      <p:sp>
        <p:nvSpPr>
          <p:cNvPr id="24" name="Šipka: doprava 23"/>
          <p:cNvSpPr/>
          <p:nvPr/>
        </p:nvSpPr>
        <p:spPr bwMode="auto">
          <a:xfrm>
            <a:off x="3936729" y="3252913"/>
            <a:ext cx="936104" cy="295141"/>
          </a:xfrm>
          <a:prstGeom prst="rightArrow">
            <a:avLst/>
          </a:prstGeom>
          <a:solidFill>
            <a:schemeClr val="accent1"/>
          </a:solidFill>
          <a:ln w="9525" cap="flat" cmpd="sng" algn="ctr">
            <a:solidFill>
              <a:srgbClr val="4A7EBB"/>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92928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00472" y="116632"/>
            <a:ext cx="9505056" cy="830997"/>
          </a:xfrm>
          <a:prstGeom prst="rect">
            <a:avLst/>
          </a:prstGeom>
          <a:noFill/>
          <a:ln>
            <a:solidFill>
              <a:schemeClr val="tx1"/>
            </a:solidFill>
          </a:ln>
        </p:spPr>
        <p:txBody>
          <a:bodyPr wrap="square" rtlCol="0">
            <a:spAutoFit/>
          </a:bodyPr>
          <a:lstStyle/>
          <a:p>
            <a:pPr algn="ctr"/>
            <a:r>
              <a:rPr lang="en-GB" dirty="0">
                <a:latin typeface="Cambria" panose="02040503050406030204" pitchFamily="18" charset="0"/>
                <a:cs typeface="Calibri" pitchFamily="34" charset="0"/>
              </a:rPr>
              <a:t>Underlying Principles of Approval Marking for the LSD Regulation</a:t>
            </a:r>
          </a:p>
          <a:p>
            <a:pPr algn="ctr"/>
            <a:r>
              <a:rPr lang="en-GB" b="1" dirty="0">
                <a:latin typeface="Cambria" panose="02040503050406030204" pitchFamily="18" charset="0"/>
                <a:cs typeface="Calibri" pitchFamily="34" charset="0"/>
              </a:rPr>
              <a:t>- Annex 8 -</a:t>
            </a:r>
          </a:p>
        </p:txBody>
      </p:sp>
      <p:pic>
        <p:nvPicPr>
          <p:cNvPr id="307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644" t="30387" r="40349" b="20310"/>
          <a:stretch/>
        </p:blipFill>
        <p:spPr bwMode="auto">
          <a:xfrm>
            <a:off x="128464" y="1844824"/>
            <a:ext cx="9632664" cy="46052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6529676" y="1124744"/>
            <a:ext cx="3121239" cy="461665"/>
          </a:xfrm>
          <a:prstGeom prst="rect">
            <a:avLst/>
          </a:prstGeom>
        </p:spPr>
        <p:txBody>
          <a:bodyPr wrap="none">
            <a:spAutoFit/>
          </a:bodyPr>
          <a:lstStyle/>
          <a:p>
            <a:r>
              <a:rPr lang="en-US" b="1" dirty="0" smtClean="0">
                <a:solidFill>
                  <a:srgbClr val="FFC000"/>
                </a:solidFill>
              </a:rPr>
              <a:t>Extension of Approval</a:t>
            </a:r>
            <a:endParaRPr lang="en-GB" b="1" dirty="0">
              <a:solidFill>
                <a:srgbClr val="FFC000"/>
              </a:solidFill>
            </a:endParaRPr>
          </a:p>
        </p:txBody>
      </p:sp>
    </p:spTree>
    <p:extLst>
      <p:ext uri="{BB962C8B-B14F-4D97-AF65-F5344CB8AC3E}">
        <p14:creationId xmlns:p14="http://schemas.microsoft.com/office/powerpoint/2010/main" val="580651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Group 61"/>
          <p:cNvGrpSpPr/>
          <p:nvPr/>
        </p:nvGrpSpPr>
        <p:grpSpPr>
          <a:xfrm>
            <a:off x="3731805" y="2018457"/>
            <a:ext cx="2445331" cy="3138735"/>
            <a:chOff x="1064568" y="1988840"/>
            <a:chExt cx="2445331" cy="3138735"/>
          </a:xfrm>
        </p:grpSpPr>
        <p:grpSp>
          <p:nvGrpSpPr>
            <p:cNvPr id="146" name="Group 145"/>
            <p:cNvGrpSpPr/>
            <p:nvPr/>
          </p:nvGrpSpPr>
          <p:grpSpPr>
            <a:xfrm>
              <a:off x="1064568" y="3068960"/>
              <a:ext cx="2445331" cy="2058615"/>
              <a:chOff x="3728863" y="2348880"/>
              <a:chExt cx="2445331" cy="2058615"/>
            </a:xfrm>
          </p:grpSpPr>
          <p:sp>
            <p:nvSpPr>
              <p:cNvPr id="158" name="TextBox 157"/>
              <p:cNvSpPr txBox="1"/>
              <p:nvPr/>
            </p:nvSpPr>
            <p:spPr>
              <a:xfrm>
                <a:off x="3728863" y="2535287"/>
                <a:ext cx="2445331" cy="461665"/>
              </a:xfrm>
              <a:prstGeom prst="rect">
                <a:avLst/>
              </a:prstGeom>
              <a:noFill/>
            </p:spPr>
            <p:txBody>
              <a:bodyPr wrap="square" rtlCol="0">
                <a:spAutoFit/>
              </a:bodyPr>
              <a:lstStyle/>
              <a:p>
                <a:pPr algn="ctr"/>
                <a:r>
                  <a:rPr lang="en-GB" dirty="0" smtClean="0">
                    <a:latin typeface="Arial" pitchFamily="34" charset="0"/>
                    <a:cs typeface="Arial" pitchFamily="34" charset="0"/>
                  </a:rPr>
                  <a:t>168R04-22179</a:t>
                </a:r>
                <a:endParaRPr lang="en-GB" dirty="0">
                  <a:latin typeface="Arial" pitchFamily="34" charset="0"/>
                  <a:cs typeface="Arial" pitchFamily="34" charset="0"/>
                </a:endParaRPr>
              </a:p>
            </p:txBody>
          </p:sp>
          <p:sp>
            <p:nvSpPr>
              <p:cNvPr id="160" name="Oval 159"/>
              <p:cNvSpPr/>
              <p:nvPr/>
            </p:nvSpPr>
            <p:spPr bwMode="auto">
              <a:xfrm>
                <a:off x="4268924" y="3183359"/>
                <a:ext cx="1296144" cy="1224136"/>
              </a:xfrm>
              <a:prstGeom prst="ellipse">
                <a:avLst/>
              </a:pr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2400" i="0" u="none" strike="noStrike" cap="none" normalizeH="0" baseline="0" smtClean="0">
                  <a:ln>
                    <a:noFill/>
                  </a:ln>
                  <a:solidFill>
                    <a:schemeClr val="tx1"/>
                  </a:solidFill>
                  <a:effectLst/>
                  <a:latin typeface="Times New Roman" pitchFamily="18" charset="0"/>
                </a:endParaRPr>
              </a:p>
            </p:txBody>
          </p:sp>
          <p:sp>
            <p:nvSpPr>
              <p:cNvPr id="161" name="TextBox 160"/>
              <p:cNvSpPr txBox="1"/>
              <p:nvPr/>
            </p:nvSpPr>
            <p:spPr>
              <a:xfrm>
                <a:off x="4160911" y="3212976"/>
                <a:ext cx="1512168" cy="1015663"/>
              </a:xfrm>
              <a:prstGeom prst="rect">
                <a:avLst/>
              </a:prstGeom>
              <a:noFill/>
            </p:spPr>
            <p:txBody>
              <a:bodyPr wrap="square" rtlCol="0">
                <a:spAutoFit/>
              </a:bodyPr>
              <a:lstStyle/>
              <a:p>
                <a:pPr algn="ctr"/>
                <a:r>
                  <a:rPr lang="en-GB" sz="4800" dirty="0" smtClean="0">
                    <a:latin typeface="Arial" pitchFamily="34" charset="0"/>
                    <a:cs typeface="Arial" pitchFamily="34" charset="0"/>
                  </a:rPr>
                  <a:t>E</a:t>
                </a:r>
                <a:r>
                  <a:rPr lang="en-GB" sz="6000" dirty="0" smtClean="0">
                    <a:latin typeface="Arial" pitchFamily="34" charset="0"/>
                    <a:cs typeface="Arial" pitchFamily="34" charset="0"/>
                  </a:rPr>
                  <a:t> </a:t>
                </a:r>
                <a:r>
                  <a:rPr lang="en-GB" sz="4400" baseline="-2000" dirty="0" smtClean="0">
                    <a:latin typeface="Arial" pitchFamily="34" charset="0"/>
                    <a:cs typeface="Arial" pitchFamily="34" charset="0"/>
                  </a:rPr>
                  <a:t>4</a:t>
                </a:r>
                <a:endParaRPr lang="en-GB" sz="4400" baseline="-2000" dirty="0">
                  <a:latin typeface="Arial" pitchFamily="34" charset="0"/>
                  <a:cs typeface="Arial" pitchFamily="34" charset="0"/>
                </a:endParaRPr>
              </a:p>
            </p:txBody>
          </p:sp>
          <p:cxnSp>
            <p:nvCxnSpPr>
              <p:cNvPr id="162" name="Straight Arrow Connector 161"/>
              <p:cNvCxnSpPr/>
              <p:nvPr/>
            </p:nvCxnSpPr>
            <p:spPr bwMode="auto">
              <a:xfrm>
                <a:off x="4690684" y="2348880"/>
                <a:ext cx="504056" cy="0"/>
              </a:xfrm>
              <a:prstGeom prst="straightConnector1">
                <a:avLst/>
              </a:prstGeom>
              <a:solidFill>
                <a:schemeClr val="accent1"/>
              </a:solidFill>
              <a:ln w="57150" cap="flat" cmpd="sng" algn="ctr">
                <a:solidFill>
                  <a:schemeClr val="tx1"/>
                </a:solidFill>
                <a:prstDash val="solid"/>
                <a:round/>
                <a:headEnd type="none" w="med" len="med"/>
                <a:tailEnd type="triangle" w="med" len="med"/>
              </a:ln>
              <a:effectLst/>
            </p:spPr>
          </p:cxnSp>
        </p:grpSp>
        <p:grpSp>
          <p:nvGrpSpPr>
            <p:cNvPr id="61" name="Group 60"/>
            <p:cNvGrpSpPr/>
            <p:nvPr/>
          </p:nvGrpSpPr>
          <p:grpSpPr>
            <a:xfrm>
              <a:off x="1949376" y="1988840"/>
              <a:ext cx="1404755" cy="995338"/>
              <a:chOff x="1895002" y="2577678"/>
              <a:chExt cx="1404755" cy="995338"/>
            </a:xfrm>
          </p:grpSpPr>
          <p:sp>
            <p:nvSpPr>
              <p:cNvPr id="151" name="Rectangle 150"/>
              <p:cNvSpPr/>
              <p:nvPr/>
            </p:nvSpPr>
            <p:spPr>
              <a:xfrm>
                <a:off x="1939016" y="2577678"/>
                <a:ext cx="527709" cy="461665"/>
              </a:xfrm>
              <a:prstGeom prst="rect">
                <a:avLst/>
              </a:prstGeom>
              <a:ln>
                <a:noFill/>
              </a:ln>
            </p:spPr>
            <p:txBody>
              <a:bodyPr wrap="none">
                <a:spAutoFit/>
              </a:bodyPr>
              <a:lstStyle/>
              <a:p>
                <a:pPr>
                  <a:spcAft>
                    <a:spcPts val="600"/>
                  </a:spcAft>
                </a:pPr>
                <a:r>
                  <a:rPr lang="en-GB" dirty="0" smtClean="0">
                    <a:solidFill>
                      <a:srgbClr val="000000"/>
                    </a:solidFill>
                    <a:latin typeface="Arial" pitchFamily="34" charset="0"/>
                    <a:cs typeface="Arial" pitchFamily="34" charset="0"/>
                  </a:rPr>
                  <a:t>2b</a:t>
                </a:r>
              </a:p>
            </p:txBody>
          </p:sp>
          <p:sp>
            <p:nvSpPr>
              <p:cNvPr id="152" name="Rectangle 151"/>
              <p:cNvSpPr/>
              <p:nvPr/>
            </p:nvSpPr>
            <p:spPr>
              <a:xfrm>
                <a:off x="2720752" y="2577678"/>
                <a:ext cx="579005" cy="461665"/>
              </a:xfrm>
              <a:prstGeom prst="rect">
                <a:avLst/>
              </a:prstGeom>
              <a:ln>
                <a:noFill/>
              </a:ln>
            </p:spPr>
            <p:txBody>
              <a:bodyPr wrap="none">
                <a:spAutoFit/>
              </a:bodyPr>
              <a:lstStyle/>
              <a:p>
                <a:pPr>
                  <a:spcAft>
                    <a:spcPts val="600"/>
                  </a:spcAft>
                </a:pPr>
                <a:r>
                  <a:rPr lang="en-GB" dirty="0" smtClean="0">
                    <a:solidFill>
                      <a:srgbClr val="000000"/>
                    </a:solidFill>
                    <a:latin typeface="Arial" pitchFamily="34" charset="0"/>
                    <a:cs typeface="Arial" pitchFamily="34" charset="0"/>
                  </a:rPr>
                  <a:t>R2</a:t>
                </a:r>
              </a:p>
            </p:txBody>
          </p:sp>
          <p:sp>
            <p:nvSpPr>
              <p:cNvPr id="154" name="Rectangle 153"/>
              <p:cNvSpPr/>
              <p:nvPr/>
            </p:nvSpPr>
            <p:spPr>
              <a:xfrm>
                <a:off x="1895002" y="3111351"/>
                <a:ext cx="612667" cy="461665"/>
              </a:xfrm>
              <a:prstGeom prst="rect">
                <a:avLst/>
              </a:prstGeom>
              <a:ln>
                <a:noFill/>
              </a:ln>
            </p:spPr>
            <p:txBody>
              <a:bodyPr wrap="none">
                <a:spAutoFit/>
              </a:bodyPr>
              <a:lstStyle/>
              <a:p>
                <a:pPr>
                  <a:spcAft>
                    <a:spcPts val="600"/>
                  </a:spcAft>
                </a:pPr>
                <a:r>
                  <a:rPr lang="en-GB" dirty="0" smtClean="0">
                    <a:solidFill>
                      <a:srgbClr val="000000"/>
                    </a:solidFill>
                    <a:latin typeface="Arial" pitchFamily="34" charset="0"/>
                    <a:cs typeface="Arial" pitchFamily="34" charset="0"/>
                  </a:rPr>
                  <a:t>AR</a:t>
                </a:r>
              </a:p>
            </p:txBody>
          </p:sp>
          <p:sp>
            <p:nvSpPr>
              <p:cNvPr id="155" name="Rectangle 154"/>
              <p:cNvSpPr/>
              <p:nvPr/>
            </p:nvSpPr>
            <p:spPr>
              <a:xfrm>
                <a:off x="2738386" y="3111351"/>
                <a:ext cx="561371" cy="461665"/>
              </a:xfrm>
              <a:prstGeom prst="rect">
                <a:avLst/>
              </a:prstGeom>
              <a:ln>
                <a:noFill/>
              </a:ln>
            </p:spPr>
            <p:txBody>
              <a:bodyPr wrap="none">
                <a:spAutoFit/>
              </a:bodyPr>
              <a:lstStyle/>
              <a:p>
                <a:pPr>
                  <a:spcAft>
                    <a:spcPts val="600"/>
                  </a:spcAft>
                </a:pPr>
                <a:r>
                  <a:rPr lang="en-GB" dirty="0" smtClean="0">
                    <a:solidFill>
                      <a:srgbClr val="000000"/>
                    </a:solidFill>
                    <a:latin typeface="Arial" pitchFamily="34" charset="0"/>
                    <a:cs typeface="Arial" pitchFamily="34" charset="0"/>
                  </a:rPr>
                  <a:t>S2</a:t>
                </a:r>
              </a:p>
            </p:txBody>
          </p:sp>
          <p:cxnSp>
            <p:nvCxnSpPr>
              <p:cNvPr id="156" name="Straight Arrow Connector 155"/>
              <p:cNvCxnSpPr/>
              <p:nvPr/>
            </p:nvCxnSpPr>
            <p:spPr bwMode="auto">
              <a:xfrm>
                <a:off x="1931605" y="3009726"/>
                <a:ext cx="504056" cy="0"/>
              </a:xfrm>
              <a:prstGeom prst="straightConnector1">
                <a:avLst/>
              </a:prstGeom>
              <a:solidFill>
                <a:schemeClr val="accent1"/>
              </a:solidFill>
              <a:ln w="57150" cap="flat" cmpd="sng" algn="ctr">
                <a:solidFill>
                  <a:schemeClr val="tx1"/>
                </a:solidFill>
                <a:prstDash val="solid"/>
                <a:round/>
                <a:headEnd type="none" w="med" len="med"/>
                <a:tailEnd type="triangle" w="med" len="med"/>
              </a:ln>
              <a:effectLst/>
            </p:spPr>
          </p:cxnSp>
          <p:cxnSp>
            <p:nvCxnSpPr>
              <p:cNvPr id="157" name="Straight Arrow Connector 156"/>
              <p:cNvCxnSpPr/>
              <p:nvPr/>
            </p:nvCxnSpPr>
            <p:spPr bwMode="auto">
              <a:xfrm>
                <a:off x="2795701" y="3009726"/>
                <a:ext cx="504056" cy="0"/>
              </a:xfrm>
              <a:prstGeom prst="straightConnector1">
                <a:avLst/>
              </a:prstGeom>
              <a:solidFill>
                <a:schemeClr val="accent1"/>
              </a:solidFill>
              <a:ln w="57150" cap="flat" cmpd="sng" algn="ctr">
                <a:solidFill>
                  <a:schemeClr val="tx1"/>
                </a:solidFill>
                <a:prstDash val="solid"/>
                <a:round/>
                <a:headEnd type="none" w="med" len="med"/>
                <a:tailEnd type="triangle" w="med" len="med"/>
              </a:ln>
              <a:effectLst/>
            </p:spPr>
          </p:cxnSp>
        </p:grpSp>
      </p:grpSp>
      <p:sp>
        <p:nvSpPr>
          <p:cNvPr id="43" name="TextBox 42"/>
          <p:cNvSpPr txBox="1"/>
          <p:nvPr/>
        </p:nvSpPr>
        <p:spPr>
          <a:xfrm>
            <a:off x="200472" y="116632"/>
            <a:ext cx="9505056" cy="461665"/>
          </a:xfrm>
          <a:prstGeom prst="rect">
            <a:avLst/>
          </a:prstGeom>
          <a:noFill/>
          <a:ln>
            <a:solidFill>
              <a:schemeClr val="tx1"/>
            </a:solidFill>
          </a:ln>
        </p:spPr>
        <p:txBody>
          <a:bodyPr wrap="square" rtlCol="0">
            <a:spAutoFit/>
          </a:bodyPr>
          <a:lstStyle>
            <a:defPPr>
              <a:defRPr lang="it-IT"/>
            </a:defPPr>
            <a:lvl1pPr algn="ctr">
              <a:defRPr b="1">
                <a:latin typeface="Cambria" panose="02040503050406030204" pitchFamily="18" charset="0"/>
                <a:cs typeface="Calibri" pitchFamily="34" charset="0"/>
              </a:defRPr>
            </a:lvl1pPr>
          </a:lstStyle>
          <a:p>
            <a:r>
              <a:rPr lang="en-GB" dirty="0"/>
              <a:t>LSD Marking </a:t>
            </a:r>
            <a:r>
              <a:rPr lang="en-GB" dirty="0" smtClean="0"/>
              <a:t>example – Without Change Index</a:t>
            </a:r>
            <a:endParaRPr lang="en-GB" dirty="0"/>
          </a:p>
        </p:txBody>
      </p:sp>
      <p:cxnSp>
        <p:nvCxnSpPr>
          <p:cNvPr id="4" name="Connettore 2 3"/>
          <p:cNvCxnSpPr/>
          <p:nvPr/>
        </p:nvCxnSpPr>
        <p:spPr bwMode="auto">
          <a:xfrm flipH="1" flipV="1">
            <a:off x="3512840" y="1946447"/>
            <a:ext cx="907248" cy="302842"/>
          </a:xfrm>
          <a:prstGeom prst="straightConnector1">
            <a:avLst/>
          </a:prstGeom>
          <a:solidFill>
            <a:schemeClr val="accent1"/>
          </a:solidFill>
          <a:ln w="9525" cap="flat" cmpd="sng" algn="ctr">
            <a:solidFill>
              <a:srgbClr val="4A7EBB"/>
            </a:solidFill>
            <a:prstDash val="solid"/>
            <a:round/>
            <a:headEnd type="none" w="med" len="med"/>
            <a:tailEnd type="arrow"/>
          </a:ln>
          <a:effectLst/>
        </p:spPr>
      </p:cxnSp>
      <p:sp>
        <p:nvSpPr>
          <p:cNvPr id="6" name="CasellaDiTesto 5"/>
          <p:cNvSpPr txBox="1"/>
          <p:nvPr/>
        </p:nvSpPr>
        <p:spPr>
          <a:xfrm>
            <a:off x="1496616" y="950213"/>
            <a:ext cx="2045986" cy="1200329"/>
          </a:xfrm>
          <a:prstGeom prst="rect">
            <a:avLst/>
          </a:prstGeom>
          <a:noFill/>
        </p:spPr>
        <p:txBody>
          <a:bodyPr wrap="square" rtlCol="0">
            <a:spAutoFit/>
          </a:bodyPr>
          <a:lstStyle/>
          <a:p>
            <a:r>
              <a:rPr lang="it-IT" dirty="0" err="1"/>
              <a:t>Rear</a:t>
            </a:r>
            <a:r>
              <a:rPr lang="it-IT" dirty="0"/>
              <a:t> </a:t>
            </a:r>
            <a:r>
              <a:rPr lang="it-IT" dirty="0" err="1"/>
              <a:t>direction</a:t>
            </a:r>
            <a:r>
              <a:rPr lang="it-IT" dirty="0"/>
              <a:t> </a:t>
            </a:r>
            <a:r>
              <a:rPr lang="it-IT" dirty="0" err="1"/>
              <a:t>indicator</a:t>
            </a:r>
            <a:r>
              <a:rPr lang="it-IT" dirty="0"/>
              <a:t> </a:t>
            </a:r>
            <a:r>
              <a:rPr lang="it-IT" dirty="0" err="1"/>
              <a:t>lamp</a:t>
            </a:r>
            <a:r>
              <a:rPr lang="it-IT" dirty="0"/>
              <a:t> (</a:t>
            </a:r>
            <a:r>
              <a:rPr lang="it-IT" dirty="0" err="1"/>
              <a:t>variable</a:t>
            </a:r>
            <a:r>
              <a:rPr lang="it-IT" dirty="0" smtClean="0"/>
              <a:t>)</a:t>
            </a:r>
            <a:endParaRPr lang="it-IT" dirty="0"/>
          </a:p>
        </p:txBody>
      </p:sp>
      <p:sp>
        <p:nvSpPr>
          <p:cNvPr id="7" name="CasellaDiTesto 6"/>
          <p:cNvSpPr txBox="1"/>
          <p:nvPr/>
        </p:nvSpPr>
        <p:spPr>
          <a:xfrm>
            <a:off x="6393160" y="1150749"/>
            <a:ext cx="2088232" cy="830997"/>
          </a:xfrm>
          <a:prstGeom prst="rect">
            <a:avLst/>
          </a:prstGeom>
          <a:noFill/>
        </p:spPr>
        <p:txBody>
          <a:bodyPr wrap="square" rtlCol="0">
            <a:spAutoFit/>
          </a:bodyPr>
          <a:lstStyle/>
          <a:p>
            <a:r>
              <a:rPr lang="it-IT" dirty="0" err="1"/>
              <a:t>Rear</a:t>
            </a:r>
            <a:r>
              <a:rPr lang="it-IT" dirty="0"/>
              <a:t> position </a:t>
            </a:r>
            <a:r>
              <a:rPr lang="it-IT" dirty="0" err="1"/>
              <a:t>lamp</a:t>
            </a:r>
            <a:r>
              <a:rPr lang="it-IT" dirty="0"/>
              <a:t> (</a:t>
            </a:r>
            <a:r>
              <a:rPr lang="it-IT" dirty="0" err="1"/>
              <a:t>variable</a:t>
            </a:r>
            <a:r>
              <a:rPr lang="it-IT" dirty="0" smtClean="0"/>
              <a:t>)</a:t>
            </a:r>
            <a:endParaRPr lang="it-IT" dirty="0"/>
          </a:p>
        </p:txBody>
      </p:sp>
      <p:cxnSp>
        <p:nvCxnSpPr>
          <p:cNvPr id="25" name="Connettore 2 24"/>
          <p:cNvCxnSpPr/>
          <p:nvPr/>
        </p:nvCxnSpPr>
        <p:spPr bwMode="auto">
          <a:xfrm flipV="1">
            <a:off x="6021368" y="1600415"/>
            <a:ext cx="388896" cy="550127"/>
          </a:xfrm>
          <a:prstGeom prst="straightConnector1">
            <a:avLst/>
          </a:prstGeom>
          <a:solidFill>
            <a:schemeClr val="accent1"/>
          </a:solidFill>
          <a:ln w="9525" cap="flat" cmpd="sng" algn="ctr">
            <a:solidFill>
              <a:srgbClr val="4A7EBB"/>
            </a:solidFill>
            <a:prstDash val="solid"/>
            <a:round/>
            <a:headEnd type="none" w="med" len="med"/>
            <a:tailEnd type="arrow"/>
          </a:ln>
          <a:effectLst/>
        </p:spPr>
      </p:cxnSp>
      <p:sp>
        <p:nvSpPr>
          <p:cNvPr id="9" name="CasellaDiTesto 8"/>
          <p:cNvSpPr txBox="1"/>
          <p:nvPr/>
        </p:nvSpPr>
        <p:spPr>
          <a:xfrm>
            <a:off x="6853517" y="2684819"/>
            <a:ext cx="1555867" cy="830997"/>
          </a:xfrm>
          <a:prstGeom prst="rect">
            <a:avLst/>
          </a:prstGeom>
          <a:noFill/>
        </p:spPr>
        <p:txBody>
          <a:bodyPr wrap="square" rtlCol="0">
            <a:spAutoFit/>
          </a:bodyPr>
          <a:lstStyle/>
          <a:p>
            <a:r>
              <a:rPr lang="it-IT" dirty="0"/>
              <a:t>Stop </a:t>
            </a:r>
            <a:r>
              <a:rPr lang="it-IT" dirty="0" err="1"/>
              <a:t>lamp</a:t>
            </a:r>
            <a:r>
              <a:rPr lang="it-IT" dirty="0"/>
              <a:t> (</a:t>
            </a:r>
            <a:r>
              <a:rPr lang="it-IT" dirty="0" err="1"/>
              <a:t>variable</a:t>
            </a:r>
            <a:r>
              <a:rPr lang="it-IT" dirty="0" smtClean="0"/>
              <a:t>)</a:t>
            </a:r>
            <a:endParaRPr lang="it-IT" dirty="0"/>
          </a:p>
        </p:txBody>
      </p:sp>
      <p:cxnSp>
        <p:nvCxnSpPr>
          <p:cNvPr id="28" name="Connettore 2 27"/>
          <p:cNvCxnSpPr/>
          <p:nvPr/>
        </p:nvCxnSpPr>
        <p:spPr bwMode="auto">
          <a:xfrm>
            <a:off x="6031796" y="2778192"/>
            <a:ext cx="821721" cy="190938"/>
          </a:xfrm>
          <a:prstGeom prst="straightConnector1">
            <a:avLst/>
          </a:prstGeom>
          <a:solidFill>
            <a:schemeClr val="accent1"/>
          </a:solidFill>
          <a:ln w="9525" cap="flat" cmpd="sng" algn="ctr">
            <a:solidFill>
              <a:srgbClr val="4A7EBB"/>
            </a:solidFill>
            <a:prstDash val="solid"/>
            <a:round/>
            <a:headEnd type="none" w="med" len="med"/>
            <a:tailEnd type="arrow"/>
          </a:ln>
          <a:effectLst/>
        </p:spPr>
      </p:cxnSp>
      <p:sp>
        <p:nvSpPr>
          <p:cNvPr id="12" name="CasellaDiTesto 11"/>
          <p:cNvSpPr txBox="1"/>
          <p:nvPr/>
        </p:nvSpPr>
        <p:spPr>
          <a:xfrm>
            <a:off x="416496" y="2793557"/>
            <a:ext cx="3096344" cy="1200329"/>
          </a:xfrm>
          <a:prstGeom prst="rect">
            <a:avLst/>
          </a:prstGeom>
          <a:noFill/>
        </p:spPr>
        <p:txBody>
          <a:bodyPr wrap="square" rtlCol="0">
            <a:spAutoFit/>
          </a:bodyPr>
          <a:lstStyle/>
          <a:p>
            <a:r>
              <a:rPr lang="en-US" dirty="0"/>
              <a:t>Reversing lamp (note: the letters A and R may be mingled</a:t>
            </a:r>
            <a:r>
              <a:rPr lang="en-US" dirty="0" smtClean="0"/>
              <a:t>)</a:t>
            </a:r>
            <a:endParaRPr lang="en-US" dirty="0"/>
          </a:p>
        </p:txBody>
      </p:sp>
      <p:cxnSp>
        <p:nvCxnSpPr>
          <p:cNvPr id="32" name="Connettore 2 31"/>
          <p:cNvCxnSpPr>
            <a:stCxn id="154" idx="1"/>
          </p:cNvCxnSpPr>
          <p:nvPr/>
        </p:nvCxnSpPr>
        <p:spPr bwMode="auto">
          <a:xfrm flipH="1">
            <a:off x="3512840" y="2782963"/>
            <a:ext cx="1103773" cy="350600"/>
          </a:xfrm>
          <a:prstGeom prst="straightConnector1">
            <a:avLst/>
          </a:prstGeom>
          <a:solidFill>
            <a:schemeClr val="accent1"/>
          </a:solidFill>
          <a:ln w="9525" cap="flat" cmpd="sng" algn="ctr">
            <a:solidFill>
              <a:srgbClr val="4A7EBB"/>
            </a:solidFill>
            <a:prstDash val="solid"/>
            <a:round/>
            <a:headEnd type="none" w="med" len="med"/>
            <a:tailEnd type="arrow"/>
          </a:ln>
          <a:effectLst/>
        </p:spPr>
      </p:cxnSp>
      <p:cxnSp>
        <p:nvCxnSpPr>
          <p:cNvPr id="15" name="Connettore 2 14"/>
          <p:cNvCxnSpPr/>
          <p:nvPr/>
        </p:nvCxnSpPr>
        <p:spPr bwMode="auto">
          <a:xfrm>
            <a:off x="5780430" y="3643136"/>
            <a:ext cx="1073087" cy="723855"/>
          </a:xfrm>
          <a:prstGeom prst="straightConnector1">
            <a:avLst/>
          </a:prstGeom>
          <a:solidFill>
            <a:schemeClr val="accent1"/>
          </a:solidFill>
          <a:ln w="9525" cap="flat" cmpd="sng" algn="ctr">
            <a:solidFill>
              <a:srgbClr val="4A7EBB"/>
            </a:solidFill>
            <a:prstDash val="solid"/>
            <a:round/>
            <a:headEnd type="none" w="med" len="med"/>
            <a:tailEnd type="arrow"/>
          </a:ln>
          <a:effectLst/>
        </p:spPr>
      </p:cxnSp>
      <p:sp>
        <p:nvSpPr>
          <p:cNvPr id="36" name="CasellaDiTesto 35"/>
          <p:cNvSpPr txBox="1"/>
          <p:nvPr/>
        </p:nvSpPr>
        <p:spPr>
          <a:xfrm>
            <a:off x="5889104" y="4110171"/>
            <a:ext cx="3528392" cy="830997"/>
          </a:xfrm>
          <a:prstGeom prst="rect">
            <a:avLst/>
          </a:prstGeom>
          <a:noFill/>
        </p:spPr>
        <p:txBody>
          <a:bodyPr wrap="square" rtlCol="0">
            <a:spAutoFit/>
          </a:bodyPr>
          <a:lstStyle/>
          <a:p>
            <a:r>
              <a:rPr lang="it-IT" dirty="0" smtClean="0"/>
              <a:t>R-168 </a:t>
            </a:r>
            <a:r>
              <a:rPr lang="it-IT" dirty="0" err="1" smtClean="0"/>
              <a:t>series</a:t>
            </a:r>
            <a:r>
              <a:rPr lang="it-IT" dirty="0" smtClean="0"/>
              <a:t> 04. </a:t>
            </a:r>
          </a:p>
          <a:p>
            <a:r>
              <a:rPr lang="it-IT" dirty="0" err="1" smtClean="0"/>
              <a:t>Approval</a:t>
            </a:r>
            <a:r>
              <a:rPr lang="it-IT" dirty="0" smtClean="0"/>
              <a:t> </a:t>
            </a:r>
            <a:r>
              <a:rPr lang="it-IT" dirty="0" err="1" smtClean="0"/>
              <a:t>number</a:t>
            </a:r>
            <a:r>
              <a:rPr lang="it-IT" dirty="0" smtClean="0"/>
              <a:t> 22179</a:t>
            </a:r>
            <a:endParaRPr lang="it-IT" dirty="0"/>
          </a:p>
        </p:txBody>
      </p:sp>
    </p:spTree>
    <p:extLst>
      <p:ext uri="{BB962C8B-B14F-4D97-AF65-F5344CB8AC3E}">
        <p14:creationId xmlns:p14="http://schemas.microsoft.com/office/powerpoint/2010/main" val="4012666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art1"/>
          <p:cNvPicPr>
            <a:picLocks noChangeAspect="1" noChangeArrowheads="1"/>
          </p:cNvPicPr>
          <p:nvPr/>
        </p:nvPicPr>
        <p:blipFill>
          <a:blip r:embed="rId2" cstate="print"/>
          <a:srcRect/>
          <a:stretch>
            <a:fillRect/>
          </a:stretch>
        </p:blipFill>
        <p:spPr bwMode="auto">
          <a:xfrm>
            <a:off x="3656856" y="1484784"/>
            <a:ext cx="2447925" cy="4371975"/>
          </a:xfrm>
          <a:prstGeom prst="rect">
            <a:avLst/>
          </a:prstGeom>
          <a:noFill/>
          <a:ln w="9525">
            <a:noFill/>
            <a:miter lim="800000"/>
            <a:headEnd/>
            <a:tailEnd/>
          </a:ln>
        </p:spPr>
      </p:pic>
      <p:sp>
        <p:nvSpPr>
          <p:cNvPr id="43" name="TextBox 42"/>
          <p:cNvSpPr txBox="1"/>
          <p:nvPr/>
        </p:nvSpPr>
        <p:spPr>
          <a:xfrm>
            <a:off x="200472" y="116632"/>
            <a:ext cx="9505056" cy="461665"/>
          </a:xfrm>
          <a:prstGeom prst="rect">
            <a:avLst/>
          </a:prstGeom>
          <a:noFill/>
          <a:ln>
            <a:solidFill>
              <a:schemeClr val="tx1"/>
            </a:solidFill>
          </a:ln>
        </p:spPr>
        <p:txBody>
          <a:bodyPr wrap="square" rtlCol="0">
            <a:spAutoFit/>
          </a:bodyPr>
          <a:lstStyle>
            <a:defPPr>
              <a:defRPr lang="it-IT"/>
            </a:defPPr>
            <a:lvl1pPr algn="ctr">
              <a:defRPr b="1">
                <a:latin typeface="Cambria" panose="02040503050406030204" pitchFamily="18" charset="0"/>
                <a:cs typeface="Calibri" pitchFamily="34" charset="0"/>
              </a:defRPr>
            </a:lvl1pPr>
          </a:lstStyle>
          <a:p>
            <a:r>
              <a:rPr lang="en-GB" dirty="0"/>
              <a:t>LSD Marking </a:t>
            </a:r>
            <a:r>
              <a:rPr lang="en-GB" dirty="0" smtClean="0"/>
              <a:t>example – With Change Index</a:t>
            </a:r>
            <a:endParaRPr lang="en-GB" dirty="0"/>
          </a:p>
        </p:txBody>
      </p:sp>
      <p:grpSp>
        <p:nvGrpSpPr>
          <p:cNvPr id="26" name="Group 25"/>
          <p:cNvGrpSpPr/>
          <p:nvPr/>
        </p:nvGrpSpPr>
        <p:grpSpPr>
          <a:xfrm>
            <a:off x="1280592" y="836712"/>
            <a:ext cx="2923472" cy="1299076"/>
            <a:chOff x="-2463824" y="548680"/>
            <a:chExt cx="2923472" cy="1299076"/>
          </a:xfrm>
        </p:grpSpPr>
        <p:cxnSp>
          <p:nvCxnSpPr>
            <p:cNvPr id="4" name="Connettore 2 3"/>
            <p:cNvCxnSpPr/>
            <p:nvPr/>
          </p:nvCxnSpPr>
          <p:spPr bwMode="auto">
            <a:xfrm flipH="1" flipV="1">
              <a:off x="-447600" y="1544914"/>
              <a:ext cx="907248" cy="302842"/>
            </a:xfrm>
            <a:prstGeom prst="straightConnector1">
              <a:avLst/>
            </a:prstGeom>
            <a:solidFill>
              <a:schemeClr val="accent1"/>
            </a:solidFill>
            <a:ln w="9525" cap="flat" cmpd="sng" algn="ctr">
              <a:solidFill>
                <a:srgbClr val="4A7EBB"/>
              </a:solidFill>
              <a:prstDash val="solid"/>
              <a:round/>
              <a:headEnd type="none" w="med" len="med"/>
              <a:tailEnd type="arrow"/>
            </a:ln>
            <a:effectLst/>
          </p:spPr>
        </p:cxnSp>
        <p:sp>
          <p:nvSpPr>
            <p:cNvPr id="6" name="CasellaDiTesto 5"/>
            <p:cNvSpPr txBox="1"/>
            <p:nvPr/>
          </p:nvSpPr>
          <p:spPr>
            <a:xfrm>
              <a:off x="-2463824" y="548680"/>
              <a:ext cx="2045986" cy="1200329"/>
            </a:xfrm>
            <a:prstGeom prst="rect">
              <a:avLst/>
            </a:prstGeom>
            <a:noFill/>
          </p:spPr>
          <p:txBody>
            <a:bodyPr wrap="square" rtlCol="0">
              <a:spAutoFit/>
            </a:bodyPr>
            <a:lstStyle/>
            <a:p>
              <a:r>
                <a:rPr lang="it-IT" dirty="0" err="1"/>
                <a:t>Rear</a:t>
              </a:r>
              <a:r>
                <a:rPr lang="it-IT" dirty="0"/>
                <a:t> </a:t>
              </a:r>
              <a:r>
                <a:rPr lang="it-IT" dirty="0" err="1"/>
                <a:t>direction</a:t>
              </a:r>
              <a:r>
                <a:rPr lang="it-IT" dirty="0"/>
                <a:t> </a:t>
              </a:r>
              <a:r>
                <a:rPr lang="it-IT" dirty="0" err="1"/>
                <a:t>indicator</a:t>
              </a:r>
              <a:r>
                <a:rPr lang="it-IT" dirty="0"/>
                <a:t> </a:t>
              </a:r>
              <a:r>
                <a:rPr lang="it-IT" dirty="0" err="1"/>
                <a:t>lamp</a:t>
              </a:r>
              <a:r>
                <a:rPr lang="it-IT" dirty="0"/>
                <a:t> (</a:t>
              </a:r>
              <a:r>
                <a:rPr lang="it-IT" dirty="0" err="1"/>
                <a:t>variable</a:t>
              </a:r>
              <a:r>
                <a:rPr lang="it-IT" dirty="0" smtClean="0"/>
                <a:t>)</a:t>
              </a:r>
              <a:endParaRPr lang="it-IT" dirty="0"/>
            </a:p>
          </p:txBody>
        </p:sp>
      </p:grpSp>
      <p:grpSp>
        <p:nvGrpSpPr>
          <p:cNvPr id="29" name="Group 28"/>
          <p:cNvGrpSpPr/>
          <p:nvPr/>
        </p:nvGrpSpPr>
        <p:grpSpPr>
          <a:xfrm>
            <a:off x="5817096" y="980728"/>
            <a:ext cx="2460024" cy="999793"/>
            <a:chOff x="6021368" y="1150749"/>
            <a:chExt cx="2460024" cy="999793"/>
          </a:xfrm>
        </p:grpSpPr>
        <p:sp>
          <p:nvSpPr>
            <p:cNvPr id="7" name="CasellaDiTesto 6"/>
            <p:cNvSpPr txBox="1"/>
            <p:nvPr/>
          </p:nvSpPr>
          <p:spPr>
            <a:xfrm>
              <a:off x="6393160" y="1150749"/>
              <a:ext cx="2088232" cy="830997"/>
            </a:xfrm>
            <a:prstGeom prst="rect">
              <a:avLst/>
            </a:prstGeom>
            <a:noFill/>
          </p:spPr>
          <p:txBody>
            <a:bodyPr wrap="square" rtlCol="0">
              <a:spAutoFit/>
            </a:bodyPr>
            <a:lstStyle/>
            <a:p>
              <a:r>
                <a:rPr lang="it-IT" dirty="0" err="1"/>
                <a:t>Rear</a:t>
              </a:r>
              <a:r>
                <a:rPr lang="it-IT" dirty="0"/>
                <a:t> position </a:t>
              </a:r>
              <a:r>
                <a:rPr lang="it-IT" dirty="0" err="1"/>
                <a:t>lamp</a:t>
              </a:r>
              <a:r>
                <a:rPr lang="it-IT" dirty="0"/>
                <a:t> (</a:t>
              </a:r>
              <a:r>
                <a:rPr lang="it-IT" dirty="0" err="1"/>
                <a:t>variable</a:t>
              </a:r>
              <a:r>
                <a:rPr lang="it-IT" dirty="0" smtClean="0"/>
                <a:t>)</a:t>
              </a:r>
              <a:endParaRPr lang="it-IT" dirty="0"/>
            </a:p>
          </p:txBody>
        </p:sp>
        <p:cxnSp>
          <p:nvCxnSpPr>
            <p:cNvPr id="25" name="Connettore 2 24"/>
            <p:cNvCxnSpPr/>
            <p:nvPr/>
          </p:nvCxnSpPr>
          <p:spPr bwMode="auto">
            <a:xfrm flipV="1">
              <a:off x="6021368" y="1600415"/>
              <a:ext cx="388896" cy="550127"/>
            </a:xfrm>
            <a:prstGeom prst="straightConnector1">
              <a:avLst/>
            </a:prstGeom>
            <a:solidFill>
              <a:schemeClr val="accent1"/>
            </a:solidFill>
            <a:ln w="9525" cap="flat" cmpd="sng" algn="ctr">
              <a:solidFill>
                <a:srgbClr val="4A7EBB"/>
              </a:solidFill>
              <a:prstDash val="solid"/>
              <a:round/>
              <a:headEnd type="none" w="med" len="med"/>
              <a:tailEnd type="arrow"/>
            </a:ln>
            <a:effectLst/>
          </p:spPr>
        </p:cxnSp>
      </p:grpSp>
      <p:grpSp>
        <p:nvGrpSpPr>
          <p:cNvPr id="30" name="Group 29"/>
          <p:cNvGrpSpPr/>
          <p:nvPr/>
        </p:nvGrpSpPr>
        <p:grpSpPr>
          <a:xfrm>
            <a:off x="6033120" y="2924944"/>
            <a:ext cx="2377588" cy="830997"/>
            <a:chOff x="6031796" y="2684819"/>
            <a:chExt cx="2377588" cy="830997"/>
          </a:xfrm>
        </p:grpSpPr>
        <p:sp>
          <p:nvSpPr>
            <p:cNvPr id="9" name="CasellaDiTesto 8"/>
            <p:cNvSpPr txBox="1"/>
            <p:nvPr/>
          </p:nvSpPr>
          <p:spPr>
            <a:xfrm>
              <a:off x="6853517" y="2684819"/>
              <a:ext cx="1555867" cy="830997"/>
            </a:xfrm>
            <a:prstGeom prst="rect">
              <a:avLst/>
            </a:prstGeom>
            <a:noFill/>
          </p:spPr>
          <p:txBody>
            <a:bodyPr wrap="square" rtlCol="0">
              <a:spAutoFit/>
            </a:bodyPr>
            <a:lstStyle/>
            <a:p>
              <a:r>
                <a:rPr lang="it-IT" dirty="0"/>
                <a:t>Stop </a:t>
              </a:r>
              <a:r>
                <a:rPr lang="it-IT" dirty="0" err="1"/>
                <a:t>lamp</a:t>
              </a:r>
              <a:r>
                <a:rPr lang="it-IT" dirty="0"/>
                <a:t> (</a:t>
              </a:r>
              <a:r>
                <a:rPr lang="it-IT" dirty="0" err="1"/>
                <a:t>variable</a:t>
              </a:r>
              <a:r>
                <a:rPr lang="it-IT" dirty="0" smtClean="0"/>
                <a:t>)</a:t>
              </a:r>
              <a:endParaRPr lang="it-IT" dirty="0"/>
            </a:p>
          </p:txBody>
        </p:sp>
        <p:cxnSp>
          <p:nvCxnSpPr>
            <p:cNvPr id="28" name="Connettore 2 27"/>
            <p:cNvCxnSpPr/>
            <p:nvPr/>
          </p:nvCxnSpPr>
          <p:spPr bwMode="auto">
            <a:xfrm>
              <a:off x="6031796" y="2778192"/>
              <a:ext cx="821721" cy="190938"/>
            </a:xfrm>
            <a:prstGeom prst="straightConnector1">
              <a:avLst/>
            </a:prstGeom>
            <a:solidFill>
              <a:schemeClr val="accent1"/>
            </a:solidFill>
            <a:ln w="9525" cap="flat" cmpd="sng" algn="ctr">
              <a:solidFill>
                <a:srgbClr val="4A7EBB"/>
              </a:solidFill>
              <a:prstDash val="solid"/>
              <a:round/>
              <a:headEnd type="none" w="med" len="med"/>
              <a:tailEnd type="arrow"/>
            </a:ln>
            <a:effectLst/>
          </p:spPr>
        </p:cxnSp>
      </p:grpSp>
      <p:sp>
        <p:nvSpPr>
          <p:cNvPr id="12" name="CasellaDiTesto 11"/>
          <p:cNvSpPr txBox="1"/>
          <p:nvPr/>
        </p:nvSpPr>
        <p:spPr>
          <a:xfrm>
            <a:off x="0" y="2924944"/>
            <a:ext cx="3096344" cy="1200329"/>
          </a:xfrm>
          <a:prstGeom prst="rect">
            <a:avLst/>
          </a:prstGeom>
          <a:noFill/>
        </p:spPr>
        <p:txBody>
          <a:bodyPr wrap="square" rtlCol="0">
            <a:spAutoFit/>
          </a:bodyPr>
          <a:lstStyle/>
          <a:p>
            <a:r>
              <a:rPr lang="en-US" dirty="0"/>
              <a:t>Reversing lamp (note: the letters A and R may be mingled</a:t>
            </a:r>
            <a:r>
              <a:rPr lang="en-US" dirty="0" smtClean="0"/>
              <a:t>)</a:t>
            </a:r>
            <a:endParaRPr lang="en-US" dirty="0"/>
          </a:p>
        </p:txBody>
      </p:sp>
      <p:cxnSp>
        <p:nvCxnSpPr>
          <p:cNvPr id="32" name="Connettore 2 31"/>
          <p:cNvCxnSpPr/>
          <p:nvPr/>
        </p:nvCxnSpPr>
        <p:spPr bwMode="auto">
          <a:xfrm flipH="1">
            <a:off x="3224809" y="3068960"/>
            <a:ext cx="1152127" cy="206584"/>
          </a:xfrm>
          <a:prstGeom prst="straightConnector1">
            <a:avLst/>
          </a:prstGeom>
          <a:solidFill>
            <a:schemeClr val="accent1"/>
          </a:solidFill>
          <a:ln w="9525" cap="flat" cmpd="sng" algn="ctr">
            <a:solidFill>
              <a:srgbClr val="4A7EBB"/>
            </a:solidFill>
            <a:prstDash val="solid"/>
            <a:round/>
            <a:headEnd type="none" w="med" len="med"/>
            <a:tailEnd type="arrow"/>
          </a:ln>
          <a:effectLst/>
        </p:spPr>
      </p:cxnSp>
      <p:grpSp>
        <p:nvGrpSpPr>
          <p:cNvPr id="31" name="Group 30"/>
          <p:cNvGrpSpPr/>
          <p:nvPr/>
        </p:nvGrpSpPr>
        <p:grpSpPr>
          <a:xfrm>
            <a:off x="5961112" y="4221088"/>
            <a:ext cx="3637066" cy="1298032"/>
            <a:chOff x="5780430" y="3643136"/>
            <a:chExt cx="3637066" cy="1298032"/>
          </a:xfrm>
        </p:grpSpPr>
        <p:cxnSp>
          <p:nvCxnSpPr>
            <p:cNvPr id="15" name="Connettore 2 14"/>
            <p:cNvCxnSpPr/>
            <p:nvPr/>
          </p:nvCxnSpPr>
          <p:spPr bwMode="auto">
            <a:xfrm>
              <a:off x="5780430" y="3643136"/>
              <a:ext cx="1073087" cy="723855"/>
            </a:xfrm>
            <a:prstGeom prst="straightConnector1">
              <a:avLst/>
            </a:prstGeom>
            <a:solidFill>
              <a:schemeClr val="accent1"/>
            </a:solidFill>
            <a:ln w="9525" cap="flat" cmpd="sng" algn="ctr">
              <a:solidFill>
                <a:srgbClr val="4A7EBB"/>
              </a:solidFill>
              <a:prstDash val="solid"/>
              <a:round/>
              <a:headEnd type="none" w="med" len="med"/>
              <a:tailEnd type="arrow"/>
            </a:ln>
            <a:effectLst/>
          </p:spPr>
        </p:cxnSp>
        <p:sp>
          <p:nvSpPr>
            <p:cNvPr id="36" name="CasellaDiTesto 35"/>
            <p:cNvSpPr txBox="1"/>
            <p:nvPr/>
          </p:nvSpPr>
          <p:spPr>
            <a:xfrm>
              <a:off x="5889104" y="4110171"/>
              <a:ext cx="3528392" cy="830997"/>
            </a:xfrm>
            <a:prstGeom prst="rect">
              <a:avLst/>
            </a:prstGeom>
            <a:noFill/>
          </p:spPr>
          <p:txBody>
            <a:bodyPr wrap="square" rtlCol="0">
              <a:spAutoFit/>
            </a:bodyPr>
            <a:lstStyle/>
            <a:p>
              <a:r>
                <a:rPr lang="it-IT" dirty="0" smtClean="0"/>
                <a:t>R-168 </a:t>
              </a:r>
              <a:r>
                <a:rPr lang="it-IT" dirty="0" err="1" smtClean="0"/>
                <a:t>series</a:t>
              </a:r>
              <a:r>
                <a:rPr lang="it-IT" dirty="0" smtClean="0"/>
                <a:t> 04. </a:t>
              </a:r>
            </a:p>
            <a:p>
              <a:r>
                <a:rPr lang="it-IT" dirty="0" err="1" smtClean="0"/>
                <a:t>Approval</a:t>
              </a:r>
              <a:r>
                <a:rPr lang="it-IT" dirty="0" smtClean="0"/>
                <a:t> </a:t>
              </a:r>
              <a:r>
                <a:rPr lang="it-IT" dirty="0" err="1" smtClean="0"/>
                <a:t>number</a:t>
              </a:r>
              <a:r>
                <a:rPr lang="it-IT" dirty="0" smtClean="0"/>
                <a:t> 22179</a:t>
              </a:r>
              <a:endParaRPr lang="it-IT" dirty="0"/>
            </a:p>
          </p:txBody>
        </p:sp>
      </p:grpSp>
      <p:grpSp>
        <p:nvGrpSpPr>
          <p:cNvPr id="33" name="Group 32"/>
          <p:cNvGrpSpPr/>
          <p:nvPr/>
        </p:nvGrpSpPr>
        <p:grpSpPr>
          <a:xfrm>
            <a:off x="5601072" y="2132856"/>
            <a:ext cx="3041212" cy="461665"/>
            <a:chOff x="6031796" y="2684819"/>
            <a:chExt cx="2219903" cy="461665"/>
          </a:xfrm>
        </p:grpSpPr>
        <p:sp>
          <p:nvSpPr>
            <p:cNvPr id="34" name="CasellaDiTesto 8"/>
            <p:cNvSpPr txBox="1"/>
            <p:nvPr/>
          </p:nvSpPr>
          <p:spPr>
            <a:xfrm>
              <a:off x="6853517" y="2684819"/>
              <a:ext cx="1398182" cy="461665"/>
            </a:xfrm>
            <a:prstGeom prst="rect">
              <a:avLst/>
            </a:prstGeom>
            <a:noFill/>
          </p:spPr>
          <p:txBody>
            <a:bodyPr wrap="square" rtlCol="0">
              <a:spAutoFit/>
            </a:bodyPr>
            <a:lstStyle/>
            <a:p>
              <a:r>
                <a:rPr lang="it-IT" dirty="0" smtClean="0"/>
                <a:t>Change index</a:t>
              </a:r>
              <a:endParaRPr lang="it-IT" dirty="0"/>
            </a:p>
          </p:txBody>
        </p:sp>
        <p:cxnSp>
          <p:nvCxnSpPr>
            <p:cNvPr id="35" name="Connettore 2 27"/>
            <p:cNvCxnSpPr/>
            <p:nvPr/>
          </p:nvCxnSpPr>
          <p:spPr bwMode="auto">
            <a:xfrm>
              <a:off x="6031796" y="2778192"/>
              <a:ext cx="821721" cy="190938"/>
            </a:xfrm>
            <a:prstGeom prst="straightConnector1">
              <a:avLst/>
            </a:prstGeom>
            <a:solidFill>
              <a:schemeClr val="accent1"/>
            </a:solidFill>
            <a:ln w="9525" cap="flat" cmpd="sng" algn="ctr">
              <a:solidFill>
                <a:srgbClr val="4A7EBB"/>
              </a:solidFill>
              <a:prstDash val="solid"/>
              <a:round/>
              <a:headEnd type="none" w="med" len="med"/>
              <a:tailEnd type="arrow"/>
            </a:ln>
            <a:effectLst/>
          </p:spPr>
        </p:cxnSp>
      </p:grpSp>
      <p:grpSp>
        <p:nvGrpSpPr>
          <p:cNvPr id="37" name="Group 36"/>
          <p:cNvGrpSpPr/>
          <p:nvPr/>
        </p:nvGrpSpPr>
        <p:grpSpPr>
          <a:xfrm>
            <a:off x="5745087" y="3501008"/>
            <a:ext cx="3545268" cy="821705"/>
            <a:chOff x="5663865" y="2324779"/>
            <a:chExt cx="2587834" cy="821705"/>
          </a:xfrm>
        </p:grpSpPr>
        <p:sp>
          <p:nvSpPr>
            <p:cNvPr id="38" name="CasellaDiTesto 8"/>
            <p:cNvSpPr txBox="1"/>
            <p:nvPr/>
          </p:nvSpPr>
          <p:spPr>
            <a:xfrm>
              <a:off x="6853517" y="2684819"/>
              <a:ext cx="1398182" cy="461665"/>
            </a:xfrm>
            <a:prstGeom prst="rect">
              <a:avLst/>
            </a:prstGeom>
            <a:noFill/>
          </p:spPr>
          <p:txBody>
            <a:bodyPr wrap="square" rtlCol="0">
              <a:spAutoFit/>
            </a:bodyPr>
            <a:lstStyle/>
            <a:p>
              <a:r>
                <a:rPr lang="it-IT" dirty="0" smtClean="0"/>
                <a:t>Change index</a:t>
              </a:r>
              <a:endParaRPr lang="it-IT" dirty="0"/>
            </a:p>
          </p:txBody>
        </p:sp>
        <p:cxnSp>
          <p:nvCxnSpPr>
            <p:cNvPr id="39" name="Connettore 2 27"/>
            <p:cNvCxnSpPr/>
            <p:nvPr/>
          </p:nvCxnSpPr>
          <p:spPr bwMode="auto">
            <a:xfrm>
              <a:off x="5663865" y="2324779"/>
              <a:ext cx="1189651" cy="644351"/>
            </a:xfrm>
            <a:prstGeom prst="straightConnector1">
              <a:avLst/>
            </a:prstGeom>
            <a:solidFill>
              <a:schemeClr val="accent1"/>
            </a:solidFill>
            <a:ln w="9525" cap="flat" cmpd="sng" algn="ctr">
              <a:solidFill>
                <a:srgbClr val="4A7EBB"/>
              </a:solidFill>
              <a:prstDash val="solid"/>
              <a:round/>
              <a:headEnd type="none" w="med" len="med"/>
              <a:tailEnd type="arrow"/>
            </a:ln>
            <a:effectLst/>
          </p:spPr>
        </p:cxnSp>
      </p:grpSp>
      <p:sp>
        <p:nvSpPr>
          <p:cNvPr id="46" name="CasellaDiTesto 8"/>
          <p:cNvSpPr txBox="1"/>
          <p:nvPr/>
        </p:nvSpPr>
        <p:spPr>
          <a:xfrm>
            <a:off x="1064568" y="2348880"/>
            <a:ext cx="1915475" cy="461665"/>
          </a:xfrm>
          <a:prstGeom prst="rect">
            <a:avLst/>
          </a:prstGeom>
          <a:noFill/>
        </p:spPr>
        <p:txBody>
          <a:bodyPr wrap="square" rtlCol="0">
            <a:spAutoFit/>
          </a:bodyPr>
          <a:lstStyle/>
          <a:p>
            <a:r>
              <a:rPr lang="it-IT" dirty="0" smtClean="0"/>
              <a:t>Change index</a:t>
            </a:r>
            <a:endParaRPr lang="it-IT" dirty="0"/>
          </a:p>
        </p:txBody>
      </p:sp>
      <p:cxnSp>
        <p:nvCxnSpPr>
          <p:cNvPr id="47" name="Connettore 2 27"/>
          <p:cNvCxnSpPr/>
          <p:nvPr/>
        </p:nvCxnSpPr>
        <p:spPr bwMode="auto">
          <a:xfrm flipH="1">
            <a:off x="3080792" y="2348880"/>
            <a:ext cx="1440161" cy="216024"/>
          </a:xfrm>
          <a:prstGeom prst="straightConnector1">
            <a:avLst/>
          </a:prstGeom>
          <a:solidFill>
            <a:schemeClr val="accent1"/>
          </a:solidFill>
          <a:ln w="9525" cap="flat" cmpd="sng" algn="ctr">
            <a:solidFill>
              <a:srgbClr val="4A7EBB"/>
            </a:solidFill>
            <a:prstDash val="solid"/>
            <a:round/>
            <a:headEnd type="none" w="med" len="med"/>
            <a:tailEnd type="arrow"/>
          </a:ln>
          <a:effectLst/>
        </p:spPr>
      </p:cxnSp>
      <p:sp>
        <p:nvSpPr>
          <p:cNvPr id="263" name="CasellaDiTesto 8"/>
          <p:cNvSpPr txBox="1"/>
          <p:nvPr/>
        </p:nvSpPr>
        <p:spPr>
          <a:xfrm>
            <a:off x="632520" y="4293096"/>
            <a:ext cx="1915475" cy="461665"/>
          </a:xfrm>
          <a:prstGeom prst="rect">
            <a:avLst/>
          </a:prstGeom>
          <a:noFill/>
        </p:spPr>
        <p:txBody>
          <a:bodyPr wrap="square" rtlCol="0">
            <a:spAutoFit/>
          </a:bodyPr>
          <a:lstStyle/>
          <a:p>
            <a:r>
              <a:rPr lang="it-IT" dirty="0" smtClean="0"/>
              <a:t>Change index</a:t>
            </a:r>
            <a:endParaRPr lang="it-IT" dirty="0"/>
          </a:p>
        </p:txBody>
      </p:sp>
      <p:cxnSp>
        <p:nvCxnSpPr>
          <p:cNvPr id="264" name="Connettore 2 27"/>
          <p:cNvCxnSpPr/>
          <p:nvPr/>
        </p:nvCxnSpPr>
        <p:spPr bwMode="auto">
          <a:xfrm flipH="1">
            <a:off x="2648745" y="3429000"/>
            <a:ext cx="1728191" cy="1080120"/>
          </a:xfrm>
          <a:prstGeom prst="straightConnector1">
            <a:avLst/>
          </a:prstGeom>
          <a:solidFill>
            <a:schemeClr val="accent1"/>
          </a:solidFill>
          <a:ln w="9525" cap="flat" cmpd="sng" algn="ctr">
            <a:solidFill>
              <a:srgbClr val="4A7EBB"/>
            </a:solidFill>
            <a:prstDash val="solid"/>
            <a:round/>
            <a:headEnd type="none" w="med" len="med"/>
            <a:tailEnd type="arrow"/>
          </a:ln>
          <a:effectLst/>
        </p:spPr>
      </p:cxnSp>
      <p:sp>
        <p:nvSpPr>
          <p:cNvPr id="40" name="TextBox 39"/>
          <p:cNvSpPr txBox="1"/>
          <p:nvPr/>
        </p:nvSpPr>
        <p:spPr>
          <a:xfrm>
            <a:off x="3656856" y="3982476"/>
            <a:ext cx="2304257" cy="461665"/>
          </a:xfrm>
          <a:prstGeom prst="rect">
            <a:avLst/>
          </a:prstGeom>
          <a:solidFill>
            <a:schemeClr val="bg1"/>
          </a:solidFill>
        </p:spPr>
        <p:txBody>
          <a:bodyPr wrap="square" rtlCol="0">
            <a:spAutoFit/>
          </a:bodyPr>
          <a:lstStyle/>
          <a:p>
            <a:pPr algn="ctr"/>
            <a:r>
              <a:rPr lang="en-GB" dirty="0" smtClean="0">
                <a:latin typeface="Arial" pitchFamily="34" charset="0"/>
                <a:cs typeface="Arial" pitchFamily="34" charset="0"/>
              </a:rPr>
              <a:t>168R04-22179</a:t>
            </a:r>
            <a:endParaRPr lang="en-GB" dirty="0">
              <a:latin typeface="Arial" pitchFamily="34" charset="0"/>
              <a:cs typeface="Arial" pitchFamily="34" charset="0"/>
            </a:endParaRPr>
          </a:p>
        </p:txBody>
      </p:sp>
    </p:spTree>
    <p:extLst>
      <p:ext uri="{BB962C8B-B14F-4D97-AF65-F5344CB8AC3E}">
        <p14:creationId xmlns:p14="http://schemas.microsoft.com/office/powerpoint/2010/main" val="3838371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00472" y="116632"/>
            <a:ext cx="9505056" cy="461665"/>
          </a:xfrm>
          <a:prstGeom prst="rect">
            <a:avLst/>
          </a:prstGeom>
          <a:noFill/>
          <a:ln>
            <a:solidFill>
              <a:schemeClr val="tx1"/>
            </a:solidFill>
          </a:ln>
        </p:spPr>
        <p:txBody>
          <a:bodyPr wrap="square" rtlCol="0">
            <a:spAutoFit/>
          </a:bodyPr>
          <a:lstStyle/>
          <a:p>
            <a:pPr algn="ctr"/>
            <a:r>
              <a:rPr lang="en-GB" dirty="0">
                <a:latin typeface="Cambria" panose="02040503050406030204" pitchFamily="18" charset="0"/>
                <a:cs typeface="Calibri" pitchFamily="34" charset="0"/>
              </a:rPr>
              <a:t>Further work for the SLR Group</a:t>
            </a:r>
          </a:p>
        </p:txBody>
      </p:sp>
      <p:sp>
        <p:nvSpPr>
          <p:cNvPr id="44" name="TextBox 43"/>
          <p:cNvSpPr txBox="1"/>
          <p:nvPr/>
        </p:nvSpPr>
        <p:spPr>
          <a:xfrm>
            <a:off x="128464" y="908720"/>
            <a:ext cx="9577064" cy="5509200"/>
          </a:xfrm>
          <a:prstGeom prst="rect">
            <a:avLst/>
          </a:prstGeom>
          <a:noFill/>
        </p:spPr>
        <p:txBody>
          <a:bodyPr wrap="square" rtlCol="0">
            <a:spAutoFit/>
          </a:bodyPr>
          <a:lstStyle/>
          <a:p>
            <a:pPr marL="368300" indent="-368300" algn="l">
              <a:spcAft>
                <a:spcPts val="600"/>
              </a:spcAft>
              <a:buFont typeface="Arial" pitchFamily="34" charset="0"/>
              <a:buChar char="•"/>
            </a:pPr>
            <a:r>
              <a:rPr lang="en-GB" dirty="0">
                <a:latin typeface="Cambria" panose="02040503050406030204" pitchFamily="18" charset="0"/>
                <a:cs typeface="Calibri" pitchFamily="34" charset="0"/>
              </a:rPr>
              <a:t>Introduce a definition of “change index”</a:t>
            </a:r>
          </a:p>
          <a:p>
            <a:pPr marL="368300" indent="-368300" algn="l">
              <a:spcAft>
                <a:spcPts val="600"/>
              </a:spcAft>
              <a:buFont typeface="Arial" pitchFamily="34" charset="0"/>
              <a:buChar char="•"/>
            </a:pPr>
            <a:r>
              <a:rPr lang="en-GB" dirty="0">
                <a:latin typeface="Cambria" panose="02040503050406030204" pitchFamily="18" charset="0"/>
                <a:cs typeface="Calibri" pitchFamily="34" charset="0"/>
              </a:rPr>
              <a:t>Amend the draft LSD, RID and RRD Regulations to incorporate this approach in the main body and annexes</a:t>
            </a:r>
          </a:p>
          <a:p>
            <a:pPr marL="368300" indent="-368300" algn="l">
              <a:spcAft>
                <a:spcPts val="600"/>
              </a:spcAft>
              <a:buFont typeface="Arial" pitchFamily="34" charset="0"/>
              <a:buChar char="•"/>
            </a:pPr>
            <a:r>
              <a:rPr lang="en-GB" dirty="0">
                <a:latin typeface="Cambria" panose="02040503050406030204" pitchFamily="18" charset="0"/>
                <a:cs typeface="Calibri" pitchFamily="34" charset="0"/>
              </a:rPr>
              <a:t>Add a clear guidance in Annex 7 on how to apply the markings </a:t>
            </a:r>
          </a:p>
          <a:p>
            <a:pPr marL="368300" indent="-368300" algn="l">
              <a:spcAft>
                <a:spcPts val="600"/>
              </a:spcAft>
              <a:buFont typeface="Arial" pitchFamily="34" charset="0"/>
              <a:buChar char="•"/>
            </a:pPr>
            <a:r>
              <a:rPr lang="en-GB" dirty="0">
                <a:latin typeface="Cambria" panose="02040503050406030204" pitchFamily="18" charset="0"/>
                <a:cs typeface="Calibri" pitchFamily="34" charset="0"/>
              </a:rPr>
              <a:t>Add a new Annex 8 and renumber the subsequent ones</a:t>
            </a:r>
          </a:p>
          <a:p>
            <a:pPr marL="355600" indent="-355600" algn="l">
              <a:spcAft>
                <a:spcPts val="600"/>
              </a:spcAft>
              <a:buFont typeface="Arial" pitchFamily="34" charset="0"/>
              <a:buChar char="•"/>
            </a:pPr>
            <a:r>
              <a:rPr lang="en-GB" dirty="0">
                <a:latin typeface="Cambria" panose="02040503050406030204" pitchFamily="18" charset="0"/>
                <a:cs typeface="Calibri" pitchFamily="34" charset="0"/>
              </a:rPr>
              <a:t>Produce a corresponding draft proposal that would apply to the use of the UI</a:t>
            </a:r>
          </a:p>
          <a:p>
            <a:pPr marL="355600" indent="-355600" algn="l">
              <a:spcAft>
                <a:spcPts val="600"/>
              </a:spcAft>
              <a:buFont typeface="Wingdings" pitchFamily="2" charset="2"/>
              <a:buChar char="Ø"/>
            </a:pPr>
            <a:endParaRPr lang="en-GB" dirty="0">
              <a:latin typeface="Cambria" panose="02040503050406030204" pitchFamily="18" charset="0"/>
              <a:cs typeface="Calibri" pitchFamily="34" charset="0"/>
            </a:endParaRPr>
          </a:p>
          <a:p>
            <a:pPr marL="723900" indent="-368300" algn="l">
              <a:spcAft>
                <a:spcPts val="600"/>
              </a:spcAft>
              <a:buFont typeface="Wingdings" pitchFamily="2" charset="2"/>
              <a:buChar char="Ø"/>
            </a:pPr>
            <a:r>
              <a:rPr lang="en-GB" dirty="0">
                <a:latin typeface="Cambria" panose="02040503050406030204" pitchFamily="18" charset="0"/>
                <a:cs typeface="Calibri" pitchFamily="34" charset="0"/>
              </a:rPr>
              <a:t>Introduce this (agreed) approach to the IWG-DETA on 09 Nov 2017 and to the IWVTA SG58 Meeting on 10 Nov 2017</a:t>
            </a:r>
          </a:p>
          <a:p>
            <a:pPr marL="723900" indent="-368300" algn="l">
              <a:spcAft>
                <a:spcPts val="600"/>
              </a:spcAft>
              <a:buFont typeface="Wingdings" pitchFamily="2" charset="2"/>
              <a:buChar char="Ø"/>
            </a:pPr>
            <a:endParaRPr lang="en-GB" dirty="0">
              <a:latin typeface="Cambria" panose="02040503050406030204" pitchFamily="18" charset="0"/>
              <a:cs typeface="Calibri" pitchFamily="34" charset="0"/>
            </a:endParaRPr>
          </a:p>
          <a:p>
            <a:pPr marL="723900" indent="-368300" algn="l">
              <a:spcAft>
                <a:spcPts val="600"/>
              </a:spcAft>
              <a:buFont typeface="Wingdings" pitchFamily="2" charset="2"/>
              <a:buChar char="Ø"/>
            </a:pPr>
            <a:r>
              <a:rPr lang="en-GB" dirty="0">
                <a:latin typeface="Cambria" panose="02040503050406030204" pitchFamily="18" charset="0"/>
                <a:cs typeface="Calibri" pitchFamily="34" charset="0"/>
              </a:rPr>
              <a:t>Check the Draft Guidelines in Document SG58-22-10Rev1 and SG58-23-04 and prepare SLR input for the 10 Nov 2017 meeting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200472" y="116632"/>
            <a:ext cx="9505056" cy="461665"/>
          </a:xfrm>
          <a:prstGeom prst="rect">
            <a:avLst/>
          </a:prstGeom>
          <a:noFill/>
          <a:ln>
            <a:solidFill>
              <a:schemeClr val="tx1"/>
            </a:solidFill>
          </a:ln>
        </p:spPr>
        <p:txBody>
          <a:bodyPr wrap="square" rtlCol="0">
            <a:spAutoFit/>
          </a:bodyPr>
          <a:lstStyle/>
          <a:p>
            <a:pPr algn="ctr"/>
            <a:r>
              <a:rPr lang="en-GB" dirty="0" smtClean="0">
                <a:latin typeface="Cambria" panose="02040503050406030204" pitchFamily="18" charset="0"/>
                <a:cs typeface="Calibri" pitchFamily="34" charset="0"/>
              </a:rPr>
              <a:t>Alternative Solution</a:t>
            </a:r>
            <a:endParaRPr lang="en-GB" dirty="0">
              <a:latin typeface="Cambria" panose="02040503050406030204" pitchFamily="18" charset="0"/>
              <a:cs typeface="Calibri" pitchFamily="34" charset="0"/>
            </a:endParaRPr>
          </a:p>
        </p:txBody>
      </p:sp>
      <p:sp>
        <p:nvSpPr>
          <p:cNvPr id="44" name="TextBox 43"/>
          <p:cNvSpPr txBox="1"/>
          <p:nvPr/>
        </p:nvSpPr>
        <p:spPr>
          <a:xfrm>
            <a:off x="416496" y="5090988"/>
            <a:ext cx="9577064" cy="2154436"/>
          </a:xfrm>
          <a:prstGeom prst="rect">
            <a:avLst/>
          </a:prstGeom>
          <a:noFill/>
        </p:spPr>
        <p:txBody>
          <a:bodyPr wrap="square" rtlCol="0">
            <a:spAutoFit/>
          </a:bodyPr>
          <a:lstStyle/>
          <a:p>
            <a:pPr marL="723900" indent="-368300" algn="l">
              <a:spcAft>
                <a:spcPts val="600"/>
              </a:spcAft>
              <a:buFont typeface="Wingdings" pitchFamily="2" charset="2"/>
              <a:buChar char="Ø"/>
            </a:pPr>
            <a:r>
              <a:rPr lang="en-GB" sz="1800" dirty="0" smtClean="0">
                <a:latin typeface="Cambria" panose="02040503050406030204" pitchFamily="18" charset="0"/>
                <a:cs typeface="Calibri" pitchFamily="34" charset="0"/>
              </a:rPr>
              <a:t>No change</a:t>
            </a:r>
          </a:p>
          <a:p>
            <a:pPr marL="723900" indent="-368300" algn="l">
              <a:spcAft>
                <a:spcPts val="600"/>
              </a:spcAft>
              <a:buFont typeface="Wingdings" pitchFamily="2" charset="2"/>
              <a:buChar char="Ø"/>
            </a:pPr>
            <a:r>
              <a:rPr lang="en-GB" sz="1800" dirty="0" smtClean="0">
                <a:latin typeface="Cambria" panose="02040503050406030204" pitchFamily="18" charset="0"/>
                <a:cs typeface="Calibri" pitchFamily="34" charset="0"/>
              </a:rPr>
              <a:t>“Old” Series of amendment replaced y “new” change index</a:t>
            </a:r>
          </a:p>
          <a:p>
            <a:pPr marL="723900" indent="-368300" algn="l">
              <a:spcAft>
                <a:spcPts val="600"/>
              </a:spcAft>
              <a:buFont typeface="Wingdings" pitchFamily="2" charset="2"/>
              <a:buChar char="Ø"/>
            </a:pPr>
            <a:r>
              <a:rPr lang="en-GB" sz="1800" dirty="0" smtClean="0">
                <a:latin typeface="Cambria" panose="02040503050406030204" pitchFamily="18" charset="0"/>
                <a:cs typeface="Calibri" pitchFamily="34" charset="0"/>
              </a:rPr>
              <a:t>SLR 1 : no fundamental change. Keep the current situation</a:t>
            </a:r>
          </a:p>
          <a:p>
            <a:pPr marL="723900" indent="-368300" algn="l">
              <a:spcAft>
                <a:spcPts val="600"/>
              </a:spcAft>
              <a:buFont typeface="Wingdings" pitchFamily="2" charset="2"/>
              <a:buChar char="Ø"/>
            </a:pPr>
            <a:r>
              <a:rPr lang="en-GB" sz="1800" dirty="0" smtClean="0">
                <a:latin typeface="Cambria" panose="02040503050406030204" pitchFamily="18" charset="0"/>
                <a:cs typeface="Calibri" pitchFamily="34" charset="0"/>
              </a:rPr>
              <a:t>To be </a:t>
            </a:r>
            <a:r>
              <a:rPr lang="en-GB" sz="1800" dirty="0" err="1" smtClean="0">
                <a:latin typeface="Cambria" panose="02040503050406030204" pitchFamily="18" charset="0"/>
                <a:cs typeface="Calibri" pitchFamily="34" charset="0"/>
              </a:rPr>
              <a:t>precised</a:t>
            </a:r>
            <a:r>
              <a:rPr lang="en-GB" sz="1800" dirty="0" smtClean="0">
                <a:latin typeface="Cambria" panose="02040503050406030204" pitchFamily="18" charset="0"/>
                <a:cs typeface="Calibri" pitchFamily="34" charset="0"/>
              </a:rPr>
              <a:t> in each 3 new REG in ‘Marking requirements’ paragraph : define clearly the sequence of marking, regarding to the general requirements form 58 agreements</a:t>
            </a:r>
            <a:endParaRPr lang="en-GB" sz="1800" dirty="0">
              <a:latin typeface="Cambria" panose="02040503050406030204" pitchFamily="18" charset="0"/>
              <a:cs typeface="Calibri" pitchFamily="34" charset="0"/>
            </a:endParaRPr>
          </a:p>
          <a:p>
            <a:pPr marL="355600" algn="l">
              <a:spcAft>
                <a:spcPts val="600"/>
              </a:spcAft>
            </a:pPr>
            <a:endParaRPr lang="en-GB" dirty="0">
              <a:latin typeface="Cambria" panose="02040503050406030204" pitchFamily="18" charset="0"/>
              <a:cs typeface="Calibri" pitchFamily="34" charset="0"/>
            </a:endParaRPr>
          </a:p>
        </p:txBody>
      </p:sp>
      <p:sp>
        <p:nvSpPr>
          <p:cNvPr id="15" name="TextBox 43"/>
          <p:cNvSpPr txBox="1"/>
          <p:nvPr/>
        </p:nvSpPr>
        <p:spPr>
          <a:xfrm>
            <a:off x="671036" y="836712"/>
            <a:ext cx="2985820" cy="461665"/>
          </a:xfrm>
          <a:prstGeom prst="rect">
            <a:avLst/>
          </a:prstGeom>
          <a:noFill/>
        </p:spPr>
        <p:txBody>
          <a:bodyPr wrap="square" rtlCol="0">
            <a:spAutoFit/>
          </a:bodyPr>
          <a:lstStyle/>
          <a:p>
            <a:pPr marL="355600" algn="l">
              <a:spcAft>
                <a:spcPts val="600"/>
              </a:spcAft>
            </a:pPr>
            <a:r>
              <a:rPr lang="en-GB" b="1" u="sng" dirty="0" smtClean="0">
                <a:latin typeface="Cambria" panose="02040503050406030204" pitchFamily="18" charset="0"/>
                <a:cs typeface="Calibri" pitchFamily="34" charset="0"/>
              </a:rPr>
              <a:t>Current Marking</a:t>
            </a:r>
            <a:endParaRPr lang="en-GB" b="1" u="sng" dirty="0">
              <a:latin typeface="Cambria" panose="02040503050406030204" pitchFamily="18" charset="0"/>
              <a:cs typeface="Calibri" pitchFamily="34" charset="0"/>
            </a:endParaRPr>
          </a:p>
        </p:txBody>
      </p:sp>
      <p:sp>
        <p:nvSpPr>
          <p:cNvPr id="16" name="TextBox 43"/>
          <p:cNvSpPr txBox="1"/>
          <p:nvPr/>
        </p:nvSpPr>
        <p:spPr>
          <a:xfrm>
            <a:off x="5313040" y="807095"/>
            <a:ext cx="2985820" cy="461665"/>
          </a:xfrm>
          <a:prstGeom prst="rect">
            <a:avLst/>
          </a:prstGeom>
          <a:noFill/>
        </p:spPr>
        <p:txBody>
          <a:bodyPr wrap="square" rtlCol="0">
            <a:spAutoFit/>
          </a:bodyPr>
          <a:lstStyle/>
          <a:p>
            <a:pPr marL="355600" algn="l">
              <a:spcAft>
                <a:spcPts val="600"/>
              </a:spcAft>
            </a:pPr>
            <a:r>
              <a:rPr lang="en-GB" b="1" u="sng" dirty="0" smtClean="0">
                <a:latin typeface="Cambria" panose="02040503050406030204" pitchFamily="18" charset="0"/>
                <a:cs typeface="Calibri" pitchFamily="34" charset="0"/>
              </a:rPr>
              <a:t>New marking</a:t>
            </a:r>
            <a:endParaRPr lang="en-GB" b="1" u="sng" dirty="0">
              <a:latin typeface="Cambria" panose="02040503050406030204" pitchFamily="18" charset="0"/>
              <a:cs typeface="Calibri" pitchFamily="34" charset="0"/>
            </a:endParaRPr>
          </a:p>
        </p:txBody>
      </p:sp>
      <p:grpSp>
        <p:nvGrpSpPr>
          <p:cNvPr id="17" name="Group 136"/>
          <p:cNvGrpSpPr/>
          <p:nvPr/>
        </p:nvGrpSpPr>
        <p:grpSpPr>
          <a:xfrm>
            <a:off x="416496" y="1497559"/>
            <a:ext cx="3416047" cy="3947665"/>
            <a:chOff x="3653915" y="1772816"/>
            <a:chExt cx="3416047" cy="3947665"/>
          </a:xfrm>
        </p:grpSpPr>
        <p:grpSp>
          <p:nvGrpSpPr>
            <p:cNvPr id="18" name="Group 145"/>
            <p:cNvGrpSpPr/>
            <p:nvPr/>
          </p:nvGrpSpPr>
          <p:grpSpPr>
            <a:xfrm>
              <a:off x="4662027" y="3696706"/>
              <a:ext cx="1512168" cy="2023775"/>
              <a:chOff x="4734035" y="2514961"/>
              <a:chExt cx="1512168" cy="2023775"/>
            </a:xfrm>
          </p:grpSpPr>
          <p:sp>
            <p:nvSpPr>
              <p:cNvPr id="30" name="TextBox 158"/>
              <p:cNvSpPr txBox="1"/>
              <p:nvPr/>
            </p:nvSpPr>
            <p:spPr>
              <a:xfrm>
                <a:off x="4950059" y="3707739"/>
                <a:ext cx="1080120" cy="830997"/>
              </a:xfrm>
              <a:prstGeom prst="rect">
                <a:avLst/>
              </a:prstGeom>
              <a:noFill/>
            </p:spPr>
            <p:txBody>
              <a:bodyPr wrap="square" rtlCol="0">
                <a:spAutoFit/>
              </a:bodyPr>
              <a:lstStyle>
                <a:defPPr>
                  <a:defRPr lang="it-IT"/>
                </a:defPPr>
                <a:lvl1pPr algn="r" rtl="0" fontAlgn="base">
                  <a:spcBef>
                    <a:spcPct val="0"/>
                  </a:spcBef>
                  <a:spcAft>
                    <a:spcPct val="0"/>
                  </a:spcAft>
                  <a:defRPr sz="2400" kern="1200">
                    <a:solidFill>
                      <a:schemeClr val="tx1"/>
                    </a:solidFill>
                    <a:latin typeface="Times New Roman" pitchFamily="18" charset="0"/>
                    <a:ea typeface="+mn-ea"/>
                    <a:cs typeface="+mn-cs"/>
                  </a:defRPr>
                </a:lvl1pPr>
                <a:lvl2pPr marL="457200" algn="r" rtl="0" fontAlgn="base">
                  <a:spcBef>
                    <a:spcPct val="0"/>
                  </a:spcBef>
                  <a:spcAft>
                    <a:spcPct val="0"/>
                  </a:spcAft>
                  <a:defRPr sz="2400" kern="1200">
                    <a:solidFill>
                      <a:schemeClr val="tx1"/>
                    </a:solidFill>
                    <a:latin typeface="Times New Roman" pitchFamily="18" charset="0"/>
                    <a:ea typeface="+mn-ea"/>
                    <a:cs typeface="+mn-cs"/>
                  </a:defRPr>
                </a:lvl2pPr>
                <a:lvl3pPr marL="914400" algn="r" rtl="0" fontAlgn="base">
                  <a:spcBef>
                    <a:spcPct val="0"/>
                  </a:spcBef>
                  <a:spcAft>
                    <a:spcPct val="0"/>
                  </a:spcAft>
                  <a:defRPr sz="2400" kern="1200">
                    <a:solidFill>
                      <a:schemeClr val="tx1"/>
                    </a:solidFill>
                    <a:latin typeface="Times New Roman" pitchFamily="18" charset="0"/>
                    <a:ea typeface="+mn-ea"/>
                    <a:cs typeface="+mn-cs"/>
                  </a:defRPr>
                </a:lvl3pPr>
                <a:lvl4pPr marL="1371600" algn="r" rtl="0" fontAlgn="base">
                  <a:spcBef>
                    <a:spcPct val="0"/>
                  </a:spcBef>
                  <a:spcAft>
                    <a:spcPct val="0"/>
                  </a:spcAft>
                  <a:defRPr sz="2400" kern="1200">
                    <a:solidFill>
                      <a:schemeClr val="tx1"/>
                    </a:solidFill>
                    <a:latin typeface="Times New Roman" pitchFamily="18" charset="0"/>
                    <a:ea typeface="+mn-ea"/>
                    <a:cs typeface="+mn-cs"/>
                  </a:defRPr>
                </a:lvl4pPr>
                <a:lvl5pPr marL="1828800" algn="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r>
                  <a:rPr lang="en-GB" dirty="0">
                    <a:latin typeface="Arial" pitchFamily="34" charset="0"/>
                    <a:cs typeface="Arial" pitchFamily="34" charset="0"/>
                  </a:rPr>
                  <a:t>22179</a:t>
                </a:r>
              </a:p>
              <a:p>
                <a:pPr algn="ctr"/>
                <a:endParaRPr lang="en-GB" dirty="0">
                  <a:latin typeface="Arial" pitchFamily="34" charset="0"/>
                  <a:cs typeface="Arial" pitchFamily="34" charset="0"/>
                </a:endParaRPr>
              </a:p>
            </p:txBody>
          </p:sp>
          <p:sp>
            <p:nvSpPr>
              <p:cNvPr id="31" name="Oval 159"/>
              <p:cNvSpPr/>
              <p:nvPr/>
            </p:nvSpPr>
            <p:spPr bwMode="auto">
              <a:xfrm>
                <a:off x="4842047" y="2522512"/>
                <a:ext cx="1296144" cy="1224136"/>
              </a:xfrm>
              <a:prstGeom prst="ellipse">
                <a:avLst/>
              </a:pr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it-IT"/>
                </a:defPPr>
                <a:lvl1pPr algn="r" rtl="0" fontAlgn="base">
                  <a:spcBef>
                    <a:spcPct val="0"/>
                  </a:spcBef>
                  <a:spcAft>
                    <a:spcPct val="0"/>
                  </a:spcAft>
                  <a:defRPr sz="2400" kern="1200">
                    <a:solidFill>
                      <a:schemeClr val="tx1"/>
                    </a:solidFill>
                    <a:latin typeface="Times New Roman" pitchFamily="18" charset="0"/>
                    <a:ea typeface="+mn-ea"/>
                    <a:cs typeface="+mn-cs"/>
                  </a:defRPr>
                </a:lvl1pPr>
                <a:lvl2pPr marL="457200" algn="r" rtl="0" fontAlgn="base">
                  <a:spcBef>
                    <a:spcPct val="0"/>
                  </a:spcBef>
                  <a:spcAft>
                    <a:spcPct val="0"/>
                  </a:spcAft>
                  <a:defRPr sz="2400" kern="1200">
                    <a:solidFill>
                      <a:schemeClr val="tx1"/>
                    </a:solidFill>
                    <a:latin typeface="Times New Roman" pitchFamily="18" charset="0"/>
                    <a:ea typeface="+mn-ea"/>
                    <a:cs typeface="+mn-cs"/>
                  </a:defRPr>
                </a:lvl2pPr>
                <a:lvl3pPr marL="914400" algn="r" rtl="0" fontAlgn="base">
                  <a:spcBef>
                    <a:spcPct val="0"/>
                  </a:spcBef>
                  <a:spcAft>
                    <a:spcPct val="0"/>
                  </a:spcAft>
                  <a:defRPr sz="2400" kern="1200">
                    <a:solidFill>
                      <a:schemeClr val="tx1"/>
                    </a:solidFill>
                    <a:latin typeface="Times New Roman" pitchFamily="18" charset="0"/>
                    <a:ea typeface="+mn-ea"/>
                    <a:cs typeface="+mn-cs"/>
                  </a:defRPr>
                </a:lvl3pPr>
                <a:lvl4pPr marL="1371600" algn="r" rtl="0" fontAlgn="base">
                  <a:spcBef>
                    <a:spcPct val="0"/>
                  </a:spcBef>
                  <a:spcAft>
                    <a:spcPct val="0"/>
                  </a:spcAft>
                  <a:defRPr sz="2400" kern="1200">
                    <a:solidFill>
                      <a:schemeClr val="tx1"/>
                    </a:solidFill>
                    <a:latin typeface="Times New Roman" pitchFamily="18" charset="0"/>
                    <a:ea typeface="+mn-ea"/>
                    <a:cs typeface="+mn-cs"/>
                  </a:defRPr>
                </a:lvl4pPr>
                <a:lvl5pPr marL="1828800" algn="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2400" i="0" u="none" strike="noStrike" cap="none" normalizeH="0" baseline="0" smtClean="0">
                  <a:ln>
                    <a:noFill/>
                  </a:ln>
                  <a:solidFill>
                    <a:schemeClr val="tx1"/>
                  </a:solidFill>
                  <a:effectLst/>
                  <a:latin typeface="Times New Roman" pitchFamily="18" charset="0"/>
                </a:endParaRPr>
              </a:p>
            </p:txBody>
          </p:sp>
          <p:sp>
            <p:nvSpPr>
              <p:cNvPr id="32" name="TextBox 160"/>
              <p:cNvSpPr txBox="1"/>
              <p:nvPr/>
            </p:nvSpPr>
            <p:spPr>
              <a:xfrm>
                <a:off x="4734035" y="2514961"/>
                <a:ext cx="1512168" cy="1015663"/>
              </a:xfrm>
              <a:prstGeom prst="rect">
                <a:avLst/>
              </a:prstGeom>
              <a:noFill/>
            </p:spPr>
            <p:txBody>
              <a:bodyPr wrap="square" rtlCol="0">
                <a:spAutoFit/>
              </a:bodyPr>
              <a:lstStyle>
                <a:defPPr>
                  <a:defRPr lang="it-IT"/>
                </a:defPPr>
                <a:lvl1pPr algn="r" rtl="0" fontAlgn="base">
                  <a:spcBef>
                    <a:spcPct val="0"/>
                  </a:spcBef>
                  <a:spcAft>
                    <a:spcPct val="0"/>
                  </a:spcAft>
                  <a:defRPr sz="2400" kern="1200">
                    <a:solidFill>
                      <a:schemeClr val="tx1"/>
                    </a:solidFill>
                    <a:latin typeface="Times New Roman" pitchFamily="18" charset="0"/>
                    <a:ea typeface="+mn-ea"/>
                    <a:cs typeface="+mn-cs"/>
                  </a:defRPr>
                </a:lvl1pPr>
                <a:lvl2pPr marL="457200" algn="r" rtl="0" fontAlgn="base">
                  <a:spcBef>
                    <a:spcPct val="0"/>
                  </a:spcBef>
                  <a:spcAft>
                    <a:spcPct val="0"/>
                  </a:spcAft>
                  <a:defRPr sz="2400" kern="1200">
                    <a:solidFill>
                      <a:schemeClr val="tx1"/>
                    </a:solidFill>
                    <a:latin typeface="Times New Roman" pitchFamily="18" charset="0"/>
                    <a:ea typeface="+mn-ea"/>
                    <a:cs typeface="+mn-cs"/>
                  </a:defRPr>
                </a:lvl2pPr>
                <a:lvl3pPr marL="914400" algn="r" rtl="0" fontAlgn="base">
                  <a:spcBef>
                    <a:spcPct val="0"/>
                  </a:spcBef>
                  <a:spcAft>
                    <a:spcPct val="0"/>
                  </a:spcAft>
                  <a:defRPr sz="2400" kern="1200">
                    <a:solidFill>
                      <a:schemeClr val="tx1"/>
                    </a:solidFill>
                    <a:latin typeface="Times New Roman" pitchFamily="18" charset="0"/>
                    <a:ea typeface="+mn-ea"/>
                    <a:cs typeface="+mn-cs"/>
                  </a:defRPr>
                </a:lvl3pPr>
                <a:lvl4pPr marL="1371600" algn="r" rtl="0" fontAlgn="base">
                  <a:spcBef>
                    <a:spcPct val="0"/>
                  </a:spcBef>
                  <a:spcAft>
                    <a:spcPct val="0"/>
                  </a:spcAft>
                  <a:defRPr sz="2400" kern="1200">
                    <a:solidFill>
                      <a:schemeClr val="tx1"/>
                    </a:solidFill>
                    <a:latin typeface="Times New Roman" pitchFamily="18" charset="0"/>
                    <a:ea typeface="+mn-ea"/>
                    <a:cs typeface="+mn-cs"/>
                  </a:defRPr>
                </a:lvl4pPr>
                <a:lvl5pPr marL="1828800" algn="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r>
                  <a:rPr lang="en-GB" sz="4800" dirty="0" smtClean="0">
                    <a:latin typeface="Arial" pitchFamily="34" charset="0"/>
                    <a:cs typeface="Arial" pitchFamily="34" charset="0"/>
                  </a:rPr>
                  <a:t>E</a:t>
                </a:r>
                <a:r>
                  <a:rPr lang="en-GB" sz="6000" dirty="0" smtClean="0">
                    <a:latin typeface="Arial" pitchFamily="34" charset="0"/>
                    <a:cs typeface="Arial" pitchFamily="34" charset="0"/>
                  </a:rPr>
                  <a:t> </a:t>
                </a:r>
                <a:r>
                  <a:rPr lang="en-GB" sz="4400" baseline="-2000" dirty="0">
                    <a:latin typeface="Arial" pitchFamily="34" charset="0"/>
                    <a:cs typeface="Arial" pitchFamily="34" charset="0"/>
                  </a:rPr>
                  <a:t>2</a:t>
                </a:r>
              </a:p>
            </p:txBody>
          </p:sp>
        </p:grpSp>
        <p:sp>
          <p:nvSpPr>
            <p:cNvPr id="19" name="Rectangle 18"/>
            <p:cNvSpPr/>
            <p:nvPr/>
          </p:nvSpPr>
          <p:spPr>
            <a:xfrm>
              <a:off x="3653915" y="1772816"/>
              <a:ext cx="579005" cy="907941"/>
            </a:xfrm>
            <a:prstGeom prst="rect">
              <a:avLst/>
            </a:prstGeom>
            <a:ln>
              <a:noFill/>
            </a:ln>
          </p:spPr>
          <p:txBody>
            <a:bodyPr wrap="none">
              <a:spAutoFit/>
            </a:bodyPr>
            <a:lstStyle>
              <a:defPPr>
                <a:defRPr lang="it-IT"/>
              </a:defPPr>
              <a:lvl1pPr algn="r" rtl="0" fontAlgn="base">
                <a:spcBef>
                  <a:spcPct val="0"/>
                </a:spcBef>
                <a:spcAft>
                  <a:spcPct val="0"/>
                </a:spcAft>
                <a:defRPr sz="2400" kern="1200">
                  <a:solidFill>
                    <a:schemeClr val="tx1"/>
                  </a:solidFill>
                  <a:latin typeface="Times New Roman" pitchFamily="18" charset="0"/>
                  <a:ea typeface="+mn-ea"/>
                  <a:cs typeface="+mn-cs"/>
                </a:defRPr>
              </a:lvl1pPr>
              <a:lvl2pPr marL="457200" algn="r" rtl="0" fontAlgn="base">
                <a:spcBef>
                  <a:spcPct val="0"/>
                </a:spcBef>
                <a:spcAft>
                  <a:spcPct val="0"/>
                </a:spcAft>
                <a:defRPr sz="2400" kern="1200">
                  <a:solidFill>
                    <a:schemeClr val="tx1"/>
                  </a:solidFill>
                  <a:latin typeface="Times New Roman" pitchFamily="18" charset="0"/>
                  <a:ea typeface="+mn-ea"/>
                  <a:cs typeface="+mn-cs"/>
                </a:defRPr>
              </a:lvl2pPr>
              <a:lvl3pPr marL="914400" algn="r" rtl="0" fontAlgn="base">
                <a:spcBef>
                  <a:spcPct val="0"/>
                </a:spcBef>
                <a:spcAft>
                  <a:spcPct val="0"/>
                </a:spcAft>
                <a:defRPr sz="2400" kern="1200">
                  <a:solidFill>
                    <a:schemeClr val="tx1"/>
                  </a:solidFill>
                  <a:latin typeface="Times New Roman" pitchFamily="18" charset="0"/>
                  <a:ea typeface="+mn-ea"/>
                  <a:cs typeface="+mn-cs"/>
                </a:defRPr>
              </a:lvl3pPr>
              <a:lvl4pPr marL="1371600" algn="r" rtl="0" fontAlgn="base">
                <a:spcBef>
                  <a:spcPct val="0"/>
                </a:spcBef>
                <a:spcAft>
                  <a:spcPct val="0"/>
                </a:spcAft>
                <a:defRPr sz="2400" kern="1200">
                  <a:solidFill>
                    <a:schemeClr val="tx1"/>
                  </a:solidFill>
                  <a:latin typeface="Times New Roman" pitchFamily="18" charset="0"/>
                  <a:ea typeface="+mn-ea"/>
                  <a:cs typeface="+mn-cs"/>
                </a:defRPr>
              </a:lvl4pPr>
              <a:lvl5pPr marL="1828800" algn="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spcAft>
                  <a:spcPts val="600"/>
                </a:spcAft>
              </a:pPr>
              <a:r>
                <a:rPr lang="en-GB" dirty="0" smtClean="0">
                  <a:solidFill>
                    <a:srgbClr val="000000"/>
                  </a:solidFill>
                  <a:latin typeface="Arial" pitchFamily="34" charset="0"/>
                  <a:cs typeface="Arial" pitchFamily="34" charset="0"/>
                </a:rPr>
                <a:t>1A</a:t>
              </a:r>
            </a:p>
            <a:p>
              <a:pPr>
                <a:spcAft>
                  <a:spcPts val="600"/>
                </a:spcAft>
              </a:pPr>
              <a:r>
                <a:rPr lang="en-GB" dirty="0" smtClean="0">
                  <a:solidFill>
                    <a:srgbClr val="000000"/>
                  </a:solidFill>
                  <a:latin typeface="Arial" pitchFamily="34" charset="0"/>
                  <a:cs typeface="Arial" pitchFamily="34" charset="0"/>
                </a:rPr>
                <a:t>01</a:t>
              </a:r>
              <a:endParaRPr lang="en-GB" dirty="0"/>
            </a:p>
          </p:txBody>
        </p:sp>
        <p:sp>
          <p:nvSpPr>
            <p:cNvPr id="20" name="Rectangle 19"/>
            <p:cNvSpPr/>
            <p:nvPr/>
          </p:nvSpPr>
          <p:spPr>
            <a:xfrm>
              <a:off x="4440325" y="1772816"/>
              <a:ext cx="543739" cy="907941"/>
            </a:xfrm>
            <a:prstGeom prst="rect">
              <a:avLst/>
            </a:prstGeom>
            <a:ln>
              <a:noFill/>
            </a:ln>
          </p:spPr>
          <p:txBody>
            <a:bodyPr wrap="none">
              <a:spAutoFit/>
            </a:bodyPr>
            <a:lstStyle>
              <a:defPPr>
                <a:defRPr lang="it-IT"/>
              </a:defPPr>
              <a:lvl1pPr algn="r" rtl="0" fontAlgn="base">
                <a:spcBef>
                  <a:spcPct val="0"/>
                </a:spcBef>
                <a:spcAft>
                  <a:spcPct val="0"/>
                </a:spcAft>
                <a:defRPr sz="2400" kern="1200">
                  <a:solidFill>
                    <a:schemeClr val="tx1"/>
                  </a:solidFill>
                  <a:latin typeface="Times New Roman" pitchFamily="18" charset="0"/>
                  <a:ea typeface="+mn-ea"/>
                  <a:cs typeface="+mn-cs"/>
                </a:defRPr>
              </a:lvl1pPr>
              <a:lvl2pPr marL="457200" algn="r" rtl="0" fontAlgn="base">
                <a:spcBef>
                  <a:spcPct val="0"/>
                </a:spcBef>
                <a:spcAft>
                  <a:spcPct val="0"/>
                </a:spcAft>
                <a:defRPr sz="2400" kern="1200">
                  <a:solidFill>
                    <a:schemeClr val="tx1"/>
                  </a:solidFill>
                  <a:latin typeface="Times New Roman" pitchFamily="18" charset="0"/>
                  <a:ea typeface="+mn-ea"/>
                  <a:cs typeface="+mn-cs"/>
                </a:defRPr>
              </a:lvl2pPr>
              <a:lvl3pPr marL="914400" algn="r" rtl="0" fontAlgn="base">
                <a:spcBef>
                  <a:spcPct val="0"/>
                </a:spcBef>
                <a:spcAft>
                  <a:spcPct val="0"/>
                </a:spcAft>
                <a:defRPr sz="2400" kern="1200">
                  <a:solidFill>
                    <a:schemeClr val="tx1"/>
                  </a:solidFill>
                  <a:latin typeface="Times New Roman" pitchFamily="18" charset="0"/>
                  <a:ea typeface="+mn-ea"/>
                  <a:cs typeface="+mn-cs"/>
                </a:defRPr>
              </a:lvl3pPr>
              <a:lvl4pPr marL="1371600" algn="r" rtl="0" fontAlgn="base">
                <a:spcBef>
                  <a:spcPct val="0"/>
                </a:spcBef>
                <a:spcAft>
                  <a:spcPct val="0"/>
                </a:spcAft>
                <a:defRPr sz="2400" kern="1200">
                  <a:solidFill>
                    <a:schemeClr val="tx1"/>
                  </a:solidFill>
                  <a:latin typeface="Times New Roman" pitchFamily="18" charset="0"/>
                  <a:ea typeface="+mn-ea"/>
                  <a:cs typeface="+mn-cs"/>
                </a:defRPr>
              </a:lvl4pPr>
              <a:lvl5pPr marL="1828800" algn="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spcAft>
                  <a:spcPts val="600"/>
                </a:spcAft>
              </a:pPr>
              <a:r>
                <a:rPr lang="en-GB" dirty="0" smtClean="0">
                  <a:solidFill>
                    <a:srgbClr val="000000"/>
                  </a:solidFill>
                  <a:latin typeface="Arial" pitchFamily="34" charset="0"/>
                  <a:cs typeface="Arial" pitchFamily="34" charset="0"/>
                </a:rPr>
                <a:t>2b</a:t>
              </a:r>
            </a:p>
            <a:p>
              <a:pPr>
                <a:spcAft>
                  <a:spcPts val="600"/>
                </a:spcAft>
              </a:pPr>
              <a:r>
                <a:rPr lang="en-GB" dirty="0" smtClean="0">
                  <a:solidFill>
                    <a:srgbClr val="000000"/>
                  </a:solidFill>
                  <a:latin typeface="Arial" pitchFamily="34" charset="0"/>
                  <a:cs typeface="Arial" pitchFamily="34" charset="0"/>
                </a:rPr>
                <a:t>00</a:t>
              </a:r>
              <a:endParaRPr lang="en-GB" dirty="0"/>
            </a:p>
          </p:txBody>
        </p:sp>
        <p:sp>
          <p:nvSpPr>
            <p:cNvPr id="21" name="Rectangle 20"/>
            <p:cNvSpPr/>
            <p:nvPr/>
          </p:nvSpPr>
          <p:spPr>
            <a:xfrm>
              <a:off x="5238091" y="1772816"/>
              <a:ext cx="579005" cy="907941"/>
            </a:xfrm>
            <a:prstGeom prst="rect">
              <a:avLst/>
            </a:prstGeom>
            <a:ln>
              <a:noFill/>
            </a:ln>
          </p:spPr>
          <p:txBody>
            <a:bodyPr wrap="none">
              <a:spAutoFit/>
            </a:bodyPr>
            <a:lstStyle>
              <a:defPPr>
                <a:defRPr lang="it-IT"/>
              </a:defPPr>
              <a:lvl1pPr algn="r" rtl="0" fontAlgn="base">
                <a:spcBef>
                  <a:spcPct val="0"/>
                </a:spcBef>
                <a:spcAft>
                  <a:spcPct val="0"/>
                </a:spcAft>
                <a:defRPr sz="2400" kern="1200">
                  <a:solidFill>
                    <a:schemeClr val="tx1"/>
                  </a:solidFill>
                  <a:latin typeface="Times New Roman" pitchFamily="18" charset="0"/>
                  <a:ea typeface="+mn-ea"/>
                  <a:cs typeface="+mn-cs"/>
                </a:defRPr>
              </a:lvl1pPr>
              <a:lvl2pPr marL="457200" algn="r" rtl="0" fontAlgn="base">
                <a:spcBef>
                  <a:spcPct val="0"/>
                </a:spcBef>
                <a:spcAft>
                  <a:spcPct val="0"/>
                </a:spcAft>
                <a:defRPr sz="2400" kern="1200">
                  <a:solidFill>
                    <a:schemeClr val="tx1"/>
                  </a:solidFill>
                  <a:latin typeface="Times New Roman" pitchFamily="18" charset="0"/>
                  <a:ea typeface="+mn-ea"/>
                  <a:cs typeface="+mn-cs"/>
                </a:defRPr>
              </a:lvl2pPr>
              <a:lvl3pPr marL="914400" algn="r" rtl="0" fontAlgn="base">
                <a:spcBef>
                  <a:spcPct val="0"/>
                </a:spcBef>
                <a:spcAft>
                  <a:spcPct val="0"/>
                </a:spcAft>
                <a:defRPr sz="2400" kern="1200">
                  <a:solidFill>
                    <a:schemeClr val="tx1"/>
                  </a:solidFill>
                  <a:latin typeface="Times New Roman" pitchFamily="18" charset="0"/>
                  <a:ea typeface="+mn-ea"/>
                  <a:cs typeface="+mn-cs"/>
                </a:defRPr>
              </a:lvl3pPr>
              <a:lvl4pPr marL="1371600" algn="r" rtl="0" fontAlgn="base">
                <a:spcBef>
                  <a:spcPct val="0"/>
                </a:spcBef>
                <a:spcAft>
                  <a:spcPct val="0"/>
                </a:spcAft>
                <a:defRPr sz="2400" kern="1200">
                  <a:solidFill>
                    <a:schemeClr val="tx1"/>
                  </a:solidFill>
                  <a:latin typeface="Times New Roman" pitchFamily="18" charset="0"/>
                  <a:ea typeface="+mn-ea"/>
                  <a:cs typeface="+mn-cs"/>
                </a:defRPr>
              </a:lvl4pPr>
              <a:lvl5pPr marL="1828800" algn="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spcAft>
                  <a:spcPts val="600"/>
                </a:spcAft>
              </a:pPr>
              <a:r>
                <a:rPr lang="en-GB" dirty="0" smtClean="0">
                  <a:solidFill>
                    <a:srgbClr val="000000"/>
                  </a:solidFill>
                  <a:latin typeface="Arial" pitchFamily="34" charset="0"/>
                  <a:cs typeface="Arial" pitchFamily="34" charset="0"/>
                </a:rPr>
                <a:t>R2</a:t>
              </a:r>
            </a:p>
            <a:p>
              <a:pPr>
                <a:spcAft>
                  <a:spcPts val="600"/>
                </a:spcAft>
              </a:pPr>
              <a:r>
                <a:rPr lang="en-GB" dirty="0" smtClean="0">
                  <a:solidFill>
                    <a:srgbClr val="000000"/>
                  </a:solidFill>
                  <a:latin typeface="Arial" pitchFamily="34" charset="0"/>
                  <a:cs typeface="Arial" pitchFamily="34" charset="0"/>
                </a:rPr>
                <a:t>02</a:t>
              </a:r>
              <a:endParaRPr lang="en-GB" dirty="0"/>
            </a:p>
          </p:txBody>
        </p:sp>
        <p:sp>
          <p:nvSpPr>
            <p:cNvPr id="22" name="Rectangle 21"/>
            <p:cNvSpPr/>
            <p:nvPr/>
          </p:nvSpPr>
          <p:spPr>
            <a:xfrm>
              <a:off x="3689181" y="2708920"/>
              <a:ext cx="543739" cy="907941"/>
            </a:xfrm>
            <a:prstGeom prst="rect">
              <a:avLst/>
            </a:prstGeom>
            <a:ln>
              <a:noFill/>
            </a:ln>
          </p:spPr>
          <p:txBody>
            <a:bodyPr wrap="none">
              <a:spAutoFit/>
            </a:bodyPr>
            <a:lstStyle>
              <a:defPPr>
                <a:defRPr lang="it-IT"/>
              </a:defPPr>
              <a:lvl1pPr algn="r" rtl="0" fontAlgn="base">
                <a:spcBef>
                  <a:spcPct val="0"/>
                </a:spcBef>
                <a:spcAft>
                  <a:spcPct val="0"/>
                </a:spcAft>
                <a:defRPr sz="2400" kern="1200">
                  <a:solidFill>
                    <a:schemeClr val="tx1"/>
                  </a:solidFill>
                  <a:latin typeface="Times New Roman" pitchFamily="18" charset="0"/>
                  <a:ea typeface="+mn-ea"/>
                  <a:cs typeface="+mn-cs"/>
                </a:defRPr>
              </a:lvl1pPr>
              <a:lvl2pPr marL="457200" algn="r" rtl="0" fontAlgn="base">
                <a:spcBef>
                  <a:spcPct val="0"/>
                </a:spcBef>
                <a:spcAft>
                  <a:spcPct val="0"/>
                </a:spcAft>
                <a:defRPr sz="2400" kern="1200">
                  <a:solidFill>
                    <a:schemeClr val="tx1"/>
                  </a:solidFill>
                  <a:latin typeface="Times New Roman" pitchFamily="18" charset="0"/>
                  <a:ea typeface="+mn-ea"/>
                  <a:cs typeface="+mn-cs"/>
                </a:defRPr>
              </a:lvl2pPr>
              <a:lvl3pPr marL="914400" algn="r" rtl="0" fontAlgn="base">
                <a:spcBef>
                  <a:spcPct val="0"/>
                </a:spcBef>
                <a:spcAft>
                  <a:spcPct val="0"/>
                </a:spcAft>
                <a:defRPr sz="2400" kern="1200">
                  <a:solidFill>
                    <a:schemeClr val="tx1"/>
                  </a:solidFill>
                  <a:latin typeface="Times New Roman" pitchFamily="18" charset="0"/>
                  <a:ea typeface="+mn-ea"/>
                  <a:cs typeface="+mn-cs"/>
                </a:defRPr>
              </a:lvl3pPr>
              <a:lvl4pPr marL="1371600" algn="r" rtl="0" fontAlgn="base">
                <a:spcBef>
                  <a:spcPct val="0"/>
                </a:spcBef>
                <a:spcAft>
                  <a:spcPct val="0"/>
                </a:spcAft>
                <a:defRPr sz="2400" kern="1200">
                  <a:solidFill>
                    <a:schemeClr val="tx1"/>
                  </a:solidFill>
                  <a:latin typeface="Times New Roman" pitchFamily="18" charset="0"/>
                  <a:ea typeface="+mn-ea"/>
                  <a:cs typeface="+mn-cs"/>
                </a:defRPr>
              </a:lvl4pPr>
              <a:lvl5pPr marL="1828800" algn="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spcAft>
                  <a:spcPts val="600"/>
                </a:spcAft>
              </a:pPr>
              <a:r>
                <a:rPr lang="en-GB" dirty="0" smtClean="0">
                  <a:solidFill>
                    <a:srgbClr val="000000"/>
                  </a:solidFill>
                  <a:latin typeface="Arial" pitchFamily="34" charset="0"/>
                  <a:cs typeface="Arial" pitchFamily="34" charset="0"/>
                </a:rPr>
                <a:t>F2</a:t>
              </a:r>
            </a:p>
            <a:p>
              <a:pPr>
                <a:spcAft>
                  <a:spcPts val="600"/>
                </a:spcAft>
              </a:pPr>
              <a:r>
                <a:rPr lang="en-GB" dirty="0" smtClean="0">
                  <a:solidFill>
                    <a:srgbClr val="000000"/>
                  </a:solidFill>
                  <a:latin typeface="Arial" pitchFamily="34" charset="0"/>
                  <a:cs typeface="Arial" pitchFamily="34" charset="0"/>
                </a:rPr>
                <a:t>03</a:t>
              </a:r>
              <a:endParaRPr lang="en-GB" dirty="0"/>
            </a:p>
          </p:txBody>
        </p:sp>
        <p:sp>
          <p:nvSpPr>
            <p:cNvPr id="23" name="Rectangle 22"/>
            <p:cNvSpPr/>
            <p:nvPr/>
          </p:nvSpPr>
          <p:spPr>
            <a:xfrm>
              <a:off x="4394707" y="2708920"/>
              <a:ext cx="630301" cy="907941"/>
            </a:xfrm>
            <a:prstGeom prst="rect">
              <a:avLst/>
            </a:prstGeom>
            <a:ln>
              <a:noFill/>
            </a:ln>
          </p:spPr>
          <p:txBody>
            <a:bodyPr wrap="none">
              <a:spAutoFit/>
            </a:bodyPr>
            <a:lstStyle>
              <a:defPPr>
                <a:defRPr lang="it-IT"/>
              </a:defPPr>
              <a:lvl1pPr algn="r" rtl="0" fontAlgn="base">
                <a:spcBef>
                  <a:spcPct val="0"/>
                </a:spcBef>
                <a:spcAft>
                  <a:spcPct val="0"/>
                </a:spcAft>
                <a:defRPr sz="2400" kern="1200">
                  <a:solidFill>
                    <a:schemeClr val="tx1"/>
                  </a:solidFill>
                  <a:latin typeface="Times New Roman" pitchFamily="18" charset="0"/>
                  <a:ea typeface="+mn-ea"/>
                  <a:cs typeface="+mn-cs"/>
                </a:defRPr>
              </a:lvl1pPr>
              <a:lvl2pPr marL="457200" algn="r" rtl="0" fontAlgn="base">
                <a:spcBef>
                  <a:spcPct val="0"/>
                </a:spcBef>
                <a:spcAft>
                  <a:spcPct val="0"/>
                </a:spcAft>
                <a:defRPr sz="2400" kern="1200">
                  <a:solidFill>
                    <a:schemeClr val="tx1"/>
                  </a:solidFill>
                  <a:latin typeface="Times New Roman" pitchFamily="18" charset="0"/>
                  <a:ea typeface="+mn-ea"/>
                  <a:cs typeface="+mn-cs"/>
                </a:defRPr>
              </a:lvl2pPr>
              <a:lvl3pPr marL="914400" algn="r" rtl="0" fontAlgn="base">
                <a:spcBef>
                  <a:spcPct val="0"/>
                </a:spcBef>
                <a:spcAft>
                  <a:spcPct val="0"/>
                </a:spcAft>
                <a:defRPr sz="2400" kern="1200">
                  <a:solidFill>
                    <a:schemeClr val="tx1"/>
                  </a:solidFill>
                  <a:latin typeface="Times New Roman" pitchFamily="18" charset="0"/>
                  <a:ea typeface="+mn-ea"/>
                  <a:cs typeface="+mn-cs"/>
                </a:defRPr>
              </a:lvl3pPr>
              <a:lvl4pPr marL="1371600" algn="r" rtl="0" fontAlgn="base">
                <a:spcBef>
                  <a:spcPct val="0"/>
                </a:spcBef>
                <a:spcAft>
                  <a:spcPct val="0"/>
                </a:spcAft>
                <a:defRPr sz="2400" kern="1200">
                  <a:solidFill>
                    <a:schemeClr val="tx1"/>
                  </a:solidFill>
                  <a:latin typeface="Times New Roman" pitchFamily="18" charset="0"/>
                  <a:ea typeface="+mn-ea"/>
                  <a:cs typeface="+mn-cs"/>
                </a:defRPr>
              </a:lvl4pPr>
              <a:lvl5pPr marL="1828800" algn="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spcAft>
                  <a:spcPts val="600"/>
                </a:spcAft>
              </a:pPr>
              <a:r>
                <a:rPr lang="en-GB" dirty="0" smtClean="0">
                  <a:solidFill>
                    <a:srgbClr val="000000"/>
                  </a:solidFill>
                  <a:latin typeface="Arial" pitchFamily="34" charset="0"/>
                  <a:cs typeface="Arial" pitchFamily="34" charset="0"/>
                </a:rPr>
                <a:t>AR</a:t>
              </a:r>
            </a:p>
            <a:p>
              <a:pPr>
                <a:spcAft>
                  <a:spcPts val="600"/>
                </a:spcAft>
              </a:pPr>
              <a:r>
                <a:rPr lang="en-GB" dirty="0" smtClean="0">
                  <a:solidFill>
                    <a:srgbClr val="000000"/>
                  </a:solidFill>
                  <a:latin typeface="Arial" pitchFamily="34" charset="0"/>
                  <a:cs typeface="Arial" pitchFamily="34" charset="0"/>
                </a:rPr>
                <a:t>00</a:t>
              </a:r>
              <a:endParaRPr lang="en-GB" dirty="0"/>
            </a:p>
          </p:txBody>
        </p:sp>
        <p:sp>
          <p:nvSpPr>
            <p:cNvPr id="24" name="Rectangle 23"/>
            <p:cNvSpPr/>
            <p:nvPr/>
          </p:nvSpPr>
          <p:spPr>
            <a:xfrm>
              <a:off x="5255725" y="2708920"/>
              <a:ext cx="561371" cy="907941"/>
            </a:xfrm>
            <a:prstGeom prst="rect">
              <a:avLst/>
            </a:prstGeom>
            <a:ln>
              <a:noFill/>
            </a:ln>
          </p:spPr>
          <p:txBody>
            <a:bodyPr wrap="none">
              <a:spAutoFit/>
            </a:bodyPr>
            <a:lstStyle>
              <a:defPPr>
                <a:defRPr lang="it-IT"/>
              </a:defPPr>
              <a:lvl1pPr algn="r" rtl="0" fontAlgn="base">
                <a:spcBef>
                  <a:spcPct val="0"/>
                </a:spcBef>
                <a:spcAft>
                  <a:spcPct val="0"/>
                </a:spcAft>
                <a:defRPr sz="2400" kern="1200">
                  <a:solidFill>
                    <a:schemeClr val="tx1"/>
                  </a:solidFill>
                  <a:latin typeface="Times New Roman" pitchFamily="18" charset="0"/>
                  <a:ea typeface="+mn-ea"/>
                  <a:cs typeface="+mn-cs"/>
                </a:defRPr>
              </a:lvl1pPr>
              <a:lvl2pPr marL="457200" algn="r" rtl="0" fontAlgn="base">
                <a:spcBef>
                  <a:spcPct val="0"/>
                </a:spcBef>
                <a:spcAft>
                  <a:spcPct val="0"/>
                </a:spcAft>
                <a:defRPr sz="2400" kern="1200">
                  <a:solidFill>
                    <a:schemeClr val="tx1"/>
                  </a:solidFill>
                  <a:latin typeface="Times New Roman" pitchFamily="18" charset="0"/>
                  <a:ea typeface="+mn-ea"/>
                  <a:cs typeface="+mn-cs"/>
                </a:defRPr>
              </a:lvl2pPr>
              <a:lvl3pPr marL="914400" algn="r" rtl="0" fontAlgn="base">
                <a:spcBef>
                  <a:spcPct val="0"/>
                </a:spcBef>
                <a:spcAft>
                  <a:spcPct val="0"/>
                </a:spcAft>
                <a:defRPr sz="2400" kern="1200">
                  <a:solidFill>
                    <a:schemeClr val="tx1"/>
                  </a:solidFill>
                  <a:latin typeface="Times New Roman" pitchFamily="18" charset="0"/>
                  <a:ea typeface="+mn-ea"/>
                  <a:cs typeface="+mn-cs"/>
                </a:defRPr>
              </a:lvl3pPr>
              <a:lvl4pPr marL="1371600" algn="r" rtl="0" fontAlgn="base">
                <a:spcBef>
                  <a:spcPct val="0"/>
                </a:spcBef>
                <a:spcAft>
                  <a:spcPct val="0"/>
                </a:spcAft>
                <a:defRPr sz="2400" kern="1200">
                  <a:solidFill>
                    <a:schemeClr val="tx1"/>
                  </a:solidFill>
                  <a:latin typeface="Times New Roman" pitchFamily="18" charset="0"/>
                  <a:ea typeface="+mn-ea"/>
                  <a:cs typeface="+mn-cs"/>
                </a:defRPr>
              </a:lvl4pPr>
              <a:lvl5pPr marL="1828800" algn="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spcAft>
                  <a:spcPts val="600"/>
                </a:spcAft>
              </a:pPr>
              <a:r>
                <a:rPr lang="en-GB" dirty="0" smtClean="0">
                  <a:solidFill>
                    <a:srgbClr val="000000"/>
                  </a:solidFill>
                  <a:latin typeface="Arial" pitchFamily="34" charset="0"/>
                  <a:cs typeface="Arial" pitchFamily="34" charset="0"/>
                </a:rPr>
                <a:t>S2</a:t>
              </a:r>
            </a:p>
            <a:p>
              <a:pPr>
                <a:spcAft>
                  <a:spcPts val="600"/>
                </a:spcAft>
              </a:pPr>
              <a:r>
                <a:rPr lang="en-GB" dirty="0" smtClean="0">
                  <a:solidFill>
                    <a:srgbClr val="000000"/>
                  </a:solidFill>
                  <a:latin typeface="Arial" pitchFamily="34" charset="0"/>
                  <a:cs typeface="Arial" pitchFamily="34" charset="0"/>
                </a:rPr>
                <a:t>00</a:t>
              </a:r>
              <a:endParaRPr lang="en-GB" dirty="0"/>
            </a:p>
          </p:txBody>
        </p:sp>
        <p:cxnSp>
          <p:nvCxnSpPr>
            <p:cNvPr id="25" name="Straight Arrow Connector 155"/>
            <p:cNvCxnSpPr/>
            <p:nvPr/>
          </p:nvCxnSpPr>
          <p:spPr bwMode="auto">
            <a:xfrm>
              <a:off x="4448944" y="2204864"/>
              <a:ext cx="504056" cy="0"/>
            </a:xfrm>
            <a:prstGeom prst="straightConnector1">
              <a:avLst/>
            </a:prstGeom>
            <a:solidFill>
              <a:schemeClr val="accent1"/>
            </a:solidFill>
            <a:ln w="57150" cap="flat" cmpd="sng" algn="ctr">
              <a:solidFill>
                <a:schemeClr val="tx1"/>
              </a:solidFill>
              <a:prstDash val="solid"/>
              <a:round/>
              <a:headEnd type="none" w="med" len="med"/>
              <a:tailEnd type="triangle" w="med" len="med"/>
            </a:ln>
            <a:effectLst/>
          </p:spPr>
        </p:cxnSp>
        <p:cxnSp>
          <p:nvCxnSpPr>
            <p:cNvPr id="26" name="Straight Arrow Connector 156"/>
            <p:cNvCxnSpPr/>
            <p:nvPr/>
          </p:nvCxnSpPr>
          <p:spPr bwMode="auto">
            <a:xfrm>
              <a:off x="5313040" y="2204864"/>
              <a:ext cx="504056" cy="0"/>
            </a:xfrm>
            <a:prstGeom prst="straightConnector1">
              <a:avLst/>
            </a:prstGeom>
            <a:solidFill>
              <a:schemeClr val="accent1"/>
            </a:solidFill>
            <a:ln w="57150" cap="flat" cmpd="sng" algn="ctr">
              <a:solidFill>
                <a:schemeClr val="tx1"/>
              </a:solidFill>
              <a:prstDash val="solid"/>
              <a:round/>
              <a:headEnd type="none" w="med" len="med"/>
              <a:tailEnd type="triangle" w="med" len="med"/>
            </a:ln>
            <a:effectLst/>
          </p:spPr>
        </p:cxnSp>
        <p:sp>
          <p:nvSpPr>
            <p:cNvPr id="27" name="Rectangle 26"/>
            <p:cNvSpPr/>
            <p:nvPr/>
          </p:nvSpPr>
          <p:spPr>
            <a:xfrm>
              <a:off x="6401045" y="1800979"/>
              <a:ext cx="630302" cy="907941"/>
            </a:xfrm>
            <a:prstGeom prst="rect">
              <a:avLst/>
            </a:prstGeom>
            <a:ln>
              <a:noFill/>
            </a:ln>
          </p:spPr>
          <p:txBody>
            <a:bodyPr wrap="none">
              <a:spAutoFit/>
            </a:bodyPr>
            <a:lstStyle>
              <a:defPPr>
                <a:defRPr lang="it-IT"/>
              </a:defPPr>
              <a:lvl1pPr algn="r" rtl="0" fontAlgn="base">
                <a:spcBef>
                  <a:spcPct val="0"/>
                </a:spcBef>
                <a:spcAft>
                  <a:spcPct val="0"/>
                </a:spcAft>
                <a:defRPr sz="2400" kern="1200">
                  <a:solidFill>
                    <a:schemeClr val="tx1"/>
                  </a:solidFill>
                  <a:latin typeface="Times New Roman" pitchFamily="18" charset="0"/>
                  <a:ea typeface="+mn-ea"/>
                  <a:cs typeface="+mn-cs"/>
                </a:defRPr>
              </a:lvl1pPr>
              <a:lvl2pPr marL="457200" algn="r" rtl="0" fontAlgn="base">
                <a:spcBef>
                  <a:spcPct val="0"/>
                </a:spcBef>
                <a:spcAft>
                  <a:spcPct val="0"/>
                </a:spcAft>
                <a:defRPr sz="2400" kern="1200">
                  <a:solidFill>
                    <a:schemeClr val="tx1"/>
                  </a:solidFill>
                  <a:latin typeface="Times New Roman" pitchFamily="18" charset="0"/>
                  <a:ea typeface="+mn-ea"/>
                  <a:cs typeface="+mn-cs"/>
                </a:defRPr>
              </a:lvl2pPr>
              <a:lvl3pPr marL="914400" algn="r" rtl="0" fontAlgn="base">
                <a:spcBef>
                  <a:spcPct val="0"/>
                </a:spcBef>
                <a:spcAft>
                  <a:spcPct val="0"/>
                </a:spcAft>
                <a:defRPr sz="2400" kern="1200">
                  <a:solidFill>
                    <a:schemeClr val="tx1"/>
                  </a:solidFill>
                  <a:latin typeface="Times New Roman" pitchFamily="18" charset="0"/>
                  <a:ea typeface="+mn-ea"/>
                  <a:cs typeface="+mn-cs"/>
                </a:defRPr>
              </a:lvl3pPr>
              <a:lvl4pPr marL="1371600" algn="r" rtl="0" fontAlgn="base">
                <a:spcBef>
                  <a:spcPct val="0"/>
                </a:spcBef>
                <a:spcAft>
                  <a:spcPct val="0"/>
                </a:spcAft>
                <a:defRPr sz="2400" kern="1200">
                  <a:solidFill>
                    <a:schemeClr val="tx1"/>
                  </a:solidFill>
                  <a:latin typeface="Times New Roman" pitchFamily="18" charset="0"/>
                  <a:ea typeface="+mn-ea"/>
                  <a:cs typeface="+mn-cs"/>
                </a:defRPr>
              </a:lvl4pPr>
              <a:lvl5pPr marL="1828800" algn="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spcAft>
                  <a:spcPts val="600"/>
                </a:spcAft>
              </a:pPr>
              <a:r>
                <a:rPr lang="en-GB" dirty="0" smtClean="0">
                  <a:solidFill>
                    <a:srgbClr val="000000"/>
                  </a:solidFill>
                  <a:latin typeface="Arial" pitchFamily="34" charset="0"/>
                  <a:cs typeface="Arial" pitchFamily="34" charset="0"/>
                </a:rPr>
                <a:t>HC</a:t>
              </a:r>
            </a:p>
            <a:p>
              <a:pPr>
                <a:spcAft>
                  <a:spcPts val="600"/>
                </a:spcAft>
              </a:pPr>
              <a:r>
                <a:rPr lang="en-GB" dirty="0" smtClean="0">
                  <a:solidFill>
                    <a:srgbClr val="000000"/>
                  </a:solidFill>
                  <a:latin typeface="Arial" pitchFamily="34" charset="0"/>
                  <a:cs typeface="Arial" pitchFamily="34" charset="0"/>
                </a:rPr>
                <a:t>05</a:t>
              </a:r>
              <a:endParaRPr lang="en-GB" dirty="0"/>
            </a:p>
          </p:txBody>
        </p:sp>
        <p:sp>
          <p:nvSpPr>
            <p:cNvPr id="28" name="Rectangle 27"/>
            <p:cNvSpPr/>
            <p:nvPr/>
          </p:nvSpPr>
          <p:spPr>
            <a:xfrm>
              <a:off x="6542253" y="2718638"/>
              <a:ext cx="527709" cy="907941"/>
            </a:xfrm>
            <a:prstGeom prst="rect">
              <a:avLst/>
            </a:prstGeom>
            <a:ln>
              <a:noFill/>
            </a:ln>
          </p:spPr>
          <p:txBody>
            <a:bodyPr wrap="none">
              <a:spAutoFit/>
            </a:bodyPr>
            <a:lstStyle>
              <a:defPPr>
                <a:defRPr lang="it-IT"/>
              </a:defPPr>
              <a:lvl1pPr algn="r" rtl="0" fontAlgn="base">
                <a:spcBef>
                  <a:spcPct val="0"/>
                </a:spcBef>
                <a:spcAft>
                  <a:spcPct val="0"/>
                </a:spcAft>
                <a:defRPr sz="2400" kern="1200">
                  <a:solidFill>
                    <a:schemeClr val="tx1"/>
                  </a:solidFill>
                  <a:latin typeface="Times New Roman" pitchFamily="18" charset="0"/>
                  <a:ea typeface="+mn-ea"/>
                  <a:cs typeface="+mn-cs"/>
                </a:defRPr>
              </a:lvl1pPr>
              <a:lvl2pPr marL="457200" algn="r" rtl="0" fontAlgn="base">
                <a:spcBef>
                  <a:spcPct val="0"/>
                </a:spcBef>
                <a:spcAft>
                  <a:spcPct val="0"/>
                </a:spcAft>
                <a:defRPr sz="2400" kern="1200">
                  <a:solidFill>
                    <a:schemeClr val="tx1"/>
                  </a:solidFill>
                  <a:latin typeface="Times New Roman" pitchFamily="18" charset="0"/>
                  <a:ea typeface="+mn-ea"/>
                  <a:cs typeface="+mn-cs"/>
                </a:defRPr>
              </a:lvl2pPr>
              <a:lvl3pPr marL="914400" algn="r" rtl="0" fontAlgn="base">
                <a:spcBef>
                  <a:spcPct val="0"/>
                </a:spcBef>
                <a:spcAft>
                  <a:spcPct val="0"/>
                </a:spcAft>
                <a:defRPr sz="2400" kern="1200">
                  <a:solidFill>
                    <a:schemeClr val="tx1"/>
                  </a:solidFill>
                  <a:latin typeface="Times New Roman" pitchFamily="18" charset="0"/>
                  <a:ea typeface="+mn-ea"/>
                  <a:cs typeface="+mn-cs"/>
                </a:defRPr>
              </a:lvl3pPr>
              <a:lvl4pPr marL="1371600" algn="r" rtl="0" fontAlgn="base">
                <a:spcBef>
                  <a:spcPct val="0"/>
                </a:spcBef>
                <a:spcAft>
                  <a:spcPct val="0"/>
                </a:spcAft>
                <a:defRPr sz="2400" kern="1200">
                  <a:solidFill>
                    <a:schemeClr val="tx1"/>
                  </a:solidFill>
                  <a:latin typeface="Times New Roman" pitchFamily="18" charset="0"/>
                  <a:ea typeface="+mn-ea"/>
                  <a:cs typeface="+mn-cs"/>
                </a:defRPr>
              </a:lvl4pPr>
              <a:lvl5pPr marL="1828800" algn="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spcAft>
                  <a:spcPts val="600"/>
                </a:spcAft>
              </a:pPr>
              <a:r>
                <a:rPr lang="en-GB" dirty="0" smtClean="0">
                  <a:solidFill>
                    <a:srgbClr val="000000"/>
                  </a:solidFill>
                  <a:latin typeface="Arial" pitchFamily="34" charset="0"/>
                  <a:cs typeface="Arial" pitchFamily="34" charset="0"/>
                </a:rPr>
                <a:t>K</a:t>
              </a:r>
            </a:p>
            <a:p>
              <a:pPr>
                <a:spcAft>
                  <a:spcPts val="600"/>
                </a:spcAft>
              </a:pPr>
              <a:r>
                <a:rPr lang="en-GB" dirty="0" smtClean="0">
                  <a:solidFill>
                    <a:srgbClr val="000000"/>
                  </a:solidFill>
                  <a:latin typeface="Arial" pitchFamily="34" charset="0"/>
                  <a:cs typeface="Arial" pitchFamily="34" charset="0"/>
                </a:rPr>
                <a:t>04</a:t>
              </a:r>
              <a:endParaRPr lang="en-GB" dirty="0"/>
            </a:p>
          </p:txBody>
        </p:sp>
      </p:grpSp>
      <p:grpSp>
        <p:nvGrpSpPr>
          <p:cNvPr id="53" name="Group 136"/>
          <p:cNvGrpSpPr/>
          <p:nvPr/>
        </p:nvGrpSpPr>
        <p:grpSpPr>
          <a:xfrm>
            <a:off x="5209361" y="1497559"/>
            <a:ext cx="3416047" cy="3947665"/>
            <a:chOff x="3653915" y="1772816"/>
            <a:chExt cx="3416047" cy="3947665"/>
          </a:xfrm>
        </p:grpSpPr>
        <p:grpSp>
          <p:nvGrpSpPr>
            <p:cNvPr id="54" name="Group 145"/>
            <p:cNvGrpSpPr/>
            <p:nvPr/>
          </p:nvGrpSpPr>
          <p:grpSpPr>
            <a:xfrm>
              <a:off x="4662027" y="3696706"/>
              <a:ext cx="1512168" cy="2023775"/>
              <a:chOff x="4734035" y="2514961"/>
              <a:chExt cx="1512168" cy="2023775"/>
            </a:xfrm>
          </p:grpSpPr>
          <p:sp>
            <p:nvSpPr>
              <p:cNvPr id="65" name="TextBox 158"/>
              <p:cNvSpPr txBox="1"/>
              <p:nvPr/>
            </p:nvSpPr>
            <p:spPr>
              <a:xfrm>
                <a:off x="4950059" y="3707739"/>
                <a:ext cx="1080120" cy="830997"/>
              </a:xfrm>
              <a:prstGeom prst="rect">
                <a:avLst/>
              </a:prstGeom>
              <a:noFill/>
            </p:spPr>
            <p:txBody>
              <a:bodyPr wrap="square" rtlCol="0">
                <a:spAutoFit/>
              </a:bodyPr>
              <a:lstStyle>
                <a:defPPr>
                  <a:defRPr lang="it-IT"/>
                </a:defPPr>
                <a:lvl1pPr algn="r" rtl="0" fontAlgn="base">
                  <a:spcBef>
                    <a:spcPct val="0"/>
                  </a:spcBef>
                  <a:spcAft>
                    <a:spcPct val="0"/>
                  </a:spcAft>
                  <a:defRPr sz="2400" kern="1200">
                    <a:solidFill>
                      <a:schemeClr val="tx1"/>
                    </a:solidFill>
                    <a:latin typeface="Times New Roman" pitchFamily="18" charset="0"/>
                    <a:ea typeface="+mn-ea"/>
                    <a:cs typeface="+mn-cs"/>
                  </a:defRPr>
                </a:lvl1pPr>
                <a:lvl2pPr marL="457200" algn="r" rtl="0" fontAlgn="base">
                  <a:spcBef>
                    <a:spcPct val="0"/>
                  </a:spcBef>
                  <a:spcAft>
                    <a:spcPct val="0"/>
                  </a:spcAft>
                  <a:defRPr sz="2400" kern="1200">
                    <a:solidFill>
                      <a:schemeClr val="tx1"/>
                    </a:solidFill>
                    <a:latin typeface="Times New Roman" pitchFamily="18" charset="0"/>
                    <a:ea typeface="+mn-ea"/>
                    <a:cs typeface="+mn-cs"/>
                  </a:defRPr>
                </a:lvl2pPr>
                <a:lvl3pPr marL="914400" algn="r" rtl="0" fontAlgn="base">
                  <a:spcBef>
                    <a:spcPct val="0"/>
                  </a:spcBef>
                  <a:spcAft>
                    <a:spcPct val="0"/>
                  </a:spcAft>
                  <a:defRPr sz="2400" kern="1200">
                    <a:solidFill>
                      <a:schemeClr val="tx1"/>
                    </a:solidFill>
                    <a:latin typeface="Times New Roman" pitchFamily="18" charset="0"/>
                    <a:ea typeface="+mn-ea"/>
                    <a:cs typeface="+mn-cs"/>
                  </a:defRPr>
                </a:lvl3pPr>
                <a:lvl4pPr marL="1371600" algn="r" rtl="0" fontAlgn="base">
                  <a:spcBef>
                    <a:spcPct val="0"/>
                  </a:spcBef>
                  <a:spcAft>
                    <a:spcPct val="0"/>
                  </a:spcAft>
                  <a:defRPr sz="2400" kern="1200">
                    <a:solidFill>
                      <a:schemeClr val="tx1"/>
                    </a:solidFill>
                    <a:latin typeface="Times New Roman" pitchFamily="18" charset="0"/>
                    <a:ea typeface="+mn-ea"/>
                    <a:cs typeface="+mn-cs"/>
                  </a:defRPr>
                </a:lvl4pPr>
                <a:lvl5pPr marL="1828800" algn="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r>
                  <a:rPr lang="en-GB" dirty="0">
                    <a:latin typeface="Arial" pitchFamily="34" charset="0"/>
                    <a:cs typeface="Arial" pitchFamily="34" charset="0"/>
                  </a:rPr>
                  <a:t>22179</a:t>
                </a:r>
              </a:p>
              <a:p>
                <a:pPr algn="ctr"/>
                <a:endParaRPr lang="en-GB" dirty="0">
                  <a:latin typeface="Arial" pitchFamily="34" charset="0"/>
                  <a:cs typeface="Arial" pitchFamily="34" charset="0"/>
                </a:endParaRPr>
              </a:p>
            </p:txBody>
          </p:sp>
          <p:sp>
            <p:nvSpPr>
              <p:cNvPr id="66" name="Oval 159"/>
              <p:cNvSpPr/>
              <p:nvPr/>
            </p:nvSpPr>
            <p:spPr bwMode="auto">
              <a:xfrm>
                <a:off x="4842047" y="2522512"/>
                <a:ext cx="1296144" cy="1224136"/>
              </a:xfrm>
              <a:prstGeom prst="ellipse">
                <a:avLst/>
              </a:pr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it-IT"/>
                </a:defPPr>
                <a:lvl1pPr algn="r" rtl="0" fontAlgn="base">
                  <a:spcBef>
                    <a:spcPct val="0"/>
                  </a:spcBef>
                  <a:spcAft>
                    <a:spcPct val="0"/>
                  </a:spcAft>
                  <a:defRPr sz="2400" kern="1200">
                    <a:solidFill>
                      <a:schemeClr val="tx1"/>
                    </a:solidFill>
                    <a:latin typeface="Times New Roman" pitchFamily="18" charset="0"/>
                    <a:ea typeface="+mn-ea"/>
                    <a:cs typeface="+mn-cs"/>
                  </a:defRPr>
                </a:lvl1pPr>
                <a:lvl2pPr marL="457200" algn="r" rtl="0" fontAlgn="base">
                  <a:spcBef>
                    <a:spcPct val="0"/>
                  </a:spcBef>
                  <a:spcAft>
                    <a:spcPct val="0"/>
                  </a:spcAft>
                  <a:defRPr sz="2400" kern="1200">
                    <a:solidFill>
                      <a:schemeClr val="tx1"/>
                    </a:solidFill>
                    <a:latin typeface="Times New Roman" pitchFamily="18" charset="0"/>
                    <a:ea typeface="+mn-ea"/>
                    <a:cs typeface="+mn-cs"/>
                  </a:defRPr>
                </a:lvl2pPr>
                <a:lvl3pPr marL="914400" algn="r" rtl="0" fontAlgn="base">
                  <a:spcBef>
                    <a:spcPct val="0"/>
                  </a:spcBef>
                  <a:spcAft>
                    <a:spcPct val="0"/>
                  </a:spcAft>
                  <a:defRPr sz="2400" kern="1200">
                    <a:solidFill>
                      <a:schemeClr val="tx1"/>
                    </a:solidFill>
                    <a:latin typeface="Times New Roman" pitchFamily="18" charset="0"/>
                    <a:ea typeface="+mn-ea"/>
                    <a:cs typeface="+mn-cs"/>
                  </a:defRPr>
                </a:lvl3pPr>
                <a:lvl4pPr marL="1371600" algn="r" rtl="0" fontAlgn="base">
                  <a:spcBef>
                    <a:spcPct val="0"/>
                  </a:spcBef>
                  <a:spcAft>
                    <a:spcPct val="0"/>
                  </a:spcAft>
                  <a:defRPr sz="2400" kern="1200">
                    <a:solidFill>
                      <a:schemeClr val="tx1"/>
                    </a:solidFill>
                    <a:latin typeface="Times New Roman" pitchFamily="18" charset="0"/>
                    <a:ea typeface="+mn-ea"/>
                    <a:cs typeface="+mn-cs"/>
                  </a:defRPr>
                </a:lvl4pPr>
                <a:lvl5pPr marL="1828800" algn="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2400" i="0" u="none" strike="noStrike" cap="none" normalizeH="0" baseline="0" smtClean="0">
                  <a:ln>
                    <a:noFill/>
                  </a:ln>
                  <a:solidFill>
                    <a:schemeClr val="tx1"/>
                  </a:solidFill>
                  <a:effectLst/>
                  <a:latin typeface="Times New Roman" pitchFamily="18" charset="0"/>
                </a:endParaRPr>
              </a:p>
            </p:txBody>
          </p:sp>
          <p:sp>
            <p:nvSpPr>
              <p:cNvPr id="67" name="TextBox 160"/>
              <p:cNvSpPr txBox="1"/>
              <p:nvPr/>
            </p:nvSpPr>
            <p:spPr>
              <a:xfrm>
                <a:off x="4734035" y="2514961"/>
                <a:ext cx="1512168" cy="1015663"/>
              </a:xfrm>
              <a:prstGeom prst="rect">
                <a:avLst/>
              </a:prstGeom>
              <a:noFill/>
            </p:spPr>
            <p:txBody>
              <a:bodyPr wrap="square" rtlCol="0">
                <a:spAutoFit/>
              </a:bodyPr>
              <a:lstStyle>
                <a:defPPr>
                  <a:defRPr lang="it-IT"/>
                </a:defPPr>
                <a:lvl1pPr algn="r" rtl="0" fontAlgn="base">
                  <a:spcBef>
                    <a:spcPct val="0"/>
                  </a:spcBef>
                  <a:spcAft>
                    <a:spcPct val="0"/>
                  </a:spcAft>
                  <a:defRPr sz="2400" kern="1200">
                    <a:solidFill>
                      <a:schemeClr val="tx1"/>
                    </a:solidFill>
                    <a:latin typeface="Times New Roman" pitchFamily="18" charset="0"/>
                    <a:ea typeface="+mn-ea"/>
                    <a:cs typeface="+mn-cs"/>
                  </a:defRPr>
                </a:lvl1pPr>
                <a:lvl2pPr marL="457200" algn="r" rtl="0" fontAlgn="base">
                  <a:spcBef>
                    <a:spcPct val="0"/>
                  </a:spcBef>
                  <a:spcAft>
                    <a:spcPct val="0"/>
                  </a:spcAft>
                  <a:defRPr sz="2400" kern="1200">
                    <a:solidFill>
                      <a:schemeClr val="tx1"/>
                    </a:solidFill>
                    <a:latin typeface="Times New Roman" pitchFamily="18" charset="0"/>
                    <a:ea typeface="+mn-ea"/>
                    <a:cs typeface="+mn-cs"/>
                  </a:defRPr>
                </a:lvl2pPr>
                <a:lvl3pPr marL="914400" algn="r" rtl="0" fontAlgn="base">
                  <a:spcBef>
                    <a:spcPct val="0"/>
                  </a:spcBef>
                  <a:spcAft>
                    <a:spcPct val="0"/>
                  </a:spcAft>
                  <a:defRPr sz="2400" kern="1200">
                    <a:solidFill>
                      <a:schemeClr val="tx1"/>
                    </a:solidFill>
                    <a:latin typeface="Times New Roman" pitchFamily="18" charset="0"/>
                    <a:ea typeface="+mn-ea"/>
                    <a:cs typeface="+mn-cs"/>
                  </a:defRPr>
                </a:lvl3pPr>
                <a:lvl4pPr marL="1371600" algn="r" rtl="0" fontAlgn="base">
                  <a:spcBef>
                    <a:spcPct val="0"/>
                  </a:spcBef>
                  <a:spcAft>
                    <a:spcPct val="0"/>
                  </a:spcAft>
                  <a:defRPr sz="2400" kern="1200">
                    <a:solidFill>
                      <a:schemeClr val="tx1"/>
                    </a:solidFill>
                    <a:latin typeface="Times New Roman" pitchFamily="18" charset="0"/>
                    <a:ea typeface="+mn-ea"/>
                    <a:cs typeface="+mn-cs"/>
                  </a:defRPr>
                </a:lvl4pPr>
                <a:lvl5pPr marL="1828800" algn="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r>
                  <a:rPr lang="en-GB" sz="4800" dirty="0" smtClean="0">
                    <a:latin typeface="Arial" pitchFamily="34" charset="0"/>
                    <a:cs typeface="Arial" pitchFamily="34" charset="0"/>
                  </a:rPr>
                  <a:t>E</a:t>
                </a:r>
                <a:r>
                  <a:rPr lang="en-GB" sz="6000" dirty="0" smtClean="0">
                    <a:latin typeface="Arial" pitchFamily="34" charset="0"/>
                    <a:cs typeface="Arial" pitchFamily="34" charset="0"/>
                  </a:rPr>
                  <a:t> </a:t>
                </a:r>
                <a:r>
                  <a:rPr lang="en-GB" sz="4400" baseline="-2000" dirty="0">
                    <a:latin typeface="Arial" pitchFamily="34" charset="0"/>
                    <a:cs typeface="Arial" pitchFamily="34" charset="0"/>
                  </a:rPr>
                  <a:t>2</a:t>
                </a:r>
              </a:p>
            </p:txBody>
          </p:sp>
        </p:grpSp>
        <p:sp>
          <p:nvSpPr>
            <p:cNvPr id="55" name="Rectangle 54"/>
            <p:cNvSpPr/>
            <p:nvPr/>
          </p:nvSpPr>
          <p:spPr>
            <a:xfrm>
              <a:off x="3653915" y="1772816"/>
              <a:ext cx="579005" cy="907941"/>
            </a:xfrm>
            <a:prstGeom prst="rect">
              <a:avLst/>
            </a:prstGeom>
            <a:ln>
              <a:noFill/>
            </a:ln>
          </p:spPr>
          <p:txBody>
            <a:bodyPr wrap="none">
              <a:spAutoFit/>
            </a:bodyPr>
            <a:lstStyle>
              <a:defPPr>
                <a:defRPr lang="it-IT"/>
              </a:defPPr>
              <a:lvl1pPr algn="r" rtl="0" fontAlgn="base">
                <a:spcBef>
                  <a:spcPct val="0"/>
                </a:spcBef>
                <a:spcAft>
                  <a:spcPct val="0"/>
                </a:spcAft>
                <a:defRPr sz="2400" kern="1200">
                  <a:solidFill>
                    <a:schemeClr val="tx1"/>
                  </a:solidFill>
                  <a:latin typeface="Times New Roman" pitchFamily="18" charset="0"/>
                  <a:ea typeface="+mn-ea"/>
                  <a:cs typeface="+mn-cs"/>
                </a:defRPr>
              </a:lvl1pPr>
              <a:lvl2pPr marL="457200" algn="r" rtl="0" fontAlgn="base">
                <a:spcBef>
                  <a:spcPct val="0"/>
                </a:spcBef>
                <a:spcAft>
                  <a:spcPct val="0"/>
                </a:spcAft>
                <a:defRPr sz="2400" kern="1200">
                  <a:solidFill>
                    <a:schemeClr val="tx1"/>
                  </a:solidFill>
                  <a:latin typeface="Times New Roman" pitchFamily="18" charset="0"/>
                  <a:ea typeface="+mn-ea"/>
                  <a:cs typeface="+mn-cs"/>
                </a:defRPr>
              </a:lvl2pPr>
              <a:lvl3pPr marL="914400" algn="r" rtl="0" fontAlgn="base">
                <a:spcBef>
                  <a:spcPct val="0"/>
                </a:spcBef>
                <a:spcAft>
                  <a:spcPct val="0"/>
                </a:spcAft>
                <a:defRPr sz="2400" kern="1200">
                  <a:solidFill>
                    <a:schemeClr val="tx1"/>
                  </a:solidFill>
                  <a:latin typeface="Times New Roman" pitchFamily="18" charset="0"/>
                  <a:ea typeface="+mn-ea"/>
                  <a:cs typeface="+mn-cs"/>
                </a:defRPr>
              </a:lvl3pPr>
              <a:lvl4pPr marL="1371600" algn="r" rtl="0" fontAlgn="base">
                <a:spcBef>
                  <a:spcPct val="0"/>
                </a:spcBef>
                <a:spcAft>
                  <a:spcPct val="0"/>
                </a:spcAft>
                <a:defRPr sz="2400" kern="1200">
                  <a:solidFill>
                    <a:schemeClr val="tx1"/>
                  </a:solidFill>
                  <a:latin typeface="Times New Roman" pitchFamily="18" charset="0"/>
                  <a:ea typeface="+mn-ea"/>
                  <a:cs typeface="+mn-cs"/>
                </a:defRPr>
              </a:lvl4pPr>
              <a:lvl5pPr marL="1828800" algn="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spcAft>
                  <a:spcPts val="600"/>
                </a:spcAft>
              </a:pPr>
              <a:r>
                <a:rPr lang="en-GB" dirty="0" smtClean="0">
                  <a:solidFill>
                    <a:srgbClr val="000000"/>
                  </a:solidFill>
                  <a:latin typeface="Arial" pitchFamily="34" charset="0"/>
                  <a:cs typeface="Arial" pitchFamily="34" charset="0"/>
                </a:rPr>
                <a:t>1A</a:t>
              </a:r>
            </a:p>
            <a:p>
              <a:pPr>
                <a:spcAft>
                  <a:spcPts val="600"/>
                </a:spcAft>
              </a:pPr>
              <a:r>
                <a:rPr lang="en-GB" dirty="0" smtClean="0">
                  <a:solidFill>
                    <a:srgbClr val="000000"/>
                  </a:solidFill>
                  <a:latin typeface="Arial" pitchFamily="34" charset="0"/>
                  <a:cs typeface="Arial" pitchFamily="34" charset="0"/>
                </a:rPr>
                <a:t>01</a:t>
              </a:r>
              <a:endParaRPr lang="en-GB" dirty="0"/>
            </a:p>
          </p:txBody>
        </p:sp>
        <p:sp>
          <p:nvSpPr>
            <p:cNvPr id="56" name="Rectangle 55"/>
            <p:cNvSpPr/>
            <p:nvPr/>
          </p:nvSpPr>
          <p:spPr>
            <a:xfrm>
              <a:off x="4440325" y="1772816"/>
              <a:ext cx="543739" cy="907941"/>
            </a:xfrm>
            <a:prstGeom prst="rect">
              <a:avLst/>
            </a:prstGeom>
            <a:ln>
              <a:noFill/>
            </a:ln>
          </p:spPr>
          <p:txBody>
            <a:bodyPr wrap="none">
              <a:spAutoFit/>
            </a:bodyPr>
            <a:lstStyle>
              <a:defPPr>
                <a:defRPr lang="it-IT"/>
              </a:defPPr>
              <a:lvl1pPr algn="r" rtl="0" fontAlgn="base">
                <a:spcBef>
                  <a:spcPct val="0"/>
                </a:spcBef>
                <a:spcAft>
                  <a:spcPct val="0"/>
                </a:spcAft>
                <a:defRPr sz="2400" kern="1200">
                  <a:solidFill>
                    <a:schemeClr val="tx1"/>
                  </a:solidFill>
                  <a:latin typeface="Times New Roman" pitchFamily="18" charset="0"/>
                  <a:ea typeface="+mn-ea"/>
                  <a:cs typeface="+mn-cs"/>
                </a:defRPr>
              </a:lvl1pPr>
              <a:lvl2pPr marL="457200" algn="r" rtl="0" fontAlgn="base">
                <a:spcBef>
                  <a:spcPct val="0"/>
                </a:spcBef>
                <a:spcAft>
                  <a:spcPct val="0"/>
                </a:spcAft>
                <a:defRPr sz="2400" kern="1200">
                  <a:solidFill>
                    <a:schemeClr val="tx1"/>
                  </a:solidFill>
                  <a:latin typeface="Times New Roman" pitchFamily="18" charset="0"/>
                  <a:ea typeface="+mn-ea"/>
                  <a:cs typeface="+mn-cs"/>
                </a:defRPr>
              </a:lvl2pPr>
              <a:lvl3pPr marL="914400" algn="r" rtl="0" fontAlgn="base">
                <a:spcBef>
                  <a:spcPct val="0"/>
                </a:spcBef>
                <a:spcAft>
                  <a:spcPct val="0"/>
                </a:spcAft>
                <a:defRPr sz="2400" kern="1200">
                  <a:solidFill>
                    <a:schemeClr val="tx1"/>
                  </a:solidFill>
                  <a:latin typeface="Times New Roman" pitchFamily="18" charset="0"/>
                  <a:ea typeface="+mn-ea"/>
                  <a:cs typeface="+mn-cs"/>
                </a:defRPr>
              </a:lvl3pPr>
              <a:lvl4pPr marL="1371600" algn="r" rtl="0" fontAlgn="base">
                <a:spcBef>
                  <a:spcPct val="0"/>
                </a:spcBef>
                <a:spcAft>
                  <a:spcPct val="0"/>
                </a:spcAft>
                <a:defRPr sz="2400" kern="1200">
                  <a:solidFill>
                    <a:schemeClr val="tx1"/>
                  </a:solidFill>
                  <a:latin typeface="Times New Roman" pitchFamily="18" charset="0"/>
                  <a:ea typeface="+mn-ea"/>
                  <a:cs typeface="+mn-cs"/>
                </a:defRPr>
              </a:lvl4pPr>
              <a:lvl5pPr marL="1828800" algn="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spcAft>
                  <a:spcPts val="600"/>
                </a:spcAft>
              </a:pPr>
              <a:r>
                <a:rPr lang="en-GB" dirty="0" smtClean="0">
                  <a:solidFill>
                    <a:srgbClr val="000000"/>
                  </a:solidFill>
                  <a:latin typeface="Arial" pitchFamily="34" charset="0"/>
                  <a:cs typeface="Arial" pitchFamily="34" charset="0"/>
                </a:rPr>
                <a:t>2b</a:t>
              </a:r>
            </a:p>
            <a:p>
              <a:pPr>
                <a:spcAft>
                  <a:spcPts val="600"/>
                </a:spcAft>
              </a:pPr>
              <a:r>
                <a:rPr lang="en-GB" dirty="0" smtClean="0">
                  <a:solidFill>
                    <a:srgbClr val="000000"/>
                  </a:solidFill>
                  <a:latin typeface="Arial" pitchFamily="34" charset="0"/>
                  <a:cs typeface="Arial" pitchFamily="34" charset="0"/>
                </a:rPr>
                <a:t>00</a:t>
              </a:r>
              <a:endParaRPr lang="en-GB" dirty="0"/>
            </a:p>
          </p:txBody>
        </p:sp>
        <p:sp>
          <p:nvSpPr>
            <p:cNvPr id="57" name="Rectangle 56"/>
            <p:cNvSpPr/>
            <p:nvPr/>
          </p:nvSpPr>
          <p:spPr>
            <a:xfrm>
              <a:off x="5238091" y="1772816"/>
              <a:ext cx="579005" cy="907941"/>
            </a:xfrm>
            <a:prstGeom prst="rect">
              <a:avLst/>
            </a:prstGeom>
            <a:ln>
              <a:noFill/>
            </a:ln>
          </p:spPr>
          <p:txBody>
            <a:bodyPr wrap="none">
              <a:spAutoFit/>
            </a:bodyPr>
            <a:lstStyle>
              <a:defPPr>
                <a:defRPr lang="it-IT"/>
              </a:defPPr>
              <a:lvl1pPr algn="r" rtl="0" fontAlgn="base">
                <a:spcBef>
                  <a:spcPct val="0"/>
                </a:spcBef>
                <a:spcAft>
                  <a:spcPct val="0"/>
                </a:spcAft>
                <a:defRPr sz="2400" kern="1200">
                  <a:solidFill>
                    <a:schemeClr val="tx1"/>
                  </a:solidFill>
                  <a:latin typeface="Times New Roman" pitchFamily="18" charset="0"/>
                  <a:ea typeface="+mn-ea"/>
                  <a:cs typeface="+mn-cs"/>
                </a:defRPr>
              </a:lvl1pPr>
              <a:lvl2pPr marL="457200" algn="r" rtl="0" fontAlgn="base">
                <a:spcBef>
                  <a:spcPct val="0"/>
                </a:spcBef>
                <a:spcAft>
                  <a:spcPct val="0"/>
                </a:spcAft>
                <a:defRPr sz="2400" kern="1200">
                  <a:solidFill>
                    <a:schemeClr val="tx1"/>
                  </a:solidFill>
                  <a:latin typeface="Times New Roman" pitchFamily="18" charset="0"/>
                  <a:ea typeface="+mn-ea"/>
                  <a:cs typeface="+mn-cs"/>
                </a:defRPr>
              </a:lvl2pPr>
              <a:lvl3pPr marL="914400" algn="r" rtl="0" fontAlgn="base">
                <a:spcBef>
                  <a:spcPct val="0"/>
                </a:spcBef>
                <a:spcAft>
                  <a:spcPct val="0"/>
                </a:spcAft>
                <a:defRPr sz="2400" kern="1200">
                  <a:solidFill>
                    <a:schemeClr val="tx1"/>
                  </a:solidFill>
                  <a:latin typeface="Times New Roman" pitchFamily="18" charset="0"/>
                  <a:ea typeface="+mn-ea"/>
                  <a:cs typeface="+mn-cs"/>
                </a:defRPr>
              </a:lvl3pPr>
              <a:lvl4pPr marL="1371600" algn="r" rtl="0" fontAlgn="base">
                <a:spcBef>
                  <a:spcPct val="0"/>
                </a:spcBef>
                <a:spcAft>
                  <a:spcPct val="0"/>
                </a:spcAft>
                <a:defRPr sz="2400" kern="1200">
                  <a:solidFill>
                    <a:schemeClr val="tx1"/>
                  </a:solidFill>
                  <a:latin typeface="Times New Roman" pitchFamily="18" charset="0"/>
                  <a:ea typeface="+mn-ea"/>
                  <a:cs typeface="+mn-cs"/>
                </a:defRPr>
              </a:lvl4pPr>
              <a:lvl5pPr marL="1828800" algn="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spcAft>
                  <a:spcPts val="600"/>
                </a:spcAft>
              </a:pPr>
              <a:r>
                <a:rPr lang="en-GB" dirty="0" smtClean="0">
                  <a:solidFill>
                    <a:srgbClr val="000000"/>
                  </a:solidFill>
                  <a:latin typeface="Arial" pitchFamily="34" charset="0"/>
                  <a:cs typeface="Arial" pitchFamily="34" charset="0"/>
                </a:rPr>
                <a:t>R2</a:t>
              </a:r>
            </a:p>
            <a:p>
              <a:pPr>
                <a:spcAft>
                  <a:spcPts val="600"/>
                </a:spcAft>
              </a:pPr>
              <a:r>
                <a:rPr lang="en-GB" dirty="0" smtClean="0">
                  <a:solidFill>
                    <a:srgbClr val="000000"/>
                  </a:solidFill>
                  <a:latin typeface="Arial" pitchFamily="34" charset="0"/>
                  <a:cs typeface="Arial" pitchFamily="34" charset="0"/>
                </a:rPr>
                <a:t>02</a:t>
              </a:r>
              <a:endParaRPr lang="en-GB" dirty="0"/>
            </a:p>
          </p:txBody>
        </p:sp>
        <p:sp>
          <p:nvSpPr>
            <p:cNvPr id="58" name="Rectangle 57"/>
            <p:cNvSpPr/>
            <p:nvPr/>
          </p:nvSpPr>
          <p:spPr>
            <a:xfrm>
              <a:off x="3689181" y="2708920"/>
              <a:ext cx="543739" cy="907941"/>
            </a:xfrm>
            <a:prstGeom prst="rect">
              <a:avLst/>
            </a:prstGeom>
            <a:ln>
              <a:noFill/>
            </a:ln>
          </p:spPr>
          <p:txBody>
            <a:bodyPr wrap="none">
              <a:spAutoFit/>
            </a:bodyPr>
            <a:lstStyle>
              <a:defPPr>
                <a:defRPr lang="it-IT"/>
              </a:defPPr>
              <a:lvl1pPr algn="r" rtl="0" fontAlgn="base">
                <a:spcBef>
                  <a:spcPct val="0"/>
                </a:spcBef>
                <a:spcAft>
                  <a:spcPct val="0"/>
                </a:spcAft>
                <a:defRPr sz="2400" kern="1200">
                  <a:solidFill>
                    <a:schemeClr val="tx1"/>
                  </a:solidFill>
                  <a:latin typeface="Times New Roman" pitchFamily="18" charset="0"/>
                  <a:ea typeface="+mn-ea"/>
                  <a:cs typeface="+mn-cs"/>
                </a:defRPr>
              </a:lvl1pPr>
              <a:lvl2pPr marL="457200" algn="r" rtl="0" fontAlgn="base">
                <a:spcBef>
                  <a:spcPct val="0"/>
                </a:spcBef>
                <a:spcAft>
                  <a:spcPct val="0"/>
                </a:spcAft>
                <a:defRPr sz="2400" kern="1200">
                  <a:solidFill>
                    <a:schemeClr val="tx1"/>
                  </a:solidFill>
                  <a:latin typeface="Times New Roman" pitchFamily="18" charset="0"/>
                  <a:ea typeface="+mn-ea"/>
                  <a:cs typeface="+mn-cs"/>
                </a:defRPr>
              </a:lvl2pPr>
              <a:lvl3pPr marL="914400" algn="r" rtl="0" fontAlgn="base">
                <a:spcBef>
                  <a:spcPct val="0"/>
                </a:spcBef>
                <a:spcAft>
                  <a:spcPct val="0"/>
                </a:spcAft>
                <a:defRPr sz="2400" kern="1200">
                  <a:solidFill>
                    <a:schemeClr val="tx1"/>
                  </a:solidFill>
                  <a:latin typeface="Times New Roman" pitchFamily="18" charset="0"/>
                  <a:ea typeface="+mn-ea"/>
                  <a:cs typeface="+mn-cs"/>
                </a:defRPr>
              </a:lvl3pPr>
              <a:lvl4pPr marL="1371600" algn="r" rtl="0" fontAlgn="base">
                <a:spcBef>
                  <a:spcPct val="0"/>
                </a:spcBef>
                <a:spcAft>
                  <a:spcPct val="0"/>
                </a:spcAft>
                <a:defRPr sz="2400" kern="1200">
                  <a:solidFill>
                    <a:schemeClr val="tx1"/>
                  </a:solidFill>
                  <a:latin typeface="Times New Roman" pitchFamily="18" charset="0"/>
                  <a:ea typeface="+mn-ea"/>
                  <a:cs typeface="+mn-cs"/>
                </a:defRPr>
              </a:lvl4pPr>
              <a:lvl5pPr marL="1828800" algn="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spcAft>
                  <a:spcPts val="600"/>
                </a:spcAft>
              </a:pPr>
              <a:r>
                <a:rPr lang="en-GB" dirty="0" smtClean="0">
                  <a:solidFill>
                    <a:srgbClr val="000000"/>
                  </a:solidFill>
                  <a:latin typeface="Arial" pitchFamily="34" charset="0"/>
                  <a:cs typeface="Arial" pitchFamily="34" charset="0"/>
                </a:rPr>
                <a:t>F2</a:t>
              </a:r>
            </a:p>
            <a:p>
              <a:pPr>
                <a:spcAft>
                  <a:spcPts val="600"/>
                </a:spcAft>
              </a:pPr>
              <a:r>
                <a:rPr lang="en-GB" dirty="0" smtClean="0">
                  <a:solidFill>
                    <a:srgbClr val="000000"/>
                  </a:solidFill>
                  <a:latin typeface="Arial" pitchFamily="34" charset="0"/>
                  <a:cs typeface="Arial" pitchFamily="34" charset="0"/>
                </a:rPr>
                <a:t>03</a:t>
              </a:r>
              <a:endParaRPr lang="en-GB" dirty="0"/>
            </a:p>
          </p:txBody>
        </p:sp>
        <p:sp>
          <p:nvSpPr>
            <p:cNvPr id="59" name="Rectangle 58"/>
            <p:cNvSpPr/>
            <p:nvPr/>
          </p:nvSpPr>
          <p:spPr>
            <a:xfrm>
              <a:off x="4394707" y="2708920"/>
              <a:ext cx="630301" cy="907941"/>
            </a:xfrm>
            <a:prstGeom prst="rect">
              <a:avLst/>
            </a:prstGeom>
            <a:ln>
              <a:noFill/>
            </a:ln>
          </p:spPr>
          <p:txBody>
            <a:bodyPr wrap="none">
              <a:spAutoFit/>
            </a:bodyPr>
            <a:lstStyle>
              <a:defPPr>
                <a:defRPr lang="it-IT"/>
              </a:defPPr>
              <a:lvl1pPr algn="r" rtl="0" fontAlgn="base">
                <a:spcBef>
                  <a:spcPct val="0"/>
                </a:spcBef>
                <a:spcAft>
                  <a:spcPct val="0"/>
                </a:spcAft>
                <a:defRPr sz="2400" kern="1200">
                  <a:solidFill>
                    <a:schemeClr val="tx1"/>
                  </a:solidFill>
                  <a:latin typeface="Times New Roman" pitchFamily="18" charset="0"/>
                  <a:ea typeface="+mn-ea"/>
                  <a:cs typeface="+mn-cs"/>
                </a:defRPr>
              </a:lvl1pPr>
              <a:lvl2pPr marL="457200" algn="r" rtl="0" fontAlgn="base">
                <a:spcBef>
                  <a:spcPct val="0"/>
                </a:spcBef>
                <a:spcAft>
                  <a:spcPct val="0"/>
                </a:spcAft>
                <a:defRPr sz="2400" kern="1200">
                  <a:solidFill>
                    <a:schemeClr val="tx1"/>
                  </a:solidFill>
                  <a:latin typeface="Times New Roman" pitchFamily="18" charset="0"/>
                  <a:ea typeface="+mn-ea"/>
                  <a:cs typeface="+mn-cs"/>
                </a:defRPr>
              </a:lvl2pPr>
              <a:lvl3pPr marL="914400" algn="r" rtl="0" fontAlgn="base">
                <a:spcBef>
                  <a:spcPct val="0"/>
                </a:spcBef>
                <a:spcAft>
                  <a:spcPct val="0"/>
                </a:spcAft>
                <a:defRPr sz="2400" kern="1200">
                  <a:solidFill>
                    <a:schemeClr val="tx1"/>
                  </a:solidFill>
                  <a:latin typeface="Times New Roman" pitchFamily="18" charset="0"/>
                  <a:ea typeface="+mn-ea"/>
                  <a:cs typeface="+mn-cs"/>
                </a:defRPr>
              </a:lvl3pPr>
              <a:lvl4pPr marL="1371600" algn="r" rtl="0" fontAlgn="base">
                <a:spcBef>
                  <a:spcPct val="0"/>
                </a:spcBef>
                <a:spcAft>
                  <a:spcPct val="0"/>
                </a:spcAft>
                <a:defRPr sz="2400" kern="1200">
                  <a:solidFill>
                    <a:schemeClr val="tx1"/>
                  </a:solidFill>
                  <a:latin typeface="Times New Roman" pitchFamily="18" charset="0"/>
                  <a:ea typeface="+mn-ea"/>
                  <a:cs typeface="+mn-cs"/>
                </a:defRPr>
              </a:lvl4pPr>
              <a:lvl5pPr marL="1828800" algn="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spcAft>
                  <a:spcPts val="600"/>
                </a:spcAft>
              </a:pPr>
              <a:r>
                <a:rPr lang="en-GB" dirty="0" smtClean="0">
                  <a:solidFill>
                    <a:srgbClr val="000000"/>
                  </a:solidFill>
                  <a:latin typeface="Arial" pitchFamily="34" charset="0"/>
                  <a:cs typeface="Arial" pitchFamily="34" charset="0"/>
                </a:rPr>
                <a:t>AR</a:t>
              </a:r>
            </a:p>
            <a:p>
              <a:pPr>
                <a:spcAft>
                  <a:spcPts val="600"/>
                </a:spcAft>
              </a:pPr>
              <a:r>
                <a:rPr lang="en-GB" dirty="0" smtClean="0">
                  <a:solidFill>
                    <a:srgbClr val="000000"/>
                  </a:solidFill>
                  <a:latin typeface="Arial" pitchFamily="34" charset="0"/>
                  <a:cs typeface="Arial" pitchFamily="34" charset="0"/>
                </a:rPr>
                <a:t>00</a:t>
              </a:r>
              <a:endParaRPr lang="en-GB" dirty="0"/>
            </a:p>
          </p:txBody>
        </p:sp>
        <p:sp>
          <p:nvSpPr>
            <p:cNvPr id="60" name="Rectangle 59"/>
            <p:cNvSpPr/>
            <p:nvPr/>
          </p:nvSpPr>
          <p:spPr>
            <a:xfrm>
              <a:off x="5255725" y="2708920"/>
              <a:ext cx="561371" cy="907941"/>
            </a:xfrm>
            <a:prstGeom prst="rect">
              <a:avLst/>
            </a:prstGeom>
            <a:ln>
              <a:noFill/>
            </a:ln>
          </p:spPr>
          <p:txBody>
            <a:bodyPr wrap="none">
              <a:spAutoFit/>
            </a:bodyPr>
            <a:lstStyle>
              <a:defPPr>
                <a:defRPr lang="it-IT"/>
              </a:defPPr>
              <a:lvl1pPr algn="r" rtl="0" fontAlgn="base">
                <a:spcBef>
                  <a:spcPct val="0"/>
                </a:spcBef>
                <a:spcAft>
                  <a:spcPct val="0"/>
                </a:spcAft>
                <a:defRPr sz="2400" kern="1200">
                  <a:solidFill>
                    <a:schemeClr val="tx1"/>
                  </a:solidFill>
                  <a:latin typeface="Times New Roman" pitchFamily="18" charset="0"/>
                  <a:ea typeface="+mn-ea"/>
                  <a:cs typeface="+mn-cs"/>
                </a:defRPr>
              </a:lvl1pPr>
              <a:lvl2pPr marL="457200" algn="r" rtl="0" fontAlgn="base">
                <a:spcBef>
                  <a:spcPct val="0"/>
                </a:spcBef>
                <a:spcAft>
                  <a:spcPct val="0"/>
                </a:spcAft>
                <a:defRPr sz="2400" kern="1200">
                  <a:solidFill>
                    <a:schemeClr val="tx1"/>
                  </a:solidFill>
                  <a:latin typeface="Times New Roman" pitchFamily="18" charset="0"/>
                  <a:ea typeface="+mn-ea"/>
                  <a:cs typeface="+mn-cs"/>
                </a:defRPr>
              </a:lvl2pPr>
              <a:lvl3pPr marL="914400" algn="r" rtl="0" fontAlgn="base">
                <a:spcBef>
                  <a:spcPct val="0"/>
                </a:spcBef>
                <a:spcAft>
                  <a:spcPct val="0"/>
                </a:spcAft>
                <a:defRPr sz="2400" kern="1200">
                  <a:solidFill>
                    <a:schemeClr val="tx1"/>
                  </a:solidFill>
                  <a:latin typeface="Times New Roman" pitchFamily="18" charset="0"/>
                  <a:ea typeface="+mn-ea"/>
                  <a:cs typeface="+mn-cs"/>
                </a:defRPr>
              </a:lvl3pPr>
              <a:lvl4pPr marL="1371600" algn="r" rtl="0" fontAlgn="base">
                <a:spcBef>
                  <a:spcPct val="0"/>
                </a:spcBef>
                <a:spcAft>
                  <a:spcPct val="0"/>
                </a:spcAft>
                <a:defRPr sz="2400" kern="1200">
                  <a:solidFill>
                    <a:schemeClr val="tx1"/>
                  </a:solidFill>
                  <a:latin typeface="Times New Roman" pitchFamily="18" charset="0"/>
                  <a:ea typeface="+mn-ea"/>
                  <a:cs typeface="+mn-cs"/>
                </a:defRPr>
              </a:lvl4pPr>
              <a:lvl5pPr marL="1828800" algn="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spcAft>
                  <a:spcPts val="600"/>
                </a:spcAft>
              </a:pPr>
              <a:r>
                <a:rPr lang="en-GB" dirty="0" smtClean="0">
                  <a:solidFill>
                    <a:srgbClr val="000000"/>
                  </a:solidFill>
                  <a:latin typeface="Arial" pitchFamily="34" charset="0"/>
                  <a:cs typeface="Arial" pitchFamily="34" charset="0"/>
                </a:rPr>
                <a:t>S2</a:t>
              </a:r>
            </a:p>
            <a:p>
              <a:pPr>
                <a:spcAft>
                  <a:spcPts val="600"/>
                </a:spcAft>
              </a:pPr>
              <a:r>
                <a:rPr lang="en-GB" dirty="0" smtClean="0">
                  <a:solidFill>
                    <a:srgbClr val="000000"/>
                  </a:solidFill>
                  <a:latin typeface="Arial" pitchFamily="34" charset="0"/>
                  <a:cs typeface="Arial" pitchFamily="34" charset="0"/>
                </a:rPr>
                <a:t>00</a:t>
              </a:r>
              <a:endParaRPr lang="en-GB" dirty="0"/>
            </a:p>
          </p:txBody>
        </p:sp>
        <p:cxnSp>
          <p:nvCxnSpPr>
            <p:cNvPr id="61" name="Straight Arrow Connector 155"/>
            <p:cNvCxnSpPr/>
            <p:nvPr/>
          </p:nvCxnSpPr>
          <p:spPr bwMode="auto">
            <a:xfrm>
              <a:off x="4448944" y="2204864"/>
              <a:ext cx="504056" cy="0"/>
            </a:xfrm>
            <a:prstGeom prst="straightConnector1">
              <a:avLst/>
            </a:prstGeom>
            <a:solidFill>
              <a:schemeClr val="accent1"/>
            </a:solidFill>
            <a:ln w="57150" cap="flat" cmpd="sng" algn="ctr">
              <a:solidFill>
                <a:schemeClr val="tx1"/>
              </a:solidFill>
              <a:prstDash val="solid"/>
              <a:round/>
              <a:headEnd type="none" w="med" len="med"/>
              <a:tailEnd type="triangle" w="med" len="med"/>
            </a:ln>
            <a:effectLst/>
          </p:spPr>
        </p:cxnSp>
        <p:cxnSp>
          <p:nvCxnSpPr>
            <p:cNvPr id="62" name="Straight Arrow Connector 156"/>
            <p:cNvCxnSpPr/>
            <p:nvPr/>
          </p:nvCxnSpPr>
          <p:spPr bwMode="auto">
            <a:xfrm>
              <a:off x="5313040" y="2204864"/>
              <a:ext cx="504056" cy="0"/>
            </a:xfrm>
            <a:prstGeom prst="straightConnector1">
              <a:avLst/>
            </a:prstGeom>
            <a:solidFill>
              <a:schemeClr val="accent1"/>
            </a:solidFill>
            <a:ln w="57150" cap="flat" cmpd="sng" algn="ctr">
              <a:solidFill>
                <a:schemeClr val="tx1"/>
              </a:solidFill>
              <a:prstDash val="solid"/>
              <a:round/>
              <a:headEnd type="none" w="med" len="med"/>
              <a:tailEnd type="triangle" w="med" len="med"/>
            </a:ln>
            <a:effectLst/>
          </p:spPr>
        </p:cxnSp>
        <p:sp>
          <p:nvSpPr>
            <p:cNvPr id="63" name="Rectangle 62"/>
            <p:cNvSpPr/>
            <p:nvPr/>
          </p:nvSpPr>
          <p:spPr>
            <a:xfrm>
              <a:off x="6401045" y="1800979"/>
              <a:ext cx="630302" cy="907941"/>
            </a:xfrm>
            <a:prstGeom prst="rect">
              <a:avLst/>
            </a:prstGeom>
            <a:ln>
              <a:noFill/>
            </a:ln>
          </p:spPr>
          <p:txBody>
            <a:bodyPr wrap="none">
              <a:spAutoFit/>
            </a:bodyPr>
            <a:lstStyle>
              <a:defPPr>
                <a:defRPr lang="it-IT"/>
              </a:defPPr>
              <a:lvl1pPr algn="r" rtl="0" fontAlgn="base">
                <a:spcBef>
                  <a:spcPct val="0"/>
                </a:spcBef>
                <a:spcAft>
                  <a:spcPct val="0"/>
                </a:spcAft>
                <a:defRPr sz="2400" kern="1200">
                  <a:solidFill>
                    <a:schemeClr val="tx1"/>
                  </a:solidFill>
                  <a:latin typeface="Times New Roman" pitchFamily="18" charset="0"/>
                  <a:ea typeface="+mn-ea"/>
                  <a:cs typeface="+mn-cs"/>
                </a:defRPr>
              </a:lvl1pPr>
              <a:lvl2pPr marL="457200" algn="r" rtl="0" fontAlgn="base">
                <a:spcBef>
                  <a:spcPct val="0"/>
                </a:spcBef>
                <a:spcAft>
                  <a:spcPct val="0"/>
                </a:spcAft>
                <a:defRPr sz="2400" kern="1200">
                  <a:solidFill>
                    <a:schemeClr val="tx1"/>
                  </a:solidFill>
                  <a:latin typeface="Times New Roman" pitchFamily="18" charset="0"/>
                  <a:ea typeface="+mn-ea"/>
                  <a:cs typeface="+mn-cs"/>
                </a:defRPr>
              </a:lvl2pPr>
              <a:lvl3pPr marL="914400" algn="r" rtl="0" fontAlgn="base">
                <a:spcBef>
                  <a:spcPct val="0"/>
                </a:spcBef>
                <a:spcAft>
                  <a:spcPct val="0"/>
                </a:spcAft>
                <a:defRPr sz="2400" kern="1200">
                  <a:solidFill>
                    <a:schemeClr val="tx1"/>
                  </a:solidFill>
                  <a:latin typeface="Times New Roman" pitchFamily="18" charset="0"/>
                  <a:ea typeface="+mn-ea"/>
                  <a:cs typeface="+mn-cs"/>
                </a:defRPr>
              </a:lvl3pPr>
              <a:lvl4pPr marL="1371600" algn="r" rtl="0" fontAlgn="base">
                <a:spcBef>
                  <a:spcPct val="0"/>
                </a:spcBef>
                <a:spcAft>
                  <a:spcPct val="0"/>
                </a:spcAft>
                <a:defRPr sz="2400" kern="1200">
                  <a:solidFill>
                    <a:schemeClr val="tx1"/>
                  </a:solidFill>
                  <a:latin typeface="Times New Roman" pitchFamily="18" charset="0"/>
                  <a:ea typeface="+mn-ea"/>
                  <a:cs typeface="+mn-cs"/>
                </a:defRPr>
              </a:lvl4pPr>
              <a:lvl5pPr marL="1828800" algn="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spcAft>
                  <a:spcPts val="600"/>
                </a:spcAft>
              </a:pPr>
              <a:r>
                <a:rPr lang="en-GB" dirty="0" smtClean="0">
                  <a:solidFill>
                    <a:srgbClr val="000000"/>
                  </a:solidFill>
                  <a:latin typeface="Arial" pitchFamily="34" charset="0"/>
                  <a:cs typeface="Arial" pitchFamily="34" charset="0"/>
                </a:rPr>
                <a:t>HC</a:t>
              </a:r>
            </a:p>
            <a:p>
              <a:pPr>
                <a:spcAft>
                  <a:spcPts val="600"/>
                </a:spcAft>
              </a:pPr>
              <a:r>
                <a:rPr lang="en-GB" dirty="0" smtClean="0">
                  <a:solidFill>
                    <a:srgbClr val="000000"/>
                  </a:solidFill>
                  <a:latin typeface="Arial" pitchFamily="34" charset="0"/>
                  <a:cs typeface="Arial" pitchFamily="34" charset="0"/>
                </a:rPr>
                <a:t>05</a:t>
              </a:r>
              <a:endParaRPr lang="en-GB" dirty="0"/>
            </a:p>
          </p:txBody>
        </p:sp>
        <p:sp>
          <p:nvSpPr>
            <p:cNvPr id="64" name="Rectangle 63"/>
            <p:cNvSpPr/>
            <p:nvPr/>
          </p:nvSpPr>
          <p:spPr>
            <a:xfrm>
              <a:off x="6542253" y="2718638"/>
              <a:ext cx="527709" cy="907941"/>
            </a:xfrm>
            <a:prstGeom prst="rect">
              <a:avLst/>
            </a:prstGeom>
            <a:ln>
              <a:noFill/>
            </a:ln>
          </p:spPr>
          <p:txBody>
            <a:bodyPr wrap="none">
              <a:spAutoFit/>
            </a:bodyPr>
            <a:lstStyle>
              <a:defPPr>
                <a:defRPr lang="it-IT"/>
              </a:defPPr>
              <a:lvl1pPr algn="r" rtl="0" fontAlgn="base">
                <a:spcBef>
                  <a:spcPct val="0"/>
                </a:spcBef>
                <a:spcAft>
                  <a:spcPct val="0"/>
                </a:spcAft>
                <a:defRPr sz="2400" kern="1200">
                  <a:solidFill>
                    <a:schemeClr val="tx1"/>
                  </a:solidFill>
                  <a:latin typeface="Times New Roman" pitchFamily="18" charset="0"/>
                  <a:ea typeface="+mn-ea"/>
                  <a:cs typeface="+mn-cs"/>
                </a:defRPr>
              </a:lvl1pPr>
              <a:lvl2pPr marL="457200" algn="r" rtl="0" fontAlgn="base">
                <a:spcBef>
                  <a:spcPct val="0"/>
                </a:spcBef>
                <a:spcAft>
                  <a:spcPct val="0"/>
                </a:spcAft>
                <a:defRPr sz="2400" kern="1200">
                  <a:solidFill>
                    <a:schemeClr val="tx1"/>
                  </a:solidFill>
                  <a:latin typeface="Times New Roman" pitchFamily="18" charset="0"/>
                  <a:ea typeface="+mn-ea"/>
                  <a:cs typeface="+mn-cs"/>
                </a:defRPr>
              </a:lvl2pPr>
              <a:lvl3pPr marL="914400" algn="r" rtl="0" fontAlgn="base">
                <a:spcBef>
                  <a:spcPct val="0"/>
                </a:spcBef>
                <a:spcAft>
                  <a:spcPct val="0"/>
                </a:spcAft>
                <a:defRPr sz="2400" kern="1200">
                  <a:solidFill>
                    <a:schemeClr val="tx1"/>
                  </a:solidFill>
                  <a:latin typeface="Times New Roman" pitchFamily="18" charset="0"/>
                  <a:ea typeface="+mn-ea"/>
                  <a:cs typeface="+mn-cs"/>
                </a:defRPr>
              </a:lvl3pPr>
              <a:lvl4pPr marL="1371600" algn="r" rtl="0" fontAlgn="base">
                <a:spcBef>
                  <a:spcPct val="0"/>
                </a:spcBef>
                <a:spcAft>
                  <a:spcPct val="0"/>
                </a:spcAft>
                <a:defRPr sz="2400" kern="1200">
                  <a:solidFill>
                    <a:schemeClr val="tx1"/>
                  </a:solidFill>
                  <a:latin typeface="Times New Roman" pitchFamily="18" charset="0"/>
                  <a:ea typeface="+mn-ea"/>
                  <a:cs typeface="+mn-cs"/>
                </a:defRPr>
              </a:lvl4pPr>
              <a:lvl5pPr marL="1828800" algn="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spcAft>
                  <a:spcPts val="600"/>
                </a:spcAft>
              </a:pPr>
              <a:r>
                <a:rPr lang="en-GB" dirty="0" smtClean="0">
                  <a:solidFill>
                    <a:srgbClr val="000000"/>
                  </a:solidFill>
                  <a:latin typeface="Arial" pitchFamily="34" charset="0"/>
                  <a:cs typeface="Arial" pitchFamily="34" charset="0"/>
                </a:rPr>
                <a:t>K</a:t>
              </a:r>
            </a:p>
            <a:p>
              <a:pPr>
                <a:spcAft>
                  <a:spcPts val="600"/>
                </a:spcAft>
              </a:pPr>
              <a:r>
                <a:rPr lang="en-GB" dirty="0" smtClean="0">
                  <a:solidFill>
                    <a:srgbClr val="000000"/>
                  </a:solidFill>
                  <a:latin typeface="Arial" pitchFamily="34" charset="0"/>
                  <a:cs typeface="Arial" pitchFamily="34" charset="0"/>
                </a:rPr>
                <a:t>04</a:t>
              </a:r>
              <a:endParaRPr lang="en-GB" dirty="0"/>
            </a:p>
          </p:txBody>
        </p:sp>
      </p:grpSp>
    </p:spTree>
    <p:extLst>
      <p:ext uri="{BB962C8B-B14F-4D97-AF65-F5344CB8AC3E}">
        <p14:creationId xmlns:p14="http://schemas.microsoft.com/office/powerpoint/2010/main" val="871900649"/>
      </p:ext>
    </p:extLst>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4A7EBB"/>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4A7EBB"/>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13916</TotalTime>
  <Words>642</Words>
  <Application>Microsoft Office PowerPoint</Application>
  <PresentationFormat>A4 Paper (210x297 mm)</PresentationFormat>
  <Paragraphs>133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Struttura predefinita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CUNA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Puglisi</dc:creator>
  <cp:lastModifiedBy>Konstantin Glukhenkiy</cp:lastModifiedBy>
  <cp:revision>299</cp:revision>
  <cp:lastPrinted>2016-06-02T14:19:10Z</cp:lastPrinted>
  <dcterms:created xsi:type="dcterms:W3CDTF">2011-02-15T18:00:14Z</dcterms:created>
  <dcterms:modified xsi:type="dcterms:W3CDTF">2017-10-27T12:59:31Z</dcterms:modified>
</cp:coreProperties>
</file>