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6"/>
  </p:notesMasterIdLst>
  <p:sldIdLst>
    <p:sldId id="298" r:id="rId2"/>
    <p:sldId id="305" r:id="rId3"/>
    <p:sldId id="300" r:id="rId4"/>
    <p:sldId id="299" r:id="rId5"/>
  </p:sldIdLst>
  <p:sldSz cx="9906000" cy="6858000" type="A4"/>
  <p:notesSz cx="6805613" cy="9944100"/>
  <p:defaultTex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960">
          <p15:clr>
            <a:srgbClr val="A4A3A4"/>
          </p15:clr>
        </p15:guide>
        <p15:guide id="2" pos="3172">
          <p15:clr>
            <a:srgbClr val="A4A3A4"/>
          </p15:clr>
        </p15:guide>
      </p15:sldGuideLst>
    </p:ext>
    <p:ext uri="{2D200454-40CA-4A62-9FC3-DE9A4176ACB9}">
      <p15:notesGuideLst xmlns="" xmlns:p15="http://schemas.microsoft.com/office/powerpoint/2012/main">
        <p15:guide id="1" orient="horz" pos="3132">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 de Visser" initials="ACM"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B0F0"/>
    <a:srgbClr val="BF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41" autoAdjust="0"/>
  </p:normalViewPr>
  <p:slideViewPr>
    <p:cSldViewPr>
      <p:cViewPr varScale="1">
        <p:scale>
          <a:sx n="85" d="100"/>
          <a:sy n="85" d="100"/>
        </p:scale>
        <p:origin x="-1819" y="-82"/>
      </p:cViewPr>
      <p:guideLst>
        <p:guide orient="horz" pos="960"/>
        <p:guide pos="31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3762" y="-78"/>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it-IT"/>
          </a:p>
        </p:txBody>
      </p:sp>
      <p:sp>
        <p:nvSpPr>
          <p:cNvPr id="4099" name="Rectangle 3"/>
          <p:cNvSpPr>
            <a:spLocks noGrp="1" noChangeArrowheads="1"/>
          </p:cNvSpPr>
          <p:nvPr>
            <p:ph type="dt" idx="1"/>
          </p:nvPr>
        </p:nvSpPr>
        <p:spPr bwMode="auto">
          <a:xfrm>
            <a:off x="3856514"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it-IT"/>
          </a:p>
        </p:txBody>
      </p:sp>
      <p:sp>
        <p:nvSpPr>
          <p:cNvPr id="22532" name="Rectangle 4"/>
          <p:cNvSpPr>
            <a:spLocks noGrp="1" noRot="1" noChangeAspect="1" noChangeArrowheads="1" noTextEdit="1"/>
          </p:cNvSpPr>
          <p:nvPr>
            <p:ph type="sldImg" idx="2"/>
          </p:nvPr>
        </p:nvSpPr>
        <p:spPr bwMode="auto">
          <a:xfrm>
            <a:off x="709613" y="746125"/>
            <a:ext cx="5386387" cy="372903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7415" y="4723448"/>
            <a:ext cx="4990783"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4102" name="Rectangle 6"/>
          <p:cNvSpPr>
            <a:spLocks noGrp="1" noChangeArrowheads="1"/>
          </p:cNvSpPr>
          <p:nvPr>
            <p:ph type="ftr" sz="quarter" idx="4"/>
          </p:nvPr>
        </p:nvSpPr>
        <p:spPr bwMode="auto">
          <a:xfrm>
            <a:off x="0" y="9446895"/>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it-IT"/>
          </a:p>
        </p:txBody>
      </p:sp>
      <p:sp>
        <p:nvSpPr>
          <p:cNvPr id="4103" name="Rectangle 7"/>
          <p:cNvSpPr>
            <a:spLocks noGrp="1" noChangeArrowheads="1"/>
          </p:cNvSpPr>
          <p:nvPr>
            <p:ph type="sldNum" sz="quarter" idx="5"/>
          </p:nvPr>
        </p:nvSpPr>
        <p:spPr bwMode="auto">
          <a:xfrm>
            <a:off x="3856514" y="9446895"/>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fld id="{87EECBC7-9BB6-4554-A69D-B4B8B41C29DA}" type="slidenum">
              <a:rPr lang="it-IT"/>
              <a:pPr>
                <a:defRPr/>
              </a:pPr>
              <a:t>‹#›</a:t>
            </a:fld>
            <a:endParaRPr lang="it-IT"/>
          </a:p>
        </p:txBody>
      </p:sp>
    </p:spTree>
    <p:extLst>
      <p:ext uri="{BB962C8B-B14F-4D97-AF65-F5344CB8AC3E}">
        <p14:creationId xmlns:p14="http://schemas.microsoft.com/office/powerpoint/2010/main" val="598608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42950" y="2130426"/>
            <a:ext cx="8420100" cy="1470025"/>
          </a:xfrm>
        </p:spPr>
        <p:txBody>
          <a:bodyPr/>
          <a:lstStyle/>
          <a:p>
            <a:r>
              <a:rPr lang="it-IT"/>
              <a:t>Fare clic per modificare lo stile del titolo</a:t>
            </a:r>
          </a:p>
        </p:txBody>
      </p:sp>
      <p:sp>
        <p:nvSpPr>
          <p:cNvPr id="3" name="Sottotitolo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Segnaposto piè di pagina 3"/>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5" name="Segnaposto numero diapositiva 4"/>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4131A892-0F31-4C96-9CF1-DF091ED9382F}"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41645" y="4800600"/>
            <a:ext cx="59436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piè di pagina 4"/>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6" name="Segnaposto numero diapositiva 5"/>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D9EC96B5-12E9-46D1-8E05-502DDE894BDC}"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5" name="Segnaposto numero diapositiva 4"/>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48E70AAB-088F-4718-9F6B-329528D8D60D}" type="slidenum">
              <a:rPr lang="it-IT"/>
              <a:pPr>
                <a:defRPr/>
              </a:pPr>
              <a:t>‹#›</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58025" y="228600"/>
            <a:ext cx="2105025" cy="56388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742950" y="228600"/>
            <a:ext cx="6149975" cy="56388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5" name="Segnaposto numero diapositiva 4"/>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438FC05A-F575-4A18-8CEF-F727F34922A7}" type="slidenum">
              <a:rPr lang="it-IT"/>
              <a:pPr>
                <a:defRPr/>
              </a:pPr>
              <a:t>‹#›</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olo, ClipArt e testo">
    <p:spTree>
      <p:nvGrpSpPr>
        <p:cNvPr id="1" name=""/>
        <p:cNvGrpSpPr/>
        <p:nvPr/>
      </p:nvGrpSpPr>
      <p:grpSpPr>
        <a:xfrm>
          <a:off x="0" y="0"/>
          <a:ext cx="0" cy="0"/>
          <a:chOff x="0" y="0"/>
          <a:chExt cx="0" cy="0"/>
        </a:xfrm>
      </p:grpSpPr>
      <p:sp>
        <p:nvSpPr>
          <p:cNvPr id="2" name="Titolo 1"/>
          <p:cNvSpPr>
            <a:spLocks noGrp="1"/>
          </p:cNvSpPr>
          <p:nvPr>
            <p:ph type="title"/>
          </p:nvPr>
        </p:nvSpPr>
        <p:spPr>
          <a:xfrm>
            <a:off x="742950" y="228600"/>
            <a:ext cx="8420100" cy="1143000"/>
          </a:xfrm>
        </p:spPr>
        <p:txBody>
          <a:bodyPr/>
          <a:lstStyle/>
          <a:p>
            <a:r>
              <a:rPr lang="it-IT"/>
              <a:t>Fare clic per modificare lo stile del titolo</a:t>
            </a:r>
          </a:p>
        </p:txBody>
      </p:sp>
      <p:sp>
        <p:nvSpPr>
          <p:cNvPr id="3" name="Segnaposto ClipArt 2"/>
          <p:cNvSpPr>
            <a:spLocks noGrp="1"/>
          </p:cNvSpPr>
          <p:nvPr>
            <p:ph type="clipArt" sz="half" idx="1"/>
          </p:nvPr>
        </p:nvSpPr>
        <p:spPr>
          <a:xfrm>
            <a:off x="742950" y="1752600"/>
            <a:ext cx="4127500" cy="4114800"/>
          </a:xfrm>
        </p:spPr>
        <p:txBody>
          <a:bodyPr/>
          <a:lstStyle/>
          <a:p>
            <a:pPr lvl="0"/>
            <a:endParaRPr lang="it-IT" noProof="0"/>
          </a:p>
        </p:txBody>
      </p:sp>
      <p:sp>
        <p:nvSpPr>
          <p:cNvPr id="4" name="Segnaposto testo 3"/>
          <p:cNvSpPr>
            <a:spLocks noGrp="1"/>
          </p:cNvSpPr>
          <p:nvPr>
            <p:ph type="body" sz="half" idx="2"/>
          </p:nvPr>
        </p:nvSpPr>
        <p:spPr>
          <a:xfrm>
            <a:off x="5035550" y="1752600"/>
            <a:ext cx="41275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piè di pagina 4"/>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6" name="Segnaposto numero diapositiva 5"/>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4EF393A4-A0CE-4507-9B23-928775552536}" type="slidenum">
              <a:rPr lang="it-IT"/>
              <a:pPr>
                <a:defRPr/>
              </a:pPr>
              <a:t>‹#›</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742950" y="228600"/>
            <a:ext cx="8420100" cy="1143000"/>
          </a:xfrm>
        </p:spPr>
        <p:txBody>
          <a:bodyPr/>
          <a:lstStyle/>
          <a:p>
            <a:r>
              <a:rPr lang="it-IT"/>
              <a:t>Fare clic per modificare lo stile del titolo</a:t>
            </a:r>
          </a:p>
        </p:txBody>
      </p:sp>
      <p:sp>
        <p:nvSpPr>
          <p:cNvPr id="3" name="Segnaposto tabella 2"/>
          <p:cNvSpPr>
            <a:spLocks noGrp="1"/>
          </p:cNvSpPr>
          <p:nvPr>
            <p:ph type="tbl" idx="1"/>
          </p:nvPr>
        </p:nvSpPr>
        <p:spPr>
          <a:xfrm>
            <a:off x="742950" y="1752600"/>
            <a:ext cx="8420100" cy="4114800"/>
          </a:xfrm>
        </p:spPr>
        <p:txBody>
          <a:bodyPr/>
          <a:lstStyle/>
          <a:p>
            <a:pPr lvl="0"/>
            <a:endParaRPr lang="it-IT" noProof="0"/>
          </a:p>
        </p:txBody>
      </p:sp>
      <p:sp>
        <p:nvSpPr>
          <p:cNvPr id="4" name="Segnaposto piè di pagina 3"/>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5" name="Segnaposto numero diapositiva 4"/>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12AFF3F8-C56D-468B-B467-3FC33C66C2FF}" type="slidenum">
              <a:rPr lang="it-IT"/>
              <a:pPr>
                <a:defRPr/>
              </a:pPr>
              <a:t>‹#›</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AndTx" preserve="1">
  <p:cSld name="Titolo, grafico e testo">
    <p:spTree>
      <p:nvGrpSpPr>
        <p:cNvPr id="1" name=""/>
        <p:cNvGrpSpPr/>
        <p:nvPr/>
      </p:nvGrpSpPr>
      <p:grpSpPr>
        <a:xfrm>
          <a:off x="0" y="0"/>
          <a:ext cx="0" cy="0"/>
          <a:chOff x="0" y="0"/>
          <a:chExt cx="0" cy="0"/>
        </a:xfrm>
      </p:grpSpPr>
      <p:sp>
        <p:nvSpPr>
          <p:cNvPr id="2" name="Titolo 1"/>
          <p:cNvSpPr>
            <a:spLocks noGrp="1"/>
          </p:cNvSpPr>
          <p:nvPr>
            <p:ph type="title"/>
          </p:nvPr>
        </p:nvSpPr>
        <p:spPr>
          <a:xfrm>
            <a:off x="742950" y="228600"/>
            <a:ext cx="8420100" cy="1143000"/>
          </a:xfrm>
        </p:spPr>
        <p:txBody>
          <a:bodyPr/>
          <a:lstStyle/>
          <a:p>
            <a:r>
              <a:rPr lang="it-IT"/>
              <a:t>Fare clic per modificare lo stile del titolo</a:t>
            </a:r>
          </a:p>
        </p:txBody>
      </p:sp>
      <p:sp>
        <p:nvSpPr>
          <p:cNvPr id="3" name="Segnaposto grafico 2"/>
          <p:cNvSpPr>
            <a:spLocks noGrp="1"/>
          </p:cNvSpPr>
          <p:nvPr>
            <p:ph type="chart" sz="half" idx="1"/>
          </p:nvPr>
        </p:nvSpPr>
        <p:spPr>
          <a:xfrm>
            <a:off x="742950" y="1752600"/>
            <a:ext cx="4127500" cy="4114800"/>
          </a:xfrm>
        </p:spPr>
        <p:txBody>
          <a:bodyPr/>
          <a:lstStyle/>
          <a:p>
            <a:pPr lvl="0"/>
            <a:endParaRPr lang="it-IT" noProof="0"/>
          </a:p>
        </p:txBody>
      </p:sp>
      <p:sp>
        <p:nvSpPr>
          <p:cNvPr id="4" name="Segnaposto testo 3"/>
          <p:cNvSpPr>
            <a:spLocks noGrp="1"/>
          </p:cNvSpPr>
          <p:nvPr>
            <p:ph type="body" sz="half" idx="2"/>
          </p:nvPr>
        </p:nvSpPr>
        <p:spPr>
          <a:xfrm>
            <a:off x="5035550" y="1752600"/>
            <a:ext cx="41275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piè di pagina 4"/>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6" name="Segnaposto numero diapositiva 5"/>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EEA93F71-31EB-428D-9CF4-0B28F6D0CFA0}"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5" name="Segnaposto numero diapositiva 4"/>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C8EE3842-17D4-4828-829A-B76C2FB00528}"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82506" y="4406901"/>
            <a:ext cx="84201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Segnaposto piè di pagina 3"/>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5" name="Segnaposto numero diapositiva 4"/>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04E32CA2-DCDD-41D6-862F-1FE60F2F76B4}"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742950" y="17526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5035550" y="17526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piè di pagina 4"/>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6" name="Segnaposto numero diapositiva 5"/>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C745EBFC-2D2A-4B5D-A1B8-5997CBDF58FD}"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piè di pagina 6"/>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8" name="Segnaposto numero diapositiva 7"/>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2B735211-17B9-4CEC-98F2-F244AE90F96C}"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piè di pagina 2"/>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4" name="Segnaposto numero diapositiva 3"/>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71974416-82EA-474E-A5A9-43E7CC513B63}"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384550" y="6237312"/>
            <a:ext cx="3136900" cy="457200"/>
          </a:xfrm>
          <a:prstGeom prst="rect">
            <a:avLst/>
          </a:prstGeom>
        </p:spPr>
        <p:txBody>
          <a:bodyPr/>
          <a:lstStyle/>
          <a:p>
            <a:pPr algn="ctr"/>
            <a:r>
              <a:rPr lang="it-IT">
                <a:latin typeface="Arial" pitchFamily="34" charset="0"/>
                <a:cs typeface="Arial" pitchFamily="34" charset="0"/>
              </a:rPr>
              <a:t>GTB Document No.CE-4795 Rev.1</a:t>
            </a:r>
            <a:endParaRPr lang="it-IT" sz="1400" dirty="0">
              <a:latin typeface="Arial" pitchFamily="34" charset="0"/>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a:xfrm>
            <a:off x="3384550" y="6248400"/>
            <a:ext cx="3136900" cy="457200"/>
          </a:xfrm>
          <a:prstGeom prst="rect">
            <a:avLst/>
          </a:prstGeom>
        </p:spPr>
        <p:txBody>
          <a:bodyPr/>
          <a:lstStyle/>
          <a:p>
            <a:pPr>
              <a:defRPr/>
            </a:pPr>
            <a:r>
              <a:rPr lang="it-IT"/>
              <a:t>GTB Document No.CE-4795 Rev.1</a:t>
            </a:r>
          </a:p>
        </p:txBody>
      </p:sp>
      <p:sp>
        <p:nvSpPr>
          <p:cNvPr id="4" name="Slide Number Placeholder 3"/>
          <p:cNvSpPr>
            <a:spLocks noGrp="1"/>
          </p:cNvSpPr>
          <p:nvPr>
            <p:ph type="sldNum" sz="quarter" idx="11"/>
          </p:nvPr>
        </p:nvSpPr>
        <p:spPr>
          <a:xfrm>
            <a:off x="7099300" y="6248400"/>
            <a:ext cx="2063750" cy="457200"/>
          </a:xfrm>
          <a:prstGeom prst="rect">
            <a:avLst/>
          </a:prstGeom>
        </p:spPr>
        <p:txBody>
          <a:bodyPr/>
          <a:lstStyle/>
          <a:p>
            <a:pPr>
              <a:defRPr/>
            </a:pPr>
            <a:fld id="{92CFC876-48FD-40A5-A22B-927D36BDD9C9}" type="slidenum">
              <a:rPr lang="it-IT" smtClean="0"/>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5300" y="273050"/>
            <a:ext cx="3259006"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piè di pagina 4"/>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6" name="Segnaposto numero diapositiva 5"/>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44F0AF5A-C7E3-4708-AFB2-AB93E75D461F}"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228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 dello schema</a:t>
            </a:r>
          </a:p>
        </p:txBody>
      </p:sp>
      <p:sp>
        <p:nvSpPr>
          <p:cNvPr id="1027" name="Rectangle 3"/>
          <p:cNvSpPr>
            <a:spLocks noGrp="1" noChangeArrowheads="1"/>
          </p:cNvSpPr>
          <p:nvPr>
            <p:ph type="body" idx="1"/>
          </p:nvPr>
        </p:nvSpPr>
        <p:spPr bwMode="auto">
          <a:xfrm>
            <a:off x="742950" y="17526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91" r:id="rId8"/>
    <p:sldLayoutId id="2147483684" r:id="rId9"/>
    <p:sldLayoutId id="2147483685" r:id="rId10"/>
    <p:sldLayoutId id="2147483686" r:id="rId11"/>
    <p:sldLayoutId id="2147483687" r:id="rId12"/>
    <p:sldLayoutId id="2147483688" r:id="rId13"/>
    <p:sldLayoutId id="2147483689" r:id="rId14"/>
    <p:sldLayoutId id="2147483690" r:id="rId15"/>
  </p:sldLayoutIdLst>
  <p:hf sldNum="0" hdr="0" ftr="0" dt="0"/>
  <p:txStyles>
    <p:titleStyle>
      <a:lvl1pPr algn="ctr" rtl="0" eaLnBrk="0" fontAlgn="base" hangingPunct="0">
        <a:spcBef>
          <a:spcPct val="0"/>
        </a:spcBef>
        <a:spcAft>
          <a:spcPct val="0"/>
        </a:spcAft>
        <a:defRPr sz="3200">
          <a:solidFill>
            <a:schemeClr val="bg2"/>
          </a:solidFill>
          <a:latin typeface="+mj-lt"/>
          <a:ea typeface="+mj-ea"/>
          <a:cs typeface="+mj-cs"/>
        </a:defRPr>
      </a:lvl1pPr>
      <a:lvl2pPr algn="ctr" rtl="0" eaLnBrk="0" fontAlgn="base" hangingPunct="0">
        <a:spcBef>
          <a:spcPct val="0"/>
        </a:spcBef>
        <a:spcAft>
          <a:spcPct val="0"/>
        </a:spcAft>
        <a:defRPr sz="3200">
          <a:solidFill>
            <a:schemeClr val="bg2"/>
          </a:solidFill>
          <a:latin typeface="Tahoma" pitchFamily="34" charset="0"/>
        </a:defRPr>
      </a:lvl2pPr>
      <a:lvl3pPr algn="ctr" rtl="0" eaLnBrk="0" fontAlgn="base" hangingPunct="0">
        <a:spcBef>
          <a:spcPct val="0"/>
        </a:spcBef>
        <a:spcAft>
          <a:spcPct val="0"/>
        </a:spcAft>
        <a:defRPr sz="3200">
          <a:solidFill>
            <a:schemeClr val="bg2"/>
          </a:solidFill>
          <a:latin typeface="Tahoma" pitchFamily="34" charset="0"/>
        </a:defRPr>
      </a:lvl3pPr>
      <a:lvl4pPr algn="ctr" rtl="0" eaLnBrk="0" fontAlgn="base" hangingPunct="0">
        <a:spcBef>
          <a:spcPct val="0"/>
        </a:spcBef>
        <a:spcAft>
          <a:spcPct val="0"/>
        </a:spcAft>
        <a:defRPr sz="3200">
          <a:solidFill>
            <a:schemeClr val="bg2"/>
          </a:solidFill>
          <a:latin typeface="Tahoma" pitchFamily="34" charset="0"/>
        </a:defRPr>
      </a:lvl4pPr>
      <a:lvl5pPr algn="ctr" rtl="0" eaLnBrk="0" fontAlgn="base" hangingPunct="0">
        <a:spcBef>
          <a:spcPct val="0"/>
        </a:spcBef>
        <a:spcAft>
          <a:spcPct val="0"/>
        </a:spcAft>
        <a:defRPr sz="3200">
          <a:solidFill>
            <a:schemeClr val="bg2"/>
          </a:solidFill>
          <a:latin typeface="Tahoma" pitchFamily="34" charset="0"/>
        </a:defRPr>
      </a:lvl5pPr>
      <a:lvl6pPr marL="457200" algn="ctr" rtl="0" fontAlgn="base">
        <a:spcBef>
          <a:spcPct val="0"/>
        </a:spcBef>
        <a:spcAft>
          <a:spcPct val="0"/>
        </a:spcAft>
        <a:defRPr sz="3200">
          <a:solidFill>
            <a:schemeClr val="bg2"/>
          </a:solidFill>
          <a:latin typeface="Tahoma" pitchFamily="34" charset="0"/>
        </a:defRPr>
      </a:lvl6pPr>
      <a:lvl7pPr marL="914400" algn="ctr" rtl="0" fontAlgn="base">
        <a:spcBef>
          <a:spcPct val="0"/>
        </a:spcBef>
        <a:spcAft>
          <a:spcPct val="0"/>
        </a:spcAft>
        <a:defRPr sz="3200">
          <a:solidFill>
            <a:schemeClr val="bg2"/>
          </a:solidFill>
          <a:latin typeface="Tahoma" pitchFamily="34" charset="0"/>
        </a:defRPr>
      </a:lvl7pPr>
      <a:lvl8pPr marL="1371600" algn="ctr" rtl="0" fontAlgn="base">
        <a:spcBef>
          <a:spcPct val="0"/>
        </a:spcBef>
        <a:spcAft>
          <a:spcPct val="0"/>
        </a:spcAft>
        <a:defRPr sz="3200">
          <a:solidFill>
            <a:schemeClr val="bg2"/>
          </a:solidFill>
          <a:latin typeface="Tahoma" pitchFamily="34" charset="0"/>
        </a:defRPr>
      </a:lvl8pPr>
      <a:lvl9pPr marL="1828800" algn="ctr" rtl="0" fontAlgn="base">
        <a:spcBef>
          <a:spcPct val="0"/>
        </a:spcBef>
        <a:spcAft>
          <a:spcPct val="0"/>
        </a:spcAft>
        <a:defRPr sz="3200">
          <a:solidFill>
            <a:schemeClr val="bg2"/>
          </a:solidFill>
          <a:latin typeface="Tahoma" pitchFamily="34" charset="0"/>
        </a:defRPr>
      </a:lvl9pPr>
    </p:titleStyle>
    <p:bodyStyle>
      <a:lvl1pPr marL="342900" indent="-342900" algn="l" rtl="0" eaLnBrk="0" fontAlgn="base" hangingPunct="0">
        <a:spcBef>
          <a:spcPct val="20000"/>
        </a:spcBef>
        <a:spcAft>
          <a:spcPct val="0"/>
        </a:spcAft>
        <a:buChar char="•"/>
        <a:defRPr sz="28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400">
          <a:solidFill>
            <a:schemeClr val="bg2"/>
          </a:solidFill>
          <a:latin typeface="+mn-lt"/>
        </a:defRPr>
      </a:lvl2pPr>
      <a:lvl3pPr marL="1143000" indent="-228600" algn="l" rtl="0" eaLnBrk="0" fontAlgn="base" hangingPunct="0">
        <a:spcBef>
          <a:spcPct val="20000"/>
        </a:spcBef>
        <a:spcAft>
          <a:spcPct val="0"/>
        </a:spcAft>
        <a:buChar char="•"/>
        <a:defRPr sz="2400">
          <a:solidFill>
            <a:schemeClr val="bg2"/>
          </a:solidFill>
          <a:latin typeface="+mn-lt"/>
        </a:defRPr>
      </a:lvl3pPr>
      <a:lvl4pPr marL="1600200" indent="-228600" algn="l" rtl="0" eaLnBrk="0" fontAlgn="base" hangingPunct="0">
        <a:spcBef>
          <a:spcPct val="20000"/>
        </a:spcBef>
        <a:spcAft>
          <a:spcPct val="0"/>
        </a:spcAft>
        <a:buChar char="–"/>
        <a:defRPr sz="2000">
          <a:solidFill>
            <a:schemeClr val="bg2"/>
          </a:solidFill>
          <a:latin typeface="+mn-lt"/>
        </a:defRPr>
      </a:lvl4pPr>
      <a:lvl5pPr marL="2057400" indent="-228600" algn="l" rtl="0" eaLnBrk="0" fontAlgn="base" hangingPunct="0">
        <a:spcBef>
          <a:spcPct val="20000"/>
        </a:spcBef>
        <a:spcAft>
          <a:spcPct val="0"/>
        </a:spcAft>
        <a:buChar char="»"/>
        <a:defRPr sz="2000">
          <a:solidFill>
            <a:schemeClr val="bg2"/>
          </a:solidFill>
          <a:latin typeface="+mn-lt"/>
        </a:defRPr>
      </a:lvl5pPr>
      <a:lvl6pPr marL="2514600" indent="-228600" algn="l" rtl="0" fontAlgn="base">
        <a:spcBef>
          <a:spcPct val="20000"/>
        </a:spcBef>
        <a:spcAft>
          <a:spcPct val="0"/>
        </a:spcAft>
        <a:buChar char="»"/>
        <a:defRPr sz="2000">
          <a:solidFill>
            <a:schemeClr val="bg2"/>
          </a:solidFill>
          <a:latin typeface="+mn-lt"/>
        </a:defRPr>
      </a:lvl6pPr>
      <a:lvl7pPr marL="2971800" indent="-228600" algn="l" rtl="0" fontAlgn="base">
        <a:spcBef>
          <a:spcPct val="20000"/>
        </a:spcBef>
        <a:spcAft>
          <a:spcPct val="0"/>
        </a:spcAft>
        <a:buChar char="»"/>
        <a:defRPr sz="2000">
          <a:solidFill>
            <a:schemeClr val="bg2"/>
          </a:solidFill>
          <a:latin typeface="+mn-lt"/>
        </a:defRPr>
      </a:lvl7pPr>
      <a:lvl8pPr marL="3429000" indent="-228600" algn="l" rtl="0" fontAlgn="base">
        <a:spcBef>
          <a:spcPct val="20000"/>
        </a:spcBef>
        <a:spcAft>
          <a:spcPct val="0"/>
        </a:spcAft>
        <a:buChar char="»"/>
        <a:defRPr sz="2000">
          <a:solidFill>
            <a:schemeClr val="bg2"/>
          </a:solidFill>
          <a:latin typeface="+mn-lt"/>
        </a:defRPr>
      </a:lvl8pPr>
      <a:lvl9pPr marL="3886200" indent="-228600" algn="l" rtl="0" fontAlgn="base">
        <a:spcBef>
          <a:spcPct val="20000"/>
        </a:spcBef>
        <a:spcAft>
          <a:spcPct val="0"/>
        </a:spcAft>
        <a:buChar char="»"/>
        <a:defRPr sz="2000">
          <a:solidFill>
            <a:schemeClr val="bg2"/>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83022" y="1887215"/>
            <a:ext cx="9505056" cy="461665"/>
          </a:xfrm>
          <a:prstGeom prst="rect">
            <a:avLst/>
          </a:prstGeom>
          <a:noFill/>
          <a:ln>
            <a:solidFill>
              <a:schemeClr val="tx1"/>
            </a:solidFill>
          </a:ln>
        </p:spPr>
        <p:txBody>
          <a:bodyPr wrap="square" rtlCol="0">
            <a:spAutoFit/>
          </a:bodyPr>
          <a:lstStyle/>
          <a:p>
            <a:pPr algn="ctr"/>
            <a:r>
              <a:rPr lang="en-GB" b="1" dirty="0">
                <a:latin typeface="Cambria" panose="02040503050406030204" pitchFamily="18" charset="0"/>
                <a:cs typeface="Calibri" pitchFamily="34" charset="0"/>
              </a:rPr>
              <a:t>Underlying Principles of Approval Marking for the LSD Regulation</a:t>
            </a:r>
          </a:p>
        </p:txBody>
      </p:sp>
      <p:sp>
        <p:nvSpPr>
          <p:cNvPr id="44" name="TextBox 43"/>
          <p:cNvSpPr txBox="1"/>
          <p:nvPr/>
        </p:nvSpPr>
        <p:spPr>
          <a:xfrm>
            <a:off x="200472" y="2514376"/>
            <a:ext cx="9505056" cy="4154984"/>
          </a:xfrm>
          <a:prstGeom prst="rect">
            <a:avLst/>
          </a:prstGeom>
          <a:noFill/>
          <a:ln>
            <a:noFill/>
          </a:ln>
        </p:spPr>
        <p:txBody>
          <a:bodyPr wrap="square" rtlCol="0">
            <a:spAutoFit/>
          </a:bodyPr>
          <a:lstStyle/>
          <a:p>
            <a:pPr algn="just"/>
            <a:r>
              <a:rPr lang="en-GB" dirty="0">
                <a:latin typeface="Cambria" panose="02040503050406030204" pitchFamily="18" charset="0"/>
              </a:rPr>
              <a:t>A device type approved according to a lower level  of series of amendments to this regulation may be installed on a new type of vehicle, provided that the change index related to each individual lamp, being part of this device, does not differ from that indicated in Table 2.</a:t>
            </a:r>
          </a:p>
          <a:p>
            <a:pPr algn="just"/>
            <a:endParaRPr lang="en-GB" dirty="0">
              <a:latin typeface="Cambria" panose="02040503050406030204" pitchFamily="18" charset="0"/>
            </a:endParaRPr>
          </a:p>
          <a:p>
            <a:pPr algn="just"/>
            <a:r>
              <a:rPr lang="en-GB" dirty="0">
                <a:latin typeface="Cambria" panose="02040503050406030204" pitchFamily="18" charset="0"/>
              </a:rPr>
              <a:t>A new series of amendments shall have no impact on existing devices, type approved according to previous series of amendments to this regulation, provided that the change index related to each individual lamp, being part of this device, does not differ from that indicated in Table 2. In this case no impact means no modification or update of the type approval documents and markings on the device is required.</a:t>
            </a:r>
          </a:p>
        </p:txBody>
      </p:sp>
      <p:sp>
        <p:nvSpPr>
          <p:cNvPr id="4" name="Rectangle 3"/>
          <p:cNvSpPr/>
          <p:nvPr/>
        </p:nvSpPr>
        <p:spPr>
          <a:xfrm>
            <a:off x="283022" y="260648"/>
            <a:ext cx="3324327" cy="461665"/>
          </a:xfrm>
          <a:prstGeom prst="rect">
            <a:avLst/>
          </a:prstGeom>
        </p:spPr>
        <p:txBody>
          <a:bodyPr wrap="square">
            <a:spAutoFit/>
          </a:bodyPr>
          <a:lstStyle/>
          <a:p>
            <a:pPr algn="ctr"/>
            <a:r>
              <a:rPr lang="en-GB" dirty="0" smtClean="0"/>
              <a:t> </a:t>
            </a:r>
            <a:r>
              <a:rPr lang="en-GB" sz="1800" dirty="0"/>
              <a:t>Transmitted by IWG SLR </a:t>
            </a:r>
          </a:p>
        </p:txBody>
      </p:sp>
      <p:sp>
        <p:nvSpPr>
          <p:cNvPr id="5" name="Rectangle 4"/>
          <p:cNvSpPr/>
          <p:nvPr/>
        </p:nvSpPr>
        <p:spPr>
          <a:xfrm>
            <a:off x="1640632" y="188640"/>
            <a:ext cx="7920880" cy="1477328"/>
          </a:xfrm>
          <a:prstGeom prst="rect">
            <a:avLst/>
          </a:prstGeom>
        </p:spPr>
        <p:txBody>
          <a:bodyPr wrap="square">
            <a:spAutoFit/>
          </a:bodyPr>
          <a:lstStyle/>
          <a:p>
            <a:r>
              <a:rPr lang="en-GB" sz="1800" dirty="0" smtClean="0">
                <a:solidFill>
                  <a:srgbClr val="FF0000"/>
                </a:solidFill>
              </a:rPr>
              <a:t>Informal </a:t>
            </a:r>
            <a:r>
              <a:rPr lang="en-GB" sz="1800">
                <a:solidFill>
                  <a:srgbClr val="FF0000"/>
                </a:solidFill>
              </a:rPr>
              <a:t>document </a:t>
            </a:r>
            <a:r>
              <a:rPr lang="en-GB" sz="1800" smtClean="0">
                <a:solidFill>
                  <a:srgbClr val="FF0000"/>
                </a:solidFill>
              </a:rPr>
              <a:t>GRE-78-35- </a:t>
            </a:r>
            <a:r>
              <a:rPr lang="en-GB" sz="1800" dirty="0" smtClean="0">
                <a:solidFill>
                  <a:srgbClr val="FF0000"/>
                </a:solidFill>
              </a:rPr>
              <a:t>Rev.1</a:t>
            </a:r>
            <a:endParaRPr lang="en-GB" sz="1800" dirty="0">
              <a:solidFill>
                <a:srgbClr val="FF0000"/>
              </a:solidFill>
            </a:endParaRPr>
          </a:p>
          <a:p>
            <a:r>
              <a:rPr lang="en-GB" sz="1800" dirty="0"/>
              <a:t>(</a:t>
            </a:r>
            <a:r>
              <a:rPr lang="en-GB" sz="1800" dirty="0" smtClean="0"/>
              <a:t>78th </a:t>
            </a:r>
            <a:r>
              <a:rPr lang="en-GB" sz="1800" dirty="0"/>
              <a:t>GRE, 24-27 October 2017, </a:t>
            </a:r>
          </a:p>
          <a:p>
            <a:r>
              <a:rPr lang="en-GB" sz="1800" dirty="0"/>
              <a:t>agenda </a:t>
            </a:r>
            <a:r>
              <a:rPr lang="en-GB" sz="1800" dirty="0" smtClean="0"/>
              <a:t>item 4) </a:t>
            </a:r>
          </a:p>
          <a:p>
            <a:r>
              <a:rPr lang="en-GB" sz="1800" dirty="0" smtClean="0">
                <a:solidFill>
                  <a:srgbClr val="FF0000"/>
                </a:solidFill>
              </a:rPr>
              <a:t>Note: the content of this Revision 1 is focussed on the part agreed by GRE. The part removed from the original version requires further development by IWG-SLR.</a:t>
            </a:r>
            <a:endParaRPr lang="en-GB" sz="18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Group 61"/>
          <p:cNvGrpSpPr/>
          <p:nvPr/>
        </p:nvGrpSpPr>
        <p:grpSpPr>
          <a:xfrm>
            <a:off x="3731805" y="2018457"/>
            <a:ext cx="2445331" cy="3138735"/>
            <a:chOff x="1064568" y="1988840"/>
            <a:chExt cx="2445331" cy="3138735"/>
          </a:xfrm>
        </p:grpSpPr>
        <p:grpSp>
          <p:nvGrpSpPr>
            <p:cNvPr id="146" name="Group 145"/>
            <p:cNvGrpSpPr/>
            <p:nvPr/>
          </p:nvGrpSpPr>
          <p:grpSpPr>
            <a:xfrm>
              <a:off x="1064568" y="3068960"/>
              <a:ext cx="2445331" cy="2058615"/>
              <a:chOff x="3728863" y="2348880"/>
              <a:chExt cx="2445331" cy="2058615"/>
            </a:xfrm>
          </p:grpSpPr>
          <p:sp>
            <p:nvSpPr>
              <p:cNvPr id="158" name="TextBox 157"/>
              <p:cNvSpPr txBox="1"/>
              <p:nvPr/>
            </p:nvSpPr>
            <p:spPr>
              <a:xfrm>
                <a:off x="3728863" y="2535287"/>
                <a:ext cx="2445331" cy="461665"/>
              </a:xfrm>
              <a:prstGeom prst="rect">
                <a:avLst/>
              </a:prstGeom>
              <a:noFill/>
            </p:spPr>
            <p:txBody>
              <a:bodyPr wrap="square" rtlCol="0">
                <a:spAutoFit/>
              </a:bodyPr>
              <a:lstStyle/>
              <a:p>
                <a:pPr algn="ctr"/>
                <a:r>
                  <a:rPr lang="en-GB" dirty="0">
                    <a:latin typeface="Arial" pitchFamily="34" charset="0"/>
                    <a:cs typeface="Arial" pitchFamily="34" charset="0"/>
                  </a:rPr>
                  <a:t>168R04-22179</a:t>
                </a:r>
              </a:p>
            </p:txBody>
          </p:sp>
          <p:sp>
            <p:nvSpPr>
              <p:cNvPr id="160" name="Oval 159"/>
              <p:cNvSpPr/>
              <p:nvPr/>
            </p:nvSpPr>
            <p:spPr bwMode="auto">
              <a:xfrm>
                <a:off x="4268924" y="3183359"/>
                <a:ext cx="1296144" cy="1224136"/>
              </a:xfrm>
              <a:prstGeom prst="ellips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400" i="0" u="none" strike="noStrike" cap="none" normalizeH="0" baseline="0" dirty="0">
                  <a:ln>
                    <a:noFill/>
                  </a:ln>
                  <a:solidFill>
                    <a:schemeClr val="tx1"/>
                  </a:solidFill>
                  <a:effectLst/>
                  <a:latin typeface="Times New Roman" pitchFamily="18" charset="0"/>
                </a:endParaRPr>
              </a:p>
            </p:txBody>
          </p:sp>
          <p:sp>
            <p:nvSpPr>
              <p:cNvPr id="161" name="TextBox 160"/>
              <p:cNvSpPr txBox="1"/>
              <p:nvPr/>
            </p:nvSpPr>
            <p:spPr>
              <a:xfrm>
                <a:off x="4160911" y="3212976"/>
                <a:ext cx="1512168" cy="1015663"/>
              </a:xfrm>
              <a:prstGeom prst="rect">
                <a:avLst/>
              </a:prstGeom>
              <a:noFill/>
            </p:spPr>
            <p:txBody>
              <a:bodyPr wrap="square" rtlCol="0">
                <a:spAutoFit/>
              </a:bodyPr>
              <a:lstStyle/>
              <a:p>
                <a:pPr algn="ctr"/>
                <a:r>
                  <a:rPr lang="en-GB" sz="4800" dirty="0">
                    <a:latin typeface="Arial" pitchFamily="34" charset="0"/>
                    <a:cs typeface="Arial" pitchFamily="34" charset="0"/>
                  </a:rPr>
                  <a:t>E</a:t>
                </a:r>
                <a:r>
                  <a:rPr lang="en-GB" sz="6000" dirty="0">
                    <a:latin typeface="Arial" pitchFamily="34" charset="0"/>
                    <a:cs typeface="Arial" pitchFamily="34" charset="0"/>
                  </a:rPr>
                  <a:t> </a:t>
                </a:r>
                <a:r>
                  <a:rPr lang="en-GB" sz="4400" baseline="-2000" dirty="0">
                    <a:latin typeface="Arial" pitchFamily="34" charset="0"/>
                    <a:cs typeface="Arial" pitchFamily="34" charset="0"/>
                  </a:rPr>
                  <a:t>4</a:t>
                </a:r>
              </a:p>
            </p:txBody>
          </p:sp>
          <p:cxnSp>
            <p:nvCxnSpPr>
              <p:cNvPr id="162" name="Straight Arrow Connector 161"/>
              <p:cNvCxnSpPr/>
              <p:nvPr/>
            </p:nvCxnSpPr>
            <p:spPr bwMode="auto">
              <a:xfrm>
                <a:off x="4690684" y="2348880"/>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grpSp>
        <p:grpSp>
          <p:nvGrpSpPr>
            <p:cNvPr id="61" name="Group 60"/>
            <p:cNvGrpSpPr/>
            <p:nvPr/>
          </p:nvGrpSpPr>
          <p:grpSpPr>
            <a:xfrm>
              <a:off x="1949376" y="1988840"/>
              <a:ext cx="1404755" cy="995338"/>
              <a:chOff x="1895002" y="2577678"/>
              <a:chExt cx="1404755" cy="995338"/>
            </a:xfrm>
          </p:grpSpPr>
          <p:sp>
            <p:nvSpPr>
              <p:cNvPr id="151" name="Rectangle 150"/>
              <p:cNvSpPr/>
              <p:nvPr/>
            </p:nvSpPr>
            <p:spPr>
              <a:xfrm>
                <a:off x="1939016" y="2577678"/>
                <a:ext cx="527709" cy="461665"/>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2b</a:t>
                </a:r>
              </a:p>
            </p:txBody>
          </p:sp>
          <p:sp>
            <p:nvSpPr>
              <p:cNvPr id="152" name="Rectangle 151"/>
              <p:cNvSpPr/>
              <p:nvPr/>
            </p:nvSpPr>
            <p:spPr>
              <a:xfrm>
                <a:off x="2720752" y="2577678"/>
                <a:ext cx="579005" cy="461665"/>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R2</a:t>
                </a:r>
              </a:p>
            </p:txBody>
          </p:sp>
          <p:sp>
            <p:nvSpPr>
              <p:cNvPr id="154" name="Rectangle 153"/>
              <p:cNvSpPr/>
              <p:nvPr/>
            </p:nvSpPr>
            <p:spPr>
              <a:xfrm>
                <a:off x="1895002" y="3111351"/>
                <a:ext cx="612667" cy="461665"/>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AR</a:t>
                </a:r>
              </a:p>
            </p:txBody>
          </p:sp>
          <p:sp>
            <p:nvSpPr>
              <p:cNvPr id="155" name="Rectangle 154"/>
              <p:cNvSpPr/>
              <p:nvPr/>
            </p:nvSpPr>
            <p:spPr>
              <a:xfrm>
                <a:off x="2738386" y="3111351"/>
                <a:ext cx="561371" cy="461665"/>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S2</a:t>
                </a:r>
              </a:p>
            </p:txBody>
          </p:sp>
          <p:cxnSp>
            <p:nvCxnSpPr>
              <p:cNvPr id="156" name="Straight Arrow Connector 155"/>
              <p:cNvCxnSpPr/>
              <p:nvPr/>
            </p:nvCxnSpPr>
            <p:spPr bwMode="auto">
              <a:xfrm>
                <a:off x="1931605" y="3009726"/>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cxnSp>
            <p:nvCxnSpPr>
              <p:cNvPr id="157" name="Straight Arrow Connector 156"/>
              <p:cNvCxnSpPr/>
              <p:nvPr/>
            </p:nvCxnSpPr>
            <p:spPr bwMode="auto">
              <a:xfrm>
                <a:off x="2795701" y="3009726"/>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grpSp>
      </p:grpSp>
      <p:sp>
        <p:nvSpPr>
          <p:cNvPr id="43" name="TextBox 42"/>
          <p:cNvSpPr txBox="1"/>
          <p:nvPr/>
        </p:nvSpPr>
        <p:spPr>
          <a:xfrm>
            <a:off x="200472" y="116632"/>
            <a:ext cx="9505056" cy="461665"/>
          </a:xfrm>
          <a:prstGeom prst="rect">
            <a:avLst/>
          </a:prstGeom>
          <a:noFill/>
          <a:ln>
            <a:solidFill>
              <a:schemeClr val="tx1"/>
            </a:solidFill>
          </a:ln>
        </p:spPr>
        <p:txBody>
          <a:bodyPr wrap="square" rtlCol="0">
            <a:spAutoFit/>
          </a:bodyPr>
          <a:lstStyle>
            <a:defPPr>
              <a:defRPr lang="it-IT"/>
            </a:defPPr>
            <a:lvl1pPr algn="ctr">
              <a:defRPr b="1">
                <a:latin typeface="Cambria" panose="02040503050406030204" pitchFamily="18" charset="0"/>
                <a:cs typeface="Calibri" pitchFamily="34" charset="0"/>
              </a:defRPr>
            </a:lvl1pPr>
          </a:lstStyle>
          <a:p>
            <a:r>
              <a:rPr lang="en-GB" dirty="0"/>
              <a:t>LSD Marking examples</a:t>
            </a:r>
          </a:p>
        </p:txBody>
      </p:sp>
      <p:cxnSp>
        <p:nvCxnSpPr>
          <p:cNvPr id="4" name="Connettore 2 3"/>
          <p:cNvCxnSpPr/>
          <p:nvPr/>
        </p:nvCxnSpPr>
        <p:spPr bwMode="auto">
          <a:xfrm flipH="1" flipV="1">
            <a:off x="3512840" y="1946447"/>
            <a:ext cx="907248" cy="302842"/>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sp>
        <p:nvSpPr>
          <p:cNvPr id="6" name="CasellaDiTesto 5"/>
          <p:cNvSpPr txBox="1"/>
          <p:nvPr/>
        </p:nvSpPr>
        <p:spPr>
          <a:xfrm>
            <a:off x="1496616" y="950213"/>
            <a:ext cx="2045986" cy="1200329"/>
          </a:xfrm>
          <a:prstGeom prst="rect">
            <a:avLst/>
          </a:prstGeom>
          <a:noFill/>
        </p:spPr>
        <p:txBody>
          <a:bodyPr wrap="square" rtlCol="0">
            <a:spAutoFit/>
          </a:bodyPr>
          <a:lstStyle/>
          <a:p>
            <a:r>
              <a:rPr lang="it-IT" dirty="0" err="1"/>
              <a:t>Rear</a:t>
            </a:r>
            <a:r>
              <a:rPr lang="it-IT" dirty="0"/>
              <a:t> </a:t>
            </a:r>
            <a:r>
              <a:rPr lang="it-IT" dirty="0" err="1"/>
              <a:t>direction</a:t>
            </a:r>
            <a:r>
              <a:rPr lang="it-IT" dirty="0"/>
              <a:t> </a:t>
            </a:r>
            <a:r>
              <a:rPr lang="it-IT" dirty="0" err="1"/>
              <a:t>indicator</a:t>
            </a:r>
            <a:r>
              <a:rPr lang="it-IT" dirty="0"/>
              <a:t> </a:t>
            </a:r>
            <a:r>
              <a:rPr lang="it-IT" dirty="0" err="1"/>
              <a:t>lamp</a:t>
            </a:r>
            <a:r>
              <a:rPr lang="it-IT" dirty="0"/>
              <a:t> (</a:t>
            </a:r>
            <a:r>
              <a:rPr lang="it-IT" dirty="0" err="1"/>
              <a:t>variable</a:t>
            </a:r>
            <a:r>
              <a:rPr lang="it-IT" dirty="0"/>
              <a:t>)</a:t>
            </a:r>
          </a:p>
        </p:txBody>
      </p:sp>
      <p:sp>
        <p:nvSpPr>
          <p:cNvPr id="7" name="CasellaDiTesto 6"/>
          <p:cNvSpPr txBox="1"/>
          <p:nvPr/>
        </p:nvSpPr>
        <p:spPr>
          <a:xfrm>
            <a:off x="6393160" y="1150749"/>
            <a:ext cx="2088232" cy="830997"/>
          </a:xfrm>
          <a:prstGeom prst="rect">
            <a:avLst/>
          </a:prstGeom>
          <a:noFill/>
        </p:spPr>
        <p:txBody>
          <a:bodyPr wrap="square" rtlCol="0">
            <a:spAutoFit/>
          </a:bodyPr>
          <a:lstStyle/>
          <a:p>
            <a:r>
              <a:rPr lang="it-IT" dirty="0" err="1"/>
              <a:t>Rear</a:t>
            </a:r>
            <a:r>
              <a:rPr lang="it-IT" dirty="0"/>
              <a:t> position </a:t>
            </a:r>
            <a:r>
              <a:rPr lang="it-IT" dirty="0" err="1"/>
              <a:t>lamp</a:t>
            </a:r>
            <a:r>
              <a:rPr lang="it-IT" dirty="0"/>
              <a:t> (</a:t>
            </a:r>
            <a:r>
              <a:rPr lang="it-IT" dirty="0" err="1"/>
              <a:t>variable</a:t>
            </a:r>
            <a:r>
              <a:rPr lang="it-IT" dirty="0"/>
              <a:t>)</a:t>
            </a:r>
          </a:p>
        </p:txBody>
      </p:sp>
      <p:cxnSp>
        <p:nvCxnSpPr>
          <p:cNvPr id="25" name="Connettore 2 24"/>
          <p:cNvCxnSpPr/>
          <p:nvPr/>
        </p:nvCxnSpPr>
        <p:spPr bwMode="auto">
          <a:xfrm flipV="1">
            <a:off x="6021368" y="1600415"/>
            <a:ext cx="388896" cy="550127"/>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sp>
        <p:nvSpPr>
          <p:cNvPr id="9" name="CasellaDiTesto 8"/>
          <p:cNvSpPr txBox="1"/>
          <p:nvPr/>
        </p:nvSpPr>
        <p:spPr>
          <a:xfrm>
            <a:off x="6853517" y="2684819"/>
            <a:ext cx="1555867" cy="830997"/>
          </a:xfrm>
          <a:prstGeom prst="rect">
            <a:avLst/>
          </a:prstGeom>
          <a:noFill/>
        </p:spPr>
        <p:txBody>
          <a:bodyPr wrap="square" rtlCol="0">
            <a:spAutoFit/>
          </a:bodyPr>
          <a:lstStyle/>
          <a:p>
            <a:r>
              <a:rPr lang="it-IT" dirty="0"/>
              <a:t>Stop </a:t>
            </a:r>
            <a:r>
              <a:rPr lang="it-IT" dirty="0" err="1"/>
              <a:t>lamp</a:t>
            </a:r>
            <a:r>
              <a:rPr lang="it-IT" dirty="0"/>
              <a:t> (</a:t>
            </a:r>
            <a:r>
              <a:rPr lang="it-IT" dirty="0" err="1"/>
              <a:t>variable</a:t>
            </a:r>
            <a:r>
              <a:rPr lang="it-IT" dirty="0"/>
              <a:t>)</a:t>
            </a:r>
          </a:p>
        </p:txBody>
      </p:sp>
      <p:cxnSp>
        <p:nvCxnSpPr>
          <p:cNvPr id="28" name="Connettore 2 27"/>
          <p:cNvCxnSpPr/>
          <p:nvPr/>
        </p:nvCxnSpPr>
        <p:spPr bwMode="auto">
          <a:xfrm>
            <a:off x="6031796" y="2778192"/>
            <a:ext cx="821721" cy="190938"/>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sp>
        <p:nvSpPr>
          <p:cNvPr id="12" name="CasellaDiTesto 11"/>
          <p:cNvSpPr txBox="1"/>
          <p:nvPr/>
        </p:nvSpPr>
        <p:spPr>
          <a:xfrm>
            <a:off x="416496" y="2793557"/>
            <a:ext cx="3096344" cy="1200329"/>
          </a:xfrm>
          <a:prstGeom prst="rect">
            <a:avLst/>
          </a:prstGeom>
          <a:noFill/>
        </p:spPr>
        <p:txBody>
          <a:bodyPr wrap="square" rtlCol="0">
            <a:spAutoFit/>
          </a:bodyPr>
          <a:lstStyle/>
          <a:p>
            <a:r>
              <a:rPr lang="en-US" dirty="0"/>
              <a:t>Reversing lamp (note: the letters A and R may be mingled)</a:t>
            </a:r>
          </a:p>
        </p:txBody>
      </p:sp>
      <p:cxnSp>
        <p:nvCxnSpPr>
          <p:cNvPr id="32" name="Connettore 2 31"/>
          <p:cNvCxnSpPr>
            <a:stCxn id="154" idx="1"/>
          </p:cNvCxnSpPr>
          <p:nvPr/>
        </p:nvCxnSpPr>
        <p:spPr bwMode="auto">
          <a:xfrm flipH="1">
            <a:off x="3512840" y="2782963"/>
            <a:ext cx="1103773" cy="350600"/>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cxnSp>
        <p:nvCxnSpPr>
          <p:cNvPr id="15" name="Connettore 2 14"/>
          <p:cNvCxnSpPr/>
          <p:nvPr/>
        </p:nvCxnSpPr>
        <p:spPr bwMode="auto">
          <a:xfrm>
            <a:off x="5780430" y="3643136"/>
            <a:ext cx="1073087" cy="723855"/>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sp>
        <p:nvSpPr>
          <p:cNvPr id="36" name="CasellaDiTesto 35"/>
          <p:cNvSpPr txBox="1"/>
          <p:nvPr/>
        </p:nvSpPr>
        <p:spPr>
          <a:xfrm>
            <a:off x="5889104" y="4110171"/>
            <a:ext cx="3528392" cy="830997"/>
          </a:xfrm>
          <a:prstGeom prst="rect">
            <a:avLst/>
          </a:prstGeom>
          <a:noFill/>
        </p:spPr>
        <p:txBody>
          <a:bodyPr wrap="square" rtlCol="0">
            <a:spAutoFit/>
          </a:bodyPr>
          <a:lstStyle/>
          <a:p>
            <a:r>
              <a:rPr lang="it-IT" dirty="0"/>
              <a:t>R-168 </a:t>
            </a:r>
            <a:r>
              <a:rPr lang="it-IT" dirty="0" err="1"/>
              <a:t>series</a:t>
            </a:r>
            <a:r>
              <a:rPr lang="it-IT" dirty="0"/>
              <a:t> 04. </a:t>
            </a:r>
          </a:p>
          <a:p>
            <a:r>
              <a:rPr lang="it-IT" dirty="0" err="1"/>
              <a:t>Approval</a:t>
            </a:r>
            <a:r>
              <a:rPr lang="it-IT" dirty="0"/>
              <a:t> </a:t>
            </a:r>
            <a:r>
              <a:rPr lang="it-IT" dirty="0" err="1"/>
              <a:t>number</a:t>
            </a:r>
            <a:r>
              <a:rPr lang="it-IT" dirty="0"/>
              <a:t> 22179</a:t>
            </a:r>
          </a:p>
        </p:txBody>
      </p:sp>
    </p:spTree>
    <p:extLst>
      <p:ext uri="{BB962C8B-B14F-4D97-AF65-F5344CB8AC3E}">
        <p14:creationId xmlns:p14="http://schemas.microsoft.com/office/powerpoint/2010/main" val="601634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00472" y="116632"/>
            <a:ext cx="9505056" cy="830997"/>
          </a:xfrm>
          <a:prstGeom prst="rect">
            <a:avLst/>
          </a:prstGeom>
          <a:noFill/>
          <a:ln>
            <a:solidFill>
              <a:schemeClr val="tx1"/>
            </a:solidFill>
          </a:ln>
        </p:spPr>
        <p:txBody>
          <a:bodyPr wrap="square" rtlCol="0">
            <a:spAutoFit/>
          </a:bodyPr>
          <a:lstStyle/>
          <a:p>
            <a:pPr algn="ctr"/>
            <a:r>
              <a:rPr lang="en-GB" dirty="0">
                <a:latin typeface="Cambria" panose="02040503050406030204" pitchFamily="18" charset="0"/>
                <a:cs typeface="Calibri" pitchFamily="34" charset="0"/>
              </a:rPr>
              <a:t>Underlying Principles of Approval Marking for the LSD Regulation</a:t>
            </a:r>
          </a:p>
          <a:p>
            <a:pPr algn="ctr"/>
            <a:r>
              <a:rPr lang="en-GB" b="1" dirty="0">
                <a:latin typeface="Cambria" panose="02040503050406030204" pitchFamily="18" charset="0"/>
                <a:cs typeface="Calibri" pitchFamily="34" charset="0"/>
              </a:rPr>
              <a:t>- Annex 8 -</a:t>
            </a:r>
          </a:p>
        </p:txBody>
      </p:sp>
      <p:pic>
        <p:nvPicPr>
          <p:cNvPr id="102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962" t="30078" r="40567" b="20310"/>
          <a:stretch/>
        </p:blipFill>
        <p:spPr bwMode="auto">
          <a:xfrm>
            <a:off x="128464" y="2580419"/>
            <a:ext cx="8568952" cy="4160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 name="Group 61"/>
          <p:cNvGrpSpPr/>
          <p:nvPr/>
        </p:nvGrpSpPr>
        <p:grpSpPr>
          <a:xfrm>
            <a:off x="-3039888" y="1213594"/>
            <a:ext cx="2445331" cy="3138735"/>
            <a:chOff x="1064568" y="1988840"/>
            <a:chExt cx="2445331" cy="3138735"/>
          </a:xfrm>
        </p:grpSpPr>
        <p:grpSp>
          <p:nvGrpSpPr>
            <p:cNvPr id="11" name="Group 145"/>
            <p:cNvGrpSpPr/>
            <p:nvPr/>
          </p:nvGrpSpPr>
          <p:grpSpPr>
            <a:xfrm>
              <a:off x="1064568" y="3068960"/>
              <a:ext cx="2445331" cy="2058615"/>
              <a:chOff x="3728863" y="2348880"/>
              <a:chExt cx="2445331" cy="2058615"/>
            </a:xfrm>
          </p:grpSpPr>
          <p:sp>
            <p:nvSpPr>
              <p:cNvPr id="19" name="TextBox 157"/>
              <p:cNvSpPr txBox="1"/>
              <p:nvPr/>
            </p:nvSpPr>
            <p:spPr>
              <a:xfrm>
                <a:off x="3728863" y="2535287"/>
                <a:ext cx="2445331" cy="461665"/>
              </a:xfrm>
              <a:prstGeom prst="rect">
                <a:avLst/>
              </a:prstGeom>
              <a:noFill/>
            </p:spPr>
            <p:txBody>
              <a:bodyPr wrap="square" rtlCol="0">
                <a:spAutoFit/>
              </a:bodyPr>
              <a:lstStyle/>
              <a:p>
                <a:pPr algn="ctr"/>
                <a:r>
                  <a:rPr lang="en-GB" dirty="0">
                    <a:latin typeface="Arial" pitchFamily="34" charset="0"/>
                    <a:cs typeface="Arial" pitchFamily="34" charset="0"/>
                  </a:rPr>
                  <a:t>168R03-22181</a:t>
                </a:r>
              </a:p>
            </p:txBody>
          </p:sp>
          <p:sp>
            <p:nvSpPr>
              <p:cNvPr id="20" name="Oval 159"/>
              <p:cNvSpPr/>
              <p:nvPr/>
            </p:nvSpPr>
            <p:spPr bwMode="auto">
              <a:xfrm>
                <a:off x="4268924" y="3183359"/>
                <a:ext cx="1296144" cy="1224136"/>
              </a:xfrm>
              <a:prstGeom prst="ellips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400" i="0" u="none" strike="noStrike" cap="none" normalizeH="0" baseline="0" dirty="0">
                  <a:ln>
                    <a:noFill/>
                  </a:ln>
                  <a:solidFill>
                    <a:schemeClr val="tx1"/>
                  </a:solidFill>
                  <a:effectLst/>
                  <a:latin typeface="Times New Roman" pitchFamily="18" charset="0"/>
                </a:endParaRPr>
              </a:p>
            </p:txBody>
          </p:sp>
          <p:sp>
            <p:nvSpPr>
              <p:cNvPr id="21" name="TextBox 160"/>
              <p:cNvSpPr txBox="1"/>
              <p:nvPr/>
            </p:nvSpPr>
            <p:spPr>
              <a:xfrm>
                <a:off x="4160911" y="3212976"/>
                <a:ext cx="1512168" cy="1015663"/>
              </a:xfrm>
              <a:prstGeom prst="rect">
                <a:avLst/>
              </a:prstGeom>
              <a:noFill/>
            </p:spPr>
            <p:txBody>
              <a:bodyPr wrap="square" rtlCol="0">
                <a:spAutoFit/>
              </a:bodyPr>
              <a:lstStyle/>
              <a:p>
                <a:pPr algn="ctr"/>
                <a:r>
                  <a:rPr lang="en-GB" sz="4800" dirty="0">
                    <a:latin typeface="Arial" pitchFamily="34" charset="0"/>
                    <a:cs typeface="Arial" pitchFamily="34" charset="0"/>
                  </a:rPr>
                  <a:t>E</a:t>
                </a:r>
                <a:r>
                  <a:rPr lang="en-GB" sz="6000" dirty="0">
                    <a:latin typeface="Arial" pitchFamily="34" charset="0"/>
                    <a:cs typeface="Arial" pitchFamily="34" charset="0"/>
                  </a:rPr>
                  <a:t> </a:t>
                </a:r>
                <a:r>
                  <a:rPr lang="en-GB" sz="4400" baseline="-2000" dirty="0">
                    <a:latin typeface="Arial" pitchFamily="34" charset="0"/>
                    <a:cs typeface="Arial" pitchFamily="34" charset="0"/>
                  </a:rPr>
                  <a:t>4</a:t>
                </a:r>
              </a:p>
            </p:txBody>
          </p:sp>
          <p:cxnSp>
            <p:nvCxnSpPr>
              <p:cNvPr id="22" name="Straight Arrow Connector 161"/>
              <p:cNvCxnSpPr/>
              <p:nvPr/>
            </p:nvCxnSpPr>
            <p:spPr bwMode="auto">
              <a:xfrm>
                <a:off x="4690684" y="2348880"/>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grpSp>
        <p:grpSp>
          <p:nvGrpSpPr>
            <p:cNvPr id="12" name="Group 60"/>
            <p:cNvGrpSpPr/>
            <p:nvPr/>
          </p:nvGrpSpPr>
          <p:grpSpPr>
            <a:xfrm>
              <a:off x="1949376" y="1988840"/>
              <a:ext cx="1404755" cy="995338"/>
              <a:chOff x="1895002" y="2577678"/>
              <a:chExt cx="1404755" cy="995338"/>
            </a:xfrm>
          </p:grpSpPr>
          <p:sp>
            <p:nvSpPr>
              <p:cNvPr id="13" name="Rectangle 150"/>
              <p:cNvSpPr/>
              <p:nvPr/>
            </p:nvSpPr>
            <p:spPr>
              <a:xfrm>
                <a:off x="1939016" y="2577678"/>
                <a:ext cx="527709" cy="461665"/>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2b</a:t>
                </a:r>
              </a:p>
            </p:txBody>
          </p:sp>
          <p:sp>
            <p:nvSpPr>
              <p:cNvPr id="14" name="Rectangle 151"/>
              <p:cNvSpPr/>
              <p:nvPr/>
            </p:nvSpPr>
            <p:spPr>
              <a:xfrm>
                <a:off x="2720752" y="2577678"/>
                <a:ext cx="579005" cy="461665"/>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R2</a:t>
                </a:r>
              </a:p>
            </p:txBody>
          </p:sp>
          <p:sp>
            <p:nvSpPr>
              <p:cNvPr id="15" name="Rectangle 153"/>
              <p:cNvSpPr/>
              <p:nvPr/>
            </p:nvSpPr>
            <p:spPr>
              <a:xfrm>
                <a:off x="1895002" y="3111351"/>
                <a:ext cx="612667" cy="461665"/>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AR</a:t>
                </a:r>
              </a:p>
            </p:txBody>
          </p:sp>
          <p:sp>
            <p:nvSpPr>
              <p:cNvPr id="16" name="Rectangle 154"/>
              <p:cNvSpPr/>
              <p:nvPr/>
            </p:nvSpPr>
            <p:spPr>
              <a:xfrm>
                <a:off x="2738386" y="3111351"/>
                <a:ext cx="561371" cy="461665"/>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S2</a:t>
                </a:r>
              </a:p>
            </p:txBody>
          </p:sp>
          <p:cxnSp>
            <p:nvCxnSpPr>
              <p:cNvPr id="17" name="Straight Arrow Connector 155"/>
              <p:cNvCxnSpPr/>
              <p:nvPr/>
            </p:nvCxnSpPr>
            <p:spPr bwMode="auto">
              <a:xfrm>
                <a:off x="1931605" y="3009726"/>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cxnSp>
            <p:nvCxnSpPr>
              <p:cNvPr id="18" name="Straight Arrow Connector 156"/>
              <p:cNvCxnSpPr/>
              <p:nvPr/>
            </p:nvCxnSpPr>
            <p:spPr bwMode="auto">
              <a:xfrm>
                <a:off x="2795701" y="3009726"/>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grpSp>
      </p:gr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5775" y="1049643"/>
            <a:ext cx="1073897" cy="1430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arentesi graffa chiusa 4"/>
          <p:cNvSpPr/>
          <p:nvPr/>
        </p:nvSpPr>
        <p:spPr bwMode="auto">
          <a:xfrm rot="16200000">
            <a:off x="4734001" y="1584160"/>
            <a:ext cx="459051" cy="1419106"/>
          </a:xfrm>
          <a:prstGeom prst="rightBrace">
            <a:avLst/>
          </a:prstGeom>
          <a:noFill/>
          <a:ln w="9525" cap="flat" cmpd="sng" algn="ctr">
            <a:solidFill>
              <a:srgbClr val="4A7EB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a:ln>
                <a:noFill/>
              </a:ln>
              <a:solidFill>
                <a:schemeClr val="tx1"/>
              </a:solidFill>
              <a:effectLst/>
              <a:latin typeface="Times New Roman" pitchFamily="18" charset="0"/>
            </a:endParaRPr>
          </a:p>
        </p:txBody>
      </p:sp>
      <p:sp>
        <p:nvSpPr>
          <p:cNvPr id="9" name="Freccia angolare in su 8"/>
          <p:cNvSpPr/>
          <p:nvPr/>
        </p:nvSpPr>
        <p:spPr bwMode="auto">
          <a:xfrm rot="16200000">
            <a:off x="4275062" y="1192506"/>
            <a:ext cx="709553" cy="751730"/>
          </a:xfrm>
          <a:prstGeom prst="bentUpArrow">
            <a:avLst/>
          </a:prstGeom>
          <a:solidFill>
            <a:schemeClr val="accent1"/>
          </a:solidFill>
          <a:ln w="9525" cap="flat" cmpd="sng" algn="ctr">
            <a:solidFill>
              <a:srgbClr val="4A7EB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a:ln>
                <a:noFill/>
              </a:ln>
              <a:solidFill>
                <a:schemeClr val="tx1"/>
              </a:solidFill>
              <a:effectLst/>
              <a:latin typeface="Times New Roman" pitchFamily="18" charset="0"/>
            </a:endParaRPr>
          </a:p>
        </p:txBody>
      </p:sp>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9064" y="1056435"/>
            <a:ext cx="1080120" cy="1438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07858" y="1052736"/>
            <a:ext cx="1053454" cy="1403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CasellaDiTesto 22"/>
          <p:cNvSpPr txBox="1"/>
          <p:nvPr/>
        </p:nvSpPr>
        <p:spPr>
          <a:xfrm>
            <a:off x="7977336" y="1833354"/>
            <a:ext cx="1080120" cy="461665"/>
          </a:xfrm>
          <a:prstGeom prst="rect">
            <a:avLst/>
          </a:prstGeom>
          <a:noFill/>
        </p:spPr>
        <p:txBody>
          <a:bodyPr wrap="square" rtlCol="0">
            <a:spAutoFit/>
          </a:bodyPr>
          <a:lstStyle/>
          <a:p>
            <a:pPr algn="l"/>
            <a:r>
              <a:rPr lang="it-IT" b="1" dirty="0" err="1"/>
              <a:t>etc</a:t>
            </a:r>
            <a:r>
              <a:rPr lang="it-IT" b="1" dirty="0"/>
              <a:t>…</a:t>
            </a:r>
          </a:p>
        </p:txBody>
      </p:sp>
      <p:sp>
        <p:nvSpPr>
          <p:cNvPr id="24" name="TextBox 23"/>
          <p:cNvSpPr txBox="1"/>
          <p:nvPr/>
        </p:nvSpPr>
        <p:spPr>
          <a:xfrm>
            <a:off x="8985448" y="1196752"/>
            <a:ext cx="677108" cy="5661248"/>
          </a:xfrm>
          <a:prstGeom prst="rect">
            <a:avLst/>
          </a:prstGeom>
          <a:noFill/>
        </p:spPr>
        <p:txBody>
          <a:bodyPr vert="vert270" wrap="square" rtlCol="0">
            <a:spAutoFit/>
          </a:bodyPr>
          <a:lstStyle/>
          <a:p>
            <a:r>
              <a:rPr lang="en-GB" sz="1600" b="1" dirty="0" smtClean="0">
                <a:latin typeface="Arial" pitchFamily="34" charset="0"/>
                <a:cs typeface="Arial" pitchFamily="34" charset="0"/>
              </a:rPr>
              <a:t>The 05 Series of amendments is introduced by a general change that affects all the functions (lamps)</a:t>
            </a:r>
            <a:endParaRPr lang="en-GB" sz="1600" b="1" dirty="0">
              <a:latin typeface="Arial" pitchFamily="34" charset="0"/>
              <a:cs typeface="Arial" pitchFamily="34" charset="0"/>
            </a:endParaRPr>
          </a:p>
        </p:txBody>
      </p:sp>
    </p:spTree>
    <p:extLst>
      <p:ext uri="{BB962C8B-B14F-4D97-AF65-F5344CB8AC3E}">
        <p14:creationId xmlns:p14="http://schemas.microsoft.com/office/powerpoint/2010/main" val="2886341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00472" y="116632"/>
            <a:ext cx="9505056" cy="461665"/>
          </a:xfrm>
          <a:prstGeom prst="rect">
            <a:avLst/>
          </a:prstGeom>
          <a:noFill/>
          <a:ln>
            <a:solidFill>
              <a:schemeClr val="tx1"/>
            </a:solidFill>
          </a:ln>
        </p:spPr>
        <p:txBody>
          <a:bodyPr wrap="square" rtlCol="0">
            <a:spAutoFit/>
          </a:bodyPr>
          <a:lstStyle/>
          <a:p>
            <a:pPr algn="ctr"/>
            <a:r>
              <a:rPr lang="en-GB" dirty="0">
                <a:latin typeface="Cambria" panose="02040503050406030204" pitchFamily="18" charset="0"/>
                <a:cs typeface="Calibri" pitchFamily="34" charset="0"/>
              </a:rPr>
              <a:t>Further work for the SLR Group</a:t>
            </a:r>
          </a:p>
        </p:txBody>
      </p:sp>
      <p:sp>
        <p:nvSpPr>
          <p:cNvPr id="44" name="TextBox 43"/>
          <p:cNvSpPr txBox="1"/>
          <p:nvPr/>
        </p:nvSpPr>
        <p:spPr>
          <a:xfrm>
            <a:off x="128464" y="908720"/>
            <a:ext cx="9577064" cy="5878532"/>
          </a:xfrm>
          <a:prstGeom prst="rect">
            <a:avLst/>
          </a:prstGeom>
          <a:noFill/>
        </p:spPr>
        <p:txBody>
          <a:bodyPr wrap="square" rtlCol="0">
            <a:spAutoFit/>
          </a:bodyPr>
          <a:lstStyle/>
          <a:p>
            <a:pPr marL="368300" indent="-368300" algn="l">
              <a:spcAft>
                <a:spcPts val="600"/>
              </a:spcAft>
              <a:buFont typeface="Arial" pitchFamily="34" charset="0"/>
              <a:buChar char="•"/>
            </a:pPr>
            <a:r>
              <a:rPr lang="en-GB" dirty="0">
                <a:latin typeface="Cambria" panose="02040503050406030204" pitchFamily="18" charset="0"/>
                <a:cs typeface="Calibri" pitchFamily="34" charset="0"/>
              </a:rPr>
              <a:t>Introduce a definition of “change index”</a:t>
            </a:r>
          </a:p>
          <a:p>
            <a:pPr marL="368300" indent="-368300" algn="l">
              <a:spcAft>
                <a:spcPts val="600"/>
              </a:spcAft>
              <a:buFont typeface="Arial" pitchFamily="34" charset="0"/>
              <a:buChar char="•"/>
            </a:pPr>
            <a:r>
              <a:rPr lang="en-GB" dirty="0">
                <a:latin typeface="Cambria" panose="02040503050406030204" pitchFamily="18" charset="0"/>
                <a:cs typeface="Calibri" pitchFamily="34" charset="0"/>
              </a:rPr>
              <a:t>Amend the draft LSD, RID and RRD Regulations to incorporate this approach in the main body and annexes</a:t>
            </a:r>
          </a:p>
          <a:p>
            <a:pPr marL="368300" indent="-368300" algn="l">
              <a:spcAft>
                <a:spcPts val="600"/>
              </a:spcAft>
              <a:buFont typeface="Arial" pitchFamily="34" charset="0"/>
              <a:buChar char="•"/>
            </a:pPr>
            <a:r>
              <a:rPr lang="en-GB" dirty="0">
                <a:latin typeface="Cambria" panose="02040503050406030204" pitchFamily="18" charset="0"/>
                <a:cs typeface="Calibri" pitchFamily="34" charset="0"/>
              </a:rPr>
              <a:t>Add a clear guidance in Annex 7 on how to apply the markings </a:t>
            </a:r>
          </a:p>
          <a:p>
            <a:pPr marL="368300" indent="-368300" algn="l">
              <a:spcAft>
                <a:spcPts val="600"/>
              </a:spcAft>
              <a:buFont typeface="Arial" pitchFamily="34" charset="0"/>
              <a:buChar char="•"/>
            </a:pPr>
            <a:r>
              <a:rPr lang="en-GB" dirty="0">
                <a:latin typeface="Cambria" panose="02040503050406030204" pitchFamily="18" charset="0"/>
                <a:cs typeface="Calibri" pitchFamily="34" charset="0"/>
              </a:rPr>
              <a:t>Add a new Annex 8 and renumber the subsequent </a:t>
            </a:r>
            <a:r>
              <a:rPr lang="en-GB" dirty="0" smtClean="0">
                <a:latin typeface="Cambria" panose="02040503050406030204" pitchFamily="18" charset="0"/>
                <a:cs typeface="Calibri" pitchFamily="34" charset="0"/>
              </a:rPr>
              <a:t>ones</a:t>
            </a:r>
          </a:p>
          <a:p>
            <a:pPr marL="368300" indent="-368300" algn="l">
              <a:spcAft>
                <a:spcPts val="600"/>
              </a:spcAft>
              <a:buFont typeface="Arial" pitchFamily="34" charset="0"/>
              <a:buChar char="•"/>
            </a:pPr>
            <a:r>
              <a:rPr lang="en-GB" dirty="0" smtClean="0">
                <a:solidFill>
                  <a:srgbClr val="FF0000"/>
                </a:solidFill>
                <a:latin typeface="Cambria" panose="02040503050406030204" pitchFamily="18" charset="0"/>
                <a:cs typeface="Calibri" pitchFamily="34" charset="0"/>
              </a:rPr>
              <a:t>Develop a detailed approach to manage extensions to existing type approvals</a:t>
            </a:r>
            <a:endParaRPr lang="en-GB" dirty="0">
              <a:solidFill>
                <a:srgbClr val="FF0000"/>
              </a:solidFill>
              <a:latin typeface="Cambria" panose="02040503050406030204" pitchFamily="18" charset="0"/>
              <a:cs typeface="Calibri" pitchFamily="34" charset="0"/>
            </a:endParaRPr>
          </a:p>
          <a:p>
            <a:pPr marL="355600" indent="-355600" algn="l">
              <a:spcAft>
                <a:spcPts val="600"/>
              </a:spcAft>
              <a:buFont typeface="Arial" pitchFamily="34" charset="0"/>
              <a:buChar char="•"/>
            </a:pPr>
            <a:r>
              <a:rPr lang="en-GB" dirty="0">
                <a:latin typeface="Cambria" panose="02040503050406030204" pitchFamily="18" charset="0"/>
                <a:cs typeface="Calibri" pitchFamily="34" charset="0"/>
              </a:rPr>
              <a:t>Produce a corresponding draft proposal that would apply to the use of the UI</a:t>
            </a:r>
          </a:p>
          <a:p>
            <a:pPr marL="355600" indent="-355600" algn="l">
              <a:spcAft>
                <a:spcPts val="600"/>
              </a:spcAft>
              <a:buFont typeface="Wingdings" pitchFamily="2" charset="2"/>
              <a:buChar char="Ø"/>
            </a:pPr>
            <a:endParaRPr lang="en-GB" dirty="0" smtClean="0">
              <a:latin typeface="Cambria" panose="02040503050406030204" pitchFamily="18" charset="0"/>
              <a:cs typeface="Calibri" pitchFamily="34" charset="0"/>
            </a:endParaRPr>
          </a:p>
          <a:p>
            <a:pPr marL="723900" indent="-368300" algn="l">
              <a:spcAft>
                <a:spcPts val="600"/>
              </a:spcAft>
              <a:buFont typeface="Wingdings" pitchFamily="2" charset="2"/>
              <a:buChar char="Ø"/>
            </a:pPr>
            <a:r>
              <a:rPr lang="en-GB" dirty="0" smtClean="0">
                <a:latin typeface="Cambria" panose="02040503050406030204" pitchFamily="18" charset="0"/>
                <a:cs typeface="Calibri" pitchFamily="34" charset="0"/>
              </a:rPr>
              <a:t>Introduce </a:t>
            </a:r>
            <a:r>
              <a:rPr lang="en-GB" dirty="0">
                <a:latin typeface="Cambria" panose="02040503050406030204" pitchFamily="18" charset="0"/>
                <a:cs typeface="Calibri" pitchFamily="34" charset="0"/>
              </a:rPr>
              <a:t>this (agreed) approach to the IWG-DETA on 09 Nov 2017 and to the IWVTA SG58 Meeting on 10 Nov 2017</a:t>
            </a:r>
          </a:p>
          <a:p>
            <a:pPr marL="723900" indent="-368300" algn="l">
              <a:spcAft>
                <a:spcPts val="600"/>
              </a:spcAft>
              <a:buFont typeface="Wingdings" pitchFamily="2" charset="2"/>
              <a:buChar char="Ø"/>
            </a:pPr>
            <a:r>
              <a:rPr lang="en-GB" smtClean="0">
                <a:latin typeface="Cambria" panose="02040503050406030204" pitchFamily="18" charset="0"/>
                <a:cs typeface="Calibri" pitchFamily="34" charset="0"/>
              </a:rPr>
              <a:t>Check </a:t>
            </a:r>
            <a:r>
              <a:rPr lang="en-GB" dirty="0">
                <a:latin typeface="Cambria" panose="02040503050406030204" pitchFamily="18" charset="0"/>
                <a:cs typeface="Calibri" pitchFamily="34" charset="0"/>
              </a:rPr>
              <a:t>the Draft Guidelines in Document SG58-22-10Rev1 and SG58-23-04 and prepare SLR input for the 10 Nov 2017 meeting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4A7EBB"/>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4A7EBB"/>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13923</TotalTime>
  <Words>401</Words>
  <Application>Microsoft Office PowerPoint</Application>
  <PresentationFormat>A4 Paper (210x297 mm)</PresentationFormat>
  <Paragraphs>42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Struttura predefinita</vt:lpstr>
      <vt:lpstr>PowerPoint Presentation</vt:lpstr>
      <vt:lpstr>PowerPoint Presentation</vt:lpstr>
      <vt:lpstr>PowerPoint Presentation</vt:lpstr>
      <vt:lpstr>PowerPoint Presentation</vt:lpstr>
    </vt:vector>
  </TitlesOfParts>
  <Company>CUNA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Puglisi</dc:creator>
  <cp:lastModifiedBy>Konstantin Glukhenkiy</cp:lastModifiedBy>
  <cp:revision>302</cp:revision>
  <cp:lastPrinted>2016-06-02T14:19:10Z</cp:lastPrinted>
  <dcterms:created xsi:type="dcterms:W3CDTF">2011-02-15T18:00:14Z</dcterms:created>
  <dcterms:modified xsi:type="dcterms:W3CDTF">2017-10-30T15:55:34Z</dcterms:modified>
</cp:coreProperties>
</file>