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>
        <p:scale>
          <a:sx n="93" d="100"/>
          <a:sy n="93" d="100"/>
        </p:scale>
        <p:origin x="-1546" y="-5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16/10/2017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/ECE-TRANS-WP29-1106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Lighting and Light-Signalling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 and WP.29 highlights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906000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necessary, then sign to confirm your presence.</a:t>
            </a:r>
            <a:endParaRPr lang="en-GB" sz="1800" dirty="0"/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dirty="0" smtClean="0"/>
              <a:t>At </a:t>
            </a:r>
            <a:r>
              <a:rPr lang="en-GB" sz="1800" dirty="0"/>
              <a:t>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Copies </a:t>
            </a:r>
            <a:r>
              <a:rPr lang="en-GB" sz="1800" dirty="0"/>
              <a:t>of </a:t>
            </a:r>
            <a:r>
              <a:rPr lang="en-GB" sz="1800" dirty="0" smtClean="0"/>
              <a:t>passport </a:t>
            </a:r>
            <a:r>
              <a:rPr lang="en-GB" sz="1800" dirty="0"/>
              <a:t>and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24-27 </a:t>
            </a:r>
            <a:r>
              <a:rPr lang="en-GB" sz="1800" b="1" dirty="0" smtClean="0"/>
              <a:t>April 2018</a:t>
            </a:r>
            <a:endParaRPr lang="en-GB" sz="18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 </a:t>
            </a:r>
            <a:r>
              <a:rPr lang="en-GB" sz="1800" b="1" dirty="0" smtClean="0"/>
              <a:t>26 January 2018</a:t>
            </a:r>
            <a:endParaRPr lang="en-GB" sz="1800" b="1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US" sz="1800" dirty="0"/>
              <a:t>For new graphics with notes, all text should be editable. </a:t>
            </a:r>
            <a:r>
              <a:rPr lang="en-US" sz="1800" b="1" dirty="0"/>
              <a:t>No text as an embedded image! </a:t>
            </a:r>
            <a:endParaRPr lang="en-GB" sz="1800" b="1" dirty="0" smtClean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GRE-78-16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78th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GRE,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24-27 October 2017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 1)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last session of WP.29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0405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GB" sz="2000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dirty="0" smtClean="0">
                <a:solidFill>
                  <a:schemeClr val="accent2"/>
                </a:solidFill>
              </a:rPr>
              <a:t>June </a:t>
            </a:r>
            <a:r>
              <a:rPr lang="en-GB" sz="2000" dirty="0">
                <a:solidFill>
                  <a:schemeClr val="accent2"/>
                </a:solidFill>
              </a:rPr>
              <a:t>2017 (172nd)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Draft General Guidelines for UN regulatory procedures and transitional provisions in UN Regulations considered. All GRs were requested to comment on this </a:t>
            </a:r>
            <a:r>
              <a:rPr lang="en-US" sz="2000" dirty="0" smtClean="0"/>
              <a:t>document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Draft </a:t>
            </a:r>
            <a:r>
              <a:rPr lang="en-US" sz="2000" dirty="0"/>
              <a:t>UN Regulation No. 0 on </a:t>
            </a:r>
            <a:r>
              <a:rPr lang="en-US" sz="2000" dirty="0" smtClean="0"/>
              <a:t>IWVTA introduced. WP.29 </a:t>
            </a:r>
            <a:r>
              <a:rPr lang="en-US" sz="2000" dirty="0"/>
              <a:t>agreed to keep the document on the agenda for its November 2017 session for consideration and </a:t>
            </a:r>
            <a:r>
              <a:rPr lang="en-US" sz="2000" dirty="0" smtClean="0"/>
              <a:t>adoption</a:t>
            </a:r>
            <a:endParaRPr lang="en-US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All GRE proposals adopted, subject to several minor editorial modifications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A </a:t>
            </a:r>
            <a:r>
              <a:rPr lang="en-US" sz="2000" dirty="0"/>
              <a:t>new GTR established on Evaporative emission test procedure for a Worldwide harmonized Light vehicles Test Procedure (WLTP EVAP)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For 1997 Agreement, amendments to Rules No. 1 and No. 2 adopted. A new Rule No.3 on CNG and LNG vehicles presented 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For more details see: </a:t>
            </a:r>
            <a:r>
              <a:rPr lang="en-US" sz="2000" dirty="0">
                <a:solidFill>
                  <a:srgbClr val="006600"/>
                </a:solidFill>
                <a:hlinkClick r:id="rId2"/>
              </a:rPr>
              <a:t>ECE/TRANS/WP.29/1131</a:t>
            </a:r>
            <a:endParaRPr lang="en-US" sz="2000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</a:pPr>
            <a:endParaRPr lang="en-GB" sz="20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15185</TotalTime>
  <Words>312</Words>
  <Application>Microsoft Office PowerPoint</Application>
  <PresentationFormat>A4 Paper (210x297 mm)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Lighting and Light-Signalling General information and WP.29 highlights</vt:lpstr>
      <vt:lpstr>Highlights of the last session of WP.29 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Konstantin Glukhenkiy</cp:lastModifiedBy>
  <cp:revision>169</cp:revision>
  <cp:lastPrinted>2014-10-16T12:37:31Z</cp:lastPrinted>
  <dcterms:created xsi:type="dcterms:W3CDTF">2014-03-30T12:17:15Z</dcterms:created>
  <dcterms:modified xsi:type="dcterms:W3CDTF">2017-10-16T13:39:40Z</dcterms:modified>
</cp:coreProperties>
</file>