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27"/>
  </p:notesMasterIdLst>
  <p:handoutMasterIdLst>
    <p:handoutMasterId r:id="rId28"/>
  </p:handoutMasterIdLst>
  <p:sldIdLst>
    <p:sldId id="662" r:id="rId5"/>
    <p:sldId id="663" r:id="rId6"/>
    <p:sldId id="664" r:id="rId7"/>
    <p:sldId id="665" r:id="rId8"/>
    <p:sldId id="666" r:id="rId9"/>
    <p:sldId id="667" r:id="rId10"/>
    <p:sldId id="668" r:id="rId11"/>
    <p:sldId id="669" r:id="rId12"/>
    <p:sldId id="670" r:id="rId13"/>
    <p:sldId id="671" r:id="rId14"/>
    <p:sldId id="672" r:id="rId15"/>
    <p:sldId id="673" r:id="rId16"/>
    <p:sldId id="679" r:id="rId17"/>
    <p:sldId id="680" r:id="rId18"/>
    <p:sldId id="681" r:id="rId19"/>
    <p:sldId id="678" r:id="rId20"/>
    <p:sldId id="682" r:id="rId21"/>
    <p:sldId id="683" r:id="rId22"/>
    <p:sldId id="674" r:id="rId23"/>
    <p:sldId id="675" r:id="rId24"/>
    <p:sldId id="677" r:id="rId25"/>
    <p:sldId id="676" r:id="rId26"/>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065">
          <p15:clr>
            <a:srgbClr val="A4A3A4"/>
          </p15:clr>
        </p15:guide>
        <p15:guide id="2" orient="horz" pos="845">
          <p15:clr>
            <a:srgbClr val="A4A3A4"/>
          </p15:clr>
        </p15:guide>
        <p15:guide id="3" orient="horz" pos="1298">
          <p15:clr>
            <a:srgbClr val="A4A3A4"/>
          </p15:clr>
        </p15:guide>
        <p15:guide id="4" pos="884">
          <p15:clr>
            <a:srgbClr val="A4A3A4"/>
          </p15:clr>
        </p15:guide>
        <p15:guide id="5" pos="5424">
          <p15:clr>
            <a:srgbClr val="A4A3A4"/>
          </p15:clr>
        </p15:guide>
        <p15:guide id="6" pos="3833">
          <p15:clr>
            <a:srgbClr val="A4A3A4"/>
          </p15:clr>
        </p15:guide>
        <p15:guide id="7" pos="1292">
          <p15:clr>
            <a:srgbClr val="A4A3A4"/>
          </p15:clr>
        </p15:guide>
      </p15:sldGuideLst>
    </p:ext>
    <p:ext uri="{2D200454-40CA-4A62-9FC3-DE9A4176ACB9}">
      <p15:notesGuideLst xmlns=""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clrMode="gray"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E5C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10" autoAdjust="0"/>
    <p:restoredTop sz="95463" autoAdjust="0"/>
  </p:normalViewPr>
  <p:slideViewPr>
    <p:cSldViewPr>
      <p:cViewPr>
        <p:scale>
          <a:sx n="119" d="100"/>
          <a:sy n="119" d="100"/>
        </p:scale>
        <p:origin x="-403" y="-58"/>
      </p:cViewPr>
      <p:guideLst>
        <p:guide orient="horz" pos="4065"/>
        <p:guide orient="horz" pos="845"/>
        <p:guide orient="horz" pos="1298"/>
        <p:guide pos="884"/>
        <p:guide pos="5424"/>
        <p:guide pos="3833"/>
        <p:guide pos="1292"/>
      </p:guideLst>
    </p:cSldViewPr>
  </p:slideViewPr>
  <p:outlineViewPr>
    <p:cViewPr>
      <p:scale>
        <a:sx n="33" d="100"/>
        <a:sy n="33" d="100"/>
      </p:scale>
      <p:origin x="0" y="13688"/>
    </p:cViewPr>
  </p:outlineViewPr>
  <p:notesTextViewPr>
    <p:cViewPr>
      <p:scale>
        <a:sx n="1" d="1"/>
        <a:sy n="1" d="1"/>
      </p:scale>
      <p:origin x="0" y="0"/>
    </p:cViewPr>
  </p:notesTextViewPr>
  <p:sorterViewPr>
    <p:cViewPr>
      <p:scale>
        <a:sx n="100" d="100"/>
        <a:sy n="100" d="100"/>
      </p:scale>
      <p:origin x="0" y="-498"/>
    </p:cViewPr>
  </p:sorterViewPr>
  <p:notesViewPr>
    <p:cSldViewPr>
      <p:cViewPr varScale="1">
        <p:scale>
          <a:sx n="59" d="100"/>
          <a:sy n="59" d="100"/>
        </p:scale>
        <p:origin x="-2556" y="-90"/>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r>
              <a:rPr lang="en-US" dirty="0"/>
              <a:t>Euro 5 Effect study for L-category vehicles</a:t>
            </a:r>
            <a:endParaRPr lang="nl-NL" dirty="0"/>
          </a:p>
        </p:txBody>
      </p:sp>
      <p:sp>
        <p:nvSpPr>
          <p:cNvPr id="3" name="Tijdelijke aanduiding voor datum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42E50A8D-1754-42FA-A690-FBE96700F779}" type="datetime8">
              <a:rPr lang="nl-NL" smtClean="0"/>
              <a:t>10-2-2017 11:16</a:t>
            </a:fld>
            <a:endParaRPr lang="nl-NL" dirty="0"/>
          </a:p>
        </p:txBody>
      </p:sp>
      <p:sp>
        <p:nvSpPr>
          <p:cNvPr id="4" name="Tijdelijke aanduiding voor voettekst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E667C337-BE69-40D5-A2C3-B572D8434EAF}" type="slidenum">
              <a:rPr lang="nl-NL" smtClean="0"/>
              <a:t>‹#›</a:t>
            </a:fld>
            <a:endParaRPr lang="nl-NL" dirty="0"/>
          </a:p>
        </p:txBody>
      </p:sp>
    </p:spTree>
    <p:extLst>
      <p:ext uri="{BB962C8B-B14F-4D97-AF65-F5344CB8AC3E}">
        <p14:creationId xmlns:p14="http://schemas.microsoft.com/office/powerpoint/2010/main" val="2142793701"/>
      </p:ext>
    </p:extLst>
  </p:cSld>
  <p:clrMap bg1="lt1" tx1="dk1" bg2="lt2" tx2="dk2" accent1="accent1" accent2="accent2" accent3="accent3" accent4="accent4" accent5="accent5" accent6="accent6" hlink="hlink" folHlink="folHlink"/>
  <p:hf sldNum="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r>
              <a:rPr lang="en-US" dirty="0"/>
              <a:t>Euro 5 Effect study for L-category vehicles</a:t>
            </a:r>
            <a:endParaRPr lang="nl-NL" dirty="0"/>
          </a:p>
        </p:txBody>
      </p:sp>
      <p:sp>
        <p:nvSpPr>
          <p:cNvPr id="3" name="Tijdelijke aanduiding voor datum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A70D3B5F-3801-46FB-8794-0EFCC2FA2124}" type="datetime8">
              <a:rPr lang="nl-NL" smtClean="0"/>
              <a:t>10-2-2017 11:16</a:t>
            </a:fld>
            <a:endParaRPr lang="nl-NL" dirty="0"/>
          </a:p>
        </p:txBody>
      </p:sp>
      <p:sp>
        <p:nvSpPr>
          <p:cNvPr id="4" name="Tijdelijke aanduiding voor dia-afbeelding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nl-NL" dirty="0"/>
          </a:p>
        </p:txBody>
      </p:sp>
      <p:sp>
        <p:nvSpPr>
          <p:cNvPr id="5" name="Tijdelijke aanduiding voor notities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801935DF-413D-4C75-8A60-925A728E0BBB}" type="slidenum">
              <a:rPr lang="nl-NL" smtClean="0"/>
              <a:t>‹#›</a:t>
            </a:fld>
            <a:endParaRPr lang="nl-NL" dirty="0"/>
          </a:p>
        </p:txBody>
      </p:sp>
    </p:spTree>
    <p:extLst>
      <p:ext uri="{BB962C8B-B14F-4D97-AF65-F5344CB8AC3E}">
        <p14:creationId xmlns:p14="http://schemas.microsoft.com/office/powerpoint/2010/main" val="3925766074"/>
      </p:ext>
    </p:extLst>
  </p:cSld>
  <p:clrMap bg1="lt1" tx1="dk1" bg2="lt2" tx2="dk2" accent1="accent1" accent2="accent2" accent3="accent3" accent4="accent4" accent5="accent5" accent6="accent6" hlink="hlink" folHlink="folHlink"/>
  <p:hf sldNum="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_black">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1173672" y="1922482"/>
            <a:ext cx="7574792" cy="1866557"/>
          </a:xfrm>
        </p:spPr>
        <p:txBody>
          <a:bodyPr/>
          <a:lstStyle>
            <a:lvl1pPr>
              <a:lnSpc>
                <a:spcPct val="100000"/>
              </a:lnSpc>
              <a:defRPr sz="3000" spc="0">
                <a:solidFill>
                  <a:schemeClr val="tx2"/>
                </a:solidFill>
              </a:defRPr>
            </a:lvl1pPr>
          </a:lstStyle>
          <a:p>
            <a:r>
              <a:rPr lang="en-US"/>
              <a:t>Click to edit Master title style</a:t>
            </a:r>
            <a:endParaRPr lang="en-GB" dirty="0"/>
          </a:p>
        </p:txBody>
      </p:sp>
      <p:grpSp>
        <p:nvGrpSpPr>
          <p:cNvPr id="4" name="Groep 3"/>
          <p:cNvGrpSpPr/>
          <p:nvPr userDrawn="1"/>
        </p:nvGrpSpPr>
        <p:grpSpPr>
          <a:xfrm>
            <a:off x="964284" y="2027964"/>
            <a:ext cx="57847" cy="2466080"/>
            <a:chOff x="964284" y="2027964"/>
            <a:chExt cx="57847" cy="2466080"/>
          </a:xfrm>
        </p:grpSpPr>
        <p:pic>
          <p:nvPicPr>
            <p:cNvPr id="5" name="Afbeelding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4284" y="2027964"/>
              <a:ext cx="57847" cy="213591"/>
            </a:xfrm>
            <a:prstGeom prst="rect">
              <a:avLst/>
            </a:prstGeom>
          </p:spPr>
        </p:pic>
        <p:cxnSp>
          <p:nvCxnSpPr>
            <p:cNvPr id="6" name="Rechte verbindingslijn 5"/>
            <p:cNvCxnSpPr/>
            <p:nvPr userDrawn="1"/>
          </p:nvCxnSpPr>
          <p:spPr>
            <a:xfrm flipV="1">
              <a:off x="979257" y="2334044"/>
              <a:ext cx="0" cy="216000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3" name="Afbeelding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7" y="4279448"/>
            <a:ext cx="9143245" cy="512021"/>
          </a:xfrm>
          <a:prstGeom prst="rect">
            <a:avLst/>
          </a:prstGeom>
        </p:spPr>
      </p:pic>
      <p:sp>
        <p:nvSpPr>
          <p:cNvPr id="7" name="Rechthoek 6"/>
          <p:cNvSpPr/>
          <p:nvPr userDrawn="1"/>
        </p:nvSpPr>
        <p:spPr>
          <a:xfrm>
            <a:off x="0" y="0"/>
            <a:ext cx="9143622" cy="13428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hthoek 7"/>
          <p:cNvSpPr/>
          <p:nvPr userDrawn="1"/>
        </p:nvSpPr>
        <p:spPr>
          <a:xfrm>
            <a:off x="0" y="5502374"/>
            <a:ext cx="9143622" cy="13428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r="12382"/>
          <a:stretch/>
        </p:blipFill>
        <p:spPr bwMode="auto">
          <a:xfrm>
            <a:off x="7740352" y="1556792"/>
            <a:ext cx="1403648" cy="2714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p:nvPr userDrawn="1"/>
        </p:nvPicPr>
        <p:blipFill>
          <a:blip r:embed="rId5" cstate="print">
            <a:extLst>
              <a:ext uri="{28A0092B-C50C-407E-A947-70E740481C1C}">
                <a14:useLocalDpi xmlns:a14="http://schemas.microsoft.com/office/drawing/2010/main" val="0"/>
              </a:ext>
            </a:extLst>
          </a:blip>
          <a:stretch>
            <a:fillRect/>
          </a:stretch>
        </p:blipFill>
        <p:spPr>
          <a:xfrm>
            <a:off x="5054401" y="3573016"/>
            <a:ext cx="1714500" cy="571500"/>
          </a:xfrm>
          <a:prstGeom prst="rect">
            <a:avLst/>
          </a:prstGeom>
        </p:spPr>
      </p:pic>
      <p:pic>
        <p:nvPicPr>
          <p:cNvPr id="13" name="Picture 12"/>
          <p:cNvPicPr/>
          <p:nvPr userDrawn="1"/>
        </p:nvPicPr>
        <p:blipFill rotWithShape="1">
          <a:blip r:embed="rId6" cstate="print">
            <a:extLst>
              <a:ext uri="{28A0092B-C50C-407E-A947-70E740481C1C}">
                <a14:useLocalDpi xmlns:a14="http://schemas.microsoft.com/office/drawing/2010/main" val="0"/>
              </a:ext>
            </a:extLst>
          </a:blip>
          <a:srcRect t="1" b="13999"/>
          <a:stretch/>
        </p:blipFill>
        <p:spPr bwMode="auto">
          <a:xfrm>
            <a:off x="5101074" y="2999993"/>
            <a:ext cx="1621155" cy="501015"/>
          </a:xfrm>
          <a:prstGeom prst="rect">
            <a:avLst/>
          </a:prstGeom>
          <a:ln>
            <a:noFill/>
          </a:ln>
          <a:extLst>
            <a:ext uri="{53640926-AAD7-44D8-BBD7-CCE9431645EC}">
              <a14:shadowObscured xmlns:a14="http://schemas.microsoft.com/office/drawing/2010/main"/>
            </a:ext>
          </a:extLst>
        </p:spPr>
      </p:pic>
      <p:pic>
        <p:nvPicPr>
          <p:cNvPr id="14" name="Bild 7" descr="C:\Users\jhammer\AppData\Local\Microsoft\Windows\Temporary Internet Files\Content.Word\RLogo_RGB.JPG"/>
          <p:cNvPicPr/>
          <p:nvPr userDrawn="1"/>
        </p:nvPicPr>
        <p:blipFill>
          <a:blip r:embed="rId7" cstate="print"/>
          <a:srcRect/>
          <a:stretch>
            <a:fillRect/>
          </a:stretch>
        </p:blipFill>
        <p:spPr bwMode="auto">
          <a:xfrm>
            <a:off x="5104413" y="4926401"/>
            <a:ext cx="659130" cy="428625"/>
          </a:xfrm>
          <a:prstGeom prst="rect">
            <a:avLst/>
          </a:prstGeom>
          <a:noFill/>
          <a:ln w="9525">
            <a:noFill/>
            <a:miter lim="800000"/>
            <a:headEnd/>
            <a:tailEnd/>
          </a:ln>
        </p:spPr>
      </p:pic>
    </p:spTree>
    <p:extLst>
      <p:ext uri="{BB962C8B-B14F-4D97-AF65-F5344CB8AC3E}">
        <p14:creationId xmlns:p14="http://schemas.microsoft.com/office/powerpoint/2010/main" val="14161394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173672" y="1922482"/>
            <a:ext cx="7574792" cy="1866557"/>
          </a:xfrm>
        </p:spPr>
        <p:txBody>
          <a:bodyPr/>
          <a:lstStyle>
            <a:lvl1pPr>
              <a:lnSpc>
                <a:spcPct val="100000"/>
              </a:lnSpc>
              <a:defRPr sz="3000" spc="0">
                <a:solidFill>
                  <a:srgbClr val="FFFFFF"/>
                </a:solidFill>
              </a:defRPr>
            </a:lvl1pPr>
          </a:lstStyle>
          <a:p>
            <a:r>
              <a:rPr lang="en-US"/>
              <a:t>Click to edit Master title style</a:t>
            </a:r>
            <a:endParaRPr lang="en-GB" dirty="0"/>
          </a:p>
        </p:txBody>
      </p:sp>
      <p:grpSp>
        <p:nvGrpSpPr>
          <p:cNvPr id="9" name="Groep 8"/>
          <p:cNvGrpSpPr/>
          <p:nvPr userDrawn="1"/>
        </p:nvGrpSpPr>
        <p:grpSpPr>
          <a:xfrm>
            <a:off x="964017" y="2027964"/>
            <a:ext cx="58382" cy="2466080"/>
            <a:chOff x="964017" y="2027964"/>
            <a:chExt cx="58382" cy="2466080"/>
          </a:xfrm>
        </p:grpSpPr>
        <p:pic>
          <p:nvPicPr>
            <p:cNvPr id="5" name="Afbeelding 4" descr="timeline_pijl_wit.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4017" y="2027964"/>
              <a:ext cx="58382" cy="213591"/>
            </a:xfrm>
            <a:prstGeom prst="rect">
              <a:avLst/>
            </a:prstGeom>
          </p:spPr>
        </p:pic>
        <p:cxnSp>
          <p:nvCxnSpPr>
            <p:cNvPr id="6" name="Rechte verbindingslijn 5"/>
            <p:cNvCxnSpPr/>
            <p:nvPr userDrawn="1"/>
          </p:nvCxnSpPr>
          <p:spPr>
            <a:xfrm flipV="1">
              <a:off x="979257" y="2334044"/>
              <a:ext cx="0" cy="216000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3" name="Afbeelding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7" y="4279448"/>
            <a:ext cx="9143245" cy="512022"/>
          </a:xfrm>
          <a:prstGeom prst="rect">
            <a:avLst/>
          </a:prstGeom>
        </p:spPr>
      </p:pic>
      <p:sp>
        <p:nvSpPr>
          <p:cNvPr id="7" name="Rechthoek 6"/>
          <p:cNvSpPr/>
          <p:nvPr userDrawn="1"/>
        </p:nvSpPr>
        <p:spPr>
          <a:xfrm>
            <a:off x="0" y="0"/>
            <a:ext cx="9143622" cy="13428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hthoek 7"/>
          <p:cNvSpPr/>
          <p:nvPr userDrawn="1"/>
        </p:nvSpPr>
        <p:spPr>
          <a:xfrm>
            <a:off x="0" y="5502374"/>
            <a:ext cx="9143622" cy="13428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8961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hank you_black">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1173672" y="1922482"/>
            <a:ext cx="7574792" cy="1866557"/>
          </a:xfrm>
        </p:spPr>
        <p:txBody>
          <a:bodyPr/>
          <a:lstStyle>
            <a:lvl1pPr>
              <a:lnSpc>
                <a:spcPct val="100000"/>
              </a:lnSpc>
              <a:defRPr sz="3000" spc="0">
                <a:solidFill>
                  <a:schemeClr val="tx2"/>
                </a:solidFill>
              </a:defRPr>
            </a:lvl1pPr>
          </a:lstStyle>
          <a:p>
            <a:r>
              <a:rPr lang="en-US"/>
              <a:t>Click to edit Master title style</a:t>
            </a:r>
            <a:endParaRPr lang="en-GB" dirty="0"/>
          </a:p>
        </p:txBody>
      </p:sp>
      <p:grpSp>
        <p:nvGrpSpPr>
          <p:cNvPr id="4" name="Groep 3"/>
          <p:cNvGrpSpPr/>
          <p:nvPr userDrawn="1"/>
        </p:nvGrpSpPr>
        <p:grpSpPr>
          <a:xfrm>
            <a:off x="964284" y="2027964"/>
            <a:ext cx="57847" cy="2466080"/>
            <a:chOff x="964284" y="2027964"/>
            <a:chExt cx="57847" cy="2466080"/>
          </a:xfrm>
        </p:grpSpPr>
        <p:pic>
          <p:nvPicPr>
            <p:cNvPr id="5" name="Afbeelding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4284" y="2027964"/>
              <a:ext cx="57847" cy="213591"/>
            </a:xfrm>
            <a:prstGeom prst="rect">
              <a:avLst/>
            </a:prstGeom>
          </p:spPr>
        </p:pic>
        <p:cxnSp>
          <p:nvCxnSpPr>
            <p:cNvPr id="6" name="Rechte verbindingslijn 5"/>
            <p:cNvCxnSpPr/>
            <p:nvPr userDrawn="1"/>
          </p:nvCxnSpPr>
          <p:spPr>
            <a:xfrm flipV="1">
              <a:off x="979257" y="2334044"/>
              <a:ext cx="0" cy="216000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3" name="Afbeelding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7" y="4279448"/>
            <a:ext cx="9143245" cy="512021"/>
          </a:xfrm>
          <a:prstGeom prst="rect">
            <a:avLst/>
          </a:prstGeom>
        </p:spPr>
      </p:pic>
      <p:sp>
        <p:nvSpPr>
          <p:cNvPr id="7" name="Rechthoek 6"/>
          <p:cNvSpPr/>
          <p:nvPr userDrawn="1"/>
        </p:nvSpPr>
        <p:spPr>
          <a:xfrm>
            <a:off x="0" y="0"/>
            <a:ext cx="9143622" cy="13428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hthoek 7"/>
          <p:cNvSpPr/>
          <p:nvPr userDrawn="1"/>
        </p:nvSpPr>
        <p:spPr>
          <a:xfrm>
            <a:off x="0" y="5502374"/>
            <a:ext cx="9143622" cy="13428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2"/>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r="12382"/>
          <a:stretch/>
        </p:blipFill>
        <p:spPr bwMode="auto">
          <a:xfrm>
            <a:off x="7740352" y="1565064"/>
            <a:ext cx="1403648" cy="2714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p:nvPr userDrawn="1"/>
        </p:nvPicPr>
        <p:blipFill>
          <a:blip r:embed="rId5" cstate="print">
            <a:extLst>
              <a:ext uri="{28A0092B-C50C-407E-A947-70E740481C1C}">
                <a14:useLocalDpi xmlns:a14="http://schemas.microsoft.com/office/drawing/2010/main" val="0"/>
              </a:ext>
            </a:extLst>
          </a:blip>
          <a:stretch>
            <a:fillRect/>
          </a:stretch>
        </p:blipFill>
        <p:spPr>
          <a:xfrm>
            <a:off x="5054401" y="3573016"/>
            <a:ext cx="1714500" cy="571500"/>
          </a:xfrm>
          <a:prstGeom prst="rect">
            <a:avLst/>
          </a:prstGeom>
        </p:spPr>
      </p:pic>
      <p:pic>
        <p:nvPicPr>
          <p:cNvPr id="12" name="Picture 11"/>
          <p:cNvPicPr/>
          <p:nvPr userDrawn="1"/>
        </p:nvPicPr>
        <p:blipFill rotWithShape="1">
          <a:blip r:embed="rId6" cstate="print">
            <a:extLst>
              <a:ext uri="{28A0092B-C50C-407E-A947-70E740481C1C}">
                <a14:useLocalDpi xmlns:a14="http://schemas.microsoft.com/office/drawing/2010/main" val="0"/>
              </a:ext>
            </a:extLst>
          </a:blip>
          <a:srcRect t="1" b="13999"/>
          <a:stretch/>
        </p:blipFill>
        <p:spPr bwMode="auto">
          <a:xfrm>
            <a:off x="5101074" y="2999993"/>
            <a:ext cx="1621155" cy="501015"/>
          </a:xfrm>
          <a:prstGeom prst="rect">
            <a:avLst/>
          </a:prstGeom>
          <a:ln>
            <a:noFill/>
          </a:ln>
          <a:extLst>
            <a:ext uri="{53640926-AAD7-44D8-BBD7-CCE9431645EC}">
              <a14:shadowObscured xmlns:a14="http://schemas.microsoft.com/office/drawing/2010/main"/>
            </a:ext>
          </a:extLst>
        </p:spPr>
      </p:pic>
      <p:pic>
        <p:nvPicPr>
          <p:cNvPr id="14" name="Bild 7" descr="C:\Users\jhammer\AppData\Local\Microsoft\Windows\Temporary Internet Files\Content.Word\RLogo_RGB.JPG"/>
          <p:cNvPicPr/>
          <p:nvPr userDrawn="1"/>
        </p:nvPicPr>
        <p:blipFill>
          <a:blip r:embed="rId7" cstate="print"/>
          <a:srcRect/>
          <a:stretch>
            <a:fillRect/>
          </a:stretch>
        </p:blipFill>
        <p:spPr bwMode="auto">
          <a:xfrm>
            <a:off x="5104413" y="4926401"/>
            <a:ext cx="659130" cy="428625"/>
          </a:xfrm>
          <a:prstGeom prst="rect">
            <a:avLst/>
          </a:prstGeom>
          <a:noFill/>
          <a:ln w="9525">
            <a:noFill/>
            <a:miter lim="800000"/>
            <a:headEnd/>
            <a:tailEnd/>
          </a:ln>
        </p:spPr>
      </p:pic>
    </p:spTree>
    <p:extLst>
      <p:ext uri="{BB962C8B-B14F-4D97-AF65-F5344CB8AC3E}">
        <p14:creationId xmlns:p14="http://schemas.microsoft.com/office/powerpoint/2010/main" val="30057219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Bullet">
    <p:spTree>
      <p:nvGrpSpPr>
        <p:cNvPr id="1" name=""/>
        <p:cNvGrpSpPr/>
        <p:nvPr/>
      </p:nvGrpSpPr>
      <p:grpSpPr>
        <a:xfrm>
          <a:off x="0" y="0"/>
          <a:ext cx="0" cy="0"/>
          <a:chOff x="0" y="0"/>
          <a:chExt cx="0" cy="0"/>
        </a:xfrm>
      </p:grpSpPr>
      <p:pic>
        <p:nvPicPr>
          <p:cNvPr id="4" name="Afbeelding 3" descr="tno_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8443"/>
            <a:ext cx="9144000" cy="6858000"/>
          </a:xfrm>
          <a:prstGeom prst="rect">
            <a:avLst/>
          </a:prstGeom>
        </p:spPr>
      </p:pic>
      <p:sp>
        <p:nvSpPr>
          <p:cNvPr id="2" name="Titel 1"/>
          <p:cNvSpPr>
            <a:spLocks noGrp="1"/>
          </p:cNvSpPr>
          <p:nvPr>
            <p:ph type="title"/>
          </p:nvPr>
        </p:nvSpPr>
        <p:spPr>
          <a:xfrm>
            <a:off x="556486" y="1342800"/>
            <a:ext cx="8054114" cy="720000"/>
          </a:xfrm>
        </p:spPr>
        <p:txBody>
          <a:bodyPr/>
          <a:lstStyle/>
          <a:p>
            <a:r>
              <a:rPr lang="en-US"/>
              <a:t>Click to edit Master title style</a:t>
            </a:r>
            <a:endParaRPr lang="en-GB" dirty="0"/>
          </a:p>
        </p:txBody>
      </p:sp>
      <p:sp>
        <p:nvSpPr>
          <p:cNvPr id="3" name="Tijdelijke aanduiding voor inhoud 2"/>
          <p:cNvSpPr>
            <a:spLocks noGrp="1"/>
          </p:cNvSpPr>
          <p:nvPr>
            <p:ph idx="1"/>
          </p:nvPr>
        </p:nvSpPr>
        <p:spPr>
          <a:xfrm>
            <a:off x="556486" y="2087948"/>
            <a:ext cx="8054114" cy="4182150"/>
          </a:xfrm>
        </p:spPr>
        <p:txBody>
          <a:bodyPr/>
          <a:lstStyle>
            <a:lvl1pPr marL="185738" indent="-185738">
              <a:buSzPct val="100000"/>
              <a:buFontTx/>
              <a:buBlip>
                <a:blip r:embed="rId3"/>
              </a:buBlip>
              <a:defRPr>
                <a:latin typeface="+mn-lt"/>
              </a:defRPr>
            </a:lvl1pPr>
            <a:lvl2pPr marL="357188" indent="-171450">
              <a:buSzPct val="100000"/>
              <a:buFontTx/>
              <a:buBlip>
                <a:blip r:embed="rId3"/>
              </a:buBlip>
              <a:defRPr>
                <a:latin typeface="+mn-lt"/>
              </a:defRPr>
            </a:lvl2pPr>
            <a:lvl3pPr marL="542925" indent="-187325">
              <a:buSzPct val="100000"/>
              <a:buFontTx/>
              <a:buBlip>
                <a:blip r:embed="rId3"/>
              </a:buBlip>
              <a:defRPr>
                <a:latin typeface="+mn-lt"/>
              </a:defRPr>
            </a:lvl3pPr>
            <a:lvl4pPr marL="715963" indent="-173038">
              <a:buSzPct val="100000"/>
              <a:buFontTx/>
              <a:buBlip>
                <a:blip r:embed="rId3"/>
              </a:buBlip>
              <a:defRPr>
                <a:latin typeface="+mn-lt"/>
              </a:defRPr>
            </a:lvl4pPr>
            <a:lvl5pPr marL="901700" indent="-187325">
              <a:buSzPct val="100000"/>
              <a:buFontTx/>
              <a:buBlip>
                <a:blip r:embed="rId3"/>
              </a:buBlip>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jdelijke aanduiding voor datum 7"/>
          <p:cNvSpPr>
            <a:spLocks noGrp="1"/>
          </p:cNvSpPr>
          <p:nvPr>
            <p:ph type="dt" sz="half" idx="10"/>
          </p:nvPr>
        </p:nvSpPr>
        <p:spPr/>
        <p:txBody>
          <a:bodyPr/>
          <a:lstStyle/>
          <a:p>
            <a:endParaRPr lang="en-GB" dirty="0"/>
          </a:p>
        </p:txBody>
      </p:sp>
      <p:sp>
        <p:nvSpPr>
          <p:cNvPr id="10" name="Tijdelijke aanduiding voor dianummer 9"/>
          <p:cNvSpPr>
            <a:spLocks noGrp="1"/>
          </p:cNvSpPr>
          <p:nvPr>
            <p:ph type="sldNum" sz="quarter" idx="12"/>
          </p:nvPr>
        </p:nvSpPr>
        <p:spPr>
          <a:xfrm>
            <a:off x="107504" y="6597352"/>
            <a:ext cx="271098" cy="168990"/>
          </a:xfrm>
        </p:spPr>
        <p:txBody>
          <a:bodyPr/>
          <a:lstStyle>
            <a:lvl1pPr>
              <a:defRPr sz="1100"/>
            </a:lvl1pPr>
          </a:lstStyle>
          <a:p>
            <a:fld id="{52236286-4DC8-46DE-9269-8F728FBC0641}" type="slidenum">
              <a:rPr lang="en-GB" smtClean="0"/>
              <a:pPr/>
              <a:t>‹#›</a:t>
            </a:fld>
            <a:endParaRPr lang="en-GB" dirty="0"/>
          </a:p>
        </p:txBody>
      </p:sp>
      <p:pic>
        <p:nvPicPr>
          <p:cNvPr id="12" name="Picture 11"/>
          <p:cNvPicPr/>
          <p:nvPr userDrawn="1"/>
        </p:nvPicPr>
        <p:blipFill>
          <a:blip r:embed="rId4" cstate="print">
            <a:extLst>
              <a:ext uri="{28A0092B-C50C-407E-A947-70E740481C1C}">
                <a14:useLocalDpi xmlns:a14="http://schemas.microsoft.com/office/drawing/2010/main" val="0"/>
              </a:ext>
            </a:extLst>
          </a:blip>
          <a:stretch>
            <a:fillRect/>
          </a:stretch>
        </p:blipFill>
        <p:spPr>
          <a:xfrm>
            <a:off x="5733153" y="473666"/>
            <a:ext cx="1156884" cy="385628"/>
          </a:xfrm>
          <a:prstGeom prst="rect">
            <a:avLst/>
          </a:prstGeom>
        </p:spPr>
      </p:pic>
      <p:pic>
        <p:nvPicPr>
          <p:cNvPr id="13" name="Picture 12"/>
          <p:cNvPicPr/>
          <p:nvPr userDrawn="1"/>
        </p:nvPicPr>
        <p:blipFill rotWithShape="1">
          <a:blip r:embed="rId5" cstate="print">
            <a:extLst>
              <a:ext uri="{28A0092B-C50C-407E-A947-70E740481C1C}">
                <a14:useLocalDpi xmlns:a14="http://schemas.microsoft.com/office/drawing/2010/main" val="0"/>
              </a:ext>
            </a:extLst>
          </a:blip>
          <a:srcRect t="1" b="13999"/>
          <a:stretch/>
        </p:blipFill>
        <p:spPr bwMode="auto">
          <a:xfrm>
            <a:off x="5796137" y="44624"/>
            <a:ext cx="1388270" cy="429042"/>
          </a:xfrm>
          <a:prstGeom prst="rect">
            <a:avLst/>
          </a:prstGeom>
          <a:ln>
            <a:noFill/>
          </a:ln>
          <a:extLst>
            <a:ext uri="{53640926-AAD7-44D8-BBD7-CCE9431645EC}">
              <a14:shadowObscured xmlns:a14="http://schemas.microsoft.com/office/drawing/2010/main"/>
            </a:ext>
          </a:extLst>
        </p:spPr>
      </p:pic>
      <p:sp>
        <p:nvSpPr>
          <p:cNvPr id="5" name="Rectangle 4"/>
          <p:cNvSpPr/>
          <p:nvPr userDrawn="1"/>
        </p:nvSpPr>
        <p:spPr>
          <a:xfrm>
            <a:off x="539552" y="397575"/>
            <a:ext cx="4572000" cy="338554"/>
          </a:xfrm>
          <a:prstGeom prst="rect">
            <a:avLst/>
          </a:prstGeom>
        </p:spPr>
        <p:txBody>
          <a:bodyPr>
            <a:spAutoFit/>
          </a:bodyPr>
          <a:lstStyle/>
          <a:p>
            <a:r>
              <a:rPr lang="en-US" sz="800" kern="1200" dirty="0">
                <a:solidFill>
                  <a:schemeClr val="bg1">
                    <a:lumMod val="85000"/>
                  </a:schemeClr>
                </a:solidFill>
                <a:effectLst/>
                <a:latin typeface="+mn-lt"/>
                <a:ea typeface="+mn-ea"/>
                <a:cs typeface="+mn-cs"/>
              </a:rPr>
              <a:t>Specific Contract No. SI2.736346   </a:t>
            </a:r>
            <a:r>
              <a:rPr lang="en-US" sz="800" kern="1200" dirty="0">
                <a:solidFill>
                  <a:schemeClr val="tx1"/>
                </a:solidFill>
                <a:effectLst/>
                <a:latin typeface="+mn-lt"/>
                <a:ea typeface="+mn-ea"/>
                <a:cs typeface="+mn-cs"/>
              </a:rPr>
              <a:t/>
            </a:r>
            <a:br>
              <a:rPr lang="en-US" sz="800" kern="1200" dirty="0">
                <a:solidFill>
                  <a:schemeClr val="tx1"/>
                </a:solidFill>
                <a:effectLst/>
                <a:latin typeface="+mn-lt"/>
                <a:ea typeface="+mn-ea"/>
                <a:cs typeface="+mn-cs"/>
              </a:rPr>
            </a:br>
            <a:r>
              <a:rPr lang="en-US" sz="800" b="1" kern="1200" dirty="0">
                <a:solidFill>
                  <a:schemeClr val="tx2"/>
                </a:solidFill>
                <a:effectLst/>
                <a:latin typeface="+mn-lt"/>
                <a:ea typeface="+mn-ea"/>
                <a:cs typeface="+mn-cs"/>
              </a:rPr>
              <a:t>“Euro 5 sound</a:t>
            </a:r>
            <a:r>
              <a:rPr lang="en-US" sz="800" b="1" kern="1200" baseline="0" dirty="0">
                <a:solidFill>
                  <a:schemeClr val="tx2"/>
                </a:solidFill>
                <a:effectLst/>
                <a:latin typeface="+mn-lt"/>
                <a:ea typeface="+mn-ea"/>
                <a:cs typeface="+mn-cs"/>
              </a:rPr>
              <a:t> limits</a:t>
            </a:r>
            <a:r>
              <a:rPr lang="en-US" sz="800" b="1" kern="1200" dirty="0">
                <a:solidFill>
                  <a:schemeClr val="tx2"/>
                </a:solidFill>
                <a:effectLst/>
                <a:latin typeface="+mn-lt"/>
                <a:ea typeface="+mn-ea"/>
                <a:cs typeface="+mn-cs"/>
              </a:rPr>
              <a:t> for L-category vehicles”</a:t>
            </a:r>
            <a:endParaRPr lang="en-GB" sz="800" dirty="0">
              <a:solidFill>
                <a:schemeClr val="tx2"/>
              </a:solidFill>
            </a:endParaRPr>
          </a:p>
        </p:txBody>
      </p:sp>
      <p:pic>
        <p:nvPicPr>
          <p:cNvPr id="14" name="Picture 2"/>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t="6313" r="12382"/>
          <a:stretch/>
        </p:blipFill>
        <p:spPr bwMode="auto">
          <a:xfrm>
            <a:off x="0" y="-2384"/>
            <a:ext cx="395536" cy="716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Bild 7" descr="C:\Users\jhammer\AppData\Local\Microsoft\Windows\Temporary Internet Files\Content.Word\RLogo_RGB.JPG"/>
          <p:cNvPicPr/>
          <p:nvPr userDrawn="1"/>
        </p:nvPicPr>
        <p:blipFill>
          <a:blip r:embed="rId7" cstate="print"/>
          <a:srcRect/>
          <a:stretch>
            <a:fillRect/>
          </a:stretch>
        </p:blipFill>
        <p:spPr bwMode="auto">
          <a:xfrm>
            <a:off x="7379237" y="160716"/>
            <a:ext cx="523311" cy="340456"/>
          </a:xfrm>
          <a:prstGeom prst="rect">
            <a:avLst/>
          </a:prstGeom>
          <a:noFill/>
          <a:ln w="9525">
            <a:noFill/>
            <a:miter lim="800000"/>
            <a:headEnd/>
            <a:tailEnd/>
          </a:ln>
        </p:spPr>
      </p:pic>
    </p:spTree>
    <p:extLst>
      <p:ext uri="{BB962C8B-B14F-4D97-AF65-F5344CB8AC3E}">
        <p14:creationId xmlns:p14="http://schemas.microsoft.com/office/powerpoint/2010/main" val="414806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pic>
        <p:nvPicPr>
          <p:cNvPr id="10" name="Afbeelding 9" descr="tno_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p:cNvSpPr>
            <a:spLocks noGrp="1"/>
          </p:cNvSpPr>
          <p:nvPr>
            <p:ph type="title"/>
          </p:nvPr>
        </p:nvSpPr>
        <p:spPr>
          <a:xfrm>
            <a:off x="556486" y="1342800"/>
            <a:ext cx="8054114" cy="720000"/>
          </a:xfrm>
        </p:spPr>
        <p:txBody>
          <a:bodyPr/>
          <a:lstStyle/>
          <a:p>
            <a:r>
              <a:rPr lang="en-US"/>
              <a:t>Click to edit Master title style</a:t>
            </a:r>
            <a:endParaRPr lang="en-GB" dirty="0"/>
          </a:p>
        </p:txBody>
      </p:sp>
      <p:sp>
        <p:nvSpPr>
          <p:cNvPr id="6" name="Tijdelijke aanduiding voor dianummer 5"/>
          <p:cNvSpPr>
            <a:spLocks noGrp="1"/>
          </p:cNvSpPr>
          <p:nvPr>
            <p:ph type="sldNum" sz="quarter" idx="12"/>
          </p:nvPr>
        </p:nvSpPr>
        <p:spPr>
          <a:xfrm>
            <a:off x="556486" y="6525344"/>
            <a:ext cx="1800000" cy="168990"/>
          </a:xfrm>
        </p:spPr>
        <p:txBody>
          <a:bodyPr/>
          <a:lstStyle/>
          <a:p>
            <a:fld id="{52236286-4DC8-46DE-9269-8F728FBC0641}" type="slidenum">
              <a:rPr lang="en-GB" smtClean="0"/>
              <a:t>‹#›</a:t>
            </a:fld>
            <a:endParaRPr lang="en-GB" dirty="0"/>
          </a:p>
        </p:txBody>
      </p:sp>
      <p:pic>
        <p:nvPicPr>
          <p:cNvPr id="11" name="Afbeelding 10" descr="pijltje_terug.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07226" y="6582838"/>
            <a:ext cx="69230" cy="144000"/>
          </a:xfrm>
          <a:prstGeom prst="rect">
            <a:avLst/>
          </a:prstGeom>
        </p:spPr>
      </p:pic>
      <p:sp>
        <p:nvSpPr>
          <p:cNvPr id="7" name="Tijdelijke aanduiding voor afbeelding 157"/>
          <p:cNvSpPr>
            <a:spLocks noGrp="1"/>
          </p:cNvSpPr>
          <p:nvPr>
            <p:ph type="pic" sz="quarter" idx="10"/>
          </p:nvPr>
        </p:nvSpPr>
        <p:spPr>
          <a:xfrm>
            <a:off x="0" y="2204864"/>
            <a:ext cx="9144000" cy="4176464"/>
          </a:xfrm>
        </p:spPr>
        <p:txBody>
          <a:bodyPr/>
          <a:lstStyle>
            <a:lvl1pPr marL="0" indent="0">
              <a:lnSpc>
                <a:spcPct val="100000"/>
              </a:lnSpc>
              <a:buFont typeface="Arial"/>
              <a:buNone/>
              <a:defRPr sz="1800"/>
            </a:lvl1pPr>
          </a:lstStyle>
          <a:p>
            <a:r>
              <a:rPr lang="en-US" dirty="0"/>
              <a:t>Click icon to add picture</a:t>
            </a:r>
            <a:endParaRPr lang="nl-NL" dirty="0"/>
          </a:p>
        </p:txBody>
      </p:sp>
      <p:pic>
        <p:nvPicPr>
          <p:cNvPr id="9" name="Picture 8"/>
          <p:cNvPicPr/>
          <p:nvPr userDrawn="1"/>
        </p:nvPicPr>
        <p:blipFill>
          <a:blip r:embed="rId4" cstate="print">
            <a:extLst>
              <a:ext uri="{28A0092B-C50C-407E-A947-70E740481C1C}">
                <a14:useLocalDpi xmlns:a14="http://schemas.microsoft.com/office/drawing/2010/main" val="0"/>
              </a:ext>
            </a:extLst>
          </a:blip>
          <a:stretch>
            <a:fillRect/>
          </a:stretch>
        </p:blipFill>
        <p:spPr>
          <a:xfrm>
            <a:off x="5733153" y="473666"/>
            <a:ext cx="1156884" cy="385628"/>
          </a:xfrm>
          <a:prstGeom prst="rect">
            <a:avLst/>
          </a:prstGeom>
        </p:spPr>
      </p:pic>
      <p:pic>
        <p:nvPicPr>
          <p:cNvPr id="12" name="Picture 11"/>
          <p:cNvPicPr/>
          <p:nvPr userDrawn="1"/>
        </p:nvPicPr>
        <p:blipFill rotWithShape="1">
          <a:blip r:embed="rId5" cstate="print">
            <a:extLst>
              <a:ext uri="{28A0092B-C50C-407E-A947-70E740481C1C}">
                <a14:useLocalDpi xmlns:a14="http://schemas.microsoft.com/office/drawing/2010/main" val="0"/>
              </a:ext>
            </a:extLst>
          </a:blip>
          <a:srcRect t="1" b="13999"/>
          <a:stretch/>
        </p:blipFill>
        <p:spPr bwMode="auto">
          <a:xfrm>
            <a:off x="5796137" y="44624"/>
            <a:ext cx="1388270" cy="429042"/>
          </a:xfrm>
          <a:prstGeom prst="rect">
            <a:avLst/>
          </a:prstGeom>
          <a:ln>
            <a:noFill/>
          </a:ln>
          <a:extLst>
            <a:ext uri="{53640926-AAD7-44D8-BBD7-CCE9431645EC}">
              <a14:shadowObscured xmlns:a14="http://schemas.microsoft.com/office/drawing/2010/main"/>
            </a:ext>
          </a:extLst>
        </p:spPr>
      </p:pic>
      <p:sp>
        <p:nvSpPr>
          <p:cNvPr id="13" name="Rectangle 12"/>
          <p:cNvSpPr/>
          <p:nvPr userDrawn="1"/>
        </p:nvSpPr>
        <p:spPr>
          <a:xfrm>
            <a:off x="539552" y="397575"/>
            <a:ext cx="4572000" cy="338554"/>
          </a:xfrm>
          <a:prstGeom prst="rect">
            <a:avLst/>
          </a:prstGeom>
        </p:spPr>
        <p:txBody>
          <a:bodyPr>
            <a:spAutoFit/>
          </a:bodyPr>
          <a:lstStyle/>
          <a:p>
            <a:r>
              <a:rPr lang="en-US" sz="800" kern="1200" dirty="0">
                <a:solidFill>
                  <a:schemeClr val="bg1">
                    <a:lumMod val="85000"/>
                  </a:schemeClr>
                </a:solidFill>
                <a:effectLst/>
                <a:latin typeface="+mn-lt"/>
                <a:ea typeface="+mn-ea"/>
                <a:cs typeface="+mn-cs"/>
              </a:rPr>
              <a:t>Specific Contract No. SI2.736346   </a:t>
            </a:r>
            <a:r>
              <a:rPr lang="en-US" sz="800" kern="1200" dirty="0">
                <a:solidFill>
                  <a:schemeClr val="tx1"/>
                </a:solidFill>
                <a:effectLst/>
                <a:latin typeface="+mn-lt"/>
                <a:ea typeface="+mn-ea"/>
                <a:cs typeface="+mn-cs"/>
              </a:rPr>
              <a:t/>
            </a:r>
            <a:br>
              <a:rPr lang="en-US" sz="800" kern="1200" dirty="0">
                <a:solidFill>
                  <a:schemeClr val="tx1"/>
                </a:solidFill>
                <a:effectLst/>
                <a:latin typeface="+mn-lt"/>
                <a:ea typeface="+mn-ea"/>
                <a:cs typeface="+mn-cs"/>
              </a:rPr>
            </a:br>
            <a:r>
              <a:rPr lang="en-US" sz="800" b="1" kern="1200" dirty="0">
                <a:solidFill>
                  <a:schemeClr val="tx2"/>
                </a:solidFill>
                <a:effectLst/>
                <a:latin typeface="+mn-lt"/>
                <a:ea typeface="+mn-ea"/>
                <a:cs typeface="+mn-cs"/>
              </a:rPr>
              <a:t>“Euro 5 sound</a:t>
            </a:r>
            <a:r>
              <a:rPr lang="en-US" sz="800" b="1" kern="1200" baseline="0" dirty="0">
                <a:solidFill>
                  <a:schemeClr val="tx2"/>
                </a:solidFill>
                <a:effectLst/>
                <a:latin typeface="+mn-lt"/>
                <a:ea typeface="+mn-ea"/>
                <a:cs typeface="+mn-cs"/>
              </a:rPr>
              <a:t> limits</a:t>
            </a:r>
            <a:r>
              <a:rPr lang="en-US" sz="800" b="1" kern="1200" dirty="0">
                <a:solidFill>
                  <a:schemeClr val="tx2"/>
                </a:solidFill>
                <a:effectLst/>
                <a:latin typeface="+mn-lt"/>
                <a:ea typeface="+mn-ea"/>
                <a:cs typeface="+mn-cs"/>
              </a:rPr>
              <a:t> for L-category vehicles”</a:t>
            </a:r>
            <a:endParaRPr lang="en-GB" sz="800" dirty="0">
              <a:solidFill>
                <a:schemeClr val="tx2"/>
              </a:solidFill>
            </a:endParaRPr>
          </a:p>
        </p:txBody>
      </p:sp>
      <p:pic>
        <p:nvPicPr>
          <p:cNvPr id="14" name="Picture 2"/>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t="6313" r="12382"/>
          <a:stretch/>
        </p:blipFill>
        <p:spPr bwMode="auto">
          <a:xfrm>
            <a:off x="0" y="-2384"/>
            <a:ext cx="395536" cy="716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Bild 7" descr="C:\Users\jhammer\AppData\Local\Microsoft\Windows\Temporary Internet Files\Content.Word\RLogo_RGB.JPG"/>
          <p:cNvPicPr/>
          <p:nvPr userDrawn="1"/>
        </p:nvPicPr>
        <p:blipFill>
          <a:blip r:embed="rId7" cstate="print"/>
          <a:srcRect/>
          <a:stretch>
            <a:fillRect/>
          </a:stretch>
        </p:blipFill>
        <p:spPr bwMode="auto">
          <a:xfrm>
            <a:off x="7379237" y="160716"/>
            <a:ext cx="523311" cy="340456"/>
          </a:xfrm>
          <a:prstGeom prst="rect">
            <a:avLst/>
          </a:prstGeom>
          <a:noFill/>
          <a:ln w="9525">
            <a:noFill/>
            <a:miter lim="800000"/>
            <a:headEnd/>
            <a:tailEnd/>
          </a:ln>
        </p:spPr>
      </p:pic>
    </p:spTree>
    <p:extLst>
      <p:ext uri="{BB962C8B-B14F-4D97-AF65-F5344CB8AC3E}">
        <p14:creationId xmlns:p14="http://schemas.microsoft.com/office/powerpoint/2010/main" val="3367781380"/>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Bullet Image">
    <p:spTree>
      <p:nvGrpSpPr>
        <p:cNvPr id="1" name=""/>
        <p:cNvGrpSpPr/>
        <p:nvPr/>
      </p:nvGrpSpPr>
      <p:grpSpPr>
        <a:xfrm>
          <a:off x="0" y="0"/>
          <a:ext cx="0" cy="0"/>
          <a:chOff x="0" y="0"/>
          <a:chExt cx="0" cy="0"/>
        </a:xfrm>
      </p:grpSpPr>
      <p:pic>
        <p:nvPicPr>
          <p:cNvPr id="4" name="Afbeelding 3" descr="tno_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p:cNvSpPr>
            <a:spLocks noGrp="1"/>
          </p:cNvSpPr>
          <p:nvPr>
            <p:ph type="title"/>
          </p:nvPr>
        </p:nvSpPr>
        <p:spPr>
          <a:xfrm>
            <a:off x="556486" y="1342800"/>
            <a:ext cx="8054114" cy="720000"/>
          </a:xfrm>
        </p:spPr>
        <p:txBody>
          <a:bodyPr/>
          <a:lstStyle/>
          <a:p>
            <a:r>
              <a:rPr lang="en-US"/>
              <a:t>Click to edit Master title style</a:t>
            </a:r>
            <a:endParaRPr lang="en-GB" dirty="0"/>
          </a:p>
        </p:txBody>
      </p:sp>
      <p:sp>
        <p:nvSpPr>
          <p:cNvPr id="3" name="Tijdelijke aanduiding voor inhoud 2"/>
          <p:cNvSpPr>
            <a:spLocks noGrp="1"/>
          </p:cNvSpPr>
          <p:nvPr>
            <p:ph idx="1"/>
          </p:nvPr>
        </p:nvSpPr>
        <p:spPr>
          <a:xfrm>
            <a:off x="556486" y="2199600"/>
            <a:ext cx="4014000" cy="4182150"/>
          </a:xfrm>
        </p:spPr>
        <p:txBody>
          <a:bodyPr/>
          <a:lstStyle>
            <a:lvl1pPr marL="185738" indent="-185738">
              <a:buSzPct val="100000"/>
              <a:buFontTx/>
              <a:buBlip>
                <a:blip r:embed="rId3"/>
              </a:buBlip>
              <a:defRPr/>
            </a:lvl1pPr>
            <a:lvl2pPr marL="357188" indent="-171450">
              <a:buSzPct val="100000"/>
              <a:buFontTx/>
              <a:buBlip>
                <a:blip r:embed="rId3"/>
              </a:buBlip>
              <a:defRPr/>
            </a:lvl2pPr>
            <a:lvl3pPr marL="542925" indent="-187325">
              <a:buSzPct val="100000"/>
              <a:buFontTx/>
              <a:buBlip>
                <a:blip r:embed="rId3"/>
              </a:buBlip>
              <a:defRPr/>
            </a:lvl3pPr>
            <a:lvl4pPr marL="715963" indent="-173038">
              <a:buSzPct val="100000"/>
              <a:buFontTx/>
              <a:buBlip>
                <a:blip r:embed="rId3"/>
              </a:buBlip>
              <a:defRPr/>
            </a:lvl4pPr>
            <a:lvl5pPr marL="901700" indent="-187325">
              <a:buSzPct val="100000"/>
              <a:buFontTx/>
              <a:buBlip>
                <a:blip r:embed="rId3"/>
              </a:buBlip>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jdelijke aanduiding voor datum 7"/>
          <p:cNvSpPr>
            <a:spLocks noGrp="1"/>
          </p:cNvSpPr>
          <p:nvPr>
            <p:ph type="dt" sz="half" idx="10"/>
          </p:nvPr>
        </p:nvSpPr>
        <p:spPr/>
        <p:txBody>
          <a:bodyPr/>
          <a:lstStyle/>
          <a:p>
            <a:endParaRPr lang="en-GB" dirty="0"/>
          </a:p>
        </p:txBody>
      </p:sp>
      <p:sp>
        <p:nvSpPr>
          <p:cNvPr id="10" name="Tijdelijke aanduiding voor dianummer 9"/>
          <p:cNvSpPr>
            <a:spLocks noGrp="1"/>
          </p:cNvSpPr>
          <p:nvPr>
            <p:ph type="sldNum" sz="quarter" idx="12"/>
          </p:nvPr>
        </p:nvSpPr>
        <p:spPr/>
        <p:txBody>
          <a:bodyPr/>
          <a:lstStyle/>
          <a:p>
            <a:fld id="{52236286-4DC8-46DE-9269-8F728FBC0641}" type="slidenum">
              <a:rPr lang="en-GB" smtClean="0"/>
              <a:pPr/>
              <a:t>‹#›</a:t>
            </a:fld>
            <a:endParaRPr lang="en-GB" dirty="0"/>
          </a:p>
        </p:txBody>
      </p:sp>
      <p:sp>
        <p:nvSpPr>
          <p:cNvPr id="11" name="Tijdelijke aanduiding voor inhoud 2"/>
          <p:cNvSpPr>
            <a:spLocks noGrp="1"/>
          </p:cNvSpPr>
          <p:nvPr>
            <p:ph idx="13" hasCustomPrompt="1"/>
          </p:nvPr>
        </p:nvSpPr>
        <p:spPr>
          <a:xfrm>
            <a:off x="4932000" y="2206800"/>
            <a:ext cx="3672448" cy="4182150"/>
          </a:xfrm>
        </p:spPr>
        <p:txBody>
          <a:bodyPr/>
          <a:lstStyle>
            <a:lvl1pPr marL="0" indent="0">
              <a:buSzPct val="100000"/>
              <a:buFontTx/>
              <a:buNone/>
              <a:defRPr baseline="0"/>
            </a:lvl1pPr>
            <a:lvl2pPr marL="357188" indent="-171450">
              <a:buSzPct val="100000"/>
              <a:buFontTx/>
              <a:buBlip>
                <a:blip r:embed="rId3"/>
              </a:buBlip>
              <a:defRPr/>
            </a:lvl2pPr>
            <a:lvl3pPr marL="542925" indent="-187325">
              <a:buSzPct val="100000"/>
              <a:buFontTx/>
              <a:buBlip>
                <a:blip r:embed="rId3"/>
              </a:buBlip>
              <a:defRPr/>
            </a:lvl3pPr>
            <a:lvl4pPr marL="715963" indent="-173038">
              <a:buSzPct val="100000"/>
              <a:buFontTx/>
              <a:buBlip>
                <a:blip r:embed="rId3"/>
              </a:buBlip>
              <a:defRPr/>
            </a:lvl4pPr>
            <a:lvl5pPr marL="901700" indent="-187325">
              <a:buSzPct val="100000"/>
              <a:buFontTx/>
              <a:buBlip>
                <a:blip r:embed="rId3"/>
              </a:buBlip>
              <a:defRPr/>
            </a:lvl5pPr>
          </a:lstStyle>
          <a:p>
            <a:pPr lvl="0"/>
            <a:r>
              <a:rPr lang="en-GB" dirty="0"/>
              <a:t>Insert image here</a:t>
            </a:r>
          </a:p>
        </p:txBody>
      </p:sp>
      <p:pic>
        <p:nvPicPr>
          <p:cNvPr id="13" name="Picture 12"/>
          <p:cNvPicPr/>
          <p:nvPr userDrawn="1"/>
        </p:nvPicPr>
        <p:blipFill>
          <a:blip r:embed="rId4" cstate="print">
            <a:extLst>
              <a:ext uri="{28A0092B-C50C-407E-A947-70E740481C1C}">
                <a14:useLocalDpi xmlns:a14="http://schemas.microsoft.com/office/drawing/2010/main" val="0"/>
              </a:ext>
            </a:extLst>
          </a:blip>
          <a:stretch>
            <a:fillRect/>
          </a:stretch>
        </p:blipFill>
        <p:spPr>
          <a:xfrm>
            <a:off x="5733153" y="473666"/>
            <a:ext cx="1156884" cy="385628"/>
          </a:xfrm>
          <a:prstGeom prst="rect">
            <a:avLst/>
          </a:prstGeom>
        </p:spPr>
      </p:pic>
      <p:pic>
        <p:nvPicPr>
          <p:cNvPr id="14" name="Picture 13"/>
          <p:cNvPicPr/>
          <p:nvPr userDrawn="1"/>
        </p:nvPicPr>
        <p:blipFill rotWithShape="1">
          <a:blip r:embed="rId5" cstate="print">
            <a:extLst>
              <a:ext uri="{28A0092B-C50C-407E-A947-70E740481C1C}">
                <a14:useLocalDpi xmlns:a14="http://schemas.microsoft.com/office/drawing/2010/main" val="0"/>
              </a:ext>
            </a:extLst>
          </a:blip>
          <a:srcRect t="1" b="13999"/>
          <a:stretch/>
        </p:blipFill>
        <p:spPr bwMode="auto">
          <a:xfrm>
            <a:off x="5796137" y="44624"/>
            <a:ext cx="1388270" cy="429042"/>
          </a:xfrm>
          <a:prstGeom prst="rect">
            <a:avLst/>
          </a:prstGeom>
          <a:ln>
            <a:noFill/>
          </a:ln>
          <a:extLst>
            <a:ext uri="{53640926-AAD7-44D8-BBD7-CCE9431645EC}">
              <a14:shadowObscured xmlns:a14="http://schemas.microsoft.com/office/drawing/2010/main"/>
            </a:ext>
          </a:extLst>
        </p:spPr>
      </p:pic>
      <p:sp>
        <p:nvSpPr>
          <p:cNvPr id="15" name="Rectangle 14"/>
          <p:cNvSpPr/>
          <p:nvPr userDrawn="1"/>
        </p:nvSpPr>
        <p:spPr>
          <a:xfrm>
            <a:off x="539552" y="397575"/>
            <a:ext cx="4572000" cy="338554"/>
          </a:xfrm>
          <a:prstGeom prst="rect">
            <a:avLst/>
          </a:prstGeom>
        </p:spPr>
        <p:txBody>
          <a:bodyPr>
            <a:spAutoFit/>
          </a:bodyPr>
          <a:lstStyle/>
          <a:p>
            <a:r>
              <a:rPr lang="en-US" sz="800" kern="1200" dirty="0">
                <a:solidFill>
                  <a:schemeClr val="bg1">
                    <a:lumMod val="85000"/>
                  </a:schemeClr>
                </a:solidFill>
                <a:effectLst/>
                <a:latin typeface="+mn-lt"/>
                <a:ea typeface="+mn-ea"/>
                <a:cs typeface="+mn-cs"/>
              </a:rPr>
              <a:t>Specific Contract No. SI2.736346   </a:t>
            </a:r>
            <a:r>
              <a:rPr lang="en-US" sz="800" kern="1200" dirty="0">
                <a:solidFill>
                  <a:schemeClr val="tx1"/>
                </a:solidFill>
                <a:effectLst/>
                <a:latin typeface="+mn-lt"/>
                <a:ea typeface="+mn-ea"/>
                <a:cs typeface="+mn-cs"/>
              </a:rPr>
              <a:t/>
            </a:r>
            <a:br>
              <a:rPr lang="en-US" sz="800" kern="1200" dirty="0">
                <a:solidFill>
                  <a:schemeClr val="tx1"/>
                </a:solidFill>
                <a:effectLst/>
                <a:latin typeface="+mn-lt"/>
                <a:ea typeface="+mn-ea"/>
                <a:cs typeface="+mn-cs"/>
              </a:rPr>
            </a:br>
            <a:r>
              <a:rPr lang="en-US" sz="800" b="1" kern="1200" dirty="0">
                <a:solidFill>
                  <a:schemeClr val="tx2"/>
                </a:solidFill>
                <a:effectLst/>
                <a:latin typeface="+mn-lt"/>
                <a:ea typeface="+mn-ea"/>
                <a:cs typeface="+mn-cs"/>
              </a:rPr>
              <a:t>“Euro 5 sound</a:t>
            </a:r>
            <a:r>
              <a:rPr lang="en-US" sz="800" b="1" kern="1200" baseline="0" dirty="0">
                <a:solidFill>
                  <a:schemeClr val="tx2"/>
                </a:solidFill>
                <a:effectLst/>
                <a:latin typeface="+mn-lt"/>
                <a:ea typeface="+mn-ea"/>
                <a:cs typeface="+mn-cs"/>
              </a:rPr>
              <a:t> limits</a:t>
            </a:r>
            <a:r>
              <a:rPr lang="en-US" sz="800" b="1" kern="1200" dirty="0">
                <a:solidFill>
                  <a:schemeClr val="tx2"/>
                </a:solidFill>
                <a:effectLst/>
                <a:latin typeface="+mn-lt"/>
                <a:ea typeface="+mn-ea"/>
                <a:cs typeface="+mn-cs"/>
              </a:rPr>
              <a:t> for L-category vehicles”</a:t>
            </a:r>
            <a:endParaRPr lang="en-GB" sz="800" dirty="0">
              <a:solidFill>
                <a:schemeClr val="tx2"/>
              </a:solidFill>
            </a:endParaRPr>
          </a:p>
        </p:txBody>
      </p:sp>
      <p:pic>
        <p:nvPicPr>
          <p:cNvPr id="16" name="Picture 2"/>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t="6313" r="12382"/>
          <a:stretch/>
        </p:blipFill>
        <p:spPr bwMode="auto">
          <a:xfrm>
            <a:off x="0" y="-2384"/>
            <a:ext cx="395536" cy="716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Bild 7" descr="C:\Users\jhammer\AppData\Local\Microsoft\Windows\Temporary Internet Files\Content.Word\RLogo_RGB.JPG"/>
          <p:cNvPicPr/>
          <p:nvPr userDrawn="1"/>
        </p:nvPicPr>
        <p:blipFill>
          <a:blip r:embed="rId7" cstate="print"/>
          <a:srcRect/>
          <a:stretch>
            <a:fillRect/>
          </a:stretch>
        </p:blipFill>
        <p:spPr bwMode="auto">
          <a:xfrm>
            <a:off x="7379237" y="160716"/>
            <a:ext cx="523311" cy="340456"/>
          </a:xfrm>
          <a:prstGeom prst="rect">
            <a:avLst/>
          </a:prstGeom>
          <a:noFill/>
          <a:ln w="9525">
            <a:noFill/>
            <a:miter lim="800000"/>
            <a:headEnd/>
            <a:tailEnd/>
          </a:ln>
        </p:spPr>
      </p:pic>
    </p:spTree>
    <p:extLst>
      <p:ext uri="{BB962C8B-B14F-4D97-AF65-F5344CB8AC3E}">
        <p14:creationId xmlns:p14="http://schemas.microsoft.com/office/powerpoint/2010/main" val="10736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 name="Groep 1"/>
          <p:cNvGrpSpPr/>
          <p:nvPr userDrawn="1"/>
        </p:nvGrpSpPr>
        <p:grpSpPr>
          <a:xfrm>
            <a:off x="539552" y="900233"/>
            <a:ext cx="54120" cy="3028186"/>
            <a:chOff x="539552" y="900233"/>
            <a:chExt cx="54120" cy="3028186"/>
          </a:xfrm>
        </p:grpSpPr>
        <p:cxnSp>
          <p:nvCxnSpPr>
            <p:cNvPr id="5" name="Rechte verbindingslijn 4"/>
            <p:cNvCxnSpPr/>
            <p:nvPr userDrawn="1"/>
          </p:nvCxnSpPr>
          <p:spPr>
            <a:xfrm flipV="1">
              <a:off x="551844" y="900233"/>
              <a:ext cx="0" cy="273960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6" name="Afbeelding 5" descr="timeline_pijl_wit.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9552" y="3730419"/>
              <a:ext cx="54120" cy="198000"/>
            </a:xfrm>
            <a:prstGeom prst="rect">
              <a:avLst/>
            </a:prstGeom>
          </p:spPr>
        </p:pic>
      </p:grpSp>
      <p:sp>
        <p:nvSpPr>
          <p:cNvPr id="7" name="Titel 1"/>
          <p:cNvSpPr>
            <a:spLocks noGrp="1"/>
          </p:cNvSpPr>
          <p:nvPr>
            <p:ph type="title"/>
          </p:nvPr>
        </p:nvSpPr>
        <p:spPr>
          <a:xfrm>
            <a:off x="776785" y="737708"/>
            <a:ext cx="8165932" cy="3382344"/>
          </a:xfrm>
        </p:spPr>
        <p:txBody>
          <a:bodyPr anchor="b"/>
          <a:lstStyle>
            <a:lvl1pPr>
              <a:lnSpc>
                <a:spcPct val="90000"/>
              </a:lnSpc>
              <a:defRPr sz="7000" spc="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63234514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_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33818"/>
            <a:ext cx="9144000" cy="274319"/>
          </a:xfrm>
          <a:prstGeom prst="rect">
            <a:avLst/>
          </a:prstGeom>
        </p:spPr>
      </p:pic>
      <p:grpSp>
        <p:nvGrpSpPr>
          <p:cNvPr id="3" name="Groep 2"/>
          <p:cNvGrpSpPr/>
          <p:nvPr userDrawn="1"/>
        </p:nvGrpSpPr>
        <p:grpSpPr>
          <a:xfrm>
            <a:off x="539800" y="900233"/>
            <a:ext cx="53624" cy="3028186"/>
            <a:chOff x="539800" y="900233"/>
            <a:chExt cx="53624" cy="3028186"/>
          </a:xfrm>
        </p:grpSpPr>
        <p:cxnSp>
          <p:nvCxnSpPr>
            <p:cNvPr id="5" name="Rechte verbindingslijn 4"/>
            <p:cNvCxnSpPr/>
            <p:nvPr userDrawn="1"/>
          </p:nvCxnSpPr>
          <p:spPr>
            <a:xfrm flipV="1">
              <a:off x="551844" y="900233"/>
              <a:ext cx="0" cy="273960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6" name="Afbeelding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9800" y="3730419"/>
              <a:ext cx="53624" cy="198000"/>
            </a:xfrm>
            <a:prstGeom prst="rect">
              <a:avLst/>
            </a:prstGeom>
          </p:spPr>
        </p:pic>
      </p:grpSp>
      <p:sp>
        <p:nvSpPr>
          <p:cNvPr id="7" name="Titel 1"/>
          <p:cNvSpPr>
            <a:spLocks noGrp="1"/>
          </p:cNvSpPr>
          <p:nvPr userDrawn="1">
            <p:ph type="title"/>
          </p:nvPr>
        </p:nvSpPr>
        <p:spPr>
          <a:xfrm>
            <a:off x="776785" y="737708"/>
            <a:ext cx="8165932" cy="3382344"/>
          </a:xfrm>
        </p:spPr>
        <p:txBody>
          <a:bodyPr anchor="b"/>
          <a:lstStyle>
            <a:lvl1pPr>
              <a:lnSpc>
                <a:spcPct val="90000"/>
              </a:lnSpc>
              <a:defRPr sz="7000" spc="0">
                <a:solidFill>
                  <a:schemeClr val="tx1"/>
                </a:solidFill>
              </a:defRPr>
            </a:lvl1pPr>
          </a:lstStyle>
          <a:p>
            <a:r>
              <a:rPr lang="en-US"/>
              <a:t>Click to edit Master title style</a:t>
            </a:r>
            <a:endParaRPr lang="en-GB" dirty="0"/>
          </a:p>
        </p:txBody>
      </p:sp>
    </p:spTree>
    <p:extLst>
      <p:ext uri="{BB962C8B-B14F-4D97-AF65-F5344CB8AC3E}">
        <p14:creationId xmlns:p14="http://schemas.microsoft.com/office/powerpoint/2010/main" val="425828613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howcase_Target">
    <p:bg>
      <p:bgPr>
        <a:solidFill>
          <a:schemeClr val="bg2"/>
        </a:solidFill>
        <a:effectLst/>
      </p:bgPr>
    </p:bg>
    <p:spTree>
      <p:nvGrpSpPr>
        <p:cNvPr id="1" name=""/>
        <p:cNvGrpSpPr/>
        <p:nvPr/>
      </p:nvGrpSpPr>
      <p:grpSpPr>
        <a:xfrm>
          <a:off x="0" y="0"/>
          <a:ext cx="0" cy="0"/>
          <a:chOff x="0" y="0"/>
          <a:chExt cx="0" cy="0"/>
        </a:xfrm>
      </p:grpSpPr>
      <p:sp>
        <p:nvSpPr>
          <p:cNvPr id="11" name="Rechthoek 10"/>
          <p:cNvSpPr/>
          <p:nvPr userDrawn="1"/>
        </p:nvSpPr>
        <p:spPr>
          <a:xfrm>
            <a:off x="0" y="6390853"/>
            <a:ext cx="9143622" cy="4638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Afbeelding 3" descr="tno_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b="67917"/>
          <a:stretch/>
        </p:blipFill>
        <p:spPr>
          <a:xfrm>
            <a:off x="0" y="0"/>
            <a:ext cx="9144000" cy="2200275"/>
          </a:xfrm>
          <a:prstGeom prst="rect">
            <a:avLst/>
          </a:prstGeom>
          <a:solidFill>
            <a:srgbClr val="FFFFFF"/>
          </a:solidFill>
        </p:spPr>
      </p:pic>
      <p:sp>
        <p:nvSpPr>
          <p:cNvPr id="2" name="Titel 1"/>
          <p:cNvSpPr>
            <a:spLocks noGrp="1"/>
          </p:cNvSpPr>
          <p:nvPr>
            <p:ph type="title"/>
          </p:nvPr>
        </p:nvSpPr>
        <p:spPr>
          <a:xfrm>
            <a:off x="556486" y="1342800"/>
            <a:ext cx="8054114" cy="720000"/>
          </a:xfrm>
        </p:spPr>
        <p:txBody>
          <a:bodyPr/>
          <a:lstStyle/>
          <a:p>
            <a:r>
              <a:rPr lang="en-US"/>
              <a:t>Click to edit Master title style</a:t>
            </a:r>
            <a:endParaRPr lang="en-GB" dirty="0"/>
          </a:p>
        </p:txBody>
      </p:sp>
      <p:sp>
        <p:nvSpPr>
          <p:cNvPr id="3" name="Tijdelijke aanduiding voor inhoud 2"/>
          <p:cNvSpPr>
            <a:spLocks noGrp="1"/>
          </p:cNvSpPr>
          <p:nvPr>
            <p:ph idx="1"/>
          </p:nvPr>
        </p:nvSpPr>
        <p:spPr>
          <a:xfrm>
            <a:off x="556486" y="2199600"/>
            <a:ext cx="8054114" cy="4182150"/>
          </a:xfrm>
          <a:solidFill>
            <a:srgbClr val="FFFFFF"/>
          </a:solidFill>
        </p:spPr>
        <p:txBody>
          <a:bodyPr/>
          <a:lstStyle>
            <a:lvl1pPr marL="185738" indent="-185738">
              <a:buSzPct val="100000"/>
              <a:buFontTx/>
              <a:buBlip>
                <a:blip r:embed="rId3"/>
              </a:buBlip>
              <a:defRPr/>
            </a:lvl1pPr>
            <a:lvl2pPr marL="357188" indent="-171450">
              <a:buSzPct val="100000"/>
              <a:buFontTx/>
              <a:buBlip>
                <a:blip r:embed="rId3"/>
              </a:buBlip>
              <a:defRPr/>
            </a:lvl2pPr>
            <a:lvl3pPr marL="542925" indent="-187325">
              <a:buSzPct val="100000"/>
              <a:buFontTx/>
              <a:buBlip>
                <a:blip r:embed="rId3"/>
              </a:buBlip>
              <a:defRPr/>
            </a:lvl3pPr>
            <a:lvl4pPr marL="715963" indent="-173038">
              <a:buSzPct val="100000"/>
              <a:buFontTx/>
              <a:buBlip>
                <a:blip r:embed="rId3"/>
              </a:buBlip>
              <a:defRPr/>
            </a:lvl4pPr>
            <a:lvl5pPr marL="901700" indent="-187325">
              <a:buSzPct val="100000"/>
              <a:buFontTx/>
              <a:buBlip>
                <a:blip r:embed="rId3"/>
              </a:buBlip>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jdelijke aanduiding voor datum 7"/>
          <p:cNvSpPr>
            <a:spLocks noGrp="1"/>
          </p:cNvSpPr>
          <p:nvPr>
            <p:ph type="dt" sz="half" idx="10"/>
          </p:nvPr>
        </p:nvSpPr>
        <p:spPr/>
        <p:txBody>
          <a:bodyPr/>
          <a:lstStyle/>
          <a:p>
            <a:endParaRPr lang="en-GB" dirty="0"/>
          </a:p>
        </p:txBody>
      </p:sp>
      <p:sp>
        <p:nvSpPr>
          <p:cNvPr id="10" name="Tijdelijke aanduiding voor dianummer 9"/>
          <p:cNvSpPr>
            <a:spLocks noGrp="1"/>
          </p:cNvSpPr>
          <p:nvPr>
            <p:ph type="sldNum" sz="quarter" idx="12"/>
          </p:nvPr>
        </p:nvSpPr>
        <p:spPr/>
        <p:txBody>
          <a:bodyPr/>
          <a:lstStyle/>
          <a:p>
            <a:fld id="{52236286-4DC8-46DE-9269-8F728FBC0641}" type="slidenum">
              <a:rPr lang="en-GB" smtClean="0"/>
              <a:pPr/>
              <a:t>‹#›</a:t>
            </a:fld>
            <a:endParaRPr lang="en-GB" dirty="0"/>
          </a:p>
        </p:txBody>
      </p:sp>
      <p:sp>
        <p:nvSpPr>
          <p:cNvPr id="12" name="Tijdelijke aanduiding voor afbeelding 7"/>
          <p:cNvSpPr>
            <a:spLocks noGrp="1"/>
          </p:cNvSpPr>
          <p:nvPr>
            <p:ph type="pic" sz="quarter" idx="13"/>
          </p:nvPr>
        </p:nvSpPr>
        <p:spPr>
          <a:xfrm>
            <a:off x="8679234" y="6562800"/>
            <a:ext cx="69230" cy="143998"/>
          </a:xfrm>
        </p:spPr>
        <p:txBody>
          <a:bodyPr/>
          <a:lstStyle>
            <a:lvl1pPr marL="0" indent="0">
              <a:buNone/>
              <a:defRPr/>
            </a:lvl1pPr>
          </a:lstStyle>
          <a:p>
            <a:r>
              <a:rPr lang="en-US" dirty="0"/>
              <a:t>Click icon to add picture</a:t>
            </a:r>
            <a:endParaRPr lang="nl-NL" dirty="0"/>
          </a:p>
        </p:txBody>
      </p:sp>
      <p:sp>
        <p:nvSpPr>
          <p:cNvPr id="13" name="Rechthoek 12"/>
          <p:cNvSpPr/>
          <p:nvPr userDrawn="1"/>
        </p:nvSpPr>
        <p:spPr>
          <a:xfrm>
            <a:off x="-7200" y="2200275"/>
            <a:ext cx="9158400" cy="4190578"/>
          </a:xfrm>
          <a:prstGeom prst="rect">
            <a:avLst/>
          </a:prstGeom>
          <a:noFill/>
          <a:ln w="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14"/>
          <p:cNvPicPr/>
          <p:nvPr userDrawn="1"/>
        </p:nvPicPr>
        <p:blipFill>
          <a:blip r:embed="rId4" cstate="print">
            <a:extLst>
              <a:ext uri="{28A0092B-C50C-407E-A947-70E740481C1C}">
                <a14:useLocalDpi xmlns:a14="http://schemas.microsoft.com/office/drawing/2010/main" val="0"/>
              </a:ext>
            </a:extLst>
          </a:blip>
          <a:stretch>
            <a:fillRect/>
          </a:stretch>
        </p:blipFill>
        <p:spPr>
          <a:xfrm>
            <a:off x="5733153" y="473666"/>
            <a:ext cx="1156884" cy="385628"/>
          </a:xfrm>
          <a:prstGeom prst="rect">
            <a:avLst/>
          </a:prstGeom>
        </p:spPr>
      </p:pic>
      <p:pic>
        <p:nvPicPr>
          <p:cNvPr id="16" name="Picture 15"/>
          <p:cNvPicPr/>
          <p:nvPr userDrawn="1"/>
        </p:nvPicPr>
        <p:blipFill rotWithShape="1">
          <a:blip r:embed="rId5" cstate="print">
            <a:extLst>
              <a:ext uri="{28A0092B-C50C-407E-A947-70E740481C1C}">
                <a14:useLocalDpi xmlns:a14="http://schemas.microsoft.com/office/drawing/2010/main" val="0"/>
              </a:ext>
            </a:extLst>
          </a:blip>
          <a:srcRect t="1" b="13999"/>
          <a:stretch/>
        </p:blipFill>
        <p:spPr bwMode="auto">
          <a:xfrm>
            <a:off x="5796137" y="44624"/>
            <a:ext cx="1388270" cy="429042"/>
          </a:xfrm>
          <a:prstGeom prst="rect">
            <a:avLst/>
          </a:prstGeom>
          <a:ln>
            <a:noFill/>
          </a:ln>
          <a:extLst>
            <a:ext uri="{53640926-AAD7-44D8-BBD7-CCE9431645EC}">
              <a14:shadowObscured xmlns:a14="http://schemas.microsoft.com/office/drawing/2010/main"/>
            </a:ext>
          </a:extLst>
        </p:spPr>
      </p:pic>
      <p:sp>
        <p:nvSpPr>
          <p:cNvPr id="17" name="Rectangle 16"/>
          <p:cNvSpPr/>
          <p:nvPr userDrawn="1"/>
        </p:nvSpPr>
        <p:spPr>
          <a:xfrm>
            <a:off x="539552" y="397575"/>
            <a:ext cx="4572000" cy="338554"/>
          </a:xfrm>
          <a:prstGeom prst="rect">
            <a:avLst/>
          </a:prstGeom>
        </p:spPr>
        <p:txBody>
          <a:bodyPr>
            <a:spAutoFit/>
          </a:bodyPr>
          <a:lstStyle/>
          <a:p>
            <a:r>
              <a:rPr lang="en-US" sz="800" kern="1200" dirty="0">
                <a:solidFill>
                  <a:schemeClr val="bg1">
                    <a:lumMod val="85000"/>
                  </a:schemeClr>
                </a:solidFill>
                <a:effectLst/>
                <a:latin typeface="+mn-lt"/>
                <a:ea typeface="+mn-ea"/>
                <a:cs typeface="+mn-cs"/>
              </a:rPr>
              <a:t>Specific Contract No. SI2.736346   </a:t>
            </a:r>
            <a:r>
              <a:rPr lang="en-US" sz="800" kern="1200" dirty="0">
                <a:solidFill>
                  <a:schemeClr val="tx1"/>
                </a:solidFill>
                <a:effectLst/>
                <a:latin typeface="+mn-lt"/>
                <a:ea typeface="+mn-ea"/>
                <a:cs typeface="+mn-cs"/>
              </a:rPr>
              <a:t/>
            </a:r>
            <a:br>
              <a:rPr lang="en-US" sz="800" kern="1200" dirty="0">
                <a:solidFill>
                  <a:schemeClr val="tx1"/>
                </a:solidFill>
                <a:effectLst/>
                <a:latin typeface="+mn-lt"/>
                <a:ea typeface="+mn-ea"/>
                <a:cs typeface="+mn-cs"/>
              </a:rPr>
            </a:br>
            <a:r>
              <a:rPr lang="en-US" sz="800" b="1" kern="1200" dirty="0">
                <a:solidFill>
                  <a:schemeClr val="tx2"/>
                </a:solidFill>
                <a:effectLst/>
                <a:latin typeface="+mn-lt"/>
                <a:ea typeface="+mn-ea"/>
                <a:cs typeface="+mn-cs"/>
              </a:rPr>
              <a:t>“Euro 5 sound</a:t>
            </a:r>
            <a:r>
              <a:rPr lang="en-US" sz="800" b="1" kern="1200" baseline="0" dirty="0">
                <a:solidFill>
                  <a:schemeClr val="tx2"/>
                </a:solidFill>
                <a:effectLst/>
                <a:latin typeface="+mn-lt"/>
                <a:ea typeface="+mn-ea"/>
                <a:cs typeface="+mn-cs"/>
              </a:rPr>
              <a:t> limits</a:t>
            </a:r>
            <a:r>
              <a:rPr lang="en-US" sz="800" b="1" kern="1200" dirty="0">
                <a:solidFill>
                  <a:schemeClr val="tx2"/>
                </a:solidFill>
                <a:effectLst/>
                <a:latin typeface="+mn-lt"/>
                <a:ea typeface="+mn-ea"/>
                <a:cs typeface="+mn-cs"/>
              </a:rPr>
              <a:t> for L-category vehicles”</a:t>
            </a:r>
            <a:endParaRPr lang="en-GB" sz="800" dirty="0">
              <a:solidFill>
                <a:schemeClr val="tx2"/>
              </a:solidFill>
            </a:endParaRPr>
          </a:p>
        </p:txBody>
      </p:sp>
      <p:pic>
        <p:nvPicPr>
          <p:cNvPr id="18" name="Picture 2"/>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t="6313" r="12382"/>
          <a:stretch/>
        </p:blipFill>
        <p:spPr bwMode="auto">
          <a:xfrm>
            <a:off x="0" y="-2384"/>
            <a:ext cx="395536" cy="716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Bild 7" descr="C:\Users\jhammer\AppData\Local\Microsoft\Windows\Temporary Internet Files\Content.Word\RLogo_RGB.JPG"/>
          <p:cNvPicPr/>
          <p:nvPr userDrawn="1"/>
        </p:nvPicPr>
        <p:blipFill>
          <a:blip r:embed="rId7" cstate="print"/>
          <a:srcRect/>
          <a:stretch>
            <a:fillRect/>
          </a:stretch>
        </p:blipFill>
        <p:spPr bwMode="auto">
          <a:xfrm>
            <a:off x="7379237" y="160716"/>
            <a:ext cx="523311" cy="340456"/>
          </a:xfrm>
          <a:prstGeom prst="rect">
            <a:avLst/>
          </a:prstGeom>
          <a:noFill/>
          <a:ln w="9525">
            <a:noFill/>
            <a:miter lim="800000"/>
            <a:headEnd/>
            <a:tailEnd/>
          </a:ln>
        </p:spPr>
      </p:pic>
    </p:spTree>
    <p:extLst>
      <p:ext uri="{BB962C8B-B14F-4D97-AF65-F5344CB8AC3E}">
        <p14:creationId xmlns:p14="http://schemas.microsoft.com/office/powerpoint/2010/main" val="16493577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accel="51000" fill="hold" nodeType="clickEffect">
                                  <p:stCondLst>
                                    <p:cond delay="0"/>
                                  </p:stCondLst>
                                  <p:childTnLst>
                                    <p:animClr clrSpc="rgb" dir="cw">
                                      <p:cBhvr>
                                        <p:cTn id="6" dur="1000" fill="hold"/>
                                        <p:tgtEl>
                                          <p:spTgt spid="13"/>
                                        </p:tgtEl>
                                        <p:attrNameLst>
                                          <p:attrName>fillcolor</p:attrName>
                                        </p:attrNameLst>
                                      </p:cBhvr>
                                      <p:to>
                                        <a:srgbClr val="FFFFFF"/>
                                      </p:to>
                                    </p:animClr>
                                    <p:set>
                                      <p:cBhvr>
                                        <p:cTn id="7" dur="1000" fill="hold"/>
                                        <p:tgtEl>
                                          <p:spTgt spid="13"/>
                                        </p:tgtEl>
                                        <p:attrNameLst>
                                          <p:attrName>fill.type</p:attrName>
                                        </p:attrNameLst>
                                      </p:cBhvr>
                                      <p:to>
                                        <p:strVal val="solid"/>
                                      </p:to>
                                    </p:set>
                                    <p:set>
                                      <p:cBhvr>
                                        <p:cTn id="8" dur="1000" fill="hold"/>
                                        <p:tgtEl>
                                          <p:spTgt spid="13"/>
                                        </p:tgtEl>
                                        <p:attrNameLst>
                                          <p:attrName>fill.on</p:attrName>
                                        </p:attrNameLst>
                                      </p:cBhvr>
                                      <p:to>
                                        <p:strVal val="true"/>
                                      </p:to>
                                    </p:set>
                                  </p:childTnLst>
                                </p:cTn>
                              </p:par>
                              <p:par>
                                <p:cTn id="9" presetID="10"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howcase Navigation 15">
    <p:spTree>
      <p:nvGrpSpPr>
        <p:cNvPr id="1" name=""/>
        <p:cNvGrpSpPr/>
        <p:nvPr/>
      </p:nvGrpSpPr>
      <p:grpSpPr>
        <a:xfrm>
          <a:off x="0" y="0"/>
          <a:ext cx="0" cy="0"/>
          <a:chOff x="0" y="0"/>
          <a:chExt cx="0" cy="0"/>
        </a:xfrm>
      </p:grpSpPr>
      <p:pic>
        <p:nvPicPr>
          <p:cNvPr id="10" name="Afbeelding 9" descr="tno_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jdelijke aanduiding voor dianummer 5"/>
          <p:cNvSpPr>
            <a:spLocks noGrp="1"/>
          </p:cNvSpPr>
          <p:nvPr>
            <p:ph type="sldNum" sz="quarter" idx="12"/>
          </p:nvPr>
        </p:nvSpPr>
        <p:spPr>
          <a:xfrm>
            <a:off x="556486" y="6525344"/>
            <a:ext cx="1800000" cy="168990"/>
          </a:xfrm>
        </p:spPr>
        <p:txBody>
          <a:bodyPr/>
          <a:lstStyle/>
          <a:p>
            <a:fld id="{52236286-4DC8-46DE-9269-8F728FBC0641}" type="slidenum">
              <a:rPr lang="en-GB" smtClean="0"/>
              <a:t>‹#›</a:t>
            </a:fld>
            <a:endParaRPr lang="en-GB" dirty="0"/>
          </a:p>
        </p:txBody>
      </p:sp>
      <p:sp>
        <p:nvSpPr>
          <p:cNvPr id="12" name="Rechthoek 11"/>
          <p:cNvSpPr/>
          <p:nvPr userDrawn="1"/>
        </p:nvSpPr>
        <p:spPr>
          <a:xfrm>
            <a:off x="561777" y="1192928"/>
            <a:ext cx="1418085"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Tijdelijke aanduiding voor tekst 159"/>
          <p:cNvSpPr>
            <a:spLocks noGrp="1"/>
          </p:cNvSpPr>
          <p:nvPr>
            <p:ph type="body" sz="quarter" idx="11" hasCustomPrompt="1"/>
          </p:nvPr>
        </p:nvSpPr>
        <p:spPr>
          <a:xfrm>
            <a:off x="654540" y="1268565"/>
            <a:ext cx="1152128"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a:t>Klik</a:t>
            </a:r>
            <a:r>
              <a:rPr lang="en-GB" dirty="0"/>
              <a:t> om </a:t>
            </a:r>
            <a:r>
              <a:rPr lang="en-GB" dirty="0" err="1"/>
              <a:t>titel</a:t>
            </a:r>
            <a:r>
              <a:rPr lang="en-GB" dirty="0"/>
              <a:t> </a:t>
            </a:r>
            <a:r>
              <a:rPr lang="en-GB" dirty="0" err="1"/>
              <a:t>aan</a:t>
            </a:r>
            <a:r>
              <a:rPr lang="en-GB" dirty="0"/>
              <a:t> te </a:t>
            </a:r>
            <a:r>
              <a:rPr lang="en-GB" dirty="0" err="1"/>
              <a:t>passen</a:t>
            </a:r>
            <a:endParaRPr lang="en-GB" dirty="0"/>
          </a:p>
        </p:txBody>
      </p:sp>
      <p:sp>
        <p:nvSpPr>
          <p:cNvPr id="16" name="Tijdelijke aanduiding voor afbeelding 157"/>
          <p:cNvSpPr>
            <a:spLocks noGrp="1"/>
          </p:cNvSpPr>
          <p:nvPr>
            <p:ph type="pic" sz="quarter" idx="10"/>
          </p:nvPr>
        </p:nvSpPr>
        <p:spPr>
          <a:xfrm>
            <a:off x="654540" y="1799471"/>
            <a:ext cx="1224136" cy="835200"/>
          </a:xfrm>
        </p:spPr>
        <p:txBody>
          <a:bodyPr/>
          <a:lstStyle>
            <a:lvl1pPr marL="0" indent="0">
              <a:lnSpc>
                <a:spcPct val="100000"/>
              </a:lnSpc>
              <a:buFont typeface="Arial"/>
              <a:buNone/>
              <a:defRPr sz="550"/>
            </a:lvl1pPr>
          </a:lstStyle>
          <a:p>
            <a:r>
              <a:rPr lang="en-US" dirty="0"/>
              <a:t>Click icon to add picture</a:t>
            </a:r>
            <a:endParaRPr lang="nl-NL"/>
          </a:p>
        </p:txBody>
      </p:sp>
      <p:pic>
        <p:nvPicPr>
          <p:cNvPr id="70" name="Afbeelding 6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44064" y="1280811"/>
            <a:ext cx="34612" cy="126000"/>
          </a:xfrm>
          <a:prstGeom prst="rect">
            <a:avLst/>
          </a:prstGeom>
        </p:spPr>
      </p:pic>
      <p:sp>
        <p:nvSpPr>
          <p:cNvPr id="71" name="Rechthoek 70"/>
          <p:cNvSpPr/>
          <p:nvPr userDrawn="1"/>
        </p:nvSpPr>
        <p:spPr>
          <a:xfrm>
            <a:off x="2226469" y="1192928"/>
            <a:ext cx="1418085"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2" name="Tijdelijke aanduiding voor tekst 159"/>
          <p:cNvSpPr>
            <a:spLocks noGrp="1"/>
          </p:cNvSpPr>
          <p:nvPr>
            <p:ph type="body" sz="quarter" idx="13" hasCustomPrompt="1"/>
          </p:nvPr>
        </p:nvSpPr>
        <p:spPr>
          <a:xfrm>
            <a:off x="2319232" y="1268565"/>
            <a:ext cx="1152128"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a:t>Klik</a:t>
            </a:r>
            <a:r>
              <a:rPr lang="en-GB" dirty="0"/>
              <a:t> om </a:t>
            </a:r>
            <a:r>
              <a:rPr lang="en-GB" dirty="0" err="1"/>
              <a:t>titel</a:t>
            </a:r>
            <a:r>
              <a:rPr lang="en-GB" dirty="0"/>
              <a:t> </a:t>
            </a:r>
            <a:r>
              <a:rPr lang="en-GB" dirty="0" err="1"/>
              <a:t>aan</a:t>
            </a:r>
            <a:r>
              <a:rPr lang="en-GB" dirty="0"/>
              <a:t> te </a:t>
            </a:r>
            <a:r>
              <a:rPr lang="en-GB" dirty="0" err="1"/>
              <a:t>passen</a:t>
            </a:r>
            <a:endParaRPr lang="en-GB" dirty="0"/>
          </a:p>
        </p:txBody>
      </p:sp>
      <p:sp>
        <p:nvSpPr>
          <p:cNvPr id="73" name="Tijdelijke aanduiding voor afbeelding 157"/>
          <p:cNvSpPr>
            <a:spLocks noGrp="1"/>
          </p:cNvSpPr>
          <p:nvPr>
            <p:ph type="pic" sz="quarter" idx="14"/>
          </p:nvPr>
        </p:nvSpPr>
        <p:spPr>
          <a:xfrm>
            <a:off x="2319232" y="1799471"/>
            <a:ext cx="1224136" cy="835200"/>
          </a:xfrm>
        </p:spPr>
        <p:txBody>
          <a:bodyPr/>
          <a:lstStyle>
            <a:lvl1pPr marL="0" indent="0">
              <a:lnSpc>
                <a:spcPct val="100000"/>
              </a:lnSpc>
              <a:buFont typeface="Arial"/>
              <a:buNone/>
              <a:defRPr sz="550"/>
            </a:lvl1pPr>
          </a:lstStyle>
          <a:p>
            <a:r>
              <a:rPr lang="en-US" dirty="0"/>
              <a:t>Click icon to add picture</a:t>
            </a:r>
            <a:endParaRPr lang="nl-NL"/>
          </a:p>
        </p:txBody>
      </p:sp>
      <p:pic>
        <p:nvPicPr>
          <p:cNvPr id="74" name="Afbeelding 7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8756" y="1280811"/>
            <a:ext cx="34612" cy="126000"/>
          </a:xfrm>
          <a:prstGeom prst="rect">
            <a:avLst/>
          </a:prstGeom>
        </p:spPr>
      </p:pic>
      <p:sp>
        <p:nvSpPr>
          <p:cNvPr id="75" name="Rechthoek 74"/>
          <p:cNvSpPr/>
          <p:nvPr userDrawn="1"/>
        </p:nvSpPr>
        <p:spPr>
          <a:xfrm>
            <a:off x="3889003" y="1192928"/>
            <a:ext cx="1418085"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6" name="Tijdelijke aanduiding voor tekst 159"/>
          <p:cNvSpPr>
            <a:spLocks noGrp="1"/>
          </p:cNvSpPr>
          <p:nvPr>
            <p:ph type="body" sz="quarter" idx="15" hasCustomPrompt="1"/>
          </p:nvPr>
        </p:nvSpPr>
        <p:spPr>
          <a:xfrm>
            <a:off x="3981766" y="1268565"/>
            <a:ext cx="1152128"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a:t>Klik</a:t>
            </a:r>
            <a:r>
              <a:rPr lang="en-GB" dirty="0"/>
              <a:t> om </a:t>
            </a:r>
            <a:r>
              <a:rPr lang="en-GB" dirty="0" err="1"/>
              <a:t>titel</a:t>
            </a:r>
            <a:r>
              <a:rPr lang="en-GB" dirty="0"/>
              <a:t> </a:t>
            </a:r>
            <a:r>
              <a:rPr lang="en-GB" dirty="0" err="1"/>
              <a:t>aan</a:t>
            </a:r>
            <a:r>
              <a:rPr lang="en-GB" dirty="0"/>
              <a:t> te </a:t>
            </a:r>
            <a:r>
              <a:rPr lang="en-GB" dirty="0" err="1"/>
              <a:t>passen</a:t>
            </a:r>
            <a:endParaRPr lang="en-GB" dirty="0"/>
          </a:p>
        </p:txBody>
      </p:sp>
      <p:sp>
        <p:nvSpPr>
          <p:cNvPr id="77" name="Tijdelijke aanduiding voor afbeelding 157"/>
          <p:cNvSpPr>
            <a:spLocks noGrp="1"/>
          </p:cNvSpPr>
          <p:nvPr>
            <p:ph type="pic" sz="quarter" idx="16"/>
          </p:nvPr>
        </p:nvSpPr>
        <p:spPr>
          <a:xfrm>
            <a:off x="3981766" y="1799471"/>
            <a:ext cx="1224136" cy="835200"/>
          </a:xfrm>
        </p:spPr>
        <p:txBody>
          <a:bodyPr/>
          <a:lstStyle>
            <a:lvl1pPr marL="0" indent="0">
              <a:lnSpc>
                <a:spcPct val="100000"/>
              </a:lnSpc>
              <a:buFont typeface="Arial"/>
              <a:buNone/>
              <a:defRPr sz="550"/>
            </a:lvl1pPr>
          </a:lstStyle>
          <a:p>
            <a:r>
              <a:rPr lang="en-US" dirty="0"/>
              <a:t>Click icon to add picture</a:t>
            </a:r>
            <a:endParaRPr lang="nl-NL"/>
          </a:p>
        </p:txBody>
      </p:sp>
      <p:pic>
        <p:nvPicPr>
          <p:cNvPr id="78" name="Afbeelding 7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1290" y="1280811"/>
            <a:ext cx="34612" cy="126000"/>
          </a:xfrm>
          <a:prstGeom prst="rect">
            <a:avLst/>
          </a:prstGeom>
        </p:spPr>
      </p:pic>
      <p:sp>
        <p:nvSpPr>
          <p:cNvPr id="79" name="Rechthoek 78"/>
          <p:cNvSpPr/>
          <p:nvPr userDrawn="1"/>
        </p:nvSpPr>
        <p:spPr>
          <a:xfrm>
            <a:off x="5550520" y="1192928"/>
            <a:ext cx="1418085"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0" name="Tijdelijke aanduiding voor tekst 159"/>
          <p:cNvSpPr>
            <a:spLocks noGrp="1"/>
          </p:cNvSpPr>
          <p:nvPr>
            <p:ph type="body" sz="quarter" idx="17" hasCustomPrompt="1"/>
          </p:nvPr>
        </p:nvSpPr>
        <p:spPr>
          <a:xfrm>
            <a:off x="5643283" y="1268565"/>
            <a:ext cx="1152128"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a:t>Klik</a:t>
            </a:r>
            <a:r>
              <a:rPr lang="en-GB" dirty="0"/>
              <a:t> om </a:t>
            </a:r>
            <a:r>
              <a:rPr lang="en-GB" dirty="0" err="1"/>
              <a:t>titel</a:t>
            </a:r>
            <a:r>
              <a:rPr lang="en-GB" dirty="0"/>
              <a:t> </a:t>
            </a:r>
            <a:r>
              <a:rPr lang="en-GB" dirty="0" err="1"/>
              <a:t>aan</a:t>
            </a:r>
            <a:r>
              <a:rPr lang="en-GB" dirty="0"/>
              <a:t> te </a:t>
            </a:r>
            <a:r>
              <a:rPr lang="en-GB" dirty="0" err="1"/>
              <a:t>passen</a:t>
            </a:r>
            <a:endParaRPr lang="en-GB" dirty="0"/>
          </a:p>
        </p:txBody>
      </p:sp>
      <p:sp>
        <p:nvSpPr>
          <p:cNvPr id="81" name="Tijdelijke aanduiding voor afbeelding 157"/>
          <p:cNvSpPr>
            <a:spLocks noGrp="1"/>
          </p:cNvSpPr>
          <p:nvPr>
            <p:ph type="pic" sz="quarter" idx="18"/>
          </p:nvPr>
        </p:nvSpPr>
        <p:spPr>
          <a:xfrm>
            <a:off x="5643283" y="1799471"/>
            <a:ext cx="1224136" cy="835200"/>
          </a:xfrm>
        </p:spPr>
        <p:txBody>
          <a:bodyPr/>
          <a:lstStyle>
            <a:lvl1pPr marL="0" indent="0">
              <a:lnSpc>
                <a:spcPct val="100000"/>
              </a:lnSpc>
              <a:buFont typeface="Arial"/>
              <a:buNone/>
              <a:defRPr sz="550"/>
            </a:lvl1pPr>
          </a:lstStyle>
          <a:p>
            <a:r>
              <a:rPr lang="en-US" dirty="0"/>
              <a:t>Click icon to add picture</a:t>
            </a:r>
            <a:endParaRPr lang="nl-NL"/>
          </a:p>
        </p:txBody>
      </p:sp>
      <p:pic>
        <p:nvPicPr>
          <p:cNvPr id="82" name="Afbeelding 8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32807" y="1280811"/>
            <a:ext cx="34612" cy="126000"/>
          </a:xfrm>
          <a:prstGeom prst="rect">
            <a:avLst/>
          </a:prstGeom>
        </p:spPr>
      </p:pic>
      <p:sp>
        <p:nvSpPr>
          <p:cNvPr id="83" name="Rechthoek 82"/>
          <p:cNvSpPr/>
          <p:nvPr userDrawn="1"/>
        </p:nvSpPr>
        <p:spPr>
          <a:xfrm>
            <a:off x="7211763" y="1192928"/>
            <a:ext cx="1418085"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4" name="Tijdelijke aanduiding voor tekst 159"/>
          <p:cNvSpPr>
            <a:spLocks noGrp="1"/>
          </p:cNvSpPr>
          <p:nvPr>
            <p:ph type="body" sz="quarter" idx="19" hasCustomPrompt="1"/>
          </p:nvPr>
        </p:nvSpPr>
        <p:spPr>
          <a:xfrm>
            <a:off x="7304526" y="1268565"/>
            <a:ext cx="1152128"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a:t>Klik</a:t>
            </a:r>
            <a:r>
              <a:rPr lang="en-GB" dirty="0"/>
              <a:t> om </a:t>
            </a:r>
            <a:r>
              <a:rPr lang="en-GB" dirty="0" err="1"/>
              <a:t>titel</a:t>
            </a:r>
            <a:r>
              <a:rPr lang="en-GB" dirty="0"/>
              <a:t> </a:t>
            </a:r>
            <a:r>
              <a:rPr lang="en-GB" dirty="0" err="1"/>
              <a:t>aan</a:t>
            </a:r>
            <a:r>
              <a:rPr lang="en-GB" dirty="0"/>
              <a:t> te </a:t>
            </a:r>
            <a:r>
              <a:rPr lang="en-GB" dirty="0" err="1"/>
              <a:t>passen</a:t>
            </a:r>
            <a:endParaRPr lang="en-GB" dirty="0"/>
          </a:p>
        </p:txBody>
      </p:sp>
      <p:sp>
        <p:nvSpPr>
          <p:cNvPr id="85" name="Tijdelijke aanduiding voor afbeelding 157"/>
          <p:cNvSpPr>
            <a:spLocks noGrp="1"/>
          </p:cNvSpPr>
          <p:nvPr>
            <p:ph type="pic" sz="quarter" idx="20"/>
          </p:nvPr>
        </p:nvSpPr>
        <p:spPr>
          <a:xfrm>
            <a:off x="7304526" y="1799471"/>
            <a:ext cx="1224136" cy="835200"/>
          </a:xfrm>
        </p:spPr>
        <p:txBody>
          <a:bodyPr/>
          <a:lstStyle>
            <a:lvl1pPr marL="0" indent="0">
              <a:lnSpc>
                <a:spcPct val="100000"/>
              </a:lnSpc>
              <a:buFont typeface="Arial"/>
              <a:buNone/>
              <a:defRPr sz="550"/>
            </a:lvl1pPr>
          </a:lstStyle>
          <a:p>
            <a:r>
              <a:rPr lang="en-US" dirty="0"/>
              <a:t>Click icon to add picture</a:t>
            </a:r>
            <a:endParaRPr lang="nl-NL"/>
          </a:p>
        </p:txBody>
      </p:sp>
      <p:pic>
        <p:nvPicPr>
          <p:cNvPr id="86" name="Afbeelding 8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94050" y="1280811"/>
            <a:ext cx="34612" cy="126000"/>
          </a:xfrm>
          <a:prstGeom prst="rect">
            <a:avLst/>
          </a:prstGeom>
        </p:spPr>
      </p:pic>
      <p:sp>
        <p:nvSpPr>
          <p:cNvPr id="87" name="Rechthoek 86"/>
          <p:cNvSpPr/>
          <p:nvPr userDrawn="1"/>
        </p:nvSpPr>
        <p:spPr>
          <a:xfrm>
            <a:off x="564952" y="2958852"/>
            <a:ext cx="1418085"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8" name="Tijdelijke aanduiding voor tekst 159"/>
          <p:cNvSpPr>
            <a:spLocks noGrp="1"/>
          </p:cNvSpPr>
          <p:nvPr>
            <p:ph type="body" sz="quarter" idx="21" hasCustomPrompt="1"/>
          </p:nvPr>
        </p:nvSpPr>
        <p:spPr>
          <a:xfrm>
            <a:off x="657715" y="3034489"/>
            <a:ext cx="1152128"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a:t>Klik</a:t>
            </a:r>
            <a:r>
              <a:rPr lang="en-GB" dirty="0"/>
              <a:t> om </a:t>
            </a:r>
            <a:r>
              <a:rPr lang="en-GB" dirty="0" err="1"/>
              <a:t>titel</a:t>
            </a:r>
            <a:r>
              <a:rPr lang="en-GB" dirty="0"/>
              <a:t> </a:t>
            </a:r>
            <a:r>
              <a:rPr lang="en-GB" dirty="0" err="1"/>
              <a:t>aan</a:t>
            </a:r>
            <a:r>
              <a:rPr lang="en-GB" dirty="0"/>
              <a:t> te </a:t>
            </a:r>
            <a:r>
              <a:rPr lang="en-GB" dirty="0" err="1"/>
              <a:t>passen</a:t>
            </a:r>
            <a:endParaRPr lang="en-GB" dirty="0"/>
          </a:p>
        </p:txBody>
      </p:sp>
      <p:sp>
        <p:nvSpPr>
          <p:cNvPr id="89" name="Tijdelijke aanduiding voor afbeelding 157"/>
          <p:cNvSpPr>
            <a:spLocks noGrp="1"/>
          </p:cNvSpPr>
          <p:nvPr>
            <p:ph type="pic" sz="quarter" idx="22"/>
          </p:nvPr>
        </p:nvSpPr>
        <p:spPr>
          <a:xfrm>
            <a:off x="657715" y="3565395"/>
            <a:ext cx="1224136" cy="835200"/>
          </a:xfrm>
        </p:spPr>
        <p:txBody>
          <a:bodyPr/>
          <a:lstStyle>
            <a:lvl1pPr marL="0" indent="0">
              <a:lnSpc>
                <a:spcPct val="100000"/>
              </a:lnSpc>
              <a:buFont typeface="Arial"/>
              <a:buNone/>
              <a:defRPr sz="550"/>
            </a:lvl1pPr>
          </a:lstStyle>
          <a:p>
            <a:r>
              <a:rPr lang="en-US" dirty="0"/>
              <a:t>Click icon to add picture</a:t>
            </a:r>
            <a:endParaRPr lang="nl-NL"/>
          </a:p>
        </p:txBody>
      </p:sp>
      <p:pic>
        <p:nvPicPr>
          <p:cNvPr id="90" name="Afbeelding 8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47239" y="3046735"/>
            <a:ext cx="34612" cy="126000"/>
          </a:xfrm>
          <a:prstGeom prst="rect">
            <a:avLst/>
          </a:prstGeom>
        </p:spPr>
      </p:pic>
      <p:sp>
        <p:nvSpPr>
          <p:cNvPr id="91" name="Rechthoek 90"/>
          <p:cNvSpPr/>
          <p:nvPr userDrawn="1"/>
        </p:nvSpPr>
        <p:spPr>
          <a:xfrm>
            <a:off x="2229644" y="2958852"/>
            <a:ext cx="1418085"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2" name="Tijdelijke aanduiding voor tekst 159"/>
          <p:cNvSpPr>
            <a:spLocks noGrp="1"/>
          </p:cNvSpPr>
          <p:nvPr>
            <p:ph type="body" sz="quarter" idx="23" hasCustomPrompt="1"/>
          </p:nvPr>
        </p:nvSpPr>
        <p:spPr>
          <a:xfrm>
            <a:off x="2322407" y="3034489"/>
            <a:ext cx="1152128"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a:t>Klik</a:t>
            </a:r>
            <a:r>
              <a:rPr lang="en-GB" dirty="0"/>
              <a:t> om </a:t>
            </a:r>
            <a:r>
              <a:rPr lang="en-GB" dirty="0" err="1"/>
              <a:t>titel</a:t>
            </a:r>
            <a:r>
              <a:rPr lang="en-GB" dirty="0"/>
              <a:t> </a:t>
            </a:r>
            <a:r>
              <a:rPr lang="en-GB" dirty="0" err="1"/>
              <a:t>aan</a:t>
            </a:r>
            <a:r>
              <a:rPr lang="en-GB" dirty="0"/>
              <a:t> te </a:t>
            </a:r>
            <a:r>
              <a:rPr lang="en-GB" dirty="0" err="1"/>
              <a:t>passen</a:t>
            </a:r>
            <a:endParaRPr lang="en-GB" dirty="0"/>
          </a:p>
        </p:txBody>
      </p:sp>
      <p:sp>
        <p:nvSpPr>
          <p:cNvPr id="93" name="Tijdelijke aanduiding voor afbeelding 157"/>
          <p:cNvSpPr>
            <a:spLocks noGrp="1"/>
          </p:cNvSpPr>
          <p:nvPr>
            <p:ph type="pic" sz="quarter" idx="24"/>
          </p:nvPr>
        </p:nvSpPr>
        <p:spPr>
          <a:xfrm>
            <a:off x="2322407" y="3565395"/>
            <a:ext cx="1224136" cy="835200"/>
          </a:xfrm>
        </p:spPr>
        <p:txBody>
          <a:bodyPr/>
          <a:lstStyle>
            <a:lvl1pPr marL="0" indent="0">
              <a:lnSpc>
                <a:spcPct val="100000"/>
              </a:lnSpc>
              <a:buFont typeface="Arial"/>
              <a:buNone/>
              <a:defRPr sz="550"/>
            </a:lvl1pPr>
          </a:lstStyle>
          <a:p>
            <a:r>
              <a:rPr lang="en-US" dirty="0"/>
              <a:t>Click icon to add picture</a:t>
            </a:r>
            <a:endParaRPr lang="nl-NL"/>
          </a:p>
        </p:txBody>
      </p:sp>
      <p:pic>
        <p:nvPicPr>
          <p:cNvPr id="94" name="Afbeelding 9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11931" y="3046735"/>
            <a:ext cx="34612" cy="126000"/>
          </a:xfrm>
          <a:prstGeom prst="rect">
            <a:avLst/>
          </a:prstGeom>
        </p:spPr>
      </p:pic>
      <p:sp>
        <p:nvSpPr>
          <p:cNvPr id="95" name="Rechthoek 94"/>
          <p:cNvSpPr/>
          <p:nvPr userDrawn="1"/>
        </p:nvSpPr>
        <p:spPr>
          <a:xfrm>
            <a:off x="3892178" y="2958852"/>
            <a:ext cx="1418085"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6" name="Tijdelijke aanduiding voor tekst 159"/>
          <p:cNvSpPr>
            <a:spLocks noGrp="1"/>
          </p:cNvSpPr>
          <p:nvPr>
            <p:ph type="body" sz="quarter" idx="25" hasCustomPrompt="1"/>
          </p:nvPr>
        </p:nvSpPr>
        <p:spPr>
          <a:xfrm>
            <a:off x="3984941" y="3034489"/>
            <a:ext cx="1152128"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a:t>Klik</a:t>
            </a:r>
            <a:r>
              <a:rPr lang="en-GB" dirty="0"/>
              <a:t> om </a:t>
            </a:r>
            <a:r>
              <a:rPr lang="en-GB" dirty="0" err="1"/>
              <a:t>titel</a:t>
            </a:r>
            <a:r>
              <a:rPr lang="en-GB" dirty="0"/>
              <a:t> </a:t>
            </a:r>
            <a:r>
              <a:rPr lang="en-GB" dirty="0" err="1"/>
              <a:t>aan</a:t>
            </a:r>
            <a:r>
              <a:rPr lang="en-GB" dirty="0"/>
              <a:t> te </a:t>
            </a:r>
            <a:r>
              <a:rPr lang="en-GB" dirty="0" err="1"/>
              <a:t>passen</a:t>
            </a:r>
            <a:endParaRPr lang="en-GB" dirty="0"/>
          </a:p>
        </p:txBody>
      </p:sp>
      <p:sp>
        <p:nvSpPr>
          <p:cNvPr id="97" name="Tijdelijke aanduiding voor afbeelding 157"/>
          <p:cNvSpPr>
            <a:spLocks noGrp="1"/>
          </p:cNvSpPr>
          <p:nvPr>
            <p:ph type="pic" sz="quarter" idx="26"/>
          </p:nvPr>
        </p:nvSpPr>
        <p:spPr>
          <a:xfrm>
            <a:off x="3984941" y="3565395"/>
            <a:ext cx="1224136" cy="835200"/>
          </a:xfrm>
        </p:spPr>
        <p:txBody>
          <a:bodyPr/>
          <a:lstStyle>
            <a:lvl1pPr marL="0" indent="0">
              <a:lnSpc>
                <a:spcPct val="100000"/>
              </a:lnSpc>
              <a:buFont typeface="Arial"/>
              <a:buNone/>
              <a:defRPr sz="550"/>
            </a:lvl1pPr>
          </a:lstStyle>
          <a:p>
            <a:r>
              <a:rPr lang="en-US" dirty="0"/>
              <a:t>Click icon to add picture</a:t>
            </a:r>
            <a:endParaRPr lang="nl-NL"/>
          </a:p>
        </p:txBody>
      </p:sp>
      <p:pic>
        <p:nvPicPr>
          <p:cNvPr id="98" name="Afbeelding 9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4465" y="3046735"/>
            <a:ext cx="34612" cy="126000"/>
          </a:xfrm>
          <a:prstGeom prst="rect">
            <a:avLst/>
          </a:prstGeom>
        </p:spPr>
      </p:pic>
      <p:sp>
        <p:nvSpPr>
          <p:cNvPr id="99" name="Rechthoek 98"/>
          <p:cNvSpPr/>
          <p:nvPr userDrawn="1"/>
        </p:nvSpPr>
        <p:spPr>
          <a:xfrm>
            <a:off x="5553695" y="2958852"/>
            <a:ext cx="1418085"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0" name="Tijdelijke aanduiding voor tekst 159"/>
          <p:cNvSpPr>
            <a:spLocks noGrp="1"/>
          </p:cNvSpPr>
          <p:nvPr>
            <p:ph type="body" sz="quarter" idx="27" hasCustomPrompt="1"/>
          </p:nvPr>
        </p:nvSpPr>
        <p:spPr>
          <a:xfrm>
            <a:off x="5646458" y="3034489"/>
            <a:ext cx="1152128"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a:t>Klik</a:t>
            </a:r>
            <a:r>
              <a:rPr lang="en-GB" dirty="0"/>
              <a:t> om </a:t>
            </a:r>
            <a:r>
              <a:rPr lang="en-GB" dirty="0" err="1"/>
              <a:t>titel</a:t>
            </a:r>
            <a:r>
              <a:rPr lang="en-GB" dirty="0"/>
              <a:t> </a:t>
            </a:r>
            <a:r>
              <a:rPr lang="en-GB" dirty="0" err="1"/>
              <a:t>aan</a:t>
            </a:r>
            <a:r>
              <a:rPr lang="en-GB" dirty="0"/>
              <a:t> te </a:t>
            </a:r>
            <a:r>
              <a:rPr lang="en-GB" dirty="0" err="1"/>
              <a:t>passen</a:t>
            </a:r>
            <a:endParaRPr lang="en-GB" dirty="0"/>
          </a:p>
        </p:txBody>
      </p:sp>
      <p:sp>
        <p:nvSpPr>
          <p:cNvPr id="101" name="Tijdelijke aanduiding voor afbeelding 157"/>
          <p:cNvSpPr>
            <a:spLocks noGrp="1"/>
          </p:cNvSpPr>
          <p:nvPr>
            <p:ph type="pic" sz="quarter" idx="28"/>
          </p:nvPr>
        </p:nvSpPr>
        <p:spPr>
          <a:xfrm>
            <a:off x="5646458" y="3565395"/>
            <a:ext cx="1224136" cy="835200"/>
          </a:xfrm>
        </p:spPr>
        <p:txBody>
          <a:bodyPr/>
          <a:lstStyle>
            <a:lvl1pPr marL="0" indent="0">
              <a:lnSpc>
                <a:spcPct val="100000"/>
              </a:lnSpc>
              <a:buFont typeface="Arial"/>
              <a:buNone/>
              <a:defRPr sz="550"/>
            </a:lvl1pPr>
          </a:lstStyle>
          <a:p>
            <a:r>
              <a:rPr lang="en-US" dirty="0"/>
              <a:t>Click icon to add picture</a:t>
            </a:r>
            <a:endParaRPr lang="nl-NL"/>
          </a:p>
        </p:txBody>
      </p:sp>
      <p:pic>
        <p:nvPicPr>
          <p:cNvPr id="102" name="Afbeelding 10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35982" y="3046735"/>
            <a:ext cx="34612" cy="126000"/>
          </a:xfrm>
          <a:prstGeom prst="rect">
            <a:avLst/>
          </a:prstGeom>
        </p:spPr>
      </p:pic>
      <p:sp>
        <p:nvSpPr>
          <p:cNvPr id="103" name="Rechthoek 102"/>
          <p:cNvSpPr/>
          <p:nvPr userDrawn="1"/>
        </p:nvSpPr>
        <p:spPr>
          <a:xfrm>
            <a:off x="7214938" y="2958852"/>
            <a:ext cx="1418085"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4" name="Tijdelijke aanduiding voor tekst 159"/>
          <p:cNvSpPr>
            <a:spLocks noGrp="1"/>
          </p:cNvSpPr>
          <p:nvPr>
            <p:ph type="body" sz="quarter" idx="29" hasCustomPrompt="1"/>
          </p:nvPr>
        </p:nvSpPr>
        <p:spPr>
          <a:xfrm>
            <a:off x="7307701" y="3034489"/>
            <a:ext cx="1152128"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a:t>Klik</a:t>
            </a:r>
            <a:r>
              <a:rPr lang="en-GB" dirty="0"/>
              <a:t> om </a:t>
            </a:r>
            <a:r>
              <a:rPr lang="en-GB" dirty="0" err="1"/>
              <a:t>titel</a:t>
            </a:r>
            <a:r>
              <a:rPr lang="en-GB" dirty="0"/>
              <a:t> </a:t>
            </a:r>
            <a:r>
              <a:rPr lang="en-GB" dirty="0" err="1"/>
              <a:t>aan</a:t>
            </a:r>
            <a:r>
              <a:rPr lang="en-GB" dirty="0"/>
              <a:t> te </a:t>
            </a:r>
            <a:r>
              <a:rPr lang="en-GB" dirty="0" err="1"/>
              <a:t>passen</a:t>
            </a:r>
            <a:endParaRPr lang="en-GB" dirty="0"/>
          </a:p>
        </p:txBody>
      </p:sp>
      <p:sp>
        <p:nvSpPr>
          <p:cNvPr id="105" name="Tijdelijke aanduiding voor afbeelding 157"/>
          <p:cNvSpPr>
            <a:spLocks noGrp="1"/>
          </p:cNvSpPr>
          <p:nvPr>
            <p:ph type="pic" sz="quarter" idx="30"/>
          </p:nvPr>
        </p:nvSpPr>
        <p:spPr>
          <a:xfrm>
            <a:off x="7307701" y="3565395"/>
            <a:ext cx="1224136" cy="835200"/>
          </a:xfrm>
        </p:spPr>
        <p:txBody>
          <a:bodyPr/>
          <a:lstStyle>
            <a:lvl1pPr marL="0" indent="0">
              <a:lnSpc>
                <a:spcPct val="100000"/>
              </a:lnSpc>
              <a:buFont typeface="Arial"/>
              <a:buNone/>
              <a:defRPr sz="550"/>
            </a:lvl1pPr>
          </a:lstStyle>
          <a:p>
            <a:r>
              <a:rPr lang="en-US" dirty="0"/>
              <a:t>Click icon to add picture</a:t>
            </a:r>
            <a:endParaRPr lang="nl-NL"/>
          </a:p>
        </p:txBody>
      </p:sp>
      <p:pic>
        <p:nvPicPr>
          <p:cNvPr id="106" name="Afbeelding 10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97225" y="3046735"/>
            <a:ext cx="34612" cy="126000"/>
          </a:xfrm>
          <a:prstGeom prst="rect">
            <a:avLst/>
          </a:prstGeom>
        </p:spPr>
      </p:pic>
      <p:sp>
        <p:nvSpPr>
          <p:cNvPr id="107" name="Rechthoek 106"/>
          <p:cNvSpPr/>
          <p:nvPr userDrawn="1"/>
        </p:nvSpPr>
        <p:spPr>
          <a:xfrm>
            <a:off x="569144" y="4716636"/>
            <a:ext cx="1418085"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8" name="Tijdelijke aanduiding voor tekst 159"/>
          <p:cNvSpPr>
            <a:spLocks noGrp="1"/>
          </p:cNvSpPr>
          <p:nvPr>
            <p:ph type="body" sz="quarter" idx="31" hasCustomPrompt="1"/>
          </p:nvPr>
        </p:nvSpPr>
        <p:spPr>
          <a:xfrm>
            <a:off x="661907" y="4792273"/>
            <a:ext cx="1152128"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a:t>Klik</a:t>
            </a:r>
            <a:r>
              <a:rPr lang="en-GB" dirty="0"/>
              <a:t> om </a:t>
            </a:r>
            <a:r>
              <a:rPr lang="en-GB" dirty="0" err="1"/>
              <a:t>titel</a:t>
            </a:r>
            <a:r>
              <a:rPr lang="en-GB" dirty="0"/>
              <a:t> </a:t>
            </a:r>
            <a:r>
              <a:rPr lang="en-GB" dirty="0" err="1"/>
              <a:t>aan</a:t>
            </a:r>
            <a:r>
              <a:rPr lang="en-GB" dirty="0"/>
              <a:t> te </a:t>
            </a:r>
            <a:r>
              <a:rPr lang="en-GB" dirty="0" err="1"/>
              <a:t>passen</a:t>
            </a:r>
            <a:endParaRPr lang="en-GB" dirty="0"/>
          </a:p>
        </p:txBody>
      </p:sp>
      <p:sp>
        <p:nvSpPr>
          <p:cNvPr id="109" name="Tijdelijke aanduiding voor afbeelding 157"/>
          <p:cNvSpPr>
            <a:spLocks noGrp="1"/>
          </p:cNvSpPr>
          <p:nvPr>
            <p:ph type="pic" sz="quarter" idx="32"/>
          </p:nvPr>
        </p:nvSpPr>
        <p:spPr>
          <a:xfrm>
            <a:off x="661907" y="5323179"/>
            <a:ext cx="1224136" cy="835200"/>
          </a:xfrm>
        </p:spPr>
        <p:txBody>
          <a:bodyPr/>
          <a:lstStyle>
            <a:lvl1pPr marL="0" indent="0">
              <a:lnSpc>
                <a:spcPct val="100000"/>
              </a:lnSpc>
              <a:buFont typeface="Arial"/>
              <a:buNone/>
              <a:defRPr sz="550"/>
            </a:lvl1pPr>
          </a:lstStyle>
          <a:p>
            <a:r>
              <a:rPr lang="en-US" dirty="0"/>
              <a:t>Click icon to add picture</a:t>
            </a:r>
            <a:endParaRPr lang="nl-NL"/>
          </a:p>
        </p:txBody>
      </p:sp>
      <p:pic>
        <p:nvPicPr>
          <p:cNvPr id="110" name="Afbeelding 10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51431" y="4804519"/>
            <a:ext cx="34612" cy="126000"/>
          </a:xfrm>
          <a:prstGeom prst="rect">
            <a:avLst/>
          </a:prstGeom>
        </p:spPr>
      </p:pic>
      <p:sp>
        <p:nvSpPr>
          <p:cNvPr id="111" name="Rechthoek 110"/>
          <p:cNvSpPr/>
          <p:nvPr userDrawn="1"/>
        </p:nvSpPr>
        <p:spPr>
          <a:xfrm>
            <a:off x="2233836" y="4716636"/>
            <a:ext cx="1418085"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2" name="Tijdelijke aanduiding voor tekst 159"/>
          <p:cNvSpPr>
            <a:spLocks noGrp="1"/>
          </p:cNvSpPr>
          <p:nvPr>
            <p:ph type="body" sz="quarter" idx="33" hasCustomPrompt="1"/>
          </p:nvPr>
        </p:nvSpPr>
        <p:spPr>
          <a:xfrm>
            <a:off x="2326599" y="4792273"/>
            <a:ext cx="1152128"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a:t>Klik</a:t>
            </a:r>
            <a:r>
              <a:rPr lang="en-GB" dirty="0"/>
              <a:t> om </a:t>
            </a:r>
            <a:r>
              <a:rPr lang="en-GB" dirty="0" err="1"/>
              <a:t>titel</a:t>
            </a:r>
            <a:r>
              <a:rPr lang="en-GB" dirty="0"/>
              <a:t> </a:t>
            </a:r>
            <a:r>
              <a:rPr lang="en-GB" dirty="0" err="1"/>
              <a:t>aan</a:t>
            </a:r>
            <a:r>
              <a:rPr lang="en-GB" dirty="0"/>
              <a:t> te </a:t>
            </a:r>
            <a:r>
              <a:rPr lang="en-GB" dirty="0" err="1"/>
              <a:t>passen</a:t>
            </a:r>
            <a:endParaRPr lang="en-GB" dirty="0"/>
          </a:p>
        </p:txBody>
      </p:sp>
      <p:sp>
        <p:nvSpPr>
          <p:cNvPr id="113" name="Tijdelijke aanduiding voor afbeelding 157"/>
          <p:cNvSpPr>
            <a:spLocks noGrp="1"/>
          </p:cNvSpPr>
          <p:nvPr>
            <p:ph type="pic" sz="quarter" idx="34"/>
          </p:nvPr>
        </p:nvSpPr>
        <p:spPr>
          <a:xfrm>
            <a:off x="2326599" y="5323179"/>
            <a:ext cx="1224136" cy="835200"/>
          </a:xfrm>
        </p:spPr>
        <p:txBody>
          <a:bodyPr/>
          <a:lstStyle>
            <a:lvl1pPr marL="0" indent="0">
              <a:lnSpc>
                <a:spcPct val="100000"/>
              </a:lnSpc>
              <a:buFont typeface="Arial"/>
              <a:buNone/>
              <a:defRPr sz="550"/>
            </a:lvl1pPr>
          </a:lstStyle>
          <a:p>
            <a:r>
              <a:rPr lang="en-US" dirty="0"/>
              <a:t>Click icon to add picture</a:t>
            </a:r>
            <a:endParaRPr lang="nl-NL"/>
          </a:p>
        </p:txBody>
      </p:sp>
      <p:pic>
        <p:nvPicPr>
          <p:cNvPr id="114" name="Afbeelding 1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16123" y="4804519"/>
            <a:ext cx="34612" cy="126000"/>
          </a:xfrm>
          <a:prstGeom prst="rect">
            <a:avLst/>
          </a:prstGeom>
        </p:spPr>
      </p:pic>
      <p:sp>
        <p:nvSpPr>
          <p:cNvPr id="115" name="Rechthoek 114"/>
          <p:cNvSpPr/>
          <p:nvPr userDrawn="1"/>
        </p:nvSpPr>
        <p:spPr>
          <a:xfrm>
            <a:off x="3896370" y="4716636"/>
            <a:ext cx="1418085"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6" name="Tijdelijke aanduiding voor tekst 159"/>
          <p:cNvSpPr>
            <a:spLocks noGrp="1"/>
          </p:cNvSpPr>
          <p:nvPr>
            <p:ph type="body" sz="quarter" idx="35" hasCustomPrompt="1"/>
          </p:nvPr>
        </p:nvSpPr>
        <p:spPr>
          <a:xfrm>
            <a:off x="3989133" y="4792273"/>
            <a:ext cx="1152128"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a:t>Klik</a:t>
            </a:r>
            <a:r>
              <a:rPr lang="en-GB" dirty="0"/>
              <a:t> om </a:t>
            </a:r>
            <a:r>
              <a:rPr lang="en-GB" dirty="0" err="1"/>
              <a:t>titel</a:t>
            </a:r>
            <a:r>
              <a:rPr lang="en-GB" dirty="0"/>
              <a:t> </a:t>
            </a:r>
            <a:r>
              <a:rPr lang="en-GB" dirty="0" err="1"/>
              <a:t>aan</a:t>
            </a:r>
            <a:r>
              <a:rPr lang="en-GB" dirty="0"/>
              <a:t> te </a:t>
            </a:r>
            <a:r>
              <a:rPr lang="en-GB" dirty="0" err="1"/>
              <a:t>passen</a:t>
            </a:r>
            <a:endParaRPr lang="en-GB" dirty="0"/>
          </a:p>
        </p:txBody>
      </p:sp>
      <p:sp>
        <p:nvSpPr>
          <p:cNvPr id="117" name="Tijdelijke aanduiding voor afbeelding 157"/>
          <p:cNvSpPr>
            <a:spLocks noGrp="1"/>
          </p:cNvSpPr>
          <p:nvPr>
            <p:ph type="pic" sz="quarter" idx="36"/>
          </p:nvPr>
        </p:nvSpPr>
        <p:spPr>
          <a:xfrm>
            <a:off x="3989133" y="5323179"/>
            <a:ext cx="1224136" cy="835200"/>
          </a:xfrm>
        </p:spPr>
        <p:txBody>
          <a:bodyPr/>
          <a:lstStyle>
            <a:lvl1pPr marL="0" indent="0">
              <a:lnSpc>
                <a:spcPct val="100000"/>
              </a:lnSpc>
              <a:buFont typeface="Arial"/>
              <a:buNone/>
              <a:defRPr sz="550"/>
            </a:lvl1pPr>
          </a:lstStyle>
          <a:p>
            <a:r>
              <a:rPr lang="en-US" dirty="0"/>
              <a:t>Click icon to add picture</a:t>
            </a:r>
            <a:endParaRPr lang="nl-NL"/>
          </a:p>
        </p:txBody>
      </p:sp>
      <p:pic>
        <p:nvPicPr>
          <p:cNvPr id="118" name="Afbeelding 1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8657" y="4804519"/>
            <a:ext cx="34612" cy="126000"/>
          </a:xfrm>
          <a:prstGeom prst="rect">
            <a:avLst/>
          </a:prstGeom>
        </p:spPr>
      </p:pic>
      <p:sp>
        <p:nvSpPr>
          <p:cNvPr id="119" name="Rechthoek 118"/>
          <p:cNvSpPr/>
          <p:nvPr userDrawn="1"/>
        </p:nvSpPr>
        <p:spPr>
          <a:xfrm>
            <a:off x="5557887" y="4716636"/>
            <a:ext cx="1418085"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0" name="Tijdelijke aanduiding voor tekst 159"/>
          <p:cNvSpPr>
            <a:spLocks noGrp="1"/>
          </p:cNvSpPr>
          <p:nvPr>
            <p:ph type="body" sz="quarter" idx="37" hasCustomPrompt="1"/>
          </p:nvPr>
        </p:nvSpPr>
        <p:spPr>
          <a:xfrm>
            <a:off x="5650650" y="4792273"/>
            <a:ext cx="1152128"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a:t>Klik</a:t>
            </a:r>
            <a:r>
              <a:rPr lang="en-GB" dirty="0"/>
              <a:t> om </a:t>
            </a:r>
            <a:r>
              <a:rPr lang="en-GB" dirty="0" err="1"/>
              <a:t>titel</a:t>
            </a:r>
            <a:r>
              <a:rPr lang="en-GB" dirty="0"/>
              <a:t> </a:t>
            </a:r>
            <a:r>
              <a:rPr lang="en-GB" dirty="0" err="1"/>
              <a:t>aan</a:t>
            </a:r>
            <a:r>
              <a:rPr lang="en-GB" dirty="0"/>
              <a:t> te </a:t>
            </a:r>
            <a:r>
              <a:rPr lang="en-GB" dirty="0" err="1"/>
              <a:t>passen</a:t>
            </a:r>
            <a:endParaRPr lang="en-GB" dirty="0"/>
          </a:p>
        </p:txBody>
      </p:sp>
      <p:sp>
        <p:nvSpPr>
          <p:cNvPr id="121" name="Tijdelijke aanduiding voor afbeelding 157"/>
          <p:cNvSpPr>
            <a:spLocks noGrp="1"/>
          </p:cNvSpPr>
          <p:nvPr>
            <p:ph type="pic" sz="quarter" idx="38"/>
          </p:nvPr>
        </p:nvSpPr>
        <p:spPr>
          <a:xfrm>
            <a:off x="5650650" y="5323179"/>
            <a:ext cx="1224136" cy="835200"/>
          </a:xfrm>
        </p:spPr>
        <p:txBody>
          <a:bodyPr/>
          <a:lstStyle>
            <a:lvl1pPr marL="0" indent="0">
              <a:lnSpc>
                <a:spcPct val="100000"/>
              </a:lnSpc>
              <a:buFont typeface="Arial"/>
              <a:buNone/>
              <a:defRPr sz="550"/>
            </a:lvl1pPr>
          </a:lstStyle>
          <a:p>
            <a:r>
              <a:rPr lang="en-US" dirty="0"/>
              <a:t>Click icon to add picture</a:t>
            </a:r>
            <a:endParaRPr lang="nl-NL"/>
          </a:p>
        </p:txBody>
      </p:sp>
      <p:pic>
        <p:nvPicPr>
          <p:cNvPr id="122" name="Afbeelding 1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40174" y="4804519"/>
            <a:ext cx="34612" cy="126000"/>
          </a:xfrm>
          <a:prstGeom prst="rect">
            <a:avLst/>
          </a:prstGeom>
        </p:spPr>
      </p:pic>
      <p:sp>
        <p:nvSpPr>
          <p:cNvPr id="123" name="Rechthoek 122"/>
          <p:cNvSpPr/>
          <p:nvPr userDrawn="1"/>
        </p:nvSpPr>
        <p:spPr>
          <a:xfrm>
            <a:off x="7219130" y="4716636"/>
            <a:ext cx="1418085"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4" name="Tijdelijke aanduiding voor tekst 159"/>
          <p:cNvSpPr>
            <a:spLocks noGrp="1"/>
          </p:cNvSpPr>
          <p:nvPr>
            <p:ph type="body" sz="quarter" idx="39" hasCustomPrompt="1"/>
          </p:nvPr>
        </p:nvSpPr>
        <p:spPr>
          <a:xfrm>
            <a:off x="7311893" y="4792273"/>
            <a:ext cx="1152128"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a:t>Klik</a:t>
            </a:r>
            <a:r>
              <a:rPr lang="en-GB" dirty="0"/>
              <a:t> om </a:t>
            </a:r>
            <a:r>
              <a:rPr lang="en-GB" dirty="0" err="1"/>
              <a:t>titel</a:t>
            </a:r>
            <a:r>
              <a:rPr lang="en-GB" dirty="0"/>
              <a:t> </a:t>
            </a:r>
            <a:r>
              <a:rPr lang="en-GB" dirty="0" err="1"/>
              <a:t>aan</a:t>
            </a:r>
            <a:r>
              <a:rPr lang="en-GB" dirty="0"/>
              <a:t> te </a:t>
            </a:r>
            <a:r>
              <a:rPr lang="en-GB" dirty="0" err="1"/>
              <a:t>passen</a:t>
            </a:r>
            <a:endParaRPr lang="en-GB" dirty="0"/>
          </a:p>
        </p:txBody>
      </p:sp>
      <p:sp>
        <p:nvSpPr>
          <p:cNvPr id="125" name="Tijdelijke aanduiding voor afbeelding 157"/>
          <p:cNvSpPr>
            <a:spLocks noGrp="1"/>
          </p:cNvSpPr>
          <p:nvPr>
            <p:ph type="pic" sz="quarter" idx="40"/>
          </p:nvPr>
        </p:nvSpPr>
        <p:spPr>
          <a:xfrm>
            <a:off x="7311893" y="5323179"/>
            <a:ext cx="1224136" cy="835200"/>
          </a:xfrm>
        </p:spPr>
        <p:txBody>
          <a:bodyPr/>
          <a:lstStyle>
            <a:lvl1pPr marL="0" indent="0">
              <a:lnSpc>
                <a:spcPct val="100000"/>
              </a:lnSpc>
              <a:buFont typeface="Arial"/>
              <a:buNone/>
              <a:defRPr sz="550"/>
            </a:lvl1pPr>
          </a:lstStyle>
          <a:p>
            <a:r>
              <a:rPr lang="en-US" dirty="0"/>
              <a:t>Click icon to add picture</a:t>
            </a:r>
            <a:endParaRPr lang="nl-NL"/>
          </a:p>
        </p:txBody>
      </p:sp>
      <p:pic>
        <p:nvPicPr>
          <p:cNvPr id="126" name="Afbeelding 1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01417" y="4804519"/>
            <a:ext cx="34612" cy="126000"/>
          </a:xfrm>
          <a:prstGeom prst="rect">
            <a:avLst/>
          </a:prstGeom>
        </p:spPr>
      </p:pic>
      <p:sp>
        <p:nvSpPr>
          <p:cNvPr id="2" name="Tijdelijke aanduiding voor datum 1"/>
          <p:cNvSpPr>
            <a:spLocks noGrp="1"/>
          </p:cNvSpPr>
          <p:nvPr>
            <p:ph type="dt" sz="half" idx="41"/>
          </p:nvPr>
        </p:nvSpPr>
        <p:spPr/>
        <p:txBody>
          <a:bodyPr/>
          <a:lstStyle/>
          <a:p>
            <a:endParaRPr lang="en-GB" dirty="0"/>
          </a:p>
        </p:txBody>
      </p:sp>
      <p:pic>
        <p:nvPicPr>
          <p:cNvPr id="67" name="Picture 66"/>
          <p:cNvPicPr/>
          <p:nvPr userDrawn="1"/>
        </p:nvPicPr>
        <p:blipFill>
          <a:blip r:embed="rId4" cstate="print">
            <a:extLst>
              <a:ext uri="{28A0092B-C50C-407E-A947-70E740481C1C}">
                <a14:useLocalDpi xmlns:a14="http://schemas.microsoft.com/office/drawing/2010/main" val="0"/>
              </a:ext>
            </a:extLst>
          </a:blip>
          <a:stretch>
            <a:fillRect/>
          </a:stretch>
        </p:blipFill>
        <p:spPr>
          <a:xfrm>
            <a:off x="5733153" y="473666"/>
            <a:ext cx="1156884" cy="385628"/>
          </a:xfrm>
          <a:prstGeom prst="rect">
            <a:avLst/>
          </a:prstGeom>
        </p:spPr>
      </p:pic>
      <p:pic>
        <p:nvPicPr>
          <p:cNvPr id="68" name="Picture 67"/>
          <p:cNvPicPr/>
          <p:nvPr userDrawn="1"/>
        </p:nvPicPr>
        <p:blipFill rotWithShape="1">
          <a:blip r:embed="rId5" cstate="print">
            <a:extLst>
              <a:ext uri="{28A0092B-C50C-407E-A947-70E740481C1C}">
                <a14:useLocalDpi xmlns:a14="http://schemas.microsoft.com/office/drawing/2010/main" val="0"/>
              </a:ext>
            </a:extLst>
          </a:blip>
          <a:srcRect t="1" b="13999"/>
          <a:stretch/>
        </p:blipFill>
        <p:spPr bwMode="auto">
          <a:xfrm>
            <a:off x="5796137" y="44624"/>
            <a:ext cx="1388270" cy="429042"/>
          </a:xfrm>
          <a:prstGeom prst="rect">
            <a:avLst/>
          </a:prstGeom>
          <a:ln>
            <a:noFill/>
          </a:ln>
          <a:extLst>
            <a:ext uri="{53640926-AAD7-44D8-BBD7-CCE9431645EC}">
              <a14:shadowObscured xmlns:a14="http://schemas.microsoft.com/office/drawing/2010/main"/>
            </a:ext>
          </a:extLst>
        </p:spPr>
      </p:pic>
      <p:sp>
        <p:nvSpPr>
          <p:cNvPr id="69" name="Rectangle 68"/>
          <p:cNvSpPr/>
          <p:nvPr userDrawn="1"/>
        </p:nvSpPr>
        <p:spPr>
          <a:xfrm>
            <a:off x="539552" y="397575"/>
            <a:ext cx="4572000" cy="338554"/>
          </a:xfrm>
          <a:prstGeom prst="rect">
            <a:avLst/>
          </a:prstGeom>
        </p:spPr>
        <p:txBody>
          <a:bodyPr>
            <a:spAutoFit/>
          </a:bodyPr>
          <a:lstStyle/>
          <a:p>
            <a:r>
              <a:rPr lang="en-US" sz="800" kern="1200" dirty="0">
                <a:solidFill>
                  <a:schemeClr val="bg1">
                    <a:lumMod val="85000"/>
                  </a:schemeClr>
                </a:solidFill>
                <a:effectLst/>
                <a:latin typeface="+mn-lt"/>
                <a:ea typeface="+mn-ea"/>
                <a:cs typeface="+mn-cs"/>
              </a:rPr>
              <a:t>Specific Contract No. SI2.736346   </a:t>
            </a:r>
            <a:r>
              <a:rPr lang="en-US" sz="800" kern="1200" dirty="0">
                <a:solidFill>
                  <a:schemeClr val="tx1"/>
                </a:solidFill>
                <a:effectLst/>
                <a:latin typeface="+mn-lt"/>
                <a:ea typeface="+mn-ea"/>
                <a:cs typeface="+mn-cs"/>
              </a:rPr>
              <a:t/>
            </a:r>
            <a:br>
              <a:rPr lang="en-US" sz="800" kern="1200" dirty="0">
                <a:solidFill>
                  <a:schemeClr val="tx1"/>
                </a:solidFill>
                <a:effectLst/>
                <a:latin typeface="+mn-lt"/>
                <a:ea typeface="+mn-ea"/>
                <a:cs typeface="+mn-cs"/>
              </a:rPr>
            </a:br>
            <a:r>
              <a:rPr lang="en-US" sz="800" b="1" kern="1200" dirty="0">
                <a:solidFill>
                  <a:schemeClr val="tx2"/>
                </a:solidFill>
                <a:effectLst/>
                <a:latin typeface="+mn-lt"/>
                <a:ea typeface="+mn-ea"/>
                <a:cs typeface="+mn-cs"/>
              </a:rPr>
              <a:t>“Euro 5 sound</a:t>
            </a:r>
            <a:r>
              <a:rPr lang="en-US" sz="800" b="1" kern="1200" baseline="0" dirty="0">
                <a:solidFill>
                  <a:schemeClr val="tx2"/>
                </a:solidFill>
                <a:effectLst/>
                <a:latin typeface="+mn-lt"/>
                <a:ea typeface="+mn-ea"/>
                <a:cs typeface="+mn-cs"/>
              </a:rPr>
              <a:t> limits</a:t>
            </a:r>
            <a:r>
              <a:rPr lang="en-US" sz="800" b="1" kern="1200" dirty="0">
                <a:solidFill>
                  <a:schemeClr val="tx2"/>
                </a:solidFill>
                <a:effectLst/>
                <a:latin typeface="+mn-lt"/>
                <a:ea typeface="+mn-ea"/>
                <a:cs typeface="+mn-cs"/>
              </a:rPr>
              <a:t> for L-category vehicles”</a:t>
            </a:r>
            <a:endParaRPr lang="en-GB" sz="800" dirty="0">
              <a:solidFill>
                <a:schemeClr val="tx2"/>
              </a:solidFill>
            </a:endParaRPr>
          </a:p>
        </p:txBody>
      </p:sp>
      <p:pic>
        <p:nvPicPr>
          <p:cNvPr id="127" name="Picture 2"/>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t="6313" r="12382"/>
          <a:stretch/>
        </p:blipFill>
        <p:spPr bwMode="auto">
          <a:xfrm>
            <a:off x="0" y="-2384"/>
            <a:ext cx="395536" cy="716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8" name="Bild 7" descr="C:\Users\jhammer\AppData\Local\Microsoft\Windows\Temporary Internet Files\Content.Word\RLogo_RGB.JPG"/>
          <p:cNvPicPr/>
          <p:nvPr userDrawn="1"/>
        </p:nvPicPr>
        <p:blipFill>
          <a:blip r:embed="rId7" cstate="print"/>
          <a:srcRect/>
          <a:stretch>
            <a:fillRect/>
          </a:stretch>
        </p:blipFill>
        <p:spPr bwMode="auto">
          <a:xfrm>
            <a:off x="7379237" y="160716"/>
            <a:ext cx="523311" cy="340456"/>
          </a:xfrm>
          <a:prstGeom prst="rect">
            <a:avLst/>
          </a:prstGeom>
          <a:noFill/>
          <a:ln w="9525">
            <a:noFill/>
            <a:miter lim="800000"/>
            <a:headEnd/>
            <a:tailEnd/>
          </a:ln>
        </p:spPr>
      </p:pic>
    </p:spTree>
    <p:extLst>
      <p:ext uri="{BB962C8B-B14F-4D97-AF65-F5344CB8AC3E}">
        <p14:creationId xmlns:p14="http://schemas.microsoft.com/office/powerpoint/2010/main" val="3296008366"/>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howcase Navigation 6">
    <p:spTree>
      <p:nvGrpSpPr>
        <p:cNvPr id="1" name=""/>
        <p:cNvGrpSpPr/>
        <p:nvPr/>
      </p:nvGrpSpPr>
      <p:grpSpPr>
        <a:xfrm>
          <a:off x="0" y="0"/>
          <a:ext cx="0" cy="0"/>
          <a:chOff x="0" y="0"/>
          <a:chExt cx="0" cy="0"/>
        </a:xfrm>
      </p:grpSpPr>
      <p:pic>
        <p:nvPicPr>
          <p:cNvPr id="10" name="Afbeelding 9" descr="tno_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jdelijke aanduiding voor dianummer 5"/>
          <p:cNvSpPr>
            <a:spLocks noGrp="1"/>
          </p:cNvSpPr>
          <p:nvPr>
            <p:ph type="sldNum" sz="quarter" idx="12"/>
          </p:nvPr>
        </p:nvSpPr>
        <p:spPr>
          <a:xfrm>
            <a:off x="556486" y="6525344"/>
            <a:ext cx="1800000" cy="168990"/>
          </a:xfrm>
        </p:spPr>
        <p:txBody>
          <a:bodyPr/>
          <a:lstStyle/>
          <a:p>
            <a:fld id="{52236286-4DC8-46DE-9269-8F728FBC0641}" type="slidenum">
              <a:rPr lang="en-GB" smtClean="0"/>
              <a:t>‹#›</a:t>
            </a:fld>
            <a:endParaRPr lang="en-GB" dirty="0"/>
          </a:p>
        </p:txBody>
      </p:sp>
      <p:sp>
        <p:nvSpPr>
          <p:cNvPr id="66" name="Rechthoek 65"/>
          <p:cNvSpPr/>
          <p:nvPr userDrawn="1"/>
        </p:nvSpPr>
        <p:spPr>
          <a:xfrm>
            <a:off x="561777" y="1192928"/>
            <a:ext cx="2484000"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7" name="Tijdelijke aanduiding voor tekst 159"/>
          <p:cNvSpPr>
            <a:spLocks noGrp="1"/>
          </p:cNvSpPr>
          <p:nvPr>
            <p:ph type="body" sz="quarter" idx="11" hasCustomPrompt="1"/>
          </p:nvPr>
        </p:nvSpPr>
        <p:spPr>
          <a:xfrm>
            <a:off x="654540" y="1268565"/>
            <a:ext cx="2117260"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a:t>Klik</a:t>
            </a:r>
            <a:r>
              <a:rPr lang="en-GB" dirty="0"/>
              <a:t> om </a:t>
            </a:r>
            <a:r>
              <a:rPr lang="en-GB" dirty="0" err="1"/>
              <a:t>titel</a:t>
            </a:r>
            <a:r>
              <a:rPr lang="en-GB" dirty="0"/>
              <a:t> </a:t>
            </a:r>
            <a:r>
              <a:rPr lang="en-GB" dirty="0" err="1"/>
              <a:t>aan</a:t>
            </a:r>
            <a:r>
              <a:rPr lang="en-GB" dirty="0"/>
              <a:t> te </a:t>
            </a:r>
            <a:r>
              <a:rPr lang="en-GB" dirty="0" err="1"/>
              <a:t>passen</a:t>
            </a:r>
            <a:endParaRPr lang="en-GB" dirty="0"/>
          </a:p>
        </p:txBody>
      </p:sp>
      <p:sp>
        <p:nvSpPr>
          <p:cNvPr id="68" name="Tijdelijke aanduiding voor afbeelding 157"/>
          <p:cNvSpPr>
            <a:spLocks noGrp="1"/>
          </p:cNvSpPr>
          <p:nvPr>
            <p:ph type="pic" sz="quarter" idx="10"/>
          </p:nvPr>
        </p:nvSpPr>
        <p:spPr>
          <a:xfrm>
            <a:off x="654540" y="1799471"/>
            <a:ext cx="2293200" cy="835200"/>
          </a:xfrm>
        </p:spPr>
        <p:txBody>
          <a:bodyPr/>
          <a:lstStyle>
            <a:lvl1pPr marL="0" indent="0">
              <a:lnSpc>
                <a:spcPct val="100000"/>
              </a:lnSpc>
              <a:buFont typeface="Arial"/>
              <a:buNone/>
              <a:defRPr sz="550"/>
            </a:lvl1pPr>
          </a:lstStyle>
          <a:p>
            <a:r>
              <a:rPr lang="en-US" dirty="0"/>
              <a:t>Click icon to add picture</a:t>
            </a:r>
            <a:endParaRPr lang="nl-NL" dirty="0"/>
          </a:p>
        </p:txBody>
      </p:sp>
      <p:pic>
        <p:nvPicPr>
          <p:cNvPr id="69" name="Afbeelding 6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91746" y="1280811"/>
            <a:ext cx="34612" cy="126000"/>
          </a:xfrm>
          <a:prstGeom prst="rect">
            <a:avLst/>
          </a:prstGeom>
        </p:spPr>
      </p:pic>
      <p:sp>
        <p:nvSpPr>
          <p:cNvPr id="150" name="Rechthoek 149"/>
          <p:cNvSpPr/>
          <p:nvPr userDrawn="1"/>
        </p:nvSpPr>
        <p:spPr>
          <a:xfrm>
            <a:off x="3320306" y="1196752"/>
            <a:ext cx="2484000"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1" name="Tijdelijke aanduiding voor tekst 159"/>
          <p:cNvSpPr>
            <a:spLocks noGrp="1"/>
          </p:cNvSpPr>
          <p:nvPr>
            <p:ph type="body" sz="quarter" idx="13" hasCustomPrompt="1"/>
          </p:nvPr>
        </p:nvSpPr>
        <p:spPr>
          <a:xfrm>
            <a:off x="3413069" y="1272389"/>
            <a:ext cx="2117260"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a:t>Klik</a:t>
            </a:r>
            <a:r>
              <a:rPr lang="en-GB" dirty="0"/>
              <a:t> om </a:t>
            </a:r>
            <a:r>
              <a:rPr lang="en-GB" dirty="0" err="1"/>
              <a:t>titel</a:t>
            </a:r>
            <a:r>
              <a:rPr lang="en-GB" dirty="0"/>
              <a:t> </a:t>
            </a:r>
            <a:r>
              <a:rPr lang="en-GB" dirty="0" err="1"/>
              <a:t>aan</a:t>
            </a:r>
            <a:r>
              <a:rPr lang="en-GB" dirty="0"/>
              <a:t> te </a:t>
            </a:r>
            <a:r>
              <a:rPr lang="en-GB" dirty="0" err="1"/>
              <a:t>passen</a:t>
            </a:r>
            <a:endParaRPr lang="en-GB" dirty="0"/>
          </a:p>
        </p:txBody>
      </p:sp>
      <p:sp>
        <p:nvSpPr>
          <p:cNvPr id="152" name="Tijdelijke aanduiding voor afbeelding 157"/>
          <p:cNvSpPr>
            <a:spLocks noGrp="1"/>
          </p:cNvSpPr>
          <p:nvPr>
            <p:ph type="pic" sz="quarter" idx="14"/>
          </p:nvPr>
        </p:nvSpPr>
        <p:spPr>
          <a:xfrm>
            <a:off x="3413069" y="1803295"/>
            <a:ext cx="2293200" cy="835200"/>
          </a:xfrm>
        </p:spPr>
        <p:txBody>
          <a:bodyPr/>
          <a:lstStyle>
            <a:lvl1pPr marL="0" indent="0">
              <a:lnSpc>
                <a:spcPct val="100000"/>
              </a:lnSpc>
              <a:buFont typeface="Arial"/>
              <a:buNone/>
              <a:defRPr sz="550"/>
            </a:lvl1pPr>
          </a:lstStyle>
          <a:p>
            <a:r>
              <a:rPr lang="en-US" dirty="0"/>
              <a:t>Click icon to add picture</a:t>
            </a:r>
            <a:endParaRPr lang="nl-NL" dirty="0"/>
          </a:p>
        </p:txBody>
      </p:sp>
      <p:pic>
        <p:nvPicPr>
          <p:cNvPr id="153" name="Afbeelding 15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50275" y="1284635"/>
            <a:ext cx="34612" cy="126000"/>
          </a:xfrm>
          <a:prstGeom prst="rect">
            <a:avLst/>
          </a:prstGeom>
        </p:spPr>
      </p:pic>
      <p:sp>
        <p:nvSpPr>
          <p:cNvPr id="154" name="Rechthoek 153"/>
          <p:cNvSpPr/>
          <p:nvPr userDrawn="1"/>
        </p:nvSpPr>
        <p:spPr>
          <a:xfrm>
            <a:off x="6080190" y="1196752"/>
            <a:ext cx="2484000"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5" name="Tijdelijke aanduiding voor tekst 159"/>
          <p:cNvSpPr>
            <a:spLocks noGrp="1"/>
          </p:cNvSpPr>
          <p:nvPr>
            <p:ph type="body" sz="quarter" idx="15" hasCustomPrompt="1"/>
          </p:nvPr>
        </p:nvSpPr>
        <p:spPr>
          <a:xfrm>
            <a:off x="6172953" y="1272389"/>
            <a:ext cx="2117260"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a:t>Klik</a:t>
            </a:r>
            <a:r>
              <a:rPr lang="en-GB" dirty="0"/>
              <a:t> om </a:t>
            </a:r>
            <a:r>
              <a:rPr lang="en-GB" dirty="0" err="1"/>
              <a:t>titel</a:t>
            </a:r>
            <a:r>
              <a:rPr lang="en-GB" dirty="0"/>
              <a:t> </a:t>
            </a:r>
            <a:r>
              <a:rPr lang="en-GB" dirty="0" err="1"/>
              <a:t>aan</a:t>
            </a:r>
            <a:r>
              <a:rPr lang="en-GB" dirty="0"/>
              <a:t> te </a:t>
            </a:r>
            <a:r>
              <a:rPr lang="en-GB" dirty="0" err="1"/>
              <a:t>passen</a:t>
            </a:r>
            <a:endParaRPr lang="en-GB" dirty="0"/>
          </a:p>
        </p:txBody>
      </p:sp>
      <p:sp>
        <p:nvSpPr>
          <p:cNvPr id="156" name="Tijdelijke aanduiding voor afbeelding 157"/>
          <p:cNvSpPr>
            <a:spLocks noGrp="1"/>
          </p:cNvSpPr>
          <p:nvPr>
            <p:ph type="pic" sz="quarter" idx="16"/>
          </p:nvPr>
        </p:nvSpPr>
        <p:spPr>
          <a:xfrm>
            <a:off x="6172953" y="1803295"/>
            <a:ext cx="2293200" cy="835200"/>
          </a:xfrm>
        </p:spPr>
        <p:txBody>
          <a:bodyPr/>
          <a:lstStyle>
            <a:lvl1pPr marL="0" indent="0">
              <a:lnSpc>
                <a:spcPct val="100000"/>
              </a:lnSpc>
              <a:buFont typeface="Arial"/>
              <a:buNone/>
              <a:defRPr sz="550"/>
            </a:lvl1pPr>
          </a:lstStyle>
          <a:p>
            <a:r>
              <a:rPr lang="en-US" dirty="0"/>
              <a:t>Click icon to add picture</a:t>
            </a:r>
            <a:endParaRPr lang="nl-NL" dirty="0"/>
          </a:p>
        </p:txBody>
      </p:sp>
      <p:pic>
        <p:nvPicPr>
          <p:cNvPr id="157" name="Afbeelding 15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10159" y="1284635"/>
            <a:ext cx="34612" cy="126000"/>
          </a:xfrm>
          <a:prstGeom prst="rect">
            <a:avLst/>
          </a:prstGeom>
        </p:spPr>
      </p:pic>
      <p:sp>
        <p:nvSpPr>
          <p:cNvPr id="158" name="Rechthoek 157"/>
          <p:cNvSpPr/>
          <p:nvPr userDrawn="1"/>
        </p:nvSpPr>
        <p:spPr>
          <a:xfrm>
            <a:off x="567110" y="2959869"/>
            <a:ext cx="2484000"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9" name="Tijdelijke aanduiding voor tekst 159"/>
          <p:cNvSpPr>
            <a:spLocks noGrp="1"/>
          </p:cNvSpPr>
          <p:nvPr>
            <p:ph type="body" sz="quarter" idx="17" hasCustomPrompt="1"/>
          </p:nvPr>
        </p:nvSpPr>
        <p:spPr>
          <a:xfrm>
            <a:off x="659873" y="3035506"/>
            <a:ext cx="2117260"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a:t>Klik</a:t>
            </a:r>
            <a:r>
              <a:rPr lang="en-GB" dirty="0"/>
              <a:t> om </a:t>
            </a:r>
            <a:r>
              <a:rPr lang="en-GB" dirty="0" err="1"/>
              <a:t>titel</a:t>
            </a:r>
            <a:r>
              <a:rPr lang="en-GB" dirty="0"/>
              <a:t> </a:t>
            </a:r>
            <a:r>
              <a:rPr lang="en-GB" dirty="0" err="1"/>
              <a:t>aan</a:t>
            </a:r>
            <a:r>
              <a:rPr lang="en-GB" dirty="0"/>
              <a:t> te </a:t>
            </a:r>
            <a:r>
              <a:rPr lang="en-GB" dirty="0" err="1"/>
              <a:t>passen</a:t>
            </a:r>
            <a:endParaRPr lang="en-GB" dirty="0"/>
          </a:p>
        </p:txBody>
      </p:sp>
      <p:sp>
        <p:nvSpPr>
          <p:cNvPr id="160" name="Tijdelijke aanduiding voor afbeelding 157"/>
          <p:cNvSpPr>
            <a:spLocks noGrp="1"/>
          </p:cNvSpPr>
          <p:nvPr>
            <p:ph type="pic" sz="quarter" idx="18"/>
          </p:nvPr>
        </p:nvSpPr>
        <p:spPr>
          <a:xfrm>
            <a:off x="659873" y="3566412"/>
            <a:ext cx="2293200" cy="835200"/>
          </a:xfrm>
        </p:spPr>
        <p:txBody>
          <a:bodyPr/>
          <a:lstStyle>
            <a:lvl1pPr marL="0" indent="0">
              <a:lnSpc>
                <a:spcPct val="100000"/>
              </a:lnSpc>
              <a:buFont typeface="Arial"/>
              <a:buNone/>
              <a:defRPr sz="550"/>
            </a:lvl1pPr>
          </a:lstStyle>
          <a:p>
            <a:r>
              <a:rPr lang="en-US" dirty="0"/>
              <a:t>Click icon to add picture</a:t>
            </a:r>
            <a:endParaRPr lang="nl-NL" dirty="0"/>
          </a:p>
        </p:txBody>
      </p:sp>
      <p:pic>
        <p:nvPicPr>
          <p:cNvPr id="161" name="Afbeelding 16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97079" y="3047752"/>
            <a:ext cx="34612" cy="126000"/>
          </a:xfrm>
          <a:prstGeom prst="rect">
            <a:avLst/>
          </a:prstGeom>
        </p:spPr>
      </p:pic>
      <p:sp>
        <p:nvSpPr>
          <p:cNvPr id="162" name="Rechthoek 161"/>
          <p:cNvSpPr/>
          <p:nvPr userDrawn="1"/>
        </p:nvSpPr>
        <p:spPr>
          <a:xfrm>
            <a:off x="3325639" y="2963693"/>
            <a:ext cx="2484000"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3" name="Tijdelijke aanduiding voor tekst 159"/>
          <p:cNvSpPr>
            <a:spLocks noGrp="1"/>
          </p:cNvSpPr>
          <p:nvPr>
            <p:ph type="body" sz="quarter" idx="19" hasCustomPrompt="1"/>
          </p:nvPr>
        </p:nvSpPr>
        <p:spPr>
          <a:xfrm>
            <a:off x="3418402" y="3039330"/>
            <a:ext cx="2117260"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a:t>Klik</a:t>
            </a:r>
            <a:r>
              <a:rPr lang="en-GB" dirty="0"/>
              <a:t> om </a:t>
            </a:r>
            <a:r>
              <a:rPr lang="en-GB" dirty="0" err="1"/>
              <a:t>titel</a:t>
            </a:r>
            <a:r>
              <a:rPr lang="en-GB" dirty="0"/>
              <a:t> </a:t>
            </a:r>
            <a:r>
              <a:rPr lang="en-GB" dirty="0" err="1"/>
              <a:t>aan</a:t>
            </a:r>
            <a:r>
              <a:rPr lang="en-GB" dirty="0"/>
              <a:t> te </a:t>
            </a:r>
            <a:r>
              <a:rPr lang="en-GB" dirty="0" err="1"/>
              <a:t>passen</a:t>
            </a:r>
            <a:endParaRPr lang="en-GB" dirty="0"/>
          </a:p>
        </p:txBody>
      </p:sp>
      <p:sp>
        <p:nvSpPr>
          <p:cNvPr id="164" name="Tijdelijke aanduiding voor afbeelding 157"/>
          <p:cNvSpPr>
            <a:spLocks noGrp="1"/>
          </p:cNvSpPr>
          <p:nvPr>
            <p:ph type="pic" sz="quarter" idx="20"/>
          </p:nvPr>
        </p:nvSpPr>
        <p:spPr>
          <a:xfrm>
            <a:off x="3418402" y="3570236"/>
            <a:ext cx="2293200" cy="835200"/>
          </a:xfrm>
        </p:spPr>
        <p:txBody>
          <a:bodyPr/>
          <a:lstStyle>
            <a:lvl1pPr marL="0" indent="0">
              <a:lnSpc>
                <a:spcPct val="100000"/>
              </a:lnSpc>
              <a:buFont typeface="Arial"/>
              <a:buNone/>
              <a:defRPr sz="550"/>
            </a:lvl1pPr>
          </a:lstStyle>
          <a:p>
            <a:r>
              <a:rPr lang="en-US" dirty="0"/>
              <a:t>Click icon to add picture</a:t>
            </a:r>
            <a:endParaRPr lang="nl-NL" dirty="0"/>
          </a:p>
        </p:txBody>
      </p:sp>
      <p:pic>
        <p:nvPicPr>
          <p:cNvPr id="165" name="Afbeelding 16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55608" y="3051576"/>
            <a:ext cx="34612" cy="126000"/>
          </a:xfrm>
          <a:prstGeom prst="rect">
            <a:avLst/>
          </a:prstGeom>
        </p:spPr>
      </p:pic>
      <p:sp>
        <p:nvSpPr>
          <p:cNvPr id="166" name="Rechthoek 165"/>
          <p:cNvSpPr/>
          <p:nvPr userDrawn="1"/>
        </p:nvSpPr>
        <p:spPr>
          <a:xfrm>
            <a:off x="6085523" y="2963693"/>
            <a:ext cx="2484000"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7" name="Tijdelijke aanduiding voor tekst 159"/>
          <p:cNvSpPr>
            <a:spLocks noGrp="1"/>
          </p:cNvSpPr>
          <p:nvPr>
            <p:ph type="body" sz="quarter" idx="21" hasCustomPrompt="1"/>
          </p:nvPr>
        </p:nvSpPr>
        <p:spPr>
          <a:xfrm>
            <a:off x="6178286" y="3039330"/>
            <a:ext cx="2117260"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a:t>Klik</a:t>
            </a:r>
            <a:r>
              <a:rPr lang="en-GB" dirty="0"/>
              <a:t> om </a:t>
            </a:r>
            <a:r>
              <a:rPr lang="en-GB" dirty="0" err="1"/>
              <a:t>titel</a:t>
            </a:r>
            <a:r>
              <a:rPr lang="en-GB" dirty="0"/>
              <a:t> </a:t>
            </a:r>
            <a:r>
              <a:rPr lang="en-GB" dirty="0" err="1"/>
              <a:t>aan</a:t>
            </a:r>
            <a:r>
              <a:rPr lang="en-GB" dirty="0"/>
              <a:t> te </a:t>
            </a:r>
            <a:r>
              <a:rPr lang="en-GB" dirty="0" err="1"/>
              <a:t>passen</a:t>
            </a:r>
            <a:endParaRPr lang="en-GB" dirty="0"/>
          </a:p>
        </p:txBody>
      </p:sp>
      <p:sp>
        <p:nvSpPr>
          <p:cNvPr id="168" name="Tijdelijke aanduiding voor afbeelding 157"/>
          <p:cNvSpPr>
            <a:spLocks noGrp="1"/>
          </p:cNvSpPr>
          <p:nvPr>
            <p:ph type="pic" sz="quarter" idx="22"/>
          </p:nvPr>
        </p:nvSpPr>
        <p:spPr>
          <a:xfrm>
            <a:off x="6178286" y="3570236"/>
            <a:ext cx="2293200" cy="835200"/>
          </a:xfrm>
        </p:spPr>
        <p:txBody>
          <a:bodyPr/>
          <a:lstStyle>
            <a:lvl1pPr marL="0" indent="0">
              <a:lnSpc>
                <a:spcPct val="100000"/>
              </a:lnSpc>
              <a:buFont typeface="Arial"/>
              <a:buNone/>
              <a:defRPr sz="550"/>
            </a:lvl1pPr>
          </a:lstStyle>
          <a:p>
            <a:r>
              <a:rPr lang="en-US" dirty="0"/>
              <a:t>Click icon to add picture</a:t>
            </a:r>
            <a:endParaRPr lang="nl-NL" dirty="0"/>
          </a:p>
        </p:txBody>
      </p:sp>
      <p:pic>
        <p:nvPicPr>
          <p:cNvPr id="169" name="Afbeelding 16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15492" y="3051576"/>
            <a:ext cx="34612" cy="126000"/>
          </a:xfrm>
          <a:prstGeom prst="rect">
            <a:avLst/>
          </a:prstGeom>
        </p:spPr>
      </p:pic>
      <p:sp>
        <p:nvSpPr>
          <p:cNvPr id="170" name="Rechthoek 169"/>
          <p:cNvSpPr/>
          <p:nvPr userDrawn="1"/>
        </p:nvSpPr>
        <p:spPr>
          <a:xfrm>
            <a:off x="570285" y="4715619"/>
            <a:ext cx="2484000"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1" name="Tijdelijke aanduiding voor tekst 159"/>
          <p:cNvSpPr>
            <a:spLocks noGrp="1"/>
          </p:cNvSpPr>
          <p:nvPr>
            <p:ph type="body" sz="quarter" idx="23" hasCustomPrompt="1"/>
          </p:nvPr>
        </p:nvSpPr>
        <p:spPr>
          <a:xfrm>
            <a:off x="663048" y="4791256"/>
            <a:ext cx="2117260"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a:t>Klik</a:t>
            </a:r>
            <a:r>
              <a:rPr lang="en-GB" dirty="0"/>
              <a:t> om </a:t>
            </a:r>
            <a:r>
              <a:rPr lang="en-GB" dirty="0" err="1"/>
              <a:t>titel</a:t>
            </a:r>
            <a:r>
              <a:rPr lang="en-GB" dirty="0"/>
              <a:t> </a:t>
            </a:r>
            <a:r>
              <a:rPr lang="en-GB" dirty="0" err="1"/>
              <a:t>aan</a:t>
            </a:r>
            <a:r>
              <a:rPr lang="en-GB" dirty="0"/>
              <a:t> te </a:t>
            </a:r>
            <a:r>
              <a:rPr lang="en-GB" dirty="0" err="1"/>
              <a:t>passen</a:t>
            </a:r>
            <a:endParaRPr lang="en-GB" dirty="0"/>
          </a:p>
        </p:txBody>
      </p:sp>
      <p:sp>
        <p:nvSpPr>
          <p:cNvPr id="172" name="Tijdelijke aanduiding voor afbeelding 157"/>
          <p:cNvSpPr>
            <a:spLocks noGrp="1"/>
          </p:cNvSpPr>
          <p:nvPr>
            <p:ph type="pic" sz="quarter" idx="24"/>
          </p:nvPr>
        </p:nvSpPr>
        <p:spPr>
          <a:xfrm>
            <a:off x="663048" y="5322162"/>
            <a:ext cx="2293200" cy="835200"/>
          </a:xfrm>
        </p:spPr>
        <p:txBody>
          <a:bodyPr/>
          <a:lstStyle>
            <a:lvl1pPr marL="0" indent="0">
              <a:lnSpc>
                <a:spcPct val="100000"/>
              </a:lnSpc>
              <a:buFont typeface="Arial"/>
              <a:buNone/>
              <a:defRPr sz="550"/>
            </a:lvl1pPr>
          </a:lstStyle>
          <a:p>
            <a:r>
              <a:rPr lang="en-US" dirty="0"/>
              <a:t>Click icon to add picture</a:t>
            </a:r>
            <a:endParaRPr lang="nl-NL" dirty="0"/>
          </a:p>
        </p:txBody>
      </p:sp>
      <p:pic>
        <p:nvPicPr>
          <p:cNvPr id="173" name="Afbeelding 17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00254" y="4803502"/>
            <a:ext cx="34612" cy="126000"/>
          </a:xfrm>
          <a:prstGeom prst="rect">
            <a:avLst/>
          </a:prstGeom>
        </p:spPr>
      </p:pic>
      <p:sp>
        <p:nvSpPr>
          <p:cNvPr id="174" name="Rechthoek 173"/>
          <p:cNvSpPr/>
          <p:nvPr userDrawn="1"/>
        </p:nvSpPr>
        <p:spPr>
          <a:xfrm>
            <a:off x="3328814" y="4719443"/>
            <a:ext cx="2484000"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5" name="Tijdelijke aanduiding voor tekst 159"/>
          <p:cNvSpPr>
            <a:spLocks noGrp="1"/>
          </p:cNvSpPr>
          <p:nvPr>
            <p:ph type="body" sz="quarter" idx="25" hasCustomPrompt="1"/>
          </p:nvPr>
        </p:nvSpPr>
        <p:spPr>
          <a:xfrm>
            <a:off x="3421577" y="4795080"/>
            <a:ext cx="2117260"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a:t>Klik</a:t>
            </a:r>
            <a:r>
              <a:rPr lang="en-GB" dirty="0"/>
              <a:t> om </a:t>
            </a:r>
            <a:r>
              <a:rPr lang="en-GB" dirty="0" err="1"/>
              <a:t>titel</a:t>
            </a:r>
            <a:r>
              <a:rPr lang="en-GB" dirty="0"/>
              <a:t> </a:t>
            </a:r>
            <a:r>
              <a:rPr lang="en-GB" dirty="0" err="1"/>
              <a:t>aan</a:t>
            </a:r>
            <a:r>
              <a:rPr lang="en-GB" dirty="0"/>
              <a:t> te </a:t>
            </a:r>
            <a:r>
              <a:rPr lang="en-GB" dirty="0" err="1"/>
              <a:t>passen</a:t>
            </a:r>
            <a:endParaRPr lang="en-GB" dirty="0"/>
          </a:p>
        </p:txBody>
      </p:sp>
      <p:sp>
        <p:nvSpPr>
          <p:cNvPr id="176" name="Tijdelijke aanduiding voor afbeelding 157"/>
          <p:cNvSpPr>
            <a:spLocks noGrp="1"/>
          </p:cNvSpPr>
          <p:nvPr>
            <p:ph type="pic" sz="quarter" idx="26"/>
          </p:nvPr>
        </p:nvSpPr>
        <p:spPr>
          <a:xfrm>
            <a:off x="3421577" y="5325986"/>
            <a:ext cx="2293200" cy="835200"/>
          </a:xfrm>
        </p:spPr>
        <p:txBody>
          <a:bodyPr/>
          <a:lstStyle>
            <a:lvl1pPr marL="0" indent="0">
              <a:lnSpc>
                <a:spcPct val="100000"/>
              </a:lnSpc>
              <a:buFont typeface="Arial"/>
              <a:buNone/>
              <a:defRPr sz="550"/>
            </a:lvl1pPr>
          </a:lstStyle>
          <a:p>
            <a:r>
              <a:rPr lang="en-US" dirty="0"/>
              <a:t>Click icon to add picture</a:t>
            </a:r>
            <a:endParaRPr lang="nl-NL" dirty="0"/>
          </a:p>
        </p:txBody>
      </p:sp>
      <p:pic>
        <p:nvPicPr>
          <p:cNvPr id="177" name="Afbeelding 17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58783" y="4807326"/>
            <a:ext cx="34612" cy="126000"/>
          </a:xfrm>
          <a:prstGeom prst="rect">
            <a:avLst/>
          </a:prstGeom>
        </p:spPr>
      </p:pic>
      <p:sp>
        <p:nvSpPr>
          <p:cNvPr id="178" name="Rechthoek 177"/>
          <p:cNvSpPr/>
          <p:nvPr userDrawn="1"/>
        </p:nvSpPr>
        <p:spPr>
          <a:xfrm>
            <a:off x="6088698" y="4719443"/>
            <a:ext cx="2484000"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9" name="Tijdelijke aanduiding voor tekst 159"/>
          <p:cNvSpPr>
            <a:spLocks noGrp="1"/>
          </p:cNvSpPr>
          <p:nvPr>
            <p:ph type="body" sz="quarter" idx="27" hasCustomPrompt="1"/>
          </p:nvPr>
        </p:nvSpPr>
        <p:spPr>
          <a:xfrm>
            <a:off x="6181461" y="4795080"/>
            <a:ext cx="2117260"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a:t>Klik</a:t>
            </a:r>
            <a:r>
              <a:rPr lang="en-GB" dirty="0"/>
              <a:t> om </a:t>
            </a:r>
            <a:r>
              <a:rPr lang="en-GB" dirty="0" err="1"/>
              <a:t>titel</a:t>
            </a:r>
            <a:r>
              <a:rPr lang="en-GB" dirty="0"/>
              <a:t> </a:t>
            </a:r>
            <a:r>
              <a:rPr lang="en-GB" dirty="0" err="1"/>
              <a:t>aan</a:t>
            </a:r>
            <a:r>
              <a:rPr lang="en-GB" dirty="0"/>
              <a:t> te </a:t>
            </a:r>
            <a:r>
              <a:rPr lang="en-GB" dirty="0" err="1"/>
              <a:t>passen</a:t>
            </a:r>
            <a:endParaRPr lang="en-GB" dirty="0"/>
          </a:p>
        </p:txBody>
      </p:sp>
      <p:sp>
        <p:nvSpPr>
          <p:cNvPr id="180" name="Tijdelijke aanduiding voor afbeelding 157"/>
          <p:cNvSpPr>
            <a:spLocks noGrp="1"/>
          </p:cNvSpPr>
          <p:nvPr>
            <p:ph type="pic" sz="quarter" idx="28"/>
          </p:nvPr>
        </p:nvSpPr>
        <p:spPr>
          <a:xfrm>
            <a:off x="6181461" y="5325986"/>
            <a:ext cx="2293200" cy="835200"/>
          </a:xfrm>
        </p:spPr>
        <p:txBody>
          <a:bodyPr/>
          <a:lstStyle>
            <a:lvl1pPr marL="0" indent="0">
              <a:lnSpc>
                <a:spcPct val="100000"/>
              </a:lnSpc>
              <a:buFont typeface="Arial"/>
              <a:buNone/>
              <a:defRPr sz="550"/>
            </a:lvl1pPr>
          </a:lstStyle>
          <a:p>
            <a:r>
              <a:rPr lang="en-US" dirty="0"/>
              <a:t>Click icon to add picture</a:t>
            </a:r>
            <a:endParaRPr lang="nl-NL" dirty="0"/>
          </a:p>
        </p:txBody>
      </p:sp>
      <p:pic>
        <p:nvPicPr>
          <p:cNvPr id="181" name="Afbeelding 18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18667" y="4807326"/>
            <a:ext cx="34612" cy="126000"/>
          </a:xfrm>
          <a:prstGeom prst="rect">
            <a:avLst/>
          </a:prstGeom>
        </p:spPr>
      </p:pic>
      <p:sp>
        <p:nvSpPr>
          <p:cNvPr id="2" name="Tijdelijke aanduiding voor datum 1"/>
          <p:cNvSpPr>
            <a:spLocks noGrp="1"/>
          </p:cNvSpPr>
          <p:nvPr>
            <p:ph type="dt" sz="half" idx="29"/>
          </p:nvPr>
        </p:nvSpPr>
        <p:spPr/>
        <p:txBody>
          <a:bodyPr/>
          <a:lstStyle/>
          <a:p>
            <a:endParaRPr lang="en-GB" dirty="0"/>
          </a:p>
        </p:txBody>
      </p:sp>
      <p:pic>
        <p:nvPicPr>
          <p:cNvPr id="43" name="Picture 42"/>
          <p:cNvPicPr/>
          <p:nvPr userDrawn="1"/>
        </p:nvPicPr>
        <p:blipFill>
          <a:blip r:embed="rId4" cstate="print">
            <a:extLst>
              <a:ext uri="{28A0092B-C50C-407E-A947-70E740481C1C}">
                <a14:useLocalDpi xmlns:a14="http://schemas.microsoft.com/office/drawing/2010/main" val="0"/>
              </a:ext>
            </a:extLst>
          </a:blip>
          <a:stretch>
            <a:fillRect/>
          </a:stretch>
        </p:blipFill>
        <p:spPr>
          <a:xfrm>
            <a:off x="5733153" y="473666"/>
            <a:ext cx="1156884" cy="385628"/>
          </a:xfrm>
          <a:prstGeom prst="rect">
            <a:avLst/>
          </a:prstGeom>
        </p:spPr>
      </p:pic>
      <p:pic>
        <p:nvPicPr>
          <p:cNvPr id="44" name="Picture 43"/>
          <p:cNvPicPr/>
          <p:nvPr userDrawn="1"/>
        </p:nvPicPr>
        <p:blipFill rotWithShape="1">
          <a:blip r:embed="rId5" cstate="print">
            <a:extLst>
              <a:ext uri="{28A0092B-C50C-407E-A947-70E740481C1C}">
                <a14:useLocalDpi xmlns:a14="http://schemas.microsoft.com/office/drawing/2010/main" val="0"/>
              </a:ext>
            </a:extLst>
          </a:blip>
          <a:srcRect t="1" b="13999"/>
          <a:stretch/>
        </p:blipFill>
        <p:spPr bwMode="auto">
          <a:xfrm>
            <a:off x="5796137" y="44624"/>
            <a:ext cx="1388270" cy="429042"/>
          </a:xfrm>
          <a:prstGeom prst="rect">
            <a:avLst/>
          </a:prstGeom>
          <a:ln>
            <a:noFill/>
          </a:ln>
          <a:extLst>
            <a:ext uri="{53640926-AAD7-44D8-BBD7-CCE9431645EC}">
              <a14:shadowObscured xmlns:a14="http://schemas.microsoft.com/office/drawing/2010/main"/>
            </a:ext>
          </a:extLst>
        </p:spPr>
      </p:pic>
      <p:sp>
        <p:nvSpPr>
          <p:cNvPr id="45" name="Rectangle 44"/>
          <p:cNvSpPr/>
          <p:nvPr userDrawn="1"/>
        </p:nvSpPr>
        <p:spPr>
          <a:xfrm>
            <a:off x="539552" y="397575"/>
            <a:ext cx="4572000" cy="338554"/>
          </a:xfrm>
          <a:prstGeom prst="rect">
            <a:avLst/>
          </a:prstGeom>
        </p:spPr>
        <p:txBody>
          <a:bodyPr>
            <a:spAutoFit/>
          </a:bodyPr>
          <a:lstStyle/>
          <a:p>
            <a:r>
              <a:rPr lang="en-US" sz="800" kern="1200" dirty="0">
                <a:solidFill>
                  <a:schemeClr val="bg1">
                    <a:lumMod val="85000"/>
                  </a:schemeClr>
                </a:solidFill>
                <a:effectLst/>
                <a:latin typeface="+mn-lt"/>
                <a:ea typeface="+mn-ea"/>
                <a:cs typeface="+mn-cs"/>
              </a:rPr>
              <a:t>Specific Contract No. SI2.736346   </a:t>
            </a:r>
            <a:r>
              <a:rPr lang="en-US" sz="800" kern="1200" dirty="0">
                <a:solidFill>
                  <a:schemeClr val="tx1"/>
                </a:solidFill>
                <a:effectLst/>
                <a:latin typeface="+mn-lt"/>
                <a:ea typeface="+mn-ea"/>
                <a:cs typeface="+mn-cs"/>
              </a:rPr>
              <a:t/>
            </a:r>
            <a:br>
              <a:rPr lang="en-US" sz="800" kern="1200" dirty="0">
                <a:solidFill>
                  <a:schemeClr val="tx1"/>
                </a:solidFill>
                <a:effectLst/>
                <a:latin typeface="+mn-lt"/>
                <a:ea typeface="+mn-ea"/>
                <a:cs typeface="+mn-cs"/>
              </a:rPr>
            </a:br>
            <a:r>
              <a:rPr lang="en-US" sz="800" b="1" kern="1200" dirty="0">
                <a:solidFill>
                  <a:schemeClr val="tx2"/>
                </a:solidFill>
                <a:effectLst/>
                <a:latin typeface="+mn-lt"/>
                <a:ea typeface="+mn-ea"/>
                <a:cs typeface="+mn-cs"/>
              </a:rPr>
              <a:t>“Euro 5 sound</a:t>
            </a:r>
            <a:r>
              <a:rPr lang="en-US" sz="800" b="1" kern="1200" baseline="0" dirty="0">
                <a:solidFill>
                  <a:schemeClr val="tx2"/>
                </a:solidFill>
                <a:effectLst/>
                <a:latin typeface="+mn-lt"/>
                <a:ea typeface="+mn-ea"/>
                <a:cs typeface="+mn-cs"/>
              </a:rPr>
              <a:t> limits</a:t>
            </a:r>
            <a:r>
              <a:rPr lang="en-US" sz="800" b="1" kern="1200" dirty="0">
                <a:solidFill>
                  <a:schemeClr val="tx2"/>
                </a:solidFill>
                <a:effectLst/>
                <a:latin typeface="+mn-lt"/>
                <a:ea typeface="+mn-ea"/>
                <a:cs typeface="+mn-cs"/>
              </a:rPr>
              <a:t> for L-category vehicles”</a:t>
            </a:r>
            <a:endParaRPr lang="en-GB" sz="800" dirty="0">
              <a:solidFill>
                <a:schemeClr val="tx2"/>
              </a:solidFill>
            </a:endParaRPr>
          </a:p>
        </p:txBody>
      </p:sp>
      <p:pic>
        <p:nvPicPr>
          <p:cNvPr id="46" name="Picture 2"/>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t="6313" r="12382"/>
          <a:stretch/>
        </p:blipFill>
        <p:spPr bwMode="auto">
          <a:xfrm>
            <a:off x="0" y="-2384"/>
            <a:ext cx="395536" cy="716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Bild 7" descr="C:\Users\jhammer\AppData\Local\Microsoft\Windows\Temporary Internet Files\Content.Word\RLogo_RGB.JPG"/>
          <p:cNvPicPr/>
          <p:nvPr userDrawn="1"/>
        </p:nvPicPr>
        <p:blipFill>
          <a:blip r:embed="rId7" cstate="print"/>
          <a:srcRect/>
          <a:stretch>
            <a:fillRect/>
          </a:stretch>
        </p:blipFill>
        <p:spPr bwMode="auto">
          <a:xfrm>
            <a:off x="7379237" y="160716"/>
            <a:ext cx="523311" cy="340456"/>
          </a:xfrm>
          <a:prstGeom prst="rect">
            <a:avLst/>
          </a:prstGeom>
          <a:noFill/>
          <a:ln w="9525">
            <a:noFill/>
            <a:miter lim="800000"/>
            <a:headEnd/>
            <a:tailEnd/>
          </a:ln>
        </p:spPr>
      </p:pic>
    </p:spTree>
    <p:extLst>
      <p:ext uri="{BB962C8B-B14F-4D97-AF65-F5344CB8AC3E}">
        <p14:creationId xmlns:p14="http://schemas.microsoft.com/office/powerpoint/2010/main" val="1500791170"/>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56486" y="1342800"/>
            <a:ext cx="8047962" cy="720000"/>
          </a:xfrm>
          <a:prstGeom prst="rect">
            <a:avLst/>
          </a:prstGeom>
        </p:spPr>
        <p:txBody>
          <a:bodyPr vert="horz" lIns="0" tIns="0" rIns="0" bIns="0" rtlCol="0" anchor="t" anchorCtr="0">
            <a:noAutofit/>
          </a:bodyPr>
          <a:lstStyle/>
          <a:p>
            <a:r>
              <a:rPr lang="en-GB" dirty="0" err="1"/>
              <a:t>Klik</a:t>
            </a:r>
            <a:r>
              <a:rPr lang="en-GB" dirty="0"/>
              <a:t> om de </a:t>
            </a:r>
            <a:r>
              <a:rPr lang="en-GB" dirty="0" err="1"/>
              <a:t>stijl</a:t>
            </a:r>
            <a:r>
              <a:rPr lang="en-GB" dirty="0"/>
              <a:t> te </a:t>
            </a:r>
            <a:r>
              <a:rPr lang="en-GB" dirty="0" err="1"/>
              <a:t>bewerken</a:t>
            </a:r>
            <a:endParaRPr lang="en-GB" dirty="0"/>
          </a:p>
        </p:txBody>
      </p:sp>
      <p:sp>
        <p:nvSpPr>
          <p:cNvPr id="3" name="Tijdelijke aanduiding voor tekst 2"/>
          <p:cNvSpPr>
            <a:spLocks noGrp="1"/>
          </p:cNvSpPr>
          <p:nvPr>
            <p:ph type="body" idx="1"/>
          </p:nvPr>
        </p:nvSpPr>
        <p:spPr>
          <a:xfrm>
            <a:off x="556486" y="2199600"/>
            <a:ext cx="8044589" cy="4320480"/>
          </a:xfrm>
          <a:prstGeom prst="rect">
            <a:avLst/>
          </a:prstGeom>
        </p:spPr>
        <p:txBody>
          <a:bodyPr vert="horz" lIns="0" tIns="0" rIns="0" bIns="0" rtlCol="0">
            <a:noAutofit/>
          </a:bodyPr>
          <a:lstStyle/>
          <a:p>
            <a:pPr lvl="0"/>
            <a:r>
              <a:rPr lang="en-GB" dirty="0" err="1"/>
              <a:t>Klik</a:t>
            </a:r>
            <a:r>
              <a:rPr lang="en-GB" dirty="0"/>
              <a:t> om de </a:t>
            </a:r>
            <a:r>
              <a:rPr lang="en-GB" dirty="0" err="1"/>
              <a:t>modelstijlen</a:t>
            </a:r>
            <a:r>
              <a:rPr lang="en-GB" dirty="0"/>
              <a:t> te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a:p>
            <a:pPr lvl="3"/>
            <a:r>
              <a:rPr lang="en-GB" dirty="0" err="1"/>
              <a:t>Vierde</a:t>
            </a:r>
            <a:r>
              <a:rPr lang="en-GB" dirty="0"/>
              <a:t> </a:t>
            </a:r>
            <a:r>
              <a:rPr lang="en-GB" dirty="0" err="1"/>
              <a:t>niveau</a:t>
            </a:r>
            <a:endParaRPr lang="en-GB" dirty="0"/>
          </a:p>
          <a:p>
            <a:pPr lvl="4"/>
            <a:r>
              <a:rPr lang="en-GB" dirty="0" err="1"/>
              <a:t>Vijfde</a:t>
            </a:r>
            <a:r>
              <a:rPr lang="en-GB" dirty="0"/>
              <a:t> </a:t>
            </a:r>
            <a:r>
              <a:rPr lang="en-GB" dirty="0" err="1"/>
              <a:t>niveau</a:t>
            </a:r>
            <a:endParaRPr lang="en-GB" dirty="0"/>
          </a:p>
        </p:txBody>
      </p:sp>
      <p:sp>
        <p:nvSpPr>
          <p:cNvPr id="6" name="Tijdelijke aanduiding voor dianummer 5"/>
          <p:cNvSpPr>
            <a:spLocks noGrp="1"/>
          </p:cNvSpPr>
          <p:nvPr>
            <p:ph type="sldNum" sz="quarter" idx="4"/>
          </p:nvPr>
        </p:nvSpPr>
        <p:spPr>
          <a:xfrm>
            <a:off x="556486" y="6525344"/>
            <a:ext cx="271098" cy="168990"/>
          </a:xfrm>
          <a:prstGeom prst="rect">
            <a:avLst/>
          </a:prstGeom>
        </p:spPr>
        <p:txBody>
          <a:bodyPr vert="horz" lIns="0" tIns="0" rIns="0" bIns="0" rtlCol="0" anchor="b" anchorCtr="0"/>
          <a:lstStyle>
            <a:lvl1pPr algn="l">
              <a:defRPr sz="700" b="1">
                <a:solidFill>
                  <a:schemeClr val="tx1"/>
                </a:solidFill>
                <a:latin typeface="Arial" pitchFamily="34" charset="0"/>
                <a:cs typeface="Arial" pitchFamily="34" charset="0"/>
              </a:defRPr>
            </a:lvl1pPr>
          </a:lstStyle>
          <a:p>
            <a:fld id="{52236286-4DC8-46DE-9269-8F728FBC0641}" type="slidenum">
              <a:rPr lang="en-GB" smtClean="0"/>
              <a:pPr/>
              <a:t>‹#›</a:t>
            </a:fld>
            <a:endParaRPr lang="en-GB" dirty="0"/>
          </a:p>
        </p:txBody>
      </p:sp>
      <p:sp>
        <p:nvSpPr>
          <p:cNvPr id="4" name="Tijdelijke aanduiding voor datum 3"/>
          <p:cNvSpPr>
            <a:spLocks noGrp="1"/>
          </p:cNvSpPr>
          <p:nvPr>
            <p:ph type="dt" sz="half" idx="2"/>
          </p:nvPr>
        </p:nvSpPr>
        <p:spPr>
          <a:xfrm>
            <a:off x="6463258" y="6526800"/>
            <a:ext cx="2133600" cy="169200"/>
          </a:xfrm>
          <a:prstGeom prst="rect">
            <a:avLst/>
          </a:prstGeom>
        </p:spPr>
        <p:txBody>
          <a:bodyPr vert="horz" wrap="none" lIns="0" tIns="0" rIns="0" bIns="0" rtlCol="0" anchor="b" anchorCtr="0"/>
          <a:lstStyle>
            <a:lvl1pPr algn="r">
              <a:defRPr sz="700" b="1">
                <a:solidFill>
                  <a:schemeClr val="tx1">
                    <a:tint val="75000"/>
                  </a:schemeClr>
                </a:solidFill>
                <a:latin typeface="+mn-lt"/>
              </a:defRPr>
            </a:lvl1pPr>
          </a:lstStyle>
          <a:p>
            <a:endParaRPr lang="en-GB" dirty="0"/>
          </a:p>
        </p:txBody>
      </p:sp>
    </p:spTree>
    <p:extLst>
      <p:ext uri="{BB962C8B-B14F-4D97-AF65-F5344CB8AC3E}">
        <p14:creationId xmlns:p14="http://schemas.microsoft.com/office/powerpoint/2010/main" val="4174333714"/>
      </p:ext>
    </p:extLst>
  </p:cSld>
  <p:clrMap bg1="lt1" tx1="dk1" bg2="lt2" tx2="dk2" accent1="accent1" accent2="accent2" accent3="accent3" accent4="accent4" accent5="accent5" accent6="accent6" hlink="hlink" folHlink="folHlink"/>
  <p:sldLayoutIdLst>
    <p:sldLayoutId id="2147483694" r:id="rId1"/>
    <p:sldLayoutId id="2147483650" r:id="rId2"/>
    <p:sldLayoutId id="2147483661" r:id="rId3"/>
    <p:sldLayoutId id="2147483699" r:id="rId4"/>
    <p:sldLayoutId id="2147483688" r:id="rId5"/>
    <p:sldLayoutId id="2147483695" r:id="rId6"/>
    <p:sldLayoutId id="2147483698" r:id="rId7"/>
    <p:sldLayoutId id="2147483691" r:id="rId8"/>
    <p:sldLayoutId id="2147483692" r:id="rId9"/>
    <p:sldLayoutId id="2147483693" r:id="rId10"/>
    <p:sldLayoutId id="2147483697" r:id="rId11"/>
  </p:sldLayoutIdLst>
  <p:transition spd="slow">
    <p:fade thruBlk="1"/>
  </p:transition>
  <p:hf hdr="0" ftr="0" dt="0"/>
  <p:txStyles>
    <p:titleStyle>
      <a:lvl1pPr algn="l" defTabSz="914400" rtl="0" eaLnBrk="1" latinLnBrk="0" hangingPunct="1">
        <a:lnSpc>
          <a:spcPts val="2800"/>
        </a:lnSpc>
        <a:spcBef>
          <a:spcPct val="0"/>
        </a:spcBef>
        <a:buNone/>
        <a:defRPr sz="2800" b="1" kern="1200" cap="all" spc="0">
          <a:solidFill>
            <a:schemeClr val="tx2"/>
          </a:solidFill>
          <a:latin typeface="Arial Black"/>
          <a:ea typeface="+mj-ea"/>
          <a:cs typeface="Arial Black"/>
        </a:defRPr>
      </a:lvl1pPr>
    </p:titleStyle>
    <p:bodyStyle>
      <a:lvl1pPr marL="185738" indent="-185738" algn="l" defTabSz="914400" rtl="0" eaLnBrk="1" latinLnBrk="0" hangingPunct="1">
        <a:lnSpc>
          <a:spcPts val="2810"/>
        </a:lnSpc>
        <a:spcBef>
          <a:spcPts val="0"/>
        </a:spcBef>
        <a:buSzPct val="100000"/>
        <a:buFontTx/>
        <a:buBlip>
          <a:blip r:embed="rId13"/>
        </a:buBlip>
        <a:defRPr sz="1800" kern="1200">
          <a:solidFill>
            <a:schemeClr val="tx1"/>
          </a:solidFill>
          <a:latin typeface="Arial" pitchFamily="34" charset="0"/>
          <a:ea typeface="+mn-ea"/>
          <a:cs typeface="Arial" pitchFamily="34" charset="0"/>
        </a:defRPr>
      </a:lvl1pPr>
      <a:lvl2pPr marL="357188" indent="-171450" algn="l" defTabSz="914400" rtl="0" eaLnBrk="1" latinLnBrk="0" hangingPunct="1">
        <a:lnSpc>
          <a:spcPts val="2810"/>
        </a:lnSpc>
        <a:spcBef>
          <a:spcPts val="0"/>
        </a:spcBef>
        <a:buSzPct val="100000"/>
        <a:buFontTx/>
        <a:buBlip>
          <a:blip r:embed="rId13"/>
        </a:buBlip>
        <a:defRPr sz="1800" kern="1200">
          <a:solidFill>
            <a:schemeClr val="tx1"/>
          </a:solidFill>
          <a:latin typeface="Arial" pitchFamily="34" charset="0"/>
          <a:ea typeface="+mn-ea"/>
          <a:cs typeface="Arial" pitchFamily="34" charset="0"/>
        </a:defRPr>
      </a:lvl2pPr>
      <a:lvl3pPr marL="542925" indent="-185738" algn="l" defTabSz="914400" rtl="0" eaLnBrk="1" latinLnBrk="0" hangingPunct="1">
        <a:lnSpc>
          <a:spcPts val="2810"/>
        </a:lnSpc>
        <a:spcBef>
          <a:spcPts val="0"/>
        </a:spcBef>
        <a:buSzPct val="100000"/>
        <a:buFontTx/>
        <a:buBlip>
          <a:blip r:embed="rId13"/>
        </a:buBlip>
        <a:defRPr sz="1800" kern="1200">
          <a:solidFill>
            <a:schemeClr val="tx1"/>
          </a:solidFill>
          <a:latin typeface="Arial" pitchFamily="34" charset="0"/>
          <a:ea typeface="+mn-ea"/>
          <a:cs typeface="Arial" pitchFamily="34" charset="0"/>
        </a:defRPr>
      </a:lvl3pPr>
      <a:lvl4pPr marL="715963" indent="-173038" algn="l" defTabSz="914400" rtl="0" eaLnBrk="1" latinLnBrk="0" hangingPunct="1">
        <a:lnSpc>
          <a:spcPts val="2810"/>
        </a:lnSpc>
        <a:spcBef>
          <a:spcPts val="0"/>
        </a:spcBef>
        <a:buSzPct val="100000"/>
        <a:buFontTx/>
        <a:buBlip>
          <a:blip r:embed="rId13"/>
        </a:buBlip>
        <a:defRPr sz="1800" kern="1200">
          <a:solidFill>
            <a:schemeClr val="tx1"/>
          </a:solidFill>
          <a:latin typeface="Arial" pitchFamily="34" charset="0"/>
          <a:ea typeface="+mn-ea"/>
          <a:cs typeface="Arial" pitchFamily="34" charset="0"/>
        </a:defRPr>
      </a:lvl4pPr>
      <a:lvl5pPr marL="901700" indent="-185738" algn="l" defTabSz="914400" rtl="0" eaLnBrk="1" latinLnBrk="0" hangingPunct="1">
        <a:lnSpc>
          <a:spcPts val="2810"/>
        </a:lnSpc>
        <a:spcBef>
          <a:spcPts val="0"/>
        </a:spcBef>
        <a:buSzPct val="100000"/>
        <a:buFontTx/>
        <a:buBlip>
          <a:blip r:embed="rId13"/>
        </a:buBlip>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800" dirty="0"/>
              <a:t>Study on Euro 5 sound level limits of L-category vehicles</a:t>
            </a:r>
            <a:br>
              <a:rPr lang="en-US" sz="2800" dirty="0"/>
            </a:br>
            <a:r>
              <a:rPr lang="en-US" dirty="0"/>
              <a:t/>
            </a:r>
            <a:br>
              <a:rPr lang="en-US" dirty="0"/>
            </a:br>
            <a:r>
              <a:rPr lang="en-US" sz="1200" cap="none" dirty="0">
                <a:latin typeface="+mj-lt"/>
              </a:rPr>
              <a:t>65</a:t>
            </a:r>
            <a:r>
              <a:rPr lang="en-US" sz="1200" cap="none" baseline="30000" dirty="0">
                <a:latin typeface="+mj-lt"/>
              </a:rPr>
              <a:t>th</a:t>
            </a:r>
            <a:r>
              <a:rPr lang="en-US" sz="1200" cap="none" dirty="0">
                <a:latin typeface="+mj-lt"/>
              </a:rPr>
              <a:t> GRB meeting</a:t>
            </a:r>
            <a:r>
              <a:rPr lang="en-US" sz="1200" cap="none" dirty="0">
                <a:latin typeface="+mn-lt"/>
              </a:rPr>
              <a:t/>
            </a:r>
            <a:br>
              <a:rPr lang="en-US" sz="1200" cap="none" dirty="0">
                <a:latin typeface="+mn-lt"/>
              </a:rPr>
            </a:br>
            <a:r>
              <a:rPr lang="en-US" sz="1200" cap="none" dirty="0">
                <a:latin typeface="+mn-lt"/>
              </a:rPr>
              <a:t/>
            </a:r>
            <a:br>
              <a:rPr lang="en-US" sz="1200" cap="none" dirty="0">
                <a:latin typeface="+mn-lt"/>
              </a:rPr>
            </a:br>
            <a:endParaRPr lang="en-GB" sz="1200" cap="none" dirty="0">
              <a:latin typeface="Arial"/>
            </a:endParaRPr>
          </a:p>
        </p:txBody>
      </p:sp>
      <p:sp>
        <p:nvSpPr>
          <p:cNvPr id="3" name="TextBox 2"/>
          <p:cNvSpPr txBox="1"/>
          <p:nvPr/>
        </p:nvSpPr>
        <p:spPr>
          <a:xfrm>
            <a:off x="21486" y="5084382"/>
            <a:ext cx="3851920" cy="369332"/>
          </a:xfrm>
          <a:prstGeom prst="rect">
            <a:avLst/>
          </a:prstGeom>
          <a:noFill/>
        </p:spPr>
        <p:txBody>
          <a:bodyPr wrap="square" rtlCol="0">
            <a:spAutoFit/>
          </a:bodyPr>
          <a:lstStyle/>
          <a:p>
            <a:pPr algn="r"/>
            <a:r>
              <a:rPr lang="en-US" sz="1800" b="1" dirty="0">
                <a:solidFill>
                  <a:srgbClr val="003366"/>
                </a:solidFill>
                <a:effectLst/>
                <a:latin typeface="Arial Narrow" pitchFamily="34" charset="0"/>
              </a:rPr>
              <a:t>On behalf of the European Commission</a:t>
            </a:r>
            <a:endParaRPr lang="el-GR" sz="1600" dirty="0">
              <a:solidFill>
                <a:srgbClr val="003366"/>
              </a:solidFill>
              <a:effectLst/>
              <a:latin typeface="Arial Narrow" pitchFamily="34" charset="0"/>
            </a:endParaRPr>
          </a:p>
        </p:txBody>
      </p:sp>
      <p:sp>
        <p:nvSpPr>
          <p:cNvPr id="4" name="Rectangle 3"/>
          <p:cNvSpPr>
            <a:spLocks noChangeArrowheads="1"/>
          </p:cNvSpPr>
          <p:nvPr/>
        </p:nvSpPr>
        <p:spPr bwMode="auto">
          <a:xfrm>
            <a:off x="784" y="116632"/>
            <a:ext cx="413411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wrap="square" anchor="ctr">
            <a:spAutoFit/>
          </a:bodyPr>
          <a:lstStyle>
            <a:defPPr>
              <a:defRPr lang="en-GB"/>
            </a:defPPr>
            <a:lvl1pPr algn="ctr" rtl="0" eaLnBrk="0" fontAlgn="base" hangingPunct="0">
              <a:spcBef>
                <a:spcPct val="0"/>
              </a:spcBef>
              <a:spcAft>
                <a:spcPct val="0"/>
              </a:spcAft>
              <a:defRPr kumimoji="1" sz="2200" kern="1200">
                <a:solidFill>
                  <a:schemeClr val="tx1"/>
                </a:solidFill>
                <a:effectLst>
                  <a:outerShdw blurRad="38100" dist="38100" dir="2700000" algn="tl">
                    <a:srgbClr val="000000">
                      <a:alpha val="43137"/>
                    </a:srgbClr>
                  </a:outerShdw>
                </a:effectLst>
                <a:latin typeface="Tahoma" charset="0"/>
                <a:ea typeface="+mn-ea"/>
                <a:cs typeface="+mn-cs"/>
              </a:defRPr>
            </a:lvl1pPr>
            <a:lvl2pPr marL="457200" algn="ctr" rtl="0" eaLnBrk="0" fontAlgn="base" hangingPunct="0">
              <a:spcBef>
                <a:spcPct val="0"/>
              </a:spcBef>
              <a:spcAft>
                <a:spcPct val="0"/>
              </a:spcAft>
              <a:defRPr kumimoji="1" sz="2200" kern="1200">
                <a:solidFill>
                  <a:schemeClr val="tx1"/>
                </a:solidFill>
                <a:effectLst>
                  <a:outerShdw blurRad="38100" dist="38100" dir="2700000" algn="tl">
                    <a:srgbClr val="000000">
                      <a:alpha val="43137"/>
                    </a:srgbClr>
                  </a:outerShdw>
                </a:effectLst>
                <a:latin typeface="Tahoma" charset="0"/>
                <a:ea typeface="+mn-ea"/>
                <a:cs typeface="+mn-cs"/>
              </a:defRPr>
            </a:lvl2pPr>
            <a:lvl3pPr marL="914400" algn="ctr" rtl="0" eaLnBrk="0" fontAlgn="base" hangingPunct="0">
              <a:spcBef>
                <a:spcPct val="0"/>
              </a:spcBef>
              <a:spcAft>
                <a:spcPct val="0"/>
              </a:spcAft>
              <a:defRPr kumimoji="1" sz="2200" kern="1200">
                <a:solidFill>
                  <a:schemeClr val="tx1"/>
                </a:solidFill>
                <a:effectLst>
                  <a:outerShdw blurRad="38100" dist="38100" dir="2700000" algn="tl">
                    <a:srgbClr val="000000">
                      <a:alpha val="43137"/>
                    </a:srgbClr>
                  </a:outerShdw>
                </a:effectLst>
                <a:latin typeface="Tahoma" charset="0"/>
                <a:ea typeface="+mn-ea"/>
                <a:cs typeface="+mn-cs"/>
              </a:defRPr>
            </a:lvl3pPr>
            <a:lvl4pPr marL="1371600" algn="ctr" rtl="0" eaLnBrk="0" fontAlgn="base" hangingPunct="0">
              <a:spcBef>
                <a:spcPct val="0"/>
              </a:spcBef>
              <a:spcAft>
                <a:spcPct val="0"/>
              </a:spcAft>
              <a:defRPr kumimoji="1" sz="2200" kern="1200">
                <a:solidFill>
                  <a:schemeClr val="tx1"/>
                </a:solidFill>
                <a:effectLst>
                  <a:outerShdw blurRad="38100" dist="38100" dir="2700000" algn="tl">
                    <a:srgbClr val="000000">
                      <a:alpha val="43137"/>
                    </a:srgbClr>
                  </a:outerShdw>
                </a:effectLst>
                <a:latin typeface="Tahoma" charset="0"/>
                <a:ea typeface="+mn-ea"/>
                <a:cs typeface="+mn-cs"/>
              </a:defRPr>
            </a:lvl4pPr>
            <a:lvl5pPr marL="1828800" algn="ctr" rtl="0" eaLnBrk="0" fontAlgn="base" hangingPunct="0">
              <a:spcBef>
                <a:spcPct val="0"/>
              </a:spcBef>
              <a:spcAft>
                <a:spcPct val="0"/>
              </a:spcAft>
              <a:defRPr kumimoji="1" sz="2200" kern="1200">
                <a:solidFill>
                  <a:schemeClr val="tx1"/>
                </a:solidFill>
                <a:effectLst>
                  <a:outerShdw blurRad="38100" dist="38100" dir="2700000" algn="tl">
                    <a:srgbClr val="000000">
                      <a:alpha val="43137"/>
                    </a:srgbClr>
                  </a:outerShdw>
                </a:effectLst>
                <a:latin typeface="Tahoma" charset="0"/>
                <a:ea typeface="+mn-ea"/>
                <a:cs typeface="+mn-cs"/>
              </a:defRPr>
            </a:lvl5pPr>
            <a:lvl6pPr marL="2286000" algn="l" defTabSz="914400" rtl="0" eaLnBrk="1" latinLnBrk="0" hangingPunct="1">
              <a:defRPr kumimoji="1" sz="2200" kern="1200">
                <a:solidFill>
                  <a:schemeClr val="tx1"/>
                </a:solidFill>
                <a:effectLst>
                  <a:outerShdw blurRad="38100" dist="38100" dir="2700000" algn="tl">
                    <a:srgbClr val="000000">
                      <a:alpha val="43137"/>
                    </a:srgbClr>
                  </a:outerShdw>
                </a:effectLst>
                <a:latin typeface="Tahoma" charset="0"/>
                <a:ea typeface="+mn-ea"/>
                <a:cs typeface="+mn-cs"/>
              </a:defRPr>
            </a:lvl6pPr>
            <a:lvl7pPr marL="2743200" algn="l" defTabSz="914400" rtl="0" eaLnBrk="1" latinLnBrk="0" hangingPunct="1">
              <a:defRPr kumimoji="1" sz="2200" kern="1200">
                <a:solidFill>
                  <a:schemeClr val="tx1"/>
                </a:solidFill>
                <a:effectLst>
                  <a:outerShdw blurRad="38100" dist="38100" dir="2700000" algn="tl">
                    <a:srgbClr val="000000">
                      <a:alpha val="43137"/>
                    </a:srgbClr>
                  </a:outerShdw>
                </a:effectLst>
                <a:latin typeface="Tahoma" charset="0"/>
                <a:ea typeface="+mn-ea"/>
                <a:cs typeface="+mn-cs"/>
              </a:defRPr>
            </a:lvl7pPr>
            <a:lvl8pPr marL="3200400" algn="l" defTabSz="914400" rtl="0" eaLnBrk="1" latinLnBrk="0" hangingPunct="1">
              <a:defRPr kumimoji="1" sz="2200" kern="1200">
                <a:solidFill>
                  <a:schemeClr val="tx1"/>
                </a:solidFill>
                <a:effectLst>
                  <a:outerShdw blurRad="38100" dist="38100" dir="2700000" algn="tl">
                    <a:srgbClr val="000000">
                      <a:alpha val="43137"/>
                    </a:srgbClr>
                  </a:outerShdw>
                </a:effectLst>
                <a:latin typeface="Tahoma" charset="0"/>
                <a:ea typeface="+mn-ea"/>
                <a:cs typeface="+mn-cs"/>
              </a:defRPr>
            </a:lvl8pPr>
            <a:lvl9pPr marL="3657600" algn="l" defTabSz="914400" rtl="0" eaLnBrk="1" latinLnBrk="0" hangingPunct="1">
              <a:defRPr kumimoji="1" sz="2200" kern="1200">
                <a:solidFill>
                  <a:schemeClr val="tx1"/>
                </a:solidFill>
                <a:effectLst>
                  <a:outerShdw blurRad="38100" dist="38100" dir="2700000" algn="tl">
                    <a:srgbClr val="000000">
                      <a:alpha val="43137"/>
                    </a:srgbClr>
                  </a:outerShdw>
                </a:effectLst>
                <a:latin typeface="Tahoma" charset="0"/>
                <a:ea typeface="+mn-ea"/>
                <a:cs typeface="+mn-cs"/>
              </a:defRPr>
            </a:lvl9pPr>
          </a:lstStyle>
          <a:p>
            <a:pPr eaLnBrk="1" hangingPunct="1"/>
            <a:r>
              <a:rPr lang="en-TT" altLang="zh-CN" sz="1200" dirty="0" smtClean="0">
                <a:solidFill>
                  <a:schemeClr val="bg1"/>
                </a:solidFill>
                <a:effectLst/>
              </a:rPr>
              <a:t>Transmitted by the expert from the European Commission </a:t>
            </a:r>
            <a:r>
              <a:rPr lang="en-US" altLang="zh-CN" sz="1200" dirty="0" smtClean="0">
                <a:solidFill>
                  <a:schemeClr val="bg1"/>
                </a:solidFill>
                <a:effectLst/>
              </a:rPr>
              <a:t> </a:t>
            </a:r>
            <a:endParaRPr lang="en-US" altLang="zh-CN" sz="1200" dirty="0">
              <a:solidFill>
                <a:schemeClr val="bg1"/>
              </a:solidFill>
              <a:effectLst/>
            </a:endParaRPr>
          </a:p>
        </p:txBody>
      </p:sp>
      <p:sp>
        <p:nvSpPr>
          <p:cNvPr id="5" name="Rectangle 4"/>
          <p:cNvSpPr>
            <a:spLocks noChangeArrowheads="1"/>
          </p:cNvSpPr>
          <p:nvPr/>
        </p:nvSpPr>
        <p:spPr bwMode="auto">
          <a:xfrm>
            <a:off x="6084168" y="123666"/>
            <a:ext cx="26314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defPPr>
              <a:defRPr lang="en-GB"/>
            </a:defPPr>
            <a:lvl1pPr algn="ctr" rtl="0" eaLnBrk="0" fontAlgn="base" hangingPunct="0">
              <a:spcBef>
                <a:spcPct val="0"/>
              </a:spcBef>
              <a:spcAft>
                <a:spcPct val="0"/>
              </a:spcAft>
              <a:defRPr kumimoji="1" sz="2200" kern="1200">
                <a:solidFill>
                  <a:schemeClr val="tx1"/>
                </a:solidFill>
                <a:effectLst>
                  <a:outerShdw blurRad="38100" dist="38100" dir="2700000" algn="tl">
                    <a:srgbClr val="000000">
                      <a:alpha val="43137"/>
                    </a:srgbClr>
                  </a:outerShdw>
                </a:effectLst>
                <a:latin typeface="Tahoma" charset="0"/>
                <a:ea typeface="+mn-ea"/>
                <a:cs typeface="+mn-cs"/>
              </a:defRPr>
            </a:lvl1pPr>
            <a:lvl2pPr marL="457200" algn="ctr" rtl="0" eaLnBrk="0" fontAlgn="base" hangingPunct="0">
              <a:spcBef>
                <a:spcPct val="0"/>
              </a:spcBef>
              <a:spcAft>
                <a:spcPct val="0"/>
              </a:spcAft>
              <a:defRPr kumimoji="1" sz="2200" kern="1200">
                <a:solidFill>
                  <a:schemeClr val="tx1"/>
                </a:solidFill>
                <a:effectLst>
                  <a:outerShdw blurRad="38100" dist="38100" dir="2700000" algn="tl">
                    <a:srgbClr val="000000">
                      <a:alpha val="43137"/>
                    </a:srgbClr>
                  </a:outerShdw>
                </a:effectLst>
                <a:latin typeface="Tahoma" charset="0"/>
                <a:ea typeface="+mn-ea"/>
                <a:cs typeface="+mn-cs"/>
              </a:defRPr>
            </a:lvl2pPr>
            <a:lvl3pPr marL="914400" algn="ctr" rtl="0" eaLnBrk="0" fontAlgn="base" hangingPunct="0">
              <a:spcBef>
                <a:spcPct val="0"/>
              </a:spcBef>
              <a:spcAft>
                <a:spcPct val="0"/>
              </a:spcAft>
              <a:defRPr kumimoji="1" sz="2200" kern="1200">
                <a:solidFill>
                  <a:schemeClr val="tx1"/>
                </a:solidFill>
                <a:effectLst>
                  <a:outerShdw blurRad="38100" dist="38100" dir="2700000" algn="tl">
                    <a:srgbClr val="000000">
                      <a:alpha val="43137"/>
                    </a:srgbClr>
                  </a:outerShdw>
                </a:effectLst>
                <a:latin typeface="Tahoma" charset="0"/>
                <a:ea typeface="+mn-ea"/>
                <a:cs typeface="+mn-cs"/>
              </a:defRPr>
            </a:lvl3pPr>
            <a:lvl4pPr marL="1371600" algn="ctr" rtl="0" eaLnBrk="0" fontAlgn="base" hangingPunct="0">
              <a:spcBef>
                <a:spcPct val="0"/>
              </a:spcBef>
              <a:spcAft>
                <a:spcPct val="0"/>
              </a:spcAft>
              <a:defRPr kumimoji="1" sz="2200" kern="1200">
                <a:solidFill>
                  <a:schemeClr val="tx1"/>
                </a:solidFill>
                <a:effectLst>
                  <a:outerShdw blurRad="38100" dist="38100" dir="2700000" algn="tl">
                    <a:srgbClr val="000000">
                      <a:alpha val="43137"/>
                    </a:srgbClr>
                  </a:outerShdw>
                </a:effectLst>
                <a:latin typeface="Tahoma" charset="0"/>
                <a:ea typeface="+mn-ea"/>
                <a:cs typeface="+mn-cs"/>
              </a:defRPr>
            </a:lvl4pPr>
            <a:lvl5pPr marL="1828800" algn="ctr" rtl="0" eaLnBrk="0" fontAlgn="base" hangingPunct="0">
              <a:spcBef>
                <a:spcPct val="0"/>
              </a:spcBef>
              <a:spcAft>
                <a:spcPct val="0"/>
              </a:spcAft>
              <a:defRPr kumimoji="1" sz="2200" kern="1200">
                <a:solidFill>
                  <a:schemeClr val="tx1"/>
                </a:solidFill>
                <a:effectLst>
                  <a:outerShdw blurRad="38100" dist="38100" dir="2700000" algn="tl">
                    <a:srgbClr val="000000">
                      <a:alpha val="43137"/>
                    </a:srgbClr>
                  </a:outerShdw>
                </a:effectLst>
                <a:latin typeface="Tahoma" charset="0"/>
                <a:ea typeface="+mn-ea"/>
                <a:cs typeface="+mn-cs"/>
              </a:defRPr>
            </a:lvl5pPr>
            <a:lvl6pPr marL="2286000" algn="l" defTabSz="914400" rtl="0" eaLnBrk="1" latinLnBrk="0" hangingPunct="1">
              <a:defRPr kumimoji="1" sz="2200" kern="1200">
                <a:solidFill>
                  <a:schemeClr val="tx1"/>
                </a:solidFill>
                <a:effectLst>
                  <a:outerShdw blurRad="38100" dist="38100" dir="2700000" algn="tl">
                    <a:srgbClr val="000000">
                      <a:alpha val="43137"/>
                    </a:srgbClr>
                  </a:outerShdw>
                </a:effectLst>
                <a:latin typeface="Tahoma" charset="0"/>
                <a:ea typeface="+mn-ea"/>
                <a:cs typeface="+mn-cs"/>
              </a:defRPr>
            </a:lvl6pPr>
            <a:lvl7pPr marL="2743200" algn="l" defTabSz="914400" rtl="0" eaLnBrk="1" latinLnBrk="0" hangingPunct="1">
              <a:defRPr kumimoji="1" sz="2200" kern="1200">
                <a:solidFill>
                  <a:schemeClr val="tx1"/>
                </a:solidFill>
                <a:effectLst>
                  <a:outerShdw blurRad="38100" dist="38100" dir="2700000" algn="tl">
                    <a:srgbClr val="000000">
                      <a:alpha val="43137"/>
                    </a:srgbClr>
                  </a:outerShdw>
                </a:effectLst>
                <a:latin typeface="Tahoma" charset="0"/>
                <a:ea typeface="+mn-ea"/>
                <a:cs typeface="+mn-cs"/>
              </a:defRPr>
            </a:lvl7pPr>
            <a:lvl8pPr marL="3200400" algn="l" defTabSz="914400" rtl="0" eaLnBrk="1" latinLnBrk="0" hangingPunct="1">
              <a:defRPr kumimoji="1" sz="2200" kern="1200">
                <a:solidFill>
                  <a:schemeClr val="tx1"/>
                </a:solidFill>
                <a:effectLst>
                  <a:outerShdw blurRad="38100" dist="38100" dir="2700000" algn="tl">
                    <a:srgbClr val="000000">
                      <a:alpha val="43137"/>
                    </a:srgbClr>
                  </a:outerShdw>
                </a:effectLst>
                <a:latin typeface="Tahoma" charset="0"/>
                <a:ea typeface="+mn-ea"/>
                <a:cs typeface="+mn-cs"/>
              </a:defRPr>
            </a:lvl8pPr>
            <a:lvl9pPr marL="3657600" algn="l" defTabSz="914400" rtl="0" eaLnBrk="1" latinLnBrk="0" hangingPunct="1">
              <a:defRPr kumimoji="1" sz="2200" kern="1200">
                <a:solidFill>
                  <a:schemeClr val="tx1"/>
                </a:solidFill>
                <a:effectLst>
                  <a:outerShdw blurRad="38100" dist="38100" dir="2700000" algn="tl">
                    <a:srgbClr val="000000">
                      <a:alpha val="43137"/>
                    </a:srgbClr>
                  </a:outerShdw>
                </a:effectLst>
                <a:latin typeface="Tahoma" charset="0"/>
                <a:ea typeface="+mn-ea"/>
                <a:cs typeface="+mn-cs"/>
              </a:defRPr>
            </a:lvl9pPr>
          </a:lstStyle>
          <a:p>
            <a:pPr algn="l"/>
            <a:r>
              <a:rPr lang="en-US" altLang="zh-CN" sz="1200" u="sng" dirty="0">
                <a:solidFill>
                  <a:schemeClr val="bg1"/>
                </a:solidFill>
                <a:effectLst/>
              </a:rPr>
              <a:t>Informal document </a:t>
            </a:r>
            <a:r>
              <a:rPr lang="en-US" altLang="zh-CN" sz="1200" b="1" dirty="0" smtClean="0">
                <a:solidFill>
                  <a:schemeClr val="bg1"/>
                </a:solidFill>
                <a:effectLst/>
              </a:rPr>
              <a:t>GRB-65-16</a:t>
            </a:r>
            <a:endParaRPr lang="en-US" altLang="zh-CN" sz="1200" b="1" dirty="0">
              <a:solidFill>
                <a:schemeClr val="bg1"/>
              </a:solidFill>
              <a:effectLst/>
            </a:endParaRPr>
          </a:p>
          <a:p>
            <a:pPr algn="l"/>
            <a:r>
              <a:rPr lang="en-US" altLang="zh-CN" sz="1200" dirty="0">
                <a:solidFill>
                  <a:schemeClr val="bg1"/>
                </a:solidFill>
                <a:effectLst/>
              </a:rPr>
              <a:t>(</a:t>
            </a:r>
            <a:r>
              <a:rPr lang="en-US" altLang="zh-CN" sz="1200" dirty="0" smtClean="0">
                <a:solidFill>
                  <a:schemeClr val="bg1"/>
                </a:solidFill>
                <a:effectLst/>
              </a:rPr>
              <a:t>65th </a:t>
            </a:r>
            <a:r>
              <a:rPr lang="en-US" altLang="zh-CN" sz="1200" dirty="0">
                <a:solidFill>
                  <a:schemeClr val="bg1"/>
                </a:solidFill>
                <a:effectLst/>
              </a:rPr>
              <a:t>GRB, </a:t>
            </a:r>
            <a:r>
              <a:rPr lang="en-US" altLang="zh-CN" sz="1200" dirty="0" smtClean="0">
                <a:solidFill>
                  <a:schemeClr val="bg1"/>
                </a:solidFill>
                <a:effectLst/>
              </a:rPr>
              <a:t>15-17 February 2017,</a:t>
            </a:r>
            <a:endParaRPr lang="en-US" altLang="zh-CN" sz="1200" dirty="0">
              <a:solidFill>
                <a:schemeClr val="bg1"/>
              </a:solidFill>
              <a:effectLst/>
            </a:endParaRPr>
          </a:p>
          <a:p>
            <a:pPr algn="l"/>
            <a:r>
              <a:rPr lang="en-US" altLang="zh-CN" sz="1200" dirty="0">
                <a:solidFill>
                  <a:schemeClr val="bg1"/>
                </a:solidFill>
                <a:effectLst/>
              </a:rPr>
              <a:t>agenda </a:t>
            </a:r>
            <a:r>
              <a:rPr lang="en-US" altLang="zh-CN" sz="1200" dirty="0" smtClean="0">
                <a:solidFill>
                  <a:schemeClr val="bg1"/>
                </a:solidFill>
                <a:effectLst/>
              </a:rPr>
              <a:t>item </a:t>
            </a:r>
            <a:r>
              <a:rPr lang="en-US" altLang="zh-CN" sz="1200" dirty="0" smtClean="0">
                <a:solidFill>
                  <a:schemeClr val="bg1"/>
                </a:solidFill>
                <a:effectLst/>
              </a:rPr>
              <a:t>10)</a:t>
            </a:r>
            <a:endParaRPr lang="en-US" altLang="zh-CN" sz="1200" dirty="0">
              <a:solidFill>
                <a:schemeClr val="bg1"/>
              </a:solidFill>
              <a:effectLst/>
            </a:endParaRPr>
          </a:p>
        </p:txBody>
      </p:sp>
    </p:spTree>
    <p:extLst>
      <p:ext uri="{BB962C8B-B14F-4D97-AF65-F5344CB8AC3E}">
        <p14:creationId xmlns:p14="http://schemas.microsoft.com/office/powerpoint/2010/main" val="13253737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2236286-4DC8-46DE-9269-8F728FBC0641}" type="slidenum">
              <a:rPr lang="en-GB" smtClean="0"/>
              <a:pPr/>
              <a:t>10</a:t>
            </a:fld>
            <a:endParaRPr lang="en-GB" dirty="0"/>
          </a:p>
        </p:txBody>
      </p:sp>
      <p:sp>
        <p:nvSpPr>
          <p:cNvPr id="4" name="Titel 1"/>
          <p:cNvSpPr>
            <a:spLocks noGrp="1"/>
          </p:cNvSpPr>
          <p:nvPr>
            <p:ph type="title"/>
          </p:nvPr>
        </p:nvSpPr>
        <p:spPr>
          <a:xfrm>
            <a:off x="556486" y="1054768"/>
            <a:ext cx="8054114" cy="358008"/>
          </a:xfrm>
        </p:spPr>
        <p:txBody>
          <a:bodyPr/>
          <a:lstStyle/>
          <a:p>
            <a:r>
              <a:rPr lang="en-US" dirty="0"/>
              <a:t>Main conclusions from the survey</a:t>
            </a:r>
            <a:endParaRPr lang="en-GB" dirty="0"/>
          </a:p>
        </p:txBody>
      </p:sp>
      <p:grpSp>
        <p:nvGrpSpPr>
          <p:cNvPr id="9" name="Group 8"/>
          <p:cNvGrpSpPr/>
          <p:nvPr/>
        </p:nvGrpSpPr>
        <p:grpSpPr>
          <a:xfrm>
            <a:off x="142730" y="1628800"/>
            <a:ext cx="4256939" cy="2448272"/>
            <a:chOff x="1995785" y="1179"/>
            <a:chExt cx="2104429" cy="1052214"/>
          </a:xfrm>
        </p:grpSpPr>
        <p:sp>
          <p:nvSpPr>
            <p:cNvPr id="10" name="Rounded Rectangle 9"/>
            <p:cNvSpPr/>
            <p:nvPr/>
          </p:nvSpPr>
          <p:spPr>
            <a:xfrm>
              <a:off x="1995785" y="1179"/>
              <a:ext cx="2104429" cy="1052214"/>
            </a:xfrm>
            <a:prstGeom prst="roundRect">
              <a:avLst>
                <a:gd name="adj" fmla="val 10000"/>
              </a:avLst>
            </a:prstGeom>
            <a:solidFill>
              <a:schemeClr val="tx2">
                <a:lumMod val="60000"/>
                <a:lumOff val="40000"/>
                <a:alpha val="10000"/>
              </a:schemeClr>
            </a:solidFill>
          </p:spPr>
          <p:style>
            <a:lnRef idx="1">
              <a:schemeClr val="accent4"/>
            </a:lnRef>
            <a:fillRef idx="2">
              <a:schemeClr val="accent4"/>
            </a:fillRef>
            <a:effectRef idx="1">
              <a:schemeClr val="accent4"/>
            </a:effectRef>
            <a:fontRef idx="minor">
              <a:schemeClr val="dk1"/>
            </a:fontRef>
          </p:style>
        </p:sp>
        <p:sp>
          <p:nvSpPr>
            <p:cNvPr id="11" name="Rounded Rectangle 4"/>
            <p:cNvSpPr txBox="1"/>
            <p:nvPr/>
          </p:nvSpPr>
          <p:spPr>
            <a:xfrm>
              <a:off x="2026603" y="31997"/>
              <a:ext cx="2042793" cy="990578"/>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rtlCol="0" anchor="ctr" anchorCtr="0">
              <a:noAutofit/>
            </a:bodyPr>
            <a:lstStyle/>
            <a:p>
              <a:pPr marL="0" lvl="0" indent="0" algn="ctr" defTabSz="914400" rtl="0" eaLnBrk="1" latinLnBrk="0" hangingPunct="1">
                <a:lnSpc>
                  <a:spcPct val="110000"/>
                </a:lnSpc>
                <a:spcBef>
                  <a:spcPts val="400"/>
                </a:spcBef>
                <a:spcAft>
                  <a:spcPts val="400"/>
                </a:spcAft>
                <a:buNone/>
              </a:pPr>
              <a:r>
                <a:rPr lang="en-US" sz="1400" b="0" i="0" u="sng" kern="1200" dirty="0">
                  <a:solidFill>
                    <a:schemeClr val="dk1"/>
                  </a:solidFill>
                  <a:effectLst/>
                </a:rPr>
                <a:t>Social partners</a:t>
              </a:r>
            </a:p>
            <a:p>
              <a:pPr lvl="0" algn="ctr">
                <a:lnSpc>
                  <a:spcPct val="110000"/>
                </a:lnSpc>
                <a:spcBef>
                  <a:spcPts val="400"/>
                </a:spcBef>
                <a:spcAft>
                  <a:spcPts val="400"/>
                </a:spcAft>
              </a:pPr>
              <a:r>
                <a:rPr lang="en-US" sz="1400" dirty="0"/>
                <a:t>The majority of social partners (</a:t>
              </a:r>
              <a:r>
                <a:rPr lang="en-US" sz="1400" b="1" dirty="0"/>
                <a:t>~94%</a:t>
              </a:r>
              <a:r>
                <a:rPr lang="en-US" sz="1400" dirty="0"/>
                <a:t>), especially non-bikers and environmental organizations, want a </a:t>
              </a:r>
              <a:r>
                <a:rPr lang="en-US" sz="1400" b="1" dirty="0"/>
                <a:t>significant</a:t>
              </a:r>
              <a:r>
                <a:rPr lang="en-US" sz="1400" dirty="0"/>
                <a:t> decrease in sound limits. However, this percentage is interpreted as a general requirement to reduce the excessive sound emissions (noise) produced by the </a:t>
              </a:r>
              <a:r>
                <a:rPr lang="en-US" sz="1400" b="1" dirty="0"/>
                <a:t>inappropriate</a:t>
              </a:r>
              <a:r>
                <a:rPr lang="en-US" sz="1400" dirty="0"/>
                <a:t> usage of vehicles and rider </a:t>
              </a:r>
              <a:r>
                <a:rPr lang="en-GB" sz="1400" b="1" dirty="0"/>
                <a:t>behaviour</a:t>
              </a:r>
              <a:r>
                <a:rPr lang="en-US" sz="1400" dirty="0"/>
                <a:t> (i.e. illegal aftermarket exhaust, tampering, etc.).</a:t>
              </a:r>
              <a:endParaRPr lang="en-US" sz="1400" b="0" i="0" u="none" kern="1200" dirty="0">
                <a:solidFill>
                  <a:schemeClr val="dk1"/>
                </a:solidFill>
                <a:effectLst/>
              </a:endParaRPr>
            </a:p>
          </p:txBody>
        </p:sp>
      </p:grpSp>
      <p:grpSp>
        <p:nvGrpSpPr>
          <p:cNvPr id="30" name="Group 29"/>
          <p:cNvGrpSpPr/>
          <p:nvPr/>
        </p:nvGrpSpPr>
        <p:grpSpPr>
          <a:xfrm>
            <a:off x="4644008" y="1628800"/>
            <a:ext cx="4256939" cy="2448272"/>
            <a:chOff x="1995785" y="1179"/>
            <a:chExt cx="2104429" cy="1052214"/>
          </a:xfrm>
        </p:grpSpPr>
        <p:sp>
          <p:nvSpPr>
            <p:cNvPr id="31" name="Rounded Rectangle 30"/>
            <p:cNvSpPr/>
            <p:nvPr/>
          </p:nvSpPr>
          <p:spPr>
            <a:xfrm>
              <a:off x="1995785" y="1179"/>
              <a:ext cx="2104429" cy="1052214"/>
            </a:xfrm>
            <a:prstGeom prst="roundRect">
              <a:avLst>
                <a:gd name="adj" fmla="val 10000"/>
              </a:avLst>
            </a:prstGeom>
            <a:solidFill>
              <a:schemeClr val="tx2">
                <a:lumMod val="60000"/>
                <a:lumOff val="40000"/>
                <a:alpha val="10000"/>
              </a:schemeClr>
            </a:solidFill>
          </p:spPr>
          <p:style>
            <a:lnRef idx="1">
              <a:schemeClr val="accent4"/>
            </a:lnRef>
            <a:fillRef idx="2">
              <a:schemeClr val="accent4"/>
            </a:fillRef>
            <a:effectRef idx="1">
              <a:schemeClr val="accent4"/>
            </a:effectRef>
            <a:fontRef idx="minor">
              <a:schemeClr val="dk1"/>
            </a:fontRef>
          </p:style>
        </p:sp>
        <p:sp>
          <p:nvSpPr>
            <p:cNvPr id="32" name="Rounded Rectangle 4"/>
            <p:cNvSpPr txBox="1"/>
            <p:nvPr/>
          </p:nvSpPr>
          <p:spPr>
            <a:xfrm>
              <a:off x="2026603" y="31997"/>
              <a:ext cx="2042793" cy="990578"/>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rtlCol="0" anchor="ctr" anchorCtr="0">
              <a:noAutofit/>
            </a:bodyPr>
            <a:lstStyle/>
            <a:p>
              <a:pPr marL="0" lvl="0" indent="0" algn="ctr" defTabSz="914400" rtl="0" eaLnBrk="1" latinLnBrk="0" hangingPunct="1">
                <a:lnSpc>
                  <a:spcPct val="110000"/>
                </a:lnSpc>
                <a:spcBef>
                  <a:spcPts val="400"/>
                </a:spcBef>
                <a:spcAft>
                  <a:spcPts val="400"/>
                </a:spcAft>
                <a:buNone/>
              </a:pPr>
              <a:r>
                <a:rPr lang="en-US" sz="1400" b="0" i="0" u="sng" kern="1200" dirty="0">
                  <a:solidFill>
                    <a:schemeClr val="dk1"/>
                  </a:solidFill>
                  <a:effectLst/>
                </a:rPr>
                <a:t>Industrial stakeholders</a:t>
              </a:r>
            </a:p>
            <a:p>
              <a:pPr lvl="0" algn="ctr">
                <a:lnSpc>
                  <a:spcPct val="110000"/>
                </a:lnSpc>
                <a:spcBef>
                  <a:spcPts val="400"/>
                </a:spcBef>
                <a:spcAft>
                  <a:spcPts val="400"/>
                </a:spcAft>
              </a:pPr>
              <a:r>
                <a:rPr lang="en-US" sz="1400" dirty="0"/>
                <a:t>Manufacturers have significant </a:t>
              </a:r>
              <a:r>
                <a:rPr lang="en-US" sz="1400" b="1" dirty="0"/>
                <a:t>concerns</a:t>
              </a:r>
              <a:r>
                <a:rPr lang="en-US" sz="1400" dirty="0"/>
                <a:t> about lowering sound limits, as this measure alone is </a:t>
              </a:r>
              <a:r>
                <a:rPr lang="en-US" sz="1400" b="1" dirty="0"/>
                <a:t>not</a:t>
              </a:r>
              <a:r>
                <a:rPr lang="en-US" sz="1400" dirty="0"/>
                <a:t> considered sufficient, if not combined with better </a:t>
              </a:r>
              <a:r>
                <a:rPr lang="en-US" sz="1400" b="1" dirty="0"/>
                <a:t>enforcement</a:t>
              </a:r>
              <a:r>
                <a:rPr lang="en-US" sz="1400" dirty="0"/>
                <a:t> of regulations, </a:t>
              </a:r>
              <a:r>
                <a:rPr lang="en-US" sz="1400" b="1" dirty="0"/>
                <a:t>anti-tampering</a:t>
              </a:r>
              <a:r>
                <a:rPr lang="en-US" sz="1400" dirty="0"/>
                <a:t> measures, and improvements in the </a:t>
              </a:r>
              <a:r>
                <a:rPr lang="en-US" sz="1400" b="1" dirty="0"/>
                <a:t>test</a:t>
              </a:r>
              <a:r>
                <a:rPr lang="en-US" sz="1400" dirty="0"/>
                <a:t> procedures. Furthermore, it entails the </a:t>
              </a:r>
              <a:r>
                <a:rPr lang="en-US" sz="1400" b="1" dirty="0"/>
                <a:t>risk</a:t>
              </a:r>
              <a:r>
                <a:rPr lang="en-US" sz="1400" dirty="0"/>
                <a:t> to drive even more customers to purchase illegal aftermarket systems.</a:t>
              </a:r>
              <a:endParaRPr lang="en-US" sz="1400" b="0" i="0" u="none" kern="1200" dirty="0">
                <a:solidFill>
                  <a:schemeClr val="dk1"/>
                </a:solidFill>
                <a:effectLst/>
              </a:endParaRPr>
            </a:p>
          </p:txBody>
        </p:sp>
      </p:grpSp>
      <p:grpSp>
        <p:nvGrpSpPr>
          <p:cNvPr id="34" name="Group 33"/>
          <p:cNvGrpSpPr/>
          <p:nvPr/>
        </p:nvGrpSpPr>
        <p:grpSpPr>
          <a:xfrm>
            <a:off x="2411760" y="4233575"/>
            <a:ext cx="4256939" cy="2448272"/>
            <a:chOff x="1995785" y="1179"/>
            <a:chExt cx="2104429" cy="1052214"/>
          </a:xfrm>
        </p:grpSpPr>
        <p:sp>
          <p:nvSpPr>
            <p:cNvPr id="35" name="Rounded Rectangle 34"/>
            <p:cNvSpPr/>
            <p:nvPr/>
          </p:nvSpPr>
          <p:spPr>
            <a:xfrm>
              <a:off x="1995785" y="1179"/>
              <a:ext cx="2104429" cy="1052214"/>
            </a:xfrm>
            <a:prstGeom prst="roundRect">
              <a:avLst>
                <a:gd name="adj" fmla="val 10000"/>
              </a:avLst>
            </a:prstGeom>
            <a:solidFill>
              <a:schemeClr val="tx2">
                <a:lumMod val="60000"/>
                <a:lumOff val="40000"/>
                <a:alpha val="10000"/>
              </a:schemeClr>
            </a:solidFill>
          </p:spPr>
          <p:style>
            <a:lnRef idx="1">
              <a:schemeClr val="accent4"/>
            </a:lnRef>
            <a:fillRef idx="2">
              <a:schemeClr val="accent4"/>
            </a:fillRef>
            <a:effectRef idx="1">
              <a:schemeClr val="accent4"/>
            </a:effectRef>
            <a:fontRef idx="minor">
              <a:schemeClr val="dk1"/>
            </a:fontRef>
          </p:style>
        </p:sp>
        <p:sp>
          <p:nvSpPr>
            <p:cNvPr id="36" name="Rounded Rectangle 4"/>
            <p:cNvSpPr txBox="1"/>
            <p:nvPr/>
          </p:nvSpPr>
          <p:spPr>
            <a:xfrm>
              <a:off x="2026603" y="31997"/>
              <a:ext cx="2042793" cy="990578"/>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rtlCol="0" anchor="ctr" anchorCtr="0">
              <a:noAutofit/>
            </a:bodyPr>
            <a:lstStyle/>
            <a:p>
              <a:pPr marL="0" lvl="0" indent="0" algn="ctr" defTabSz="914400" rtl="0" eaLnBrk="1" latinLnBrk="0" hangingPunct="1">
                <a:lnSpc>
                  <a:spcPct val="110000"/>
                </a:lnSpc>
                <a:spcBef>
                  <a:spcPts val="400"/>
                </a:spcBef>
                <a:spcAft>
                  <a:spcPts val="400"/>
                </a:spcAft>
                <a:buNone/>
              </a:pPr>
              <a:r>
                <a:rPr lang="en-US" sz="1400" b="0" i="0" u="sng" kern="1200" dirty="0">
                  <a:solidFill>
                    <a:schemeClr val="dk1"/>
                  </a:solidFill>
                  <a:effectLst/>
                </a:rPr>
                <a:t>National technical authorities</a:t>
              </a:r>
            </a:p>
            <a:p>
              <a:pPr lvl="0" algn="ctr">
                <a:lnSpc>
                  <a:spcPct val="110000"/>
                </a:lnSpc>
                <a:spcBef>
                  <a:spcPts val="400"/>
                </a:spcBef>
                <a:spcAft>
                  <a:spcPts val="400"/>
                </a:spcAft>
              </a:pPr>
              <a:r>
                <a:rPr lang="en-US" sz="1400" dirty="0"/>
                <a:t>They express an intermediate position (in-between social partners and industry), suggesting a </a:t>
              </a:r>
              <a:r>
                <a:rPr lang="en-US" sz="1400" b="1" dirty="0"/>
                <a:t>moderate</a:t>
              </a:r>
              <a:r>
                <a:rPr lang="en-US" sz="1400" dirty="0"/>
                <a:t> reduction in sound limits, depending on the vehicle type and (possibly) </a:t>
              </a:r>
              <a:r>
                <a:rPr lang="en-US" sz="1400" b="1" dirty="0"/>
                <a:t>excluding</a:t>
              </a:r>
              <a:r>
                <a:rPr lang="en-US" sz="1400" dirty="0"/>
                <a:t> some categories. This reduction should be combined with specific technical </a:t>
              </a:r>
              <a:r>
                <a:rPr lang="en-US" sz="1400" b="1" dirty="0"/>
                <a:t>improvements</a:t>
              </a:r>
              <a:r>
                <a:rPr lang="en-US" sz="1400" dirty="0"/>
                <a:t> in the test procedure (</a:t>
              </a:r>
              <a:r>
                <a:rPr lang="en-US" sz="1400" b="1" dirty="0"/>
                <a:t>ASEP</a:t>
              </a:r>
              <a:r>
                <a:rPr lang="en-US" sz="1400" dirty="0"/>
                <a:t>) in order to be more representative of real-driving conditions.</a:t>
              </a:r>
              <a:endParaRPr lang="en-US" sz="1400" b="0" i="0" u="none" kern="1200" dirty="0">
                <a:solidFill>
                  <a:schemeClr val="dk1"/>
                </a:solidFill>
                <a:effectLst/>
              </a:endParaRPr>
            </a:p>
          </p:txBody>
        </p:sp>
      </p:grpSp>
      <p:sp>
        <p:nvSpPr>
          <p:cNvPr id="42" name="Horizontal Scroll 41"/>
          <p:cNvSpPr/>
          <p:nvPr/>
        </p:nvSpPr>
        <p:spPr>
          <a:xfrm>
            <a:off x="6900952" y="4509120"/>
            <a:ext cx="1979712" cy="1512168"/>
          </a:xfrm>
          <a:prstGeom prst="horizontalScroll">
            <a:avLst/>
          </a:prstGeom>
          <a:solidFill>
            <a:schemeClr val="tx2">
              <a:lumMod val="60000"/>
              <a:lumOff val="40000"/>
              <a:alpha val="1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10000"/>
              </a:lnSpc>
              <a:spcBef>
                <a:spcPts val="400"/>
              </a:spcBef>
              <a:spcAft>
                <a:spcPts val="400"/>
              </a:spcAft>
            </a:pPr>
            <a:r>
              <a:rPr lang="en-US" sz="1300" dirty="0"/>
              <a:t>Lowering the type approval sound limits is </a:t>
            </a:r>
            <a:r>
              <a:rPr lang="en-US" sz="1300" b="1" dirty="0"/>
              <a:t>not</a:t>
            </a:r>
            <a:r>
              <a:rPr lang="en-US" sz="1300" dirty="0"/>
              <a:t> the </a:t>
            </a:r>
            <a:r>
              <a:rPr lang="en-US" sz="1300" b="1" dirty="0"/>
              <a:t>only</a:t>
            </a:r>
            <a:r>
              <a:rPr lang="en-US" sz="1300" dirty="0"/>
              <a:t> problem that needs to be addressed</a:t>
            </a:r>
            <a:endParaRPr lang="en-US" sz="1300" dirty="0">
              <a:solidFill>
                <a:schemeClr val="dk1"/>
              </a:solidFill>
            </a:endParaRPr>
          </a:p>
        </p:txBody>
      </p:sp>
    </p:spTree>
    <p:extLst>
      <p:ext uri="{BB962C8B-B14F-4D97-AF65-F5344CB8AC3E}">
        <p14:creationId xmlns:p14="http://schemas.microsoft.com/office/powerpoint/2010/main" val="3455364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2236286-4DC8-46DE-9269-8F728FBC0641}" type="slidenum">
              <a:rPr lang="en-GB" smtClean="0"/>
              <a:pPr/>
              <a:t>11</a:t>
            </a:fld>
            <a:endParaRPr lang="en-GB" dirty="0"/>
          </a:p>
        </p:txBody>
      </p:sp>
      <p:sp>
        <p:nvSpPr>
          <p:cNvPr id="4" name="Titel 1"/>
          <p:cNvSpPr>
            <a:spLocks noGrp="1"/>
          </p:cNvSpPr>
          <p:nvPr>
            <p:ph type="title"/>
          </p:nvPr>
        </p:nvSpPr>
        <p:spPr>
          <a:xfrm>
            <a:off x="107504" y="1054768"/>
            <a:ext cx="8784976" cy="358008"/>
          </a:xfrm>
        </p:spPr>
        <p:txBody>
          <a:bodyPr/>
          <a:lstStyle/>
          <a:p>
            <a:r>
              <a:rPr lang="en-US" sz="2700" dirty="0"/>
              <a:t>Technical feasibility for lower limits</a:t>
            </a:r>
            <a:endParaRPr lang="en-GB" sz="2700" dirty="0"/>
          </a:p>
        </p:txBody>
      </p:sp>
      <p:sp>
        <p:nvSpPr>
          <p:cNvPr id="5" name="Tijdelijke aanduiding voor inhoud 2"/>
          <p:cNvSpPr>
            <a:spLocks noGrp="1"/>
          </p:cNvSpPr>
          <p:nvPr>
            <p:ph idx="1"/>
          </p:nvPr>
        </p:nvSpPr>
        <p:spPr>
          <a:xfrm>
            <a:off x="107504" y="1556792"/>
            <a:ext cx="8928991" cy="5209550"/>
          </a:xfrm>
        </p:spPr>
        <p:txBody>
          <a:bodyPr/>
          <a:lstStyle/>
          <a:p>
            <a:pPr marL="169863" lvl="3" indent="-169863">
              <a:lnSpc>
                <a:spcPct val="120000"/>
              </a:lnSpc>
              <a:spcBef>
                <a:spcPts val="1200"/>
              </a:spcBef>
              <a:spcAft>
                <a:spcPts val="1200"/>
              </a:spcAft>
            </a:pPr>
            <a:r>
              <a:rPr lang="en-US" dirty="0"/>
              <a:t>Current (</a:t>
            </a:r>
            <a:r>
              <a:rPr lang="en-US" b="1" dirty="0"/>
              <a:t>Euro 4</a:t>
            </a:r>
            <a:r>
              <a:rPr lang="en-US" dirty="0"/>
              <a:t>) sound limits remain (almost) </a:t>
            </a:r>
            <a:r>
              <a:rPr lang="en-US" b="1" dirty="0"/>
              <a:t>unchanged</a:t>
            </a:r>
            <a:r>
              <a:rPr lang="en-US" dirty="0"/>
              <a:t> for ~20 years</a:t>
            </a:r>
          </a:p>
          <a:p>
            <a:pPr marL="169863" lvl="3" indent="-169863">
              <a:lnSpc>
                <a:spcPct val="120000"/>
              </a:lnSpc>
              <a:spcBef>
                <a:spcPts val="1200"/>
              </a:spcBef>
              <a:spcAft>
                <a:spcPts val="1200"/>
              </a:spcAft>
            </a:pPr>
            <a:r>
              <a:rPr lang="en-US" dirty="0"/>
              <a:t>Technical knowledge is </a:t>
            </a:r>
            <a:r>
              <a:rPr lang="en-US" b="1" dirty="0"/>
              <a:t>available</a:t>
            </a:r>
            <a:r>
              <a:rPr lang="en-US" dirty="0"/>
              <a:t> and existing technology is mature enough, so that Euro 4 limits are quite easily </a:t>
            </a:r>
            <a:r>
              <a:rPr lang="en-US" b="1" dirty="0"/>
              <a:t>achievable</a:t>
            </a:r>
            <a:r>
              <a:rPr lang="en-US" dirty="0"/>
              <a:t> for most of the L-categories</a:t>
            </a:r>
          </a:p>
          <a:p>
            <a:pPr marL="169863" lvl="3" indent="-169863">
              <a:lnSpc>
                <a:spcPct val="120000"/>
              </a:lnSpc>
              <a:spcBef>
                <a:spcPts val="1200"/>
              </a:spcBef>
              <a:spcAft>
                <a:spcPts val="600"/>
              </a:spcAft>
            </a:pPr>
            <a:r>
              <a:rPr lang="en-US" b="1" dirty="0"/>
              <a:t>Additional</a:t>
            </a:r>
            <a:r>
              <a:rPr lang="en-US" dirty="0"/>
              <a:t> technology (possibly) required to achieve lower (Euro 5) limits:</a:t>
            </a:r>
          </a:p>
          <a:p>
            <a:pPr marL="355600" lvl="4" indent="-169863">
              <a:lnSpc>
                <a:spcPct val="120000"/>
              </a:lnSpc>
              <a:spcAft>
                <a:spcPts val="600"/>
              </a:spcAft>
            </a:pPr>
            <a:r>
              <a:rPr lang="en-US" sz="1200" b="1" dirty="0"/>
              <a:t>Bigger silencers</a:t>
            </a:r>
            <a:r>
              <a:rPr lang="en-US" sz="1200" dirty="0"/>
              <a:t> (with potential impact on vehicle package and, perhaps, a problem for small vehicles)</a:t>
            </a:r>
          </a:p>
          <a:p>
            <a:pPr marL="355600" lvl="4" indent="-169863">
              <a:lnSpc>
                <a:spcPct val="120000"/>
              </a:lnSpc>
              <a:spcAft>
                <a:spcPts val="600"/>
              </a:spcAft>
            </a:pPr>
            <a:r>
              <a:rPr lang="en-US" sz="1200" dirty="0"/>
              <a:t>Better </a:t>
            </a:r>
            <a:r>
              <a:rPr lang="en-US" sz="1200" b="1" dirty="0"/>
              <a:t>shielding</a:t>
            </a:r>
            <a:r>
              <a:rPr lang="en-US" sz="1200" dirty="0"/>
              <a:t> and </a:t>
            </a:r>
            <a:r>
              <a:rPr lang="en-US" sz="1200" b="1" dirty="0"/>
              <a:t>covering</a:t>
            </a:r>
            <a:r>
              <a:rPr lang="en-US" sz="1200" dirty="0"/>
              <a:t> by silencing foam, new </a:t>
            </a:r>
            <a:r>
              <a:rPr lang="en-US" sz="1200" b="1" dirty="0"/>
              <a:t>absorber</a:t>
            </a:r>
            <a:r>
              <a:rPr lang="en-US" sz="1200" dirty="0"/>
              <a:t> material, modifications of the </a:t>
            </a:r>
            <a:r>
              <a:rPr lang="en-US" sz="1200" b="1" dirty="0"/>
              <a:t>inlet</a:t>
            </a:r>
            <a:r>
              <a:rPr lang="en-US" sz="1200" dirty="0"/>
              <a:t> and </a:t>
            </a:r>
            <a:r>
              <a:rPr lang="en-US" sz="1200" b="1" dirty="0"/>
              <a:t>exhaust</a:t>
            </a:r>
            <a:r>
              <a:rPr lang="en-US" sz="1200" dirty="0"/>
              <a:t> systems</a:t>
            </a:r>
          </a:p>
          <a:p>
            <a:pPr marL="355600" lvl="4" indent="-169863">
              <a:lnSpc>
                <a:spcPct val="120000"/>
              </a:lnSpc>
              <a:spcAft>
                <a:spcPts val="600"/>
              </a:spcAft>
            </a:pPr>
            <a:r>
              <a:rPr lang="en-US" sz="1200" dirty="0"/>
              <a:t>Better </a:t>
            </a:r>
            <a:r>
              <a:rPr lang="en-US" sz="1200" b="1" dirty="0"/>
              <a:t>engine</a:t>
            </a:r>
            <a:r>
              <a:rPr lang="en-US" sz="1200" dirty="0"/>
              <a:t> design and </a:t>
            </a:r>
            <a:r>
              <a:rPr lang="en-US" sz="1200" b="1" dirty="0"/>
              <a:t>optimization</a:t>
            </a:r>
            <a:r>
              <a:rPr lang="en-US" sz="1200" dirty="0"/>
              <a:t> for noise and vibration, optimization of </a:t>
            </a:r>
            <a:r>
              <a:rPr lang="en-US" sz="1200" b="1" dirty="0"/>
              <a:t>combustion</a:t>
            </a:r>
            <a:r>
              <a:rPr lang="en-US" sz="1200" dirty="0"/>
              <a:t> process, specific </a:t>
            </a:r>
            <a:r>
              <a:rPr lang="en-US" sz="1200" b="1" dirty="0"/>
              <a:t>ECU</a:t>
            </a:r>
            <a:r>
              <a:rPr lang="en-US" sz="1200" dirty="0"/>
              <a:t> software</a:t>
            </a:r>
          </a:p>
          <a:p>
            <a:pPr marL="169863" lvl="3" indent="-169863">
              <a:lnSpc>
                <a:spcPct val="120000"/>
              </a:lnSpc>
              <a:spcBef>
                <a:spcPts val="1200"/>
              </a:spcBef>
              <a:spcAft>
                <a:spcPts val="1200"/>
              </a:spcAft>
            </a:pPr>
            <a:r>
              <a:rPr lang="en-US" dirty="0"/>
              <a:t>Concerns that </a:t>
            </a:r>
            <a:r>
              <a:rPr lang="en-US" b="1" dirty="0"/>
              <a:t>specific</a:t>
            </a:r>
            <a:r>
              <a:rPr lang="en-US" dirty="0"/>
              <a:t> vehicle categories (super-sport, off-road trial and enduro motorcycles, ATVs) may have </a:t>
            </a:r>
            <a:r>
              <a:rPr lang="en-US" b="1" dirty="0"/>
              <a:t>additional</a:t>
            </a:r>
            <a:r>
              <a:rPr lang="en-US" dirty="0"/>
              <a:t> technical difficulties</a:t>
            </a:r>
          </a:p>
          <a:p>
            <a:pPr marL="169863" lvl="3" indent="-169863">
              <a:lnSpc>
                <a:spcPct val="120000"/>
              </a:lnSpc>
              <a:spcBef>
                <a:spcPts val="1200"/>
              </a:spcBef>
              <a:spcAft>
                <a:spcPts val="600"/>
              </a:spcAft>
            </a:pPr>
            <a:r>
              <a:rPr lang="en-US" b="1" dirty="0"/>
              <a:t>Economic</a:t>
            </a:r>
            <a:r>
              <a:rPr lang="en-US" dirty="0"/>
              <a:t> issues: very uncertain parameter</a:t>
            </a:r>
          </a:p>
          <a:p>
            <a:pPr marL="355600" lvl="4" indent="-169863">
              <a:lnSpc>
                <a:spcPct val="120000"/>
              </a:lnSpc>
              <a:spcAft>
                <a:spcPts val="600"/>
              </a:spcAft>
            </a:pPr>
            <a:r>
              <a:rPr lang="en-US" sz="1200" dirty="0">
                <a:solidFill>
                  <a:prstClr val="black"/>
                </a:solidFill>
              </a:rPr>
              <a:t>Opinion </a:t>
            </a:r>
            <a:r>
              <a:rPr lang="en-US" sz="1200" b="1" dirty="0">
                <a:solidFill>
                  <a:prstClr val="black"/>
                </a:solidFill>
              </a:rPr>
              <a:t>1</a:t>
            </a:r>
            <a:r>
              <a:rPr lang="en-US" sz="1200" dirty="0">
                <a:solidFill>
                  <a:prstClr val="black"/>
                </a:solidFill>
              </a:rPr>
              <a:t>: Additional technological improvements may increase the vehicle cost</a:t>
            </a:r>
          </a:p>
          <a:p>
            <a:pPr marL="355600" lvl="4" indent="-169863">
              <a:lnSpc>
                <a:spcPct val="120000"/>
              </a:lnSpc>
              <a:spcAft>
                <a:spcPts val="600"/>
              </a:spcAft>
            </a:pPr>
            <a:r>
              <a:rPr lang="en-US" sz="1200" dirty="0">
                <a:solidFill>
                  <a:prstClr val="black"/>
                </a:solidFill>
              </a:rPr>
              <a:t>Opinion </a:t>
            </a:r>
            <a:r>
              <a:rPr lang="en-US" sz="1200" b="1" dirty="0">
                <a:solidFill>
                  <a:prstClr val="black"/>
                </a:solidFill>
              </a:rPr>
              <a:t>2</a:t>
            </a:r>
            <a:r>
              <a:rPr lang="en-US" sz="1200" dirty="0">
                <a:solidFill>
                  <a:prstClr val="black"/>
                </a:solidFill>
              </a:rPr>
              <a:t>: Currently, a lot of money and effort is spent in sound design; no indication that designing for lower limits is necessarily more costly</a:t>
            </a:r>
            <a:endParaRPr lang="en-US" dirty="0"/>
          </a:p>
        </p:txBody>
      </p:sp>
    </p:spTree>
    <p:extLst>
      <p:ext uri="{BB962C8B-B14F-4D97-AF65-F5344CB8AC3E}">
        <p14:creationId xmlns:p14="http://schemas.microsoft.com/office/powerpoint/2010/main" val="3062608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518097" y="1052735"/>
            <a:ext cx="5430167" cy="2808401"/>
          </a:xfrm>
          <a:prstGeom prst="rect">
            <a:avLst/>
          </a:prstGeom>
        </p:spPr>
      </p:pic>
      <p:sp>
        <p:nvSpPr>
          <p:cNvPr id="3" name="Slide Number Placeholder 2"/>
          <p:cNvSpPr>
            <a:spLocks noGrp="1"/>
          </p:cNvSpPr>
          <p:nvPr>
            <p:ph type="sldNum" sz="quarter" idx="12"/>
          </p:nvPr>
        </p:nvSpPr>
        <p:spPr/>
        <p:txBody>
          <a:bodyPr/>
          <a:lstStyle/>
          <a:p>
            <a:fld id="{52236286-4DC8-46DE-9269-8F728FBC0641}" type="slidenum">
              <a:rPr lang="en-GB" smtClean="0"/>
              <a:pPr/>
              <a:t>12</a:t>
            </a:fld>
            <a:endParaRPr lang="en-GB" dirty="0"/>
          </a:p>
        </p:txBody>
      </p:sp>
      <p:sp>
        <p:nvSpPr>
          <p:cNvPr id="4" name="Titel 1"/>
          <p:cNvSpPr>
            <a:spLocks noGrp="1"/>
          </p:cNvSpPr>
          <p:nvPr>
            <p:ph type="title"/>
          </p:nvPr>
        </p:nvSpPr>
        <p:spPr>
          <a:xfrm>
            <a:off x="107504" y="1054768"/>
            <a:ext cx="8784976" cy="358008"/>
          </a:xfrm>
        </p:spPr>
        <p:txBody>
          <a:bodyPr/>
          <a:lstStyle/>
          <a:p>
            <a:r>
              <a:rPr lang="en-US" sz="2600" dirty="0"/>
              <a:t>Environmental impact from lower limits</a:t>
            </a:r>
            <a:endParaRPr lang="en-GB" sz="2600" dirty="0"/>
          </a:p>
        </p:txBody>
      </p:sp>
      <p:sp>
        <p:nvSpPr>
          <p:cNvPr id="8" name="Tijdelijke aanduiding voor inhoud 2"/>
          <p:cNvSpPr txBox="1">
            <a:spLocks/>
          </p:cNvSpPr>
          <p:nvPr/>
        </p:nvSpPr>
        <p:spPr>
          <a:xfrm>
            <a:off x="107504" y="3711728"/>
            <a:ext cx="9036496" cy="2813616"/>
          </a:xfrm>
          <a:prstGeom prst="rect">
            <a:avLst/>
          </a:prstGeom>
        </p:spPr>
        <p:txBody>
          <a:bodyPr vert="horz" lIns="0" tIns="0" rIns="0" bIns="0" rtlCol="0">
            <a:noAutofit/>
          </a:bodyPr>
          <a:lstStyle>
            <a:lvl1pPr marL="185738" indent="-185738" algn="l" defTabSz="914400" rtl="0" eaLnBrk="1" latinLnBrk="0" hangingPunct="1">
              <a:lnSpc>
                <a:spcPts val="2810"/>
              </a:lnSpc>
              <a:spcBef>
                <a:spcPts val="0"/>
              </a:spcBef>
              <a:buSzPct val="100000"/>
              <a:buFontTx/>
              <a:buBlip>
                <a:blip r:embed="rId3"/>
              </a:buBlip>
              <a:defRPr sz="1800" kern="1200">
                <a:solidFill>
                  <a:schemeClr val="tx1"/>
                </a:solidFill>
                <a:latin typeface="+mn-lt"/>
                <a:ea typeface="+mn-ea"/>
                <a:cs typeface="Arial" pitchFamily="34" charset="0"/>
              </a:defRPr>
            </a:lvl1pPr>
            <a:lvl2pPr marL="357188" indent="-171450" algn="l" defTabSz="914400" rtl="0" eaLnBrk="1" latinLnBrk="0" hangingPunct="1">
              <a:lnSpc>
                <a:spcPts val="2810"/>
              </a:lnSpc>
              <a:spcBef>
                <a:spcPts val="0"/>
              </a:spcBef>
              <a:buSzPct val="100000"/>
              <a:buFontTx/>
              <a:buBlip>
                <a:blip r:embed="rId3"/>
              </a:buBlip>
              <a:defRPr sz="1800" kern="1200">
                <a:solidFill>
                  <a:schemeClr val="tx1"/>
                </a:solidFill>
                <a:latin typeface="+mn-lt"/>
                <a:ea typeface="+mn-ea"/>
                <a:cs typeface="Arial" pitchFamily="34" charset="0"/>
              </a:defRPr>
            </a:lvl2pPr>
            <a:lvl3pPr marL="542925" indent="-187325" algn="l" defTabSz="914400" rtl="0" eaLnBrk="1" latinLnBrk="0" hangingPunct="1">
              <a:lnSpc>
                <a:spcPts val="2810"/>
              </a:lnSpc>
              <a:spcBef>
                <a:spcPts val="0"/>
              </a:spcBef>
              <a:buSzPct val="100000"/>
              <a:buFontTx/>
              <a:buBlip>
                <a:blip r:embed="rId3"/>
              </a:buBlip>
              <a:defRPr sz="1800" kern="1200">
                <a:solidFill>
                  <a:schemeClr val="tx1"/>
                </a:solidFill>
                <a:latin typeface="+mn-lt"/>
                <a:ea typeface="+mn-ea"/>
                <a:cs typeface="Arial" pitchFamily="34" charset="0"/>
              </a:defRPr>
            </a:lvl3pPr>
            <a:lvl4pPr marL="715963" indent="-173038" algn="l" defTabSz="914400" rtl="0" eaLnBrk="1" latinLnBrk="0" hangingPunct="1">
              <a:lnSpc>
                <a:spcPts val="2810"/>
              </a:lnSpc>
              <a:spcBef>
                <a:spcPts val="0"/>
              </a:spcBef>
              <a:buSzPct val="100000"/>
              <a:buFontTx/>
              <a:buBlip>
                <a:blip r:embed="rId3"/>
              </a:buBlip>
              <a:defRPr sz="1800" kern="1200">
                <a:solidFill>
                  <a:schemeClr val="tx1"/>
                </a:solidFill>
                <a:latin typeface="+mn-lt"/>
                <a:ea typeface="+mn-ea"/>
                <a:cs typeface="Arial" pitchFamily="34" charset="0"/>
              </a:defRPr>
            </a:lvl4pPr>
            <a:lvl5pPr marL="901700" indent="-187325" algn="l" defTabSz="914400" rtl="0" eaLnBrk="1" latinLnBrk="0" hangingPunct="1">
              <a:lnSpc>
                <a:spcPts val="2810"/>
              </a:lnSpc>
              <a:spcBef>
                <a:spcPts val="0"/>
              </a:spcBef>
              <a:buSzPct val="100000"/>
              <a:buFontTx/>
              <a:buBlip>
                <a:blip r:embed="rId3"/>
              </a:buBlip>
              <a:defRPr sz="18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69863" lvl="3" indent="-169863">
              <a:lnSpc>
                <a:spcPct val="110000"/>
              </a:lnSpc>
              <a:spcBef>
                <a:spcPts val="600"/>
              </a:spcBef>
              <a:spcAft>
                <a:spcPts val="600"/>
              </a:spcAft>
            </a:pPr>
            <a:r>
              <a:rPr lang="en-US" sz="1500" b="1" dirty="0"/>
              <a:t>All</a:t>
            </a:r>
            <a:r>
              <a:rPr lang="en-US" sz="1500" dirty="0"/>
              <a:t> participants agree that there will be </a:t>
            </a:r>
            <a:r>
              <a:rPr lang="en-US" sz="1500" b="1" dirty="0"/>
              <a:t>no</a:t>
            </a:r>
            <a:r>
              <a:rPr lang="en-US" sz="1500" dirty="0"/>
              <a:t> environmental benefit, if lower limits will not be combined with:</a:t>
            </a:r>
          </a:p>
          <a:p>
            <a:pPr marL="355600" lvl="4" indent="-169863">
              <a:lnSpc>
                <a:spcPct val="110000"/>
              </a:lnSpc>
              <a:spcBef>
                <a:spcPts val="600"/>
              </a:spcBef>
              <a:spcAft>
                <a:spcPts val="600"/>
              </a:spcAft>
            </a:pPr>
            <a:r>
              <a:rPr lang="en-US" sz="1400" dirty="0"/>
              <a:t>Better </a:t>
            </a:r>
            <a:r>
              <a:rPr lang="en-US" sz="1400" b="1" dirty="0"/>
              <a:t>enforcement</a:t>
            </a:r>
            <a:r>
              <a:rPr lang="en-US" sz="1400" dirty="0"/>
              <a:t>, effective market </a:t>
            </a:r>
            <a:r>
              <a:rPr lang="en-US" sz="1400" b="1" dirty="0"/>
              <a:t>surveillance</a:t>
            </a:r>
            <a:r>
              <a:rPr lang="en-US" sz="1400" dirty="0"/>
              <a:t>, </a:t>
            </a:r>
            <a:r>
              <a:rPr lang="en-US" sz="1400" b="1" dirty="0"/>
              <a:t>road-side</a:t>
            </a:r>
            <a:r>
              <a:rPr lang="en-US" sz="1400" dirty="0"/>
              <a:t> checks and periodical </a:t>
            </a:r>
            <a:r>
              <a:rPr lang="en-US" sz="1400" b="1" dirty="0"/>
              <a:t>inspections</a:t>
            </a:r>
            <a:r>
              <a:rPr lang="en-US" sz="1400" dirty="0"/>
              <a:t>, etc.</a:t>
            </a:r>
          </a:p>
          <a:p>
            <a:pPr marL="355600" lvl="4" indent="-169863">
              <a:lnSpc>
                <a:spcPct val="110000"/>
              </a:lnSpc>
              <a:spcBef>
                <a:spcPts val="600"/>
              </a:spcBef>
              <a:spcAft>
                <a:spcPts val="600"/>
              </a:spcAft>
            </a:pPr>
            <a:r>
              <a:rPr lang="en-US" sz="1400" b="1" dirty="0"/>
              <a:t>Anti-tampering</a:t>
            </a:r>
            <a:r>
              <a:rPr lang="en-US" sz="1400" dirty="0"/>
              <a:t> measures, i.e., making </a:t>
            </a:r>
            <a:r>
              <a:rPr lang="en-US" sz="1400" b="1" dirty="0"/>
              <a:t>manipulations</a:t>
            </a:r>
            <a:r>
              <a:rPr lang="en-US" sz="1400" dirty="0"/>
              <a:t> more difficult, forbidding certain </a:t>
            </a:r>
            <a:r>
              <a:rPr lang="en-US" sz="1400" b="1" dirty="0"/>
              <a:t>illegal</a:t>
            </a:r>
            <a:r>
              <a:rPr lang="en-US" sz="1400" dirty="0"/>
              <a:t> replacement silencers, etc. More environmentally friendly rider </a:t>
            </a:r>
            <a:r>
              <a:rPr lang="en-GB" sz="1400" b="1" dirty="0"/>
              <a:t>behaviour</a:t>
            </a:r>
          </a:p>
          <a:p>
            <a:pPr marL="355600" lvl="4" indent="-169863">
              <a:lnSpc>
                <a:spcPct val="110000"/>
              </a:lnSpc>
              <a:spcBef>
                <a:spcPts val="600"/>
              </a:spcBef>
              <a:spcAft>
                <a:spcPts val="600"/>
              </a:spcAft>
            </a:pPr>
            <a:r>
              <a:rPr lang="en-US" sz="1400" b="1" dirty="0"/>
              <a:t>Improvements</a:t>
            </a:r>
            <a:r>
              <a:rPr lang="en-US" sz="1400" dirty="0"/>
              <a:t> in the </a:t>
            </a:r>
            <a:r>
              <a:rPr lang="en-US" sz="1400" b="1" dirty="0"/>
              <a:t>test</a:t>
            </a:r>
            <a:r>
              <a:rPr lang="en-US" sz="1400" dirty="0"/>
              <a:t> procedures in order to be more </a:t>
            </a:r>
            <a:r>
              <a:rPr lang="en-US" sz="1400" b="1" dirty="0"/>
              <a:t>representative</a:t>
            </a:r>
            <a:r>
              <a:rPr lang="en-US" sz="1400" dirty="0"/>
              <a:t> of real-driving conditions, sound emissions outside </a:t>
            </a:r>
            <a:r>
              <a:rPr lang="en-US" sz="1400" b="1" dirty="0"/>
              <a:t>ASEP</a:t>
            </a:r>
            <a:r>
              <a:rPr lang="en-US" sz="1400" dirty="0"/>
              <a:t> area, incorporation of ASEP into type-approval procedure (not self-certification), etc.</a:t>
            </a:r>
          </a:p>
          <a:p>
            <a:pPr marL="169863" lvl="3" indent="-169863">
              <a:lnSpc>
                <a:spcPct val="110000"/>
              </a:lnSpc>
              <a:spcBef>
                <a:spcPts val="1200"/>
              </a:spcBef>
              <a:spcAft>
                <a:spcPts val="600"/>
              </a:spcAft>
            </a:pPr>
            <a:r>
              <a:rPr lang="en-US" sz="1500" dirty="0"/>
              <a:t>If the above items will not be in a </a:t>
            </a:r>
            <a:r>
              <a:rPr lang="en-US" sz="1500" b="1" dirty="0"/>
              <a:t>package</a:t>
            </a:r>
            <a:r>
              <a:rPr lang="en-US" sz="1500" dirty="0"/>
              <a:t> together with lower limits, the </a:t>
            </a:r>
            <a:r>
              <a:rPr lang="en-US" sz="1500" b="1" dirty="0"/>
              <a:t>gap</a:t>
            </a:r>
            <a:r>
              <a:rPr lang="en-US" sz="1500" dirty="0"/>
              <a:t> between real-world and  type-approval sound emissions will not close</a:t>
            </a:r>
          </a:p>
        </p:txBody>
      </p:sp>
    </p:spTree>
    <p:extLst>
      <p:ext uri="{BB962C8B-B14F-4D97-AF65-F5344CB8AC3E}">
        <p14:creationId xmlns:p14="http://schemas.microsoft.com/office/powerpoint/2010/main" val="764214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2236286-4DC8-46DE-9269-8F728FBC0641}" type="slidenum">
              <a:rPr lang="en-GB" smtClean="0"/>
              <a:pPr/>
              <a:t>13</a:t>
            </a:fld>
            <a:endParaRPr lang="en-GB" dirty="0"/>
          </a:p>
        </p:txBody>
      </p:sp>
      <p:sp>
        <p:nvSpPr>
          <p:cNvPr id="7" name="Titel 1"/>
          <p:cNvSpPr>
            <a:spLocks noGrp="1"/>
          </p:cNvSpPr>
          <p:nvPr>
            <p:ph type="title"/>
          </p:nvPr>
        </p:nvSpPr>
        <p:spPr>
          <a:xfrm>
            <a:off x="107504" y="2132856"/>
            <a:ext cx="8928992" cy="792088"/>
          </a:xfrm>
        </p:spPr>
        <p:txBody>
          <a:bodyPr/>
          <a:lstStyle/>
          <a:p>
            <a:pPr>
              <a:lnSpc>
                <a:spcPts val="3000"/>
              </a:lnSpc>
            </a:pPr>
            <a:r>
              <a:rPr lang="en-US" sz="2700" dirty="0"/>
              <a:t>TASK 1:	ESTIMATE OF SOUND LEVEL LIMITS</a:t>
            </a:r>
            <a:br>
              <a:rPr lang="en-US" sz="2700" dirty="0"/>
            </a:br>
            <a:r>
              <a:rPr lang="en-US" sz="2700" dirty="0"/>
              <a:t>		FOR ALL L-categories</a:t>
            </a:r>
            <a:br>
              <a:rPr lang="en-US" sz="2700" dirty="0"/>
            </a:br>
            <a:r>
              <a:rPr lang="en-US" sz="2700" dirty="0"/>
              <a:t/>
            </a:r>
            <a:br>
              <a:rPr lang="en-US" sz="2700" dirty="0"/>
            </a:br>
            <a:r>
              <a:rPr lang="en-US" sz="2700" dirty="0"/>
              <a:t/>
            </a:r>
            <a:br>
              <a:rPr lang="en-US" sz="2700" dirty="0"/>
            </a:br>
            <a:r>
              <a:rPr lang="en-US" sz="2700" dirty="0"/>
              <a:t/>
            </a:r>
            <a:br>
              <a:rPr lang="en-US" sz="2700" dirty="0"/>
            </a:br>
            <a:r>
              <a:rPr lang="en-US" sz="2700" dirty="0"/>
              <a:t>LITERATURE REVIEW – RESULTS FROM THE </a:t>
            </a:r>
            <a:r>
              <a:rPr lang="en-US" dirty="0"/>
              <a:t>Analysis of kba database</a:t>
            </a:r>
            <a:endParaRPr lang="en-GB" sz="2700" dirty="0"/>
          </a:p>
        </p:txBody>
      </p:sp>
    </p:spTree>
    <p:extLst>
      <p:ext uri="{BB962C8B-B14F-4D97-AF65-F5344CB8AC3E}">
        <p14:creationId xmlns:p14="http://schemas.microsoft.com/office/powerpoint/2010/main" val="1204818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27584" y="1947087"/>
            <a:ext cx="7056784" cy="4558589"/>
            <a:chOff x="827584" y="1947087"/>
            <a:chExt cx="7056784" cy="4558589"/>
          </a:xfrm>
        </p:grpSpPr>
        <p:pic>
          <p:nvPicPr>
            <p:cNvPr id="11" name="Grafik 1"/>
            <p:cNvPicPr>
              <a:picLocks noChangeAspect="1"/>
            </p:cNvPicPr>
            <p:nvPr/>
          </p:nvPicPr>
          <p:blipFill>
            <a:blip r:embed="rId2"/>
            <a:stretch>
              <a:fillRect/>
            </a:stretch>
          </p:blipFill>
          <p:spPr>
            <a:xfrm>
              <a:off x="827584" y="1947087"/>
              <a:ext cx="7056784" cy="4558589"/>
            </a:xfrm>
            <a:prstGeom prst="rect">
              <a:avLst/>
            </a:prstGeom>
          </p:spPr>
        </p:pic>
        <p:sp>
          <p:nvSpPr>
            <p:cNvPr id="2" name="TextBox 1"/>
            <p:cNvSpPr txBox="1"/>
            <p:nvPr/>
          </p:nvSpPr>
          <p:spPr>
            <a:xfrm>
              <a:off x="2483768" y="2420888"/>
              <a:ext cx="360040" cy="138499"/>
            </a:xfrm>
            <a:prstGeom prst="rect">
              <a:avLst/>
            </a:prstGeom>
            <a:solidFill>
              <a:schemeClr val="bg1"/>
            </a:solidFill>
          </p:spPr>
          <p:txBody>
            <a:bodyPr wrap="square" lIns="0" tIns="0" rIns="0" bIns="0" rtlCol="0">
              <a:spAutoFit/>
            </a:bodyPr>
            <a:lstStyle/>
            <a:p>
              <a:pPr algn="ctr"/>
              <a:r>
                <a:rPr lang="en-US" sz="900" b="1" dirty="0"/>
                <a:t>&gt;25</a:t>
              </a:r>
            </a:p>
          </p:txBody>
        </p:sp>
      </p:grpSp>
      <p:sp>
        <p:nvSpPr>
          <p:cNvPr id="3" name="Slide Number Placeholder 2"/>
          <p:cNvSpPr>
            <a:spLocks noGrp="1"/>
          </p:cNvSpPr>
          <p:nvPr>
            <p:ph type="sldNum" sz="quarter" idx="12"/>
          </p:nvPr>
        </p:nvSpPr>
        <p:spPr/>
        <p:txBody>
          <a:bodyPr/>
          <a:lstStyle/>
          <a:p>
            <a:fld id="{52236286-4DC8-46DE-9269-8F728FBC0641}" type="slidenum">
              <a:rPr lang="en-GB" smtClean="0"/>
              <a:pPr/>
              <a:t>14</a:t>
            </a:fld>
            <a:endParaRPr lang="en-GB" dirty="0"/>
          </a:p>
        </p:txBody>
      </p:sp>
      <p:sp>
        <p:nvSpPr>
          <p:cNvPr id="7" name="Titel 1"/>
          <p:cNvSpPr>
            <a:spLocks noGrp="1"/>
          </p:cNvSpPr>
          <p:nvPr>
            <p:ph type="title"/>
          </p:nvPr>
        </p:nvSpPr>
        <p:spPr>
          <a:xfrm>
            <a:off x="107504" y="1054768"/>
            <a:ext cx="8856984" cy="718048"/>
          </a:xfrm>
        </p:spPr>
        <p:txBody>
          <a:bodyPr/>
          <a:lstStyle/>
          <a:p>
            <a:r>
              <a:rPr lang="en-US" sz="2400" dirty="0"/>
              <a:t>distribution of type approval sound levels</a:t>
            </a:r>
            <a:br>
              <a:rPr lang="en-US" sz="2400" dirty="0"/>
            </a:br>
            <a:r>
              <a:rPr lang="en-US" sz="2400" dirty="0"/>
              <a:t>L1 vehicles</a:t>
            </a:r>
            <a:endParaRPr lang="en-GB" sz="2400" dirty="0"/>
          </a:p>
        </p:txBody>
      </p:sp>
      <p:cxnSp>
        <p:nvCxnSpPr>
          <p:cNvPr id="6" name="Straight Connector 5"/>
          <p:cNvCxnSpPr/>
          <p:nvPr/>
        </p:nvCxnSpPr>
        <p:spPr>
          <a:xfrm>
            <a:off x="4283968" y="1412776"/>
            <a:ext cx="0" cy="4752528"/>
          </a:xfrm>
          <a:prstGeom prst="line">
            <a:avLst/>
          </a:prstGeom>
          <a:ln w="76200"/>
        </p:spPr>
        <p:style>
          <a:lnRef idx="3">
            <a:schemeClr val="accent6"/>
          </a:lnRef>
          <a:fillRef idx="0">
            <a:schemeClr val="accent6"/>
          </a:fillRef>
          <a:effectRef idx="2">
            <a:schemeClr val="accent6"/>
          </a:effectRef>
          <a:fontRef idx="minor">
            <a:schemeClr val="tx1"/>
          </a:fontRef>
        </p:style>
      </p:cxnSp>
      <p:sp>
        <p:nvSpPr>
          <p:cNvPr id="13" name="TextBox 12"/>
          <p:cNvSpPr txBox="1"/>
          <p:nvPr/>
        </p:nvSpPr>
        <p:spPr>
          <a:xfrm>
            <a:off x="4283968" y="1443878"/>
            <a:ext cx="1368152" cy="492443"/>
          </a:xfrm>
          <a:prstGeom prst="rect">
            <a:avLst/>
          </a:prstGeom>
          <a:noFill/>
        </p:spPr>
        <p:txBody>
          <a:bodyPr wrap="square" rtlCol="0">
            <a:spAutoFit/>
          </a:bodyPr>
          <a:lstStyle/>
          <a:p>
            <a:r>
              <a:rPr lang="en-US" sz="1300" b="1" dirty="0">
                <a:solidFill>
                  <a:schemeClr val="accent6">
                    <a:lumMod val="50000"/>
                  </a:schemeClr>
                </a:solidFill>
              </a:rPr>
              <a:t>   </a:t>
            </a:r>
            <a:r>
              <a:rPr lang="en-US" sz="1300" b="1" u="sng" dirty="0">
                <a:solidFill>
                  <a:schemeClr val="accent6">
                    <a:lumMod val="50000"/>
                  </a:schemeClr>
                </a:solidFill>
              </a:rPr>
              <a:t>Euro 4 limit</a:t>
            </a:r>
            <a:r>
              <a:rPr lang="en-US" sz="1300" b="1" dirty="0">
                <a:solidFill>
                  <a:schemeClr val="accent6">
                    <a:lumMod val="50000"/>
                  </a:schemeClr>
                </a:solidFill>
              </a:rPr>
              <a:t/>
            </a:r>
            <a:br>
              <a:rPr lang="en-US" sz="1300" b="1" dirty="0">
                <a:solidFill>
                  <a:schemeClr val="accent6">
                    <a:lumMod val="50000"/>
                  </a:schemeClr>
                </a:solidFill>
              </a:rPr>
            </a:br>
            <a:r>
              <a:rPr lang="en-US" sz="1300" b="1" dirty="0">
                <a:solidFill>
                  <a:srgbClr val="93A800">
                    <a:lumMod val="50000"/>
                  </a:srgbClr>
                </a:solidFill>
              </a:rPr>
              <a:t>● </a:t>
            </a:r>
            <a:r>
              <a:rPr lang="en-US" sz="1300" b="1" dirty="0">
                <a:solidFill>
                  <a:schemeClr val="accent6">
                    <a:lumMod val="50000"/>
                  </a:schemeClr>
                </a:solidFill>
              </a:rPr>
              <a:t>L1</a:t>
            </a:r>
            <a:r>
              <a:rPr lang="en-US" sz="1300" b="1" dirty="0">
                <a:solidFill>
                  <a:srgbClr val="93A800">
                    <a:lumMod val="50000"/>
                  </a:srgbClr>
                </a:solidFill>
              </a:rPr>
              <a:t> ≤25km/h</a:t>
            </a:r>
            <a:endParaRPr lang="en-US" sz="1300" b="1" dirty="0">
              <a:solidFill>
                <a:schemeClr val="accent6">
                  <a:lumMod val="50000"/>
                </a:schemeClr>
              </a:solidFill>
            </a:endParaRPr>
          </a:p>
        </p:txBody>
      </p:sp>
      <p:cxnSp>
        <p:nvCxnSpPr>
          <p:cNvPr id="14" name="Straight Connector 13"/>
          <p:cNvCxnSpPr/>
          <p:nvPr/>
        </p:nvCxnSpPr>
        <p:spPr>
          <a:xfrm>
            <a:off x="7740352" y="1412776"/>
            <a:ext cx="0" cy="4752528"/>
          </a:xfrm>
          <a:prstGeom prst="line">
            <a:avLst/>
          </a:prstGeom>
          <a:ln w="76200"/>
        </p:spPr>
        <p:style>
          <a:lnRef idx="3">
            <a:schemeClr val="accent6"/>
          </a:lnRef>
          <a:fillRef idx="0">
            <a:schemeClr val="accent6"/>
          </a:fillRef>
          <a:effectRef idx="2">
            <a:schemeClr val="accent6"/>
          </a:effectRef>
          <a:fontRef idx="minor">
            <a:schemeClr val="tx1"/>
          </a:fontRef>
        </p:style>
      </p:cxnSp>
      <p:sp>
        <p:nvSpPr>
          <p:cNvPr id="9" name="TextBox 8"/>
          <p:cNvSpPr txBox="1"/>
          <p:nvPr/>
        </p:nvSpPr>
        <p:spPr>
          <a:xfrm>
            <a:off x="7740352" y="1424389"/>
            <a:ext cx="1368152" cy="492443"/>
          </a:xfrm>
          <a:prstGeom prst="rect">
            <a:avLst/>
          </a:prstGeom>
          <a:noFill/>
        </p:spPr>
        <p:txBody>
          <a:bodyPr wrap="square" rtlCol="0">
            <a:spAutoFit/>
          </a:bodyPr>
          <a:lstStyle/>
          <a:p>
            <a:r>
              <a:rPr lang="en-US" sz="1300" b="1" dirty="0">
                <a:solidFill>
                  <a:schemeClr val="accent6">
                    <a:lumMod val="50000"/>
                  </a:schemeClr>
                </a:solidFill>
              </a:rPr>
              <a:t>   </a:t>
            </a:r>
            <a:r>
              <a:rPr lang="en-US" sz="1300" b="1" u="sng" dirty="0">
                <a:solidFill>
                  <a:schemeClr val="accent6">
                    <a:lumMod val="50000"/>
                  </a:schemeClr>
                </a:solidFill>
              </a:rPr>
              <a:t>Euro 4 limit</a:t>
            </a:r>
            <a:r>
              <a:rPr lang="en-US" sz="1300" b="1" dirty="0">
                <a:solidFill>
                  <a:schemeClr val="accent6">
                    <a:lumMod val="50000"/>
                  </a:schemeClr>
                </a:solidFill>
              </a:rPr>
              <a:t/>
            </a:r>
            <a:br>
              <a:rPr lang="en-US" sz="1300" b="1" dirty="0">
                <a:solidFill>
                  <a:schemeClr val="accent6">
                    <a:lumMod val="50000"/>
                  </a:schemeClr>
                </a:solidFill>
              </a:rPr>
            </a:br>
            <a:r>
              <a:rPr lang="en-US" sz="1300" b="1" dirty="0">
                <a:solidFill>
                  <a:srgbClr val="93A800">
                    <a:lumMod val="50000"/>
                  </a:srgbClr>
                </a:solidFill>
              </a:rPr>
              <a:t>● </a:t>
            </a:r>
            <a:r>
              <a:rPr lang="en-US" sz="1300" b="1" dirty="0">
                <a:solidFill>
                  <a:schemeClr val="accent6">
                    <a:lumMod val="50000"/>
                  </a:schemeClr>
                </a:solidFill>
              </a:rPr>
              <a:t>L1</a:t>
            </a:r>
            <a:r>
              <a:rPr lang="en-US" sz="1300" b="1" dirty="0">
                <a:solidFill>
                  <a:srgbClr val="93A800">
                    <a:lumMod val="50000"/>
                  </a:srgbClr>
                </a:solidFill>
              </a:rPr>
              <a:t> &gt;25km/h</a:t>
            </a:r>
            <a:endParaRPr lang="en-US" sz="1300" b="1" dirty="0">
              <a:solidFill>
                <a:schemeClr val="accent6">
                  <a:lumMod val="50000"/>
                </a:schemeClr>
              </a:solidFill>
            </a:endParaRPr>
          </a:p>
        </p:txBody>
      </p:sp>
    </p:spTree>
    <p:extLst>
      <p:ext uri="{BB962C8B-B14F-4D97-AF65-F5344CB8AC3E}">
        <p14:creationId xmlns:p14="http://schemas.microsoft.com/office/powerpoint/2010/main" val="3089086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7"/>
          <p:cNvPicPr>
            <a:picLocks noChangeAspect="1"/>
          </p:cNvPicPr>
          <p:nvPr/>
        </p:nvPicPr>
        <p:blipFill>
          <a:blip r:embed="rId2"/>
          <a:stretch>
            <a:fillRect/>
          </a:stretch>
        </p:blipFill>
        <p:spPr>
          <a:xfrm>
            <a:off x="897208" y="2181239"/>
            <a:ext cx="7059168" cy="4560129"/>
          </a:xfrm>
          <a:prstGeom prst="rect">
            <a:avLst/>
          </a:prstGeom>
        </p:spPr>
      </p:pic>
      <p:cxnSp>
        <p:nvCxnSpPr>
          <p:cNvPr id="14" name="Straight Connector 13"/>
          <p:cNvCxnSpPr/>
          <p:nvPr/>
        </p:nvCxnSpPr>
        <p:spPr>
          <a:xfrm>
            <a:off x="7740352" y="1484784"/>
            <a:ext cx="0" cy="4752528"/>
          </a:xfrm>
          <a:prstGeom prst="line">
            <a:avLst/>
          </a:prstGeom>
          <a:ln w="76200"/>
        </p:spPr>
        <p:style>
          <a:lnRef idx="3">
            <a:schemeClr val="accent6"/>
          </a:lnRef>
          <a:fillRef idx="0">
            <a:schemeClr val="accent6"/>
          </a:fillRef>
          <a:effectRef idx="2">
            <a:schemeClr val="accent6"/>
          </a:effectRef>
          <a:fontRef idx="minor">
            <a:schemeClr val="tx1"/>
          </a:fontRef>
        </p:style>
      </p:cxnSp>
      <p:cxnSp>
        <p:nvCxnSpPr>
          <p:cNvPr id="12" name="Straight Connector 11"/>
          <p:cNvCxnSpPr/>
          <p:nvPr/>
        </p:nvCxnSpPr>
        <p:spPr>
          <a:xfrm>
            <a:off x="6228184" y="1484784"/>
            <a:ext cx="0" cy="4752528"/>
          </a:xfrm>
          <a:prstGeom prst="line">
            <a:avLst/>
          </a:prstGeom>
          <a:ln w="76200"/>
        </p:spPr>
        <p:style>
          <a:lnRef idx="3">
            <a:schemeClr val="accent6"/>
          </a:lnRef>
          <a:fillRef idx="0">
            <a:schemeClr val="accent6"/>
          </a:fillRef>
          <a:effectRef idx="2">
            <a:schemeClr val="accent6"/>
          </a:effectRef>
          <a:fontRef idx="minor">
            <a:schemeClr val="tx1"/>
          </a:fontRef>
        </p:style>
      </p:cxnSp>
      <p:sp>
        <p:nvSpPr>
          <p:cNvPr id="3" name="Slide Number Placeholder 2"/>
          <p:cNvSpPr>
            <a:spLocks noGrp="1"/>
          </p:cNvSpPr>
          <p:nvPr>
            <p:ph type="sldNum" sz="quarter" idx="12"/>
          </p:nvPr>
        </p:nvSpPr>
        <p:spPr/>
        <p:txBody>
          <a:bodyPr/>
          <a:lstStyle/>
          <a:p>
            <a:fld id="{52236286-4DC8-46DE-9269-8F728FBC0641}" type="slidenum">
              <a:rPr lang="en-GB" smtClean="0"/>
              <a:pPr/>
              <a:t>15</a:t>
            </a:fld>
            <a:endParaRPr lang="en-GB" dirty="0"/>
          </a:p>
        </p:txBody>
      </p:sp>
      <p:sp>
        <p:nvSpPr>
          <p:cNvPr id="7" name="Titel 1"/>
          <p:cNvSpPr>
            <a:spLocks noGrp="1"/>
          </p:cNvSpPr>
          <p:nvPr>
            <p:ph type="title"/>
          </p:nvPr>
        </p:nvSpPr>
        <p:spPr>
          <a:xfrm>
            <a:off x="107504" y="1054768"/>
            <a:ext cx="8856984" cy="718048"/>
          </a:xfrm>
        </p:spPr>
        <p:txBody>
          <a:bodyPr/>
          <a:lstStyle/>
          <a:p>
            <a:r>
              <a:rPr lang="en-US" sz="2400" dirty="0"/>
              <a:t>distribution of type approval sound levels</a:t>
            </a:r>
            <a:br>
              <a:rPr lang="en-US" sz="2400" dirty="0"/>
            </a:br>
            <a:r>
              <a:rPr lang="en-US" sz="2400" dirty="0"/>
              <a:t>L3, l5, l7 vehicles</a:t>
            </a:r>
            <a:endParaRPr lang="en-GB" sz="2400" dirty="0"/>
          </a:p>
        </p:txBody>
      </p:sp>
      <p:sp>
        <p:nvSpPr>
          <p:cNvPr id="15" name="TextBox 14"/>
          <p:cNvSpPr txBox="1"/>
          <p:nvPr/>
        </p:nvSpPr>
        <p:spPr>
          <a:xfrm>
            <a:off x="7740352" y="1443878"/>
            <a:ext cx="1403648" cy="830997"/>
          </a:xfrm>
          <a:prstGeom prst="rect">
            <a:avLst/>
          </a:prstGeom>
          <a:noFill/>
        </p:spPr>
        <p:txBody>
          <a:bodyPr wrap="square" rtlCol="0">
            <a:spAutoFit/>
          </a:bodyPr>
          <a:lstStyle/>
          <a:p>
            <a:pPr>
              <a:lnSpc>
                <a:spcPct val="120000"/>
              </a:lnSpc>
            </a:pPr>
            <a:r>
              <a:rPr lang="en-US" sz="1000" b="1" dirty="0">
                <a:solidFill>
                  <a:schemeClr val="accent6">
                    <a:lumMod val="50000"/>
                  </a:schemeClr>
                </a:solidFill>
              </a:rPr>
              <a:t>      </a:t>
            </a:r>
            <a:r>
              <a:rPr lang="en-US" sz="1000" b="1" u="sng" dirty="0">
                <a:solidFill>
                  <a:schemeClr val="accent6">
                    <a:lumMod val="50000"/>
                  </a:schemeClr>
                </a:solidFill>
              </a:rPr>
              <a:t>Euro 4 limit</a:t>
            </a:r>
            <a:br>
              <a:rPr lang="en-US" sz="1000" b="1" u="sng" dirty="0">
                <a:solidFill>
                  <a:schemeClr val="accent6">
                    <a:lumMod val="50000"/>
                  </a:schemeClr>
                </a:solidFill>
              </a:rPr>
            </a:br>
            <a:r>
              <a:rPr lang="en-US" sz="1000" b="1" dirty="0">
                <a:solidFill>
                  <a:schemeClr val="accent6">
                    <a:lumMod val="50000"/>
                  </a:schemeClr>
                </a:solidFill>
              </a:rPr>
              <a:t>● L4, L5, L6, L7</a:t>
            </a:r>
            <a:br>
              <a:rPr lang="en-US" sz="1000" b="1" dirty="0">
                <a:solidFill>
                  <a:schemeClr val="accent6">
                    <a:lumMod val="50000"/>
                  </a:schemeClr>
                </a:solidFill>
              </a:rPr>
            </a:br>
            <a:r>
              <a:rPr lang="en-US" sz="1000" b="1" dirty="0">
                <a:solidFill>
                  <a:srgbClr val="93A800">
                    <a:lumMod val="50000"/>
                  </a:srgbClr>
                </a:solidFill>
              </a:rPr>
              <a:t>● </a:t>
            </a:r>
            <a:r>
              <a:rPr lang="en-US" sz="1000" b="1" dirty="0">
                <a:solidFill>
                  <a:schemeClr val="accent6">
                    <a:lumMod val="50000"/>
                  </a:schemeClr>
                </a:solidFill>
              </a:rPr>
              <a:t>L3 &gt;175cm</a:t>
            </a:r>
            <a:r>
              <a:rPr lang="en-US" sz="1000" b="1" baseline="30000" dirty="0">
                <a:solidFill>
                  <a:schemeClr val="accent6">
                    <a:lumMod val="50000"/>
                  </a:schemeClr>
                </a:solidFill>
              </a:rPr>
              <a:t>3</a:t>
            </a:r>
            <a:r>
              <a:rPr lang="en-US" sz="1000" b="1" dirty="0">
                <a:solidFill>
                  <a:schemeClr val="accent6">
                    <a:lumMod val="50000"/>
                  </a:schemeClr>
                </a:solidFill>
              </a:rPr>
              <a:t> (EU Reg. 168/2013)</a:t>
            </a:r>
          </a:p>
        </p:txBody>
      </p:sp>
      <p:sp>
        <p:nvSpPr>
          <p:cNvPr id="16" name="TextBox 15"/>
          <p:cNvSpPr txBox="1"/>
          <p:nvPr/>
        </p:nvSpPr>
        <p:spPr>
          <a:xfrm>
            <a:off x="3275856" y="1551900"/>
            <a:ext cx="3024336" cy="646331"/>
          </a:xfrm>
          <a:prstGeom prst="rect">
            <a:avLst/>
          </a:prstGeom>
          <a:noFill/>
        </p:spPr>
        <p:txBody>
          <a:bodyPr wrap="square" rtlCol="0">
            <a:spAutoFit/>
          </a:bodyPr>
          <a:lstStyle/>
          <a:p>
            <a:pPr lvl="0">
              <a:lnSpc>
                <a:spcPct val="120000"/>
              </a:lnSpc>
            </a:pPr>
            <a:r>
              <a:rPr lang="en-US" sz="1000" b="1" dirty="0">
                <a:solidFill>
                  <a:schemeClr val="accent6">
                    <a:lumMod val="50000"/>
                  </a:schemeClr>
                </a:solidFill>
              </a:rPr>
              <a:t>                          </a:t>
            </a:r>
            <a:r>
              <a:rPr lang="en-US" sz="1000" b="1" u="sng" dirty="0">
                <a:solidFill>
                  <a:schemeClr val="accent6">
                    <a:lumMod val="50000"/>
                  </a:schemeClr>
                </a:solidFill>
              </a:rPr>
              <a:t>Euro 4 limit</a:t>
            </a:r>
            <a:r>
              <a:rPr lang="en-US" sz="1000" b="1" dirty="0">
                <a:solidFill>
                  <a:schemeClr val="accent6">
                    <a:lumMod val="50000"/>
                  </a:schemeClr>
                </a:solidFill>
              </a:rPr>
              <a:t/>
            </a:r>
            <a:br>
              <a:rPr lang="en-US" sz="1000" b="1" dirty="0">
                <a:solidFill>
                  <a:schemeClr val="accent6">
                    <a:lumMod val="50000"/>
                  </a:schemeClr>
                </a:solidFill>
              </a:rPr>
            </a:br>
            <a:r>
              <a:rPr lang="en-US" sz="1000" b="1" dirty="0">
                <a:solidFill>
                  <a:srgbClr val="93A800">
                    <a:lumMod val="50000"/>
                  </a:srgbClr>
                </a:solidFill>
              </a:rPr>
              <a:t>● L3 80&lt; eng. cap. ≤175cm</a:t>
            </a:r>
            <a:r>
              <a:rPr lang="en-US" sz="1000" b="1" baseline="30000" dirty="0">
                <a:solidFill>
                  <a:srgbClr val="93A800">
                    <a:lumMod val="50000"/>
                  </a:srgbClr>
                </a:solidFill>
              </a:rPr>
              <a:t>3</a:t>
            </a:r>
            <a:r>
              <a:rPr lang="en-US" sz="1000" b="1" dirty="0">
                <a:solidFill>
                  <a:srgbClr val="93A800">
                    <a:lumMod val="50000"/>
                  </a:srgbClr>
                </a:solidFill>
              </a:rPr>
              <a:t> (EU Reg. 168/2013)</a:t>
            </a:r>
          </a:p>
          <a:p>
            <a:pPr>
              <a:lnSpc>
                <a:spcPct val="120000"/>
              </a:lnSpc>
            </a:pPr>
            <a:r>
              <a:rPr lang="en-US" sz="1000" b="1" dirty="0">
                <a:solidFill>
                  <a:srgbClr val="93A800">
                    <a:lumMod val="50000"/>
                  </a:srgbClr>
                </a:solidFill>
              </a:rPr>
              <a:t>● </a:t>
            </a:r>
            <a:r>
              <a:rPr lang="en-US" sz="1000" b="1" dirty="0">
                <a:solidFill>
                  <a:schemeClr val="accent6">
                    <a:lumMod val="50000"/>
                  </a:schemeClr>
                </a:solidFill>
              </a:rPr>
              <a:t>L3 PMR &gt;50 (UN Reg. 41.04)</a:t>
            </a:r>
          </a:p>
        </p:txBody>
      </p:sp>
    </p:spTree>
    <p:extLst>
      <p:ext uri="{BB962C8B-B14F-4D97-AF65-F5344CB8AC3E}">
        <p14:creationId xmlns:p14="http://schemas.microsoft.com/office/powerpoint/2010/main" val="138821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2236286-4DC8-46DE-9269-8F728FBC0641}" type="slidenum">
              <a:rPr lang="en-GB" smtClean="0"/>
              <a:pPr/>
              <a:t>16</a:t>
            </a:fld>
            <a:endParaRPr lang="en-GB" dirty="0"/>
          </a:p>
        </p:txBody>
      </p:sp>
      <p:sp>
        <p:nvSpPr>
          <p:cNvPr id="7" name="Titel 1"/>
          <p:cNvSpPr>
            <a:spLocks noGrp="1"/>
          </p:cNvSpPr>
          <p:nvPr>
            <p:ph type="title"/>
          </p:nvPr>
        </p:nvSpPr>
        <p:spPr>
          <a:xfrm>
            <a:off x="107504" y="4077072"/>
            <a:ext cx="8928992" cy="792088"/>
          </a:xfrm>
        </p:spPr>
        <p:txBody>
          <a:bodyPr/>
          <a:lstStyle/>
          <a:p>
            <a:pPr>
              <a:lnSpc>
                <a:spcPts val="3000"/>
              </a:lnSpc>
            </a:pPr>
            <a:r>
              <a:rPr lang="en-US" sz="2700" dirty="0"/>
              <a:t>UNDER TASKs 2 and 4: actual vehicle testing – sound measurements</a:t>
            </a:r>
            <a:endParaRPr lang="en-GB" sz="2700" dirty="0"/>
          </a:p>
        </p:txBody>
      </p:sp>
    </p:spTree>
    <p:extLst>
      <p:ext uri="{BB962C8B-B14F-4D97-AF65-F5344CB8AC3E}">
        <p14:creationId xmlns:p14="http://schemas.microsoft.com/office/powerpoint/2010/main" val="9367200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2236286-4DC8-46DE-9269-8F728FBC0641}" type="slidenum">
              <a:rPr lang="en-GB" smtClean="0"/>
              <a:pPr/>
              <a:t>17</a:t>
            </a:fld>
            <a:endParaRPr lang="en-GB" dirty="0"/>
          </a:p>
        </p:txBody>
      </p:sp>
      <p:sp>
        <p:nvSpPr>
          <p:cNvPr id="7" name="Title 1"/>
          <p:cNvSpPr>
            <a:spLocks noGrp="1"/>
          </p:cNvSpPr>
          <p:nvPr>
            <p:ph type="title"/>
          </p:nvPr>
        </p:nvSpPr>
        <p:spPr>
          <a:xfrm>
            <a:off x="539552" y="1268840"/>
            <a:ext cx="8054114" cy="359960"/>
          </a:xfrm>
        </p:spPr>
        <p:txBody>
          <a:bodyPr/>
          <a:lstStyle/>
          <a:p>
            <a:r>
              <a:rPr lang="en-US" dirty="0"/>
              <a:t>Objectives – selection of vehicles</a:t>
            </a:r>
            <a:endParaRPr lang="el-GR" dirty="0"/>
          </a:p>
        </p:txBody>
      </p:sp>
      <p:sp>
        <p:nvSpPr>
          <p:cNvPr id="8" name="Content Placeholder 2"/>
          <p:cNvSpPr>
            <a:spLocks noGrp="1"/>
          </p:cNvSpPr>
          <p:nvPr>
            <p:ph idx="1"/>
          </p:nvPr>
        </p:nvSpPr>
        <p:spPr>
          <a:xfrm>
            <a:off x="556486" y="1988840"/>
            <a:ext cx="8335994" cy="4182150"/>
          </a:xfrm>
        </p:spPr>
        <p:txBody>
          <a:bodyPr>
            <a:noAutofit/>
          </a:bodyPr>
          <a:lstStyle/>
          <a:p>
            <a:r>
              <a:rPr lang="en-US" b="1" dirty="0"/>
              <a:t>The objective of including testing of sound levels in the study:</a:t>
            </a:r>
          </a:p>
          <a:p>
            <a:pPr lvl="1"/>
            <a:r>
              <a:rPr lang="en-US" dirty="0"/>
              <a:t>To establish </a:t>
            </a:r>
            <a:r>
              <a:rPr lang="en-US" b="1" dirty="0"/>
              <a:t>current</a:t>
            </a:r>
            <a:r>
              <a:rPr lang="en-US" dirty="0"/>
              <a:t> sound levels of state of the art vehicle</a:t>
            </a:r>
          </a:p>
          <a:p>
            <a:pPr lvl="1"/>
            <a:r>
              <a:rPr lang="en-US" dirty="0"/>
              <a:t>Assess the </a:t>
            </a:r>
            <a:r>
              <a:rPr lang="en-US" b="1" dirty="0"/>
              <a:t>contributions</a:t>
            </a:r>
            <a:r>
              <a:rPr lang="en-US" dirty="0"/>
              <a:t> to the sound level of the different sources – vehicle components</a:t>
            </a:r>
          </a:p>
          <a:p>
            <a:pPr marL="0" indent="0">
              <a:buNone/>
            </a:pPr>
            <a:endParaRPr lang="en-US" dirty="0"/>
          </a:p>
          <a:p>
            <a:r>
              <a:rPr lang="en-US" dirty="0"/>
              <a:t>Vehicles have been selected with achieved levels </a:t>
            </a:r>
            <a:r>
              <a:rPr lang="en-US" b="1" dirty="0"/>
              <a:t>under or on</a:t>
            </a:r>
            <a:r>
              <a:rPr lang="en-US" dirty="0"/>
              <a:t> the current limit and with </a:t>
            </a:r>
            <a:r>
              <a:rPr lang="en-US" b="1" dirty="0"/>
              <a:t>recent</a:t>
            </a:r>
            <a:r>
              <a:rPr lang="en-US" dirty="0"/>
              <a:t> homologation certificates (no more than 2-3 years)</a:t>
            </a:r>
          </a:p>
          <a:p>
            <a:r>
              <a:rPr lang="en-GB" dirty="0"/>
              <a:t>Vehicles are tested in </a:t>
            </a:r>
            <a:r>
              <a:rPr lang="en-GB" b="1" dirty="0"/>
              <a:t>production</a:t>
            </a:r>
            <a:r>
              <a:rPr lang="en-GB" dirty="0"/>
              <a:t> configuration </a:t>
            </a:r>
          </a:p>
          <a:p>
            <a:r>
              <a:rPr lang="en-GB" dirty="0"/>
              <a:t>In the validation tests (Task 4), a </a:t>
            </a:r>
            <a:r>
              <a:rPr lang="en-GB" b="1" dirty="0"/>
              <a:t>Noise Source Ranking</a:t>
            </a:r>
            <a:r>
              <a:rPr lang="en-GB" dirty="0"/>
              <a:t> (NSR) study (successive physical masking of the different sound level sources) is scheduled to identify and quantify the technical possibilities for sound level reduction on two different L3 vehicles (scooter, motorcycle) and one L7 vehicle (quadricycle)</a:t>
            </a:r>
            <a:endParaRPr lang="el-GR" dirty="0"/>
          </a:p>
          <a:p>
            <a:pPr marL="185738" lvl="1" indent="0">
              <a:buNone/>
            </a:pPr>
            <a:endParaRPr lang="en-US" dirty="0"/>
          </a:p>
        </p:txBody>
      </p:sp>
    </p:spTree>
    <p:extLst>
      <p:ext uri="{BB962C8B-B14F-4D97-AF65-F5344CB8AC3E}">
        <p14:creationId xmlns:p14="http://schemas.microsoft.com/office/powerpoint/2010/main" val="3892598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2236286-4DC8-46DE-9269-8F728FBC0641}" type="slidenum">
              <a:rPr lang="en-GB" smtClean="0"/>
              <a:pPr/>
              <a:t>18</a:t>
            </a:fld>
            <a:endParaRPr lang="en-GB" dirty="0"/>
          </a:p>
        </p:txBody>
      </p:sp>
      <p:sp>
        <p:nvSpPr>
          <p:cNvPr id="9" name="Titel 1"/>
          <p:cNvSpPr>
            <a:spLocks noGrp="1"/>
          </p:cNvSpPr>
          <p:nvPr>
            <p:ph type="title"/>
          </p:nvPr>
        </p:nvSpPr>
        <p:spPr>
          <a:xfrm>
            <a:off x="556486" y="1342800"/>
            <a:ext cx="8054114" cy="430016"/>
          </a:xfrm>
        </p:spPr>
        <p:txBody>
          <a:bodyPr/>
          <a:lstStyle/>
          <a:p>
            <a:r>
              <a:rPr lang="nl-NL" dirty="0"/>
              <a:t>L1-vehicle Category testing</a:t>
            </a:r>
          </a:p>
        </p:txBody>
      </p:sp>
      <p:sp>
        <p:nvSpPr>
          <p:cNvPr id="10" name="Tijdelijke aanduiding voor inhoud 2"/>
          <p:cNvSpPr>
            <a:spLocks noGrp="1"/>
          </p:cNvSpPr>
          <p:nvPr>
            <p:ph idx="1"/>
          </p:nvPr>
        </p:nvSpPr>
        <p:spPr>
          <a:xfrm>
            <a:off x="556486" y="2220203"/>
            <a:ext cx="8335994" cy="2144901"/>
          </a:xfrm>
        </p:spPr>
        <p:txBody>
          <a:bodyPr/>
          <a:lstStyle/>
          <a:p>
            <a:r>
              <a:rPr lang="en-GB" b="1" dirty="0"/>
              <a:t>3</a:t>
            </a:r>
            <a:r>
              <a:rPr lang="en-GB" dirty="0"/>
              <a:t> different vehicles tested according to UN R63 </a:t>
            </a:r>
          </a:p>
          <a:p>
            <a:pPr lvl="2"/>
            <a:r>
              <a:rPr lang="en-GB" sz="1600" i="1" dirty="0"/>
              <a:t>L1eB-LS: Scooter 50cc (CVT) with physical restriction to 25km/h (MOFA)</a:t>
            </a:r>
          </a:p>
          <a:p>
            <a:pPr lvl="2"/>
            <a:r>
              <a:rPr lang="en-GB" sz="1600" i="1" dirty="0"/>
              <a:t>L1eB-HS: Scooter 50cc (not restricted)</a:t>
            </a:r>
          </a:p>
          <a:p>
            <a:pPr lvl="2"/>
            <a:r>
              <a:rPr lang="en-GB" sz="1600" i="1" dirty="0"/>
              <a:t>L1eB-HS: Manual 50cc</a:t>
            </a:r>
          </a:p>
          <a:p>
            <a:pPr lvl="2"/>
            <a:r>
              <a:rPr lang="en-GB" sz="1600" i="1" dirty="0"/>
              <a:t>Approval levels are in the process of </a:t>
            </a:r>
            <a:r>
              <a:rPr lang="en-GB" sz="1600" b="1" i="1" dirty="0"/>
              <a:t>verification</a:t>
            </a:r>
          </a:p>
          <a:p>
            <a:pPr marL="542925" lvl="3" indent="0">
              <a:buNone/>
            </a:pPr>
            <a:endParaRPr lang="en-GB" sz="1600" i="1" dirty="0"/>
          </a:p>
          <a:p>
            <a:endParaRPr lang="en-GB" i="1" dirty="0"/>
          </a:p>
          <a:p>
            <a:pPr marL="0" indent="0">
              <a:buNone/>
            </a:pPr>
            <a:endParaRPr lang="en-US" dirty="0"/>
          </a:p>
          <a:p>
            <a:endParaRPr lang="nl-NL" dirty="0"/>
          </a:p>
          <a:p>
            <a:endParaRPr lang="nl-NL" dirty="0"/>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12988" t="19550" r="5901" b="20601"/>
          <a:stretch/>
        </p:blipFill>
        <p:spPr>
          <a:xfrm>
            <a:off x="557756" y="4301976"/>
            <a:ext cx="4094465" cy="2265869"/>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2205" y="4301976"/>
            <a:ext cx="3021159" cy="2265869"/>
          </a:xfrm>
          <a:prstGeom prst="rect">
            <a:avLst/>
          </a:prstGeom>
        </p:spPr>
      </p:pic>
      <p:sp>
        <p:nvSpPr>
          <p:cNvPr id="13" name="TextBox 12"/>
          <p:cNvSpPr txBox="1"/>
          <p:nvPr/>
        </p:nvSpPr>
        <p:spPr>
          <a:xfrm>
            <a:off x="755576" y="4365104"/>
            <a:ext cx="2016224" cy="369332"/>
          </a:xfrm>
          <a:prstGeom prst="rect">
            <a:avLst/>
          </a:prstGeom>
          <a:noFill/>
        </p:spPr>
        <p:txBody>
          <a:bodyPr wrap="square" rtlCol="0">
            <a:spAutoFit/>
          </a:bodyPr>
          <a:lstStyle/>
          <a:p>
            <a:r>
              <a:rPr lang="en-GB" dirty="0"/>
              <a:t>Acceleration Test</a:t>
            </a:r>
          </a:p>
        </p:txBody>
      </p:sp>
      <p:sp>
        <p:nvSpPr>
          <p:cNvPr id="14" name="TextBox 13"/>
          <p:cNvSpPr txBox="1"/>
          <p:nvPr/>
        </p:nvSpPr>
        <p:spPr>
          <a:xfrm>
            <a:off x="6789578" y="4365104"/>
            <a:ext cx="2016224" cy="369332"/>
          </a:xfrm>
          <a:prstGeom prst="rect">
            <a:avLst/>
          </a:prstGeom>
          <a:noFill/>
        </p:spPr>
        <p:txBody>
          <a:bodyPr wrap="square" rtlCol="0">
            <a:spAutoFit/>
          </a:bodyPr>
          <a:lstStyle/>
          <a:p>
            <a:r>
              <a:rPr lang="en-GB" dirty="0"/>
              <a:t>Standing Test</a:t>
            </a:r>
          </a:p>
        </p:txBody>
      </p:sp>
    </p:spTree>
    <p:extLst>
      <p:ext uri="{BB962C8B-B14F-4D97-AF65-F5344CB8AC3E}">
        <p14:creationId xmlns:p14="http://schemas.microsoft.com/office/powerpoint/2010/main" val="3932006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2236286-4DC8-46DE-9269-8F728FBC0641}" type="slidenum">
              <a:rPr lang="en-GB" smtClean="0"/>
              <a:pPr/>
              <a:t>19</a:t>
            </a:fld>
            <a:endParaRPr lang="en-GB" dirty="0"/>
          </a:p>
        </p:txBody>
      </p:sp>
      <p:sp>
        <p:nvSpPr>
          <p:cNvPr id="7" name="Titel 1"/>
          <p:cNvSpPr>
            <a:spLocks noGrp="1"/>
          </p:cNvSpPr>
          <p:nvPr>
            <p:ph type="title"/>
          </p:nvPr>
        </p:nvSpPr>
        <p:spPr>
          <a:xfrm>
            <a:off x="107504" y="2348880"/>
            <a:ext cx="8856984" cy="792088"/>
          </a:xfrm>
        </p:spPr>
        <p:txBody>
          <a:bodyPr/>
          <a:lstStyle/>
          <a:p>
            <a:pPr>
              <a:lnSpc>
                <a:spcPts val="3000"/>
              </a:lnSpc>
            </a:pPr>
            <a:r>
              <a:rPr lang="en-US" sz="2700" dirty="0"/>
              <a:t>TASK 3: cost-benefit analysis</a:t>
            </a:r>
            <a:br>
              <a:rPr lang="en-US" sz="2700" dirty="0"/>
            </a:br>
            <a:r>
              <a:rPr lang="en-US" sz="2700" dirty="0"/>
              <a:t/>
            </a:r>
            <a:br>
              <a:rPr lang="en-US" sz="2700" dirty="0"/>
            </a:br>
            <a:r>
              <a:rPr lang="en-US" sz="2700" dirty="0"/>
              <a:t/>
            </a:r>
            <a:br>
              <a:rPr lang="en-US" sz="2700" dirty="0"/>
            </a:br>
            <a:r>
              <a:rPr lang="en-US" sz="2700" dirty="0"/>
              <a:t>		plan FOR THE CBA model</a:t>
            </a:r>
            <a:endParaRPr lang="en-GB" sz="2700" dirty="0"/>
          </a:p>
        </p:txBody>
      </p:sp>
    </p:spTree>
    <p:extLst>
      <p:ext uri="{BB962C8B-B14F-4D97-AF65-F5344CB8AC3E}">
        <p14:creationId xmlns:p14="http://schemas.microsoft.com/office/powerpoint/2010/main" val="3438381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2236286-4DC8-46DE-9269-8F728FBC0641}" type="slidenum">
              <a:rPr lang="en-GB" smtClean="0"/>
              <a:pPr/>
              <a:t>2</a:t>
            </a:fld>
            <a:endParaRPr lang="en-GB" dirty="0"/>
          </a:p>
        </p:txBody>
      </p:sp>
      <p:sp>
        <p:nvSpPr>
          <p:cNvPr id="7" name="Titel 1"/>
          <p:cNvSpPr>
            <a:spLocks noGrp="1"/>
          </p:cNvSpPr>
          <p:nvPr>
            <p:ph type="title"/>
          </p:nvPr>
        </p:nvSpPr>
        <p:spPr>
          <a:xfrm>
            <a:off x="556486" y="1342800"/>
            <a:ext cx="8054114" cy="720000"/>
          </a:xfrm>
        </p:spPr>
        <p:txBody>
          <a:bodyPr/>
          <a:lstStyle/>
          <a:p>
            <a:r>
              <a:rPr lang="en-US" dirty="0"/>
              <a:t>GENERAL INFORMATION</a:t>
            </a:r>
            <a:endParaRPr lang="en-GB" dirty="0"/>
          </a:p>
        </p:txBody>
      </p:sp>
      <p:sp>
        <p:nvSpPr>
          <p:cNvPr id="8" name="Content Placeholder 4"/>
          <p:cNvSpPr>
            <a:spLocks noGrp="1"/>
          </p:cNvSpPr>
          <p:nvPr>
            <p:ph idx="1"/>
          </p:nvPr>
        </p:nvSpPr>
        <p:spPr>
          <a:xfrm>
            <a:off x="556486" y="2087948"/>
            <a:ext cx="8054114" cy="4182150"/>
          </a:xfrm>
        </p:spPr>
        <p:txBody>
          <a:bodyPr/>
          <a:lstStyle/>
          <a:p>
            <a:r>
              <a:rPr lang="en-US" sz="2000" b="1" dirty="0"/>
              <a:t>Tender ID:</a:t>
            </a:r>
          </a:p>
          <a:p>
            <a:pPr lvl="1"/>
            <a:r>
              <a:rPr lang="en-US" sz="2000" dirty="0"/>
              <a:t>Title: Study on Euro 5 sound level limits of L-category vehicles</a:t>
            </a:r>
          </a:p>
          <a:p>
            <a:pPr lvl="1"/>
            <a:r>
              <a:rPr lang="en-US" sz="2000" dirty="0"/>
              <a:t>Tender No: 524/PP/GRO/IMA/16/1131/9316</a:t>
            </a:r>
          </a:p>
          <a:p>
            <a:pPr lvl="1"/>
            <a:r>
              <a:rPr lang="en-US" sz="2000" dirty="0"/>
              <a:t>Contract No: SI2.736346 of the Consortium with the</a:t>
            </a:r>
          </a:p>
          <a:p>
            <a:pPr marL="185738" lvl="1" indent="0">
              <a:buNone/>
            </a:pPr>
            <a:r>
              <a:rPr lang="en-US" sz="2000" dirty="0"/>
              <a:t>   European Commission - DG-GROW</a:t>
            </a:r>
          </a:p>
          <a:p>
            <a:endParaRPr lang="en-US" sz="2000" dirty="0"/>
          </a:p>
          <a:p>
            <a:r>
              <a:rPr lang="en-US" sz="2000" b="1" dirty="0"/>
              <a:t>Consortium performing the work:</a:t>
            </a:r>
          </a:p>
          <a:p>
            <a:pPr lvl="1"/>
            <a:r>
              <a:rPr lang="en-US" sz="2000" dirty="0"/>
              <a:t>EMISIA - Greece</a:t>
            </a:r>
          </a:p>
          <a:p>
            <a:pPr lvl="1"/>
            <a:r>
              <a:rPr lang="en-US" sz="2000" dirty="0"/>
              <a:t>TNO - The Netherlands</a:t>
            </a:r>
          </a:p>
          <a:p>
            <a:pPr lvl="1"/>
            <a:r>
              <a:rPr lang="en-US" sz="2000" dirty="0"/>
              <a:t>Ricardo Deutschland GmbH - Germany</a:t>
            </a:r>
          </a:p>
          <a:p>
            <a:pPr lvl="1"/>
            <a:r>
              <a:rPr lang="en-US" sz="2000" dirty="0"/>
              <a:t>Heinz Steven Data Analysis and Consultancy (HSDAC) - Germany</a:t>
            </a:r>
          </a:p>
          <a:p>
            <a:endParaRPr lang="nl-NL" sz="2000" dirty="0"/>
          </a:p>
        </p:txBody>
      </p:sp>
    </p:spTree>
    <p:extLst>
      <p:ext uri="{BB962C8B-B14F-4D97-AF65-F5344CB8AC3E}">
        <p14:creationId xmlns:p14="http://schemas.microsoft.com/office/powerpoint/2010/main" val="2347408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2236286-4DC8-46DE-9269-8F728FBC0641}" type="slidenum">
              <a:rPr lang="en-GB" smtClean="0"/>
              <a:pPr/>
              <a:t>20</a:t>
            </a:fld>
            <a:endParaRPr lang="en-GB" dirty="0"/>
          </a:p>
        </p:txBody>
      </p:sp>
      <p:sp>
        <p:nvSpPr>
          <p:cNvPr id="4" name="Titel 1"/>
          <p:cNvSpPr>
            <a:spLocks noGrp="1"/>
          </p:cNvSpPr>
          <p:nvPr>
            <p:ph type="title"/>
          </p:nvPr>
        </p:nvSpPr>
        <p:spPr>
          <a:xfrm>
            <a:off x="107504" y="1054768"/>
            <a:ext cx="8784976" cy="358008"/>
          </a:xfrm>
        </p:spPr>
        <p:txBody>
          <a:bodyPr/>
          <a:lstStyle/>
          <a:p>
            <a:r>
              <a:rPr lang="en-US" sz="2600" dirty="0"/>
              <a:t>Some key points on cba to be performed</a:t>
            </a:r>
            <a:endParaRPr lang="en-GB" sz="2600" dirty="0"/>
          </a:p>
        </p:txBody>
      </p:sp>
      <p:sp>
        <p:nvSpPr>
          <p:cNvPr id="6" name="Tijdelijke aanduiding voor inhoud 2"/>
          <p:cNvSpPr>
            <a:spLocks noGrp="1"/>
          </p:cNvSpPr>
          <p:nvPr>
            <p:ph idx="1"/>
          </p:nvPr>
        </p:nvSpPr>
        <p:spPr>
          <a:xfrm>
            <a:off x="107504" y="1556792"/>
            <a:ext cx="8928991" cy="4993526"/>
          </a:xfrm>
        </p:spPr>
        <p:txBody>
          <a:bodyPr/>
          <a:lstStyle/>
          <a:p>
            <a:pPr marL="169863" lvl="3" indent="-169863">
              <a:lnSpc>
                <a:spcPct val="120000"/>
              </a:lnSpc>
              <a:spcBef>
                <a:spcPts val="1200"/>
              </a:spcBef>
              <a:spcAft>
                <a:spcPts val="1200"/>
              </a:spcAft>
            </a:pPr>
            <a:r>
              <a:rPr lang="en-US" sz="1900" dirty="0"/>
              <a:t>The main objective is to assess the technical and economic </a:t>
            </a:r>
            <a:r>
              <a:rPr lang="en-US" sz="1900" b="1" dirty="0"/>
              <a:t>feasibility</a:t>
            </a:r>
            <a:r>
              <a:rPr lang="en-US" sz="1900" dirty="0"/>
              <a:t> of lower (Euro 5) limits in the medium term range</a:t>
            </a:r>
          </a:p>
          <a:p>
            <a:pPr marL="169863" lvl="3" indent="-169863">
              <a:lnSpc>
                <a:spcPct val="120000"/>
              </a:lnSpc>
              <a:spcBef>
                <a:spcPts val="1200"/>
              </a:spcBef>
              <a:spcAft>
                <a:spcPts val="1200"/>
              </a:spcAft>
            </a:pPr>
            <a:r>
              <a:rPr lang="en-US" sz="1900" b="1" dirty="0"/>
              <a:t>Input</a:t>
            </a:r>
            <a:r>
              <a:rPr lang="en-US" sz="1900" dirty="0"/>
              <a:t> from Task 1 (feedback gathering and literature review) and Tasks 2 and 4 (actual vehicle testing – sound measurements) will be used</a:t>
            </a:r>
          </a:p>
          <a:p>
            <a:pPr marL="169863" lvl="3" indent="-169863">
              <a:lnSpc>
                <a:spcPct val="120000"/>
              </a:lnSpc>
              <a:spcBef>
                <a:spcPts val="1200"/>
              </a:spcBef>
              <a:spcAft>
                <a:spcPts val="1200"/>
              </a:spcAft>
            </a:pPr>
            <a:r>
              <a:rPr lang="en-US" sz="1900" dirty="0"/>
              <a:t>Different </a:t>
            </a:r>
            <a:r>
              <a:rPr lang="en-US" sz="1900" b="1" dirty="0"/>
              <a:t>scenarios</a:t>
            </a:r>
            <a:r>
              <a:rPr lang="en-US" sz="1900" dirty="0"/>
              <a:t> will be examined (i.e. no change to limits, moderate reduction, ambitious limits), fleet projections (baseline, low/high market growth), urban/non-urban areas</a:t>
            </a:r>
          </a:p>
          <a:p>
            <a:pPr marL="169863" lvl="3" indent="-169863">
              <a:lnSpc>
                <a:spcPct val="120000"/>
              </a:lnSpc>
              <a:spcBef>
                <a:spcPts val="1200"/>
              </a:spcBef>
              <a:spcAft>
                <a:spcPts val="1200"/>
              </a:spcAft>
            </a:pPr>
            <a:r>
              <a:rPr lang="en-US" sz="1900" dirty="0"/>
              <a:t>Focus on </a:t>
            </a:r>
            <a:r>
              <a:rPr lang="en-US" sz="1900" b="1" dirty="0"/>
              <a:t>single</a:t>
            </a:r>
            <a:r>
              <a:rPr lang="en-US" sz="1900" dirty="0"/>
              <a:t> or individual </a:t>
            </a:r>
            <a:r>
              <a:rPr lang="en-US" sz="1900" b="1" dirty="0"/>
              <a:t>special</a:t>
            </a:r>
            <a:r>
              <a:rPr lang="en-US" sz="1900" dirty="0"/>
              <a:t> noise events, e.g. noisy pass-by vehicles in villages and </a:t>
            </a:r>
            <a:r>
              <a:rPr lang="en-US" sz="1900" b="1" dirty="0"/>
              <a:t>quiet</a:t>
            </a:r>
            <a:r>
              <a:rPr lang="en-US" sz="1900" dirty="0"/>
              <a:t> rural areas, noisy events at </a:t>
            </a:r>
            <a:r>
              <a:rPr lang="en-US" sz="1900" b="1" dirty="0"/>
              <a:t>night</a:t>
            </a:r>
            <a:r>
              <a:rPr lang="en-US" sz="1900" dirty="0"/>
              <a:t> or during weekends/holidays</a:t>
            </a:r>
          </a:p>
          <a:p>
            <a:pPr marL="169863" lvl="3" indent="-169863">
              <a:lnSpc>
                <a:spcPct val="120000"/>
              </a:lnSpc>
              <a:spcBef>
                <a:spcPts val="1200"/>
              </a:spcBef>
              <a:spcAft>
                <a:spcPts val="1200"/>
              </a:spcAft>
            </a:pPr>
            <a:r>
              <a:rPr lang="en-US" sz="1900" dirty="0"/>
              <a:t>CBA consistent with </a:t>
            </a:r>
            <a:r>
              <a:rPr lang="en-US" sz="1900" b="1" dirty="0"/>
              <a:t>EU policy</a:t>
            </a:r>
            <a:r>
              <a:rPr lang="en-US" sz="1900" dirty="0"/>
              <a:t> of sound emissions control at the source</a:t>
            </a:r>
          </a:p>
        </p:txBody>
      </p:sp>
    </p:spTree>
    <p:extLst>
      <p:ext uri="{BB962C8B-B14F-4D97-AF65-F5344CB8AC3E}">
        <p14:creationId xmlns:p14="http://schemas.microsoft.com/office/powerpoint/2010/main" val="3445700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2236286-4DC8-46DE-9269-8F728FBC0641}" type="slidenum">
              <a:rPr lang="en-GB" smtClean="0"/>
              <a:pPr/>
              <a:t>21</a:t>
            </a:fld>
            <a:endParaRPr lang="en-GB" dirty="0"/>
          </a:p>
        </p:txBody>
      </p:sp>
      <p:sp>
        <p:nvSpPr>
          <p:cNvPr id="4" name="Titel 1"/>
          <p:cNvSpPr>
            <a:spLocks noGrp="1"/>
          </p:cNvSpPr>
          <p:nvPr>
            <p:ph type="title"/>
          </p:nvPr>
        </p:nvSpPr>
        <p:spPr>
          <a:xfrm>
            <a:off x="107504" y="1054768"/>
            <a:ext cx="8784976" cy="358008"/>
          </a:xfrm>
        </p:spPr>
        <p:txBody>
          <a:bodyPr/>
          <a:lstStyle/>
          <a:p>
            <a:r>
              <a:rPr lang="en-US" sz="2600" dirty="0"/>
              <a:t>Next steps – project milestones</a:t>
            </a:r>
            <a:endParaRPr lang="en-GB" sz="2600" dirty="0"/>
          </a:p>
        </p:txBody>
      </p:sp>
      <p:sp>
        <p:nvSpPr>
          <p:cNvPr id="6" name="Tijdelijke aanduiding voor inhoud 2"/>
          <p:cNvSpPr>
            <a:spLocks noGrp="1"/>
          </p:cNvSpPr>
          <p:nvPr>
            <p:ph idx="1"/>
          </p:nvPr>
        </p:nvSpPr>
        <p:spPr>
          <a:xfrm>
            <a:off x="107504" y="1556792"/>
            <a:ext cx="8928991" cy="4993526"/>
          </a:xfrm>
        </p:spPr>
        <p:txBody>
          <a:bodyPr/>
          <a:lstStyle/>
          <a:p>
            <a:pPr marL="169863" lvl="3" indent="-169863">
              <a:lnSpc>
                <a:spcPct val="110000"/>
              </a:lnSpc>
              <a:spcBef>
                <a:spcPts val="1200"/>
              </a:spcBef>
              <a:spcAft>
                <a:spcPts val="1200"/>
              </a:spcAft>
            </a:pPr>
            <a:r>
              <a:rPr lang="en-US" sz="2200" b="1" dirty="0"/>
              <a:t>April 2017</a:t>
            </a:r>
          </a:p>
          <a:p>
            <a:pPr marL="0" lvl="3" indent="0">
              <a:lnSpc>
                <a:spcPct val="110000"/>
              </a:lnSpc>
              <a:spcBef>
                <a:spcPts val="600"/>
              </a:spcBef>
              <a:spcAft>
                <a:spcPts val="1200"/>
              </a:spcAft>
              <a:buNone/>
            </a:pPr>
            <a:r>
              <a:rPr lang="en-US" sz="2200" dirty="0"/>
              <a:t>	Processed results from vehicle testing</a:t>
            </a:r>
          </a:p>
          <a:p>
            <a:pPr marL="0" lvl="3" indent="0">
              <a:lnSpc>
                <a:spcPct val="110000"/>
              </a:lnSpc>
              <a:spcBef>
                <a:spcPts val="600"/>
              </a:spcBef>
              <a:spcAft>
                <a:spcPts val="1200"/>
              </a:spcAft>
              <a:buNone/>
            </a:pPr>
            <a:r>
              <a:rPr lang="en-US" sz="2200" dirty="0"/>
              <a:t>	CBA input data and methodology finalized</a:t>
            </a:r>
          </a:p>
          <a:p>
            <a:pPr marL="169863" lvl="3" indent="-169863">
              <a:lnSpc>
                <a:spcPct val="110000"/>
              </a:lnSpc>
              <a:spcBef>
                <a:spcPts val="1200"/>
              </a:spcBef>
              <a:spcAft>
                <a:spcPts val="1200"/>
              </a:spcAft>
            </a:pPr>
            <a:r>
              <a:rPr lang="en-US" sz="2200" b="1" dirty="0"/>
              <a:t>June 2017</a:t>
            </a:r>
          </a:p>
          <a:p>
            <a:pPr marL="0" lvl="3" indent="0">
              <a:lnSpc>
                <a:spcPct val="110000"/>
              </a:lnSpc>
              <a:spcBef>
                <a:spcPts val="600"/>
              </a:spcBef>
              <a:spcAft>
                <a:spcPts val="1200"/>
              </a:spcAft>
              <a:buNone/>
            </a:pPr>
            <a:r>
              <a:rPr lang="en-US" sz="2200" dirty="0"/>
              <a:t>	All vehicle testing results finalized</a:t>
            </a:r>
          </a:p>
          <a:p>
            <a:pPr marL="0" lvl="3" indent="0">
              <a:lnSpc>
                <a:spcPct val="110000"/>
              </a:lnSpc>
              <a:spcBef>
                <a:spcPts val="600"/>
              </a:spcBef>
              <a:spcAft>
                <a:spcPts val="1200"/>
              </a:spcAft>
              <a:buNone/>
            </a:pPr>
            <a:r>
              <a:rPr lang="en-US" sz="2200" dirty="0"/>
              <a:t>	First results from CBA</a:t>
            </a:r>
          </a:p>
          <a:p>
            <a:pPr marL="169863" lvl="3" indent="-169863">
              <a:lnSpc>
                <a:spcPct val="110000"/>
              </a:lnSpc>
              <a:spcBef>
                <a:spcPts val="1200"/>
              </a:spcBef>
              <a:spcAft>
                <a:spcPts val="1200"/>
              </a:spcAft>
            </a:pPr>
            <a:r>
              <a:rPr lang="en-US" sz="2200" b="1" dirty="0"/>
              <a:t>September 2017</a:t>
            </a:r>
          </a:p>
          <a:p>
            <a:pPr marL="0" lvl="3" indent="0">
              <a:lnSpc>
                <a:spcPct val="110000"/>
              </a:lnSpc>
              <a:spcBef>
                <a:spcPts val="600"/>
              </a:spcBef>
              <a:spcAft>
                <a:spcPts val="1200"/>
              </a:spcAft>
              <a:buNone/>
            </a:pPr>
            <a:r>
              <a:rPr lang="en-US" sz="2200" dirty="0"/>
              <a:t>	Final limit values proposed by the study and their justification </a:t>
            </a:r>
          </a:p>
        </p:txBody>
      </p:sp>
    </p:spTree>
    <p:extLst>
      <p:ext uri="{BB962C8B-B14F-4D97-AF65-F5344CB8AC3E}">
        <p14:creationId xmlns:p14="http://schemas.microsoft.com/office/powerpoint/2010/main" val="353024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73672" y="2492896"/>
            <a:ext cx="3758368" cy="1296143"/>
          </a:xfrm>
        </p:spPr>
        <p:txBody>
          <a:bodyPr/>
          <a:lstStyle/>
          <a:p>
            <a:r>
              <a:rPr lang="en-US" sz="2800" dirty="0"/>
              <a:t>Thank you for your attention</a:t>
            </a:r>
            <a:r>
              <a:rPr lang="en-US" sz="1200" cap="none" dirty="0">
                <a:latin typeface="+mn-lt"/>
              </a:rPr>
              <a:t/>
            </a:r>
            <a:br>
              <a:rPr lang="en-US" sz="1200" cap="none" dirty="0">
                <a:latin typeface="+mn-lt"/>
              </a:rPr>
            </a:br>
            <a:endParaRPr lang="en-GB" sz="1200" cap="none" dirty="0">
              <a:latin typeface="Arial"/>
            </a:endParaRPr>
          </a:p>
        </p:txBody>
      </p:sp>
    </p:spTree>
    <p:extLst>
      <p:ext uri="{BB962C8B-B14F-4D97-AF65-F5344CB8AC3E}">
        <p14:creationId xmlns:p14="http://schemas.microsoft.com/office/powerpoint/2010/main" val="705671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2236286-4DC8-46DE-9269-8F728FBC0641}" type="slidenum">
              <a:rPr lang="en-GB" smtClean="0"/>
              <a:pPr/>
              <a:t>3</a:t>
            </a:fld>
            <a:endParaRPr lang="en-GB" dirty="0"/>
          </a:p>
        </p:txBody>
      </p:sp>
      <p:sp>
        <p:nvSpPr>
          <p:cNvPr id="7" name="Tijdelijke aanduiding voor inhoud 2"/>
          <p:cNvSpPr>
            <a:spLocks noGrp="1"/>
          </p:cNvSpPr>
          <p:nvPr>
            <p:ph idx="1"/>
          </p:nvPr>
        </p:nvSpPr>
        <p:spPr>
          <a:xfrm>
            <a:off x="107504" y="1556792"/>
            <a:ext cx="8928991" cy="4993526"/>
          </a:xfrm>
        </p:spPr>
        <p:txBody>
          <a:bodyPr/>
          <a:lstStyle/>
          <a:p>
            <a:pPr marL="169863" lvl="3" indent="-169863">
              <a:lnSpc>
                <a:spcPct val="120000"/>
              </a:lnSpc>
              <a:spcBef>
                <a:spcPts val="1200"/>
              </a:spcBef>
              <a:spcAft>
                <a:spcPts val="1200"/>
              </a:spcAft>
            </a:pPr>
            <a:r>
              <a:rPr lang="en-US" sz="2000" dirty="0"/>
              <a:t>L-category vehicles continue to be source of </a:t>
            </a:r>
            <a:r>
              <a:rPr lang="en-US" sz="2000" b="1" dirty="0"/>
              <a:t>complaints</a:t>
            </a:r>
            <a:r>
              <a:rPr lang="en-US" sz="2000" dirty="0"/>
              <a:t> with respect to their (excessive) levels of sound emissions, often perceived as disturbing </a:t>
            </a:r>
            <a:r>
              <a:rPr lang="en-US" sz="2000" b="1" dirty="0"/>
              <a:t>noise</a:t>
            </a:r>
          </a:p>
          <a:p>
            <a:pPr marL="169863" lvl="3" indent="-169863">
              <a:lnSpc>
                <a:spcPct val="120000"/>
              </a:lnSpc>
              <a:spcBef>
                <a:spcPts val="1200"/>
              </a:spcBef>
              <a:spcAft>
                <a:spcPts val="1200"/>
              </a:spcAft>
            </a:pPr>
            <a:r>
              <a:rPr lang="en-US" sz="2000" dirty="0"/>
              <a:t>Excessive noise levels constitute a major </a:t>
            </a:r>
            <a:r>
              <a:rPr lang="en-US" sz="2000" b="1" dirty="0"/>
              <a:t>nuisance</a:t>
            </a:r>
            <a:r>
              <a:rPr lang="en-US" sz="2000" dirty="0"/>
              <a:t> for many European cities, contribute in quality of life </a:t>
            </a:r>
            <a:r>
              <a:rPr lang="en-US" sz="2000" b="1" dirty="0"/>
              <a:t>degradation</a:t>
            </a:r>
            <a:r>
              <a:rPr lang="en-US" sz="2000" dirty="0"/>
              <a:t>, and may be </a:t>
            </a:r>
            <a:r>
              <a:rPr lang="en-US" sz="2000" b="1" dirty="0"/>
              <a:t>harmful</a:t>
            </a:r>
            <a:r>
              <a:rPr lang="en-US" sz="2000" dirty="0"/>
              <a:t> for public health</a:t>
            </a:r>
          </a:p>
          <a:p>
            <a:pPr marL="169863" lvl="3" indent="-169863">
              <a:lnSpc>
                <a:spcPct val="120000"/>
              </a:lnSpc>
              <a:spcBef>
                <a:spcPts val="1200"/>
              </a:spcBef>
              <a:spcAft>
                <a:spcPts val="1200"/>
              </a:spcAft>
            </a:pPr>
            <a:r>
              <a:rPr lang="en-US" sz="2000" dirty="0"/>
              <a:t>Recent </a:t>
            </a:r>
            <a:r>
              <a:rPr lang="en-US" sz="2000" b="1" dirty="0"/>
              <a:t>advances</a:t>
            </a:r>
            <a:r>
              <a:rPr lang="en-US" sz="2000" dirty="0"/>
              <a:t> in regulatory front </a:t>
            </a:r>
            <a:r>
              <a:rPr lang="en-US" sz="2000" dirty="0">
                <a:solidFill>
                  <a:prstClr val="black"/>
                </a:solidFill>
              </a:rPr>
              <a:t>(UN Regs. Nos. 9, 41, 63, 92 acceded - or to be acceded - by the EU Regulatory context) </a:t>
            </a:r>
            <a:r>
              <a:rPr lang="en-US" sz="2000" dirty="0"/>
              <a:t>focused on improvements in the </a:t>
            </a:r>
            <a:r>
              <a:rPr lang="en-US" sz="2000" b="1" dirty="0"/>
              <a:t>testing</a:t>
            </a:r>
            <a:r>
              <a:rPr lang="en-US" sz="2000" dirty="0"/>
              <a:t> procedure and provisions for better market </a:t>
            </a:r>
            <a:r>
              <a:rPr lang="en-US" sz="2000" b="1" dirty="0"/>
              <a:t>surveillance</a:t>
            </a:r>
            <a:r>
              <a:rPr lang="en-US" sz="2000" dirty="0"/>
              <a:t>, </a:t>
            </a:r>
            <a:r>
              <a:rPr lang="en-US" sz="2000" b="1" dirty="0"/>
              <a:t>enforcement</a:t>
            </a:r>
            <a:r>
              <a:rPr lang="en-US" sz="2000" dirty="0"/>
              <a:t>, </a:t>
            </a:r>
            <a:r>
              <a:rPr lang="en-US" sz="2000" b="1" dirty="0"/>
              <a:t>anti-tampering</a:t>
            </a:r>
            <a:r>
              <a:rPr lang="en-US" sz="2000" dirty="0"/>
              <a:t> measures, and </a:t>
            </a:r>
            <a:r>
              <a:rPr lang="en-US" sz="2000" b="1" dirty="0"/>
              <a:t>replacement</a:t>
            </a:r>
            <a:r>
              <a:rPr lang="en-US" sz="2000" dirty="0"/>
              <a:t> silencers</a:t>
            </a:r>
          </a:p>
          <a:p>
            <a:pPr marL="169863" lvl="3" indent="-169863">
              <a:lnSpc>
                <a:spcPct val="120000"/>
              </a:lnSpc>
              <a:spcBef>
                <a:spcPts val="1200"/>
              </a:spcBef>
              <a:spcAft>
                <a:spcPts val="1200"/>
              </a:spcAft>
            </a:pPr>
            <a:r>
              <a:rPr lang="en-US" sz="2000" dirty="0"/>
              <a:t>Current (</a:t>
            </a:r>
            <a:r>
              <a:rPr lang="en-US" sz="2000" b="1" dirty="0"/>
              <a:t>Euro 4</a:t>
            </a:r>
            <a:r>
              <a:rPr lang="en-US" sz="2000" dirty="0"/>
              <a:t>) sound level limits have been basically transferred from limits already applicable since the </a:t>
            </a:r>
            <a:r>
              <a:rPr lang="en-US" sz="2000" b="1" dirty="0"/>
              <a:t>1990’s</a:t>
            </a:r>
            <a:r>
              <a:rPr lang="en-US" sz="2000" dirty="0"/>
              <a:t> (Directive </a:t>
            </a:r>
            <a:r>
              <a:rPr lang="en-US" sz="2000" b="1" dirty="0"/>
              <a:t>97/24/EC</a:t>
            </a:r>
            <a:r>
              <a:rPr lang="en-US" sz="2000" dirty="0"/>
              <a:t> chapter 9) and remain (almost) </a:t>
            </a:r>
            <a:r>
              <a:rPr lang="en-US" sz="2000" b="1" dirty="0"/>
              <a:t>unchanged</a:t>
            </a:r>
            <a:r>
              <a:rPr lang="en-US" sz="2000" dirty="0"/>
              <a:t> for ~20 years</a:t>
            </a:r>
          </a:p>
        </p:txBody>
      </p:sp>
      <p:sp>
        <p:nvSpPr>
          <p:cNvPr id="6" name="Titel 1"/>
          <p:cNvSpPr>
            <a:spLocks noGrp="1"/>
          </p:cNvSpPr>
          <p:nvPr>
            <p:ph type="title"/>
          </p:nvPr>
        </p:nvSpPr>
        <p:spPr>
          <a:xfrm>
            <a:off x="556486" y="1126776"/>
            <a:ext cx="8054114" cy="358008"/>
          </a:xfrm>
        </p:spPr>
        <p:txBody>
          <a:bodyPr/>
          <a:lstStyle/>
          <a:p>
            <a:r>
              <a:rPr lang="en-US" dirty="0"/>
              <a:t>background</a:t>
            </a:r>
            <a:endParaRPr lang="en-GB" dirty="0"/>
          </a:p>
        </p:txBody>
      </p:sp>
      <p:sp>
        <p:nvSpPr>
          <p:cNvPr id="9" name="Rounded Rectangle 8"/>
          <p:cNvSpPr/>
          <p:nvPr/>
        </p:nvSpPr>
        <p:spPr>
          <a:xfrm>
            <a:off x="35496" y="5373216"/>
            <a:ext cx="9000999" cy="1152128"/>
          </a:xfrm>
          <a:prstGeom prst="roundRect">
            <a:avLst/>
          </a:prstGeom>
          <a:solidFill>
            <a:schemeClr val="tx2">
              <a:lumMod val="60000"/>
              <a:lumOff val="40000"/>
              <a:alpha val="1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954057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35496" y="1556792"/>
            <a:ext cx="9000999" cy="792088"/>
          </a:xfrm>
          <a:prstGeom prst="roundRect">
            <a:avLst/>
          </a:prstGeom>
          <a:solidFill>
            <a:schemeClr val="tx2">
              <a:lumMod val="60000"/>
              <a:lumOff val="40000"/>
              <a:alpha val="1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52236286-4DC8-46DE-9269-8F728FBC0641}" type="slidenum">
              <a:rPr lang="en-GB" smtClean="0"/>
              <a:pPr/>
              <a:t>4</a:t>
            </a:fld>
            <a:endParaRPr lang="en-GB" dirty="0"/>
          </a:p>
        </p:txBody>
      </p:sp>
      <p:sp>
        <p:nvSpPr>
          <p:cNvPr id="6" name="Titel 1"/>
          <p:cNvSpPr>
            <a:spLocks noGrp="1"/>
          </p:cNvSpPr>
          <p:nvPr>
            <p:ph type="title"/>
          </p:nvPr>
        </p:nvSpPr>
        <p:spPr>
          <a:xfrm>
            <a:off x="556486" y="1126776"/>
            <a:ext cx="8054114" cy="358008"/>
          </a:xfrm>
        </p:spPr>
        <p:txBody>
          <a:bodyPr/>
          <a:lstStyle/>
          <a:p>
            <a:r>
              <a:rPr lang="en-US" dirty="0"/>
              <a:t>Project Objectives</a:t>
            </a:r>
            <a:endParaRPr lang="en-GB" dirty="0"/>
          </a:p>
        </p:txBody>
      </p:sp>
      <p:sp>
        <p:nvSpPr>
          <p:cNvPr id="8" name="Tijdelijke aanduiding voor inhoud 2"/>
          <p:cNvSpPr>
            <a:spLocks noGrp="1"/>
          </p:cNvSpPr>
          <p:nvPr>
            <p:ph idx="1"/>
          </p:nvPr>
        </p:nvSpPr>
        <p:spPr>
          <a:xfrm>
            <a:off x="107504" y="1556792"/>
            <a:ext cx="8928991" cy="792088"/>
          </a:xfrm>
        </p:spPr>
        <p:txBody>
          <a:bodyPr/>
          <a:lstStyle/>
          <a:p>
            <a:pPr marL="169863" lvl="3" indent="-169863">
              <a:lnSpc>
                <a:spcPct val="120000"/>
              </a:lnSpc>
              <a:spcBef>
                <a:spcPts val="1200"/>
              </a:spcBef>
              <a:spcAft>
                <a:spcPts val="1200"/>
              </a:spcAft>
            </a:pPr>
            <a:r>
              <a:rPr lang="en-US" sz="2000" b="1" dirty="0"/>
              <a:t>Investigate</a:t>
            </a:r>
            <a:r>
              <a:rPr lang="en-US" sz="2000" dirty="0"/>
              <a:t> the potential for new sound limits of L-category vehicles at Euro 5 step and make a justified </a:t>
            </a:r>
            <a:r>
              <a:rPr lang="en-US" sz="2000" b="1" dirty="0"/>
              <a:t>proposal</a:t>
            </a:r>
            <a:r>
              <a:rPr lang="en-US" sz="2000" dirty="0"/>
              <a:t>, taking into account:</a:t>
            </a:r>
          </a:p>
        </p:txBody>
      </p:sp>
      <p:sp>
        <p:nvSpPr>
          <p:cNvPr id="5" name="Down Arrow 4"/>
          <p:cNvSpPr/>
          <p:nvPr/>
        </p:nvSpPr>
        <p:spPr>
          <a:xfrm>
            <a:off x="1403648" y="2492896"/>
            <a:ext cx="288032" cy="541067"/>
          </a:xfrm>
          <a:prstGeom prst="downArrow">
            <a:avLst/>
          </a:prstGeom>
          <a:solidFill>
            <a:schemeClr val="tx2">
              <a:lumMod val="60000"/>
              <a:lumOff val="40000"/>
              <a:alpha val="1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solidFill>
                <a:schemeClr val="dk1"/>
              </a:solidFill>
            </a:endParaRPr>
          </a:p>
        </p:txBody>
      </p:sp>
      <p:sp>
        <p:nvSpPr>
          <p:cNvPr id="12" name="Down Arrow 11"/>
          <p:cNvSpPr/>
          <p:nvPr/>
        </p:nvSpPr>
        <p:spPr>
          <a:xfrm>
            <a:off x="4283968" y="2492896"/>
            <a:ext cx="288032" cy="541067"/>
          </a:xfrm>
          <a:prstGeom prst="downArrow">
            <a:avLst/>
          </a:prstGeom>
          <a:solidFill>
            <a:schemeClr val="tx2">
              <a:lumMod val="60000"/>
              <a:lumOff val="40000"/>
              <a:alpha val="1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solidFill>
                <a:schemeClr val="dk1"/>
              </a:solidFill>
            </a:endParaRPr>
          </a:p>
        </p:txBody>
      </p:sp>
      <p:sp>
        <p:nvSpPr>
          <p:cNvPr id="13" name="Down Arrow 12"/>
          <p:cNvSpPr/>
          <p:nvPr/>
        </p:nvSpPr>
        <p:spPr>
          <a:xfrm>
            <a:off x="7308304" y="2492896"/>
            <a:ext cx="288032" cy="541067"/>
          </a:xfrm>
          <a:prstGeom prst="downArrow">
            <a:avLst/>
          </a:prstGeom>
          <a:solidFill>
            <a:schemeClr val="tx2">
              <a:lumMod val="60000"/>
              <a:lumOff val="40000"/>
              <a:alpha val="1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solidFill>
                <a:schemeClr val="dk1"/>
              </a:solidFill>
            </a:endParaRPr>
          </a:p>
        </p:txBody>
      </p:sp>
      <p:sp>
        <p:nvSpPr>
          <p:cNvPr id="14" name="Tijdelijke aanduiding voor inhoud 2"/>
          <p:cNvSpPr txBox="1">
            <a:spLocks/>
          </p:cNvSpPr>
          <p:nvPr/>
        </p:nvSpPr>
        <p:spPr>
          <a:xfrm>
            <a:off x="2987824" y="3040102"/>
            <a:ext cx="2952328" cy="1541026"/>
          </a:xfrm>
          <a:prstGeom prst="rect">
            <a:avLst/>
          </a:prstGeom>
        </p:spPr>
        <p:txBody>
          <a:bodyPr vert="horz" lIns="0" tIns="0" rIns="0" bIns="0" rtlCol="0">
            <a:noAutofit/>
          </a:bodyPr>
          <a:lstStyle>
            <a:lvl1pPr marL="185738" indent="-185738" algn="l" defTabSz="914400" rtl="0" eaLnBrk="1" latinLnBrk="0" hangingPunct="1">
              <a:lnSpc>
                <a:spcPts val="2810"/>
              </a:lnSpc>
              <a:spcBef>
                <a:spcPts val="0"/>
              </a:spcBef>
              <a:buSzPct val="100000"/>
              <a:buFontTx/>
              <a:buBlip>
                <a:blip r:embed="rId2"/>
              </a:buBlip>
              <a:defRPr sz="1800" kern="1200">
                <a:solidFill>
                  <a:schemeClr val="tx1"/>
                </a:solidFill>
                <a:latin typeface="+mn-lt"/>
                <a:ea typeface="+mn-ea"/>
                <a:cs typeface="Arial" pitchFamily="34" charset="0"/>
              </a:defRPr>
            </a:lvl1pPr>
            <a:lvl2pPr marL="357188" indent="-171450" algn="l" defTabSz="914400" rtl="0" eaLnBrk="1" latinLnBrk="0" hangingPunct="1">
              <a:lnSpc>
                <a:spcPts val="2810"/>
              </a:lnSpc>
              <a:spcBef>
                <a:spcPts val="0"/>
              </a:spcBef>
              <a:buSzPct val="100000"/>
              <a:buFontTx/>
              <a:buBlip>
                <a:blip r:embed="rId2"/>
              </a:buBlip>
              <a:defRPr sz="1800" kern="1200">
                <a:solidFill>
                  <a:schemeClr val="tx1"/>
                </a:solidFill>
                <a:latin typeface="+mn-lt"/>
                <a:ea typeface="+mn-ea"/>
                <a:cs typeface="Arial" pitchFamily="34" charset="0"/>
              </a:defRPr>
            </a:lvl2pPr>
            <a:lvl3pPr marL="542925" indent="-187325" algn="l" defTabSz="914400" rtl="0" eaLnBrk="1" latinLnBrk="0" hangingPunct="1">
              <a:lnSpc>
                <a:spcPts val="2810"/>
              </a:lnSpc>
              <a:spcBef>
                <a:spcPts val="0"/>
              </a:spcBef>
              <a:buSzPct val="100000"/>
              <a:buFontTx/>
              <a:buBlip>
                <a:blip r:embed="rId2"/>
              </a:buBlip>
              <a:defRPr sz="1800" kern="1200">
                <a:solidFill>
                  <a:schemeClr val="tx1"/>
                </a:solidFill>
                <a:latin typeface="+mn-lt"/>
                <a:ea typeface="+mn-ea"/>
                <a:cs typeface="Arial" pitchFamily="34" charset="0"/>
              </a:defRPr>
            </a:lvl3pPr>
            <a:lvl4pPr marL="715963" indent="-173038" algn="l" defTabSz="914400" rtl="0" eaLnBrk="1" latinLnBrk="0" hangingPunct="1">
              <a:lnSpc>
                <a:spcPts val="2810"/>
              </a:lnSpc>
              <a:spcBef>
                <a:spcPts val="0"/>
              </a:spcBef>
              <a:buSzPct val="100000"/>
              <a:buFontTx/>
              <a:buBlip>
                <a:blip r:embed="rId2"/>
              </a:buBlip>
              <a:defRPr sz="1800" kern="1200">
                <a:solidFill>
                  <a:schemeClr val="tx1"/>
                </a:solidFill>
                <a:latin typeface="+mn-lt"/>
                <a:ea typeface="+mn-ea"/>
                <a:cs typeface="Arial" pitchFamily="34" charset="0"/>
              </a:defRPr>
            </a:lvl4pPr>
            <a:lvl5pPr marL="901700" indent="-187325" algn="l" defTabSz="914400" rtl="0" eaLnBrk="1" latinLnBrk="0" hangingPunct="1">
              <a:lnSpc>
                <a:spcPts val="2810"/>
              </a:lnSpc>
              <a:spcBef>
                <a:spcPts val="0"/>
              </a:spcBef>
              <a:buSzPct val="100000"/>
              <a:buFontTx/>
              <a:buBlip>
                <a:blip r:embed="rId2"/>
              </a:buBlip>
              <a:defRPr sz="18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69863" lvl="3" indent="-169863" algn="ctr">
              <a:lnSpc>
                <a:spcPct val="120000"/>
              </a:lnSpc>
              <a:spcBef>
                <a:spcPts val="1200"/>
              </a:spcBef>
              <a:spcAft>
                <a:spcPts val="1200"/>
              </a:spcAft>
            </a:pPr>
            <a:r>
              <a:rPr lang="en-US" sz="2000" dirty="0"/>
              <a:t>the evolution of sound levels of approved vehicle types</a:t>
            </a:r>
            <a:br>
              <a:rPr lang="en-US" sz="2000" dirty="0"/>
            </a:br>
            <a:r>
              <a:rPr lang="en-US" sz="2000" b="1" dirty="0"/>
              <a:t>(actual vehicle testing)</a:t>
            </a:r>
          </a:p>
        </p:txBody>
      </p:sp>
      <p:sp>
        <p:nvSpPr>
          <p:cNvPr id="16" name="Tijdelijke aanduiding voor inhoud 2"/>
          <p:cNvSpPr txBox="1">
            <a:spLocks/>
          </p:cNvSpPr>
          <p:nvPr/>
        </p:nvSpPr>
        <p:spPr>
          <a:xfrm>
            <a:off x="71499" y="4581128"/>
            <a:ext cx="8928991" cy="1800200"/>
          </a:xfrm>
          <a:prstGeom prst="rect">
            <a:avLst/>
          </a:prstGeom>
        </p:spPr>
        <p:txBody>
          <a:bodyPr vert="horz" lIns="0" tIns="0" rIns="0" bIns="0" rtlCol="0">
            <a:noAutofit/>
          </a:bodyPr>
          <a:lstStyle>
            <a:lvl1pPr marL="185738" indent="-185738" algn="l" defTabSz="914400" rtl="0" eaLnBrk="1" latinLnBrk="0" hangingPunct="1">
              <a:lnSpc>
                <a:spcPts val="2810"/>
              </a:lnSpc>
              <a:spcBef>
                <a:spcPts val="0"/>
              </a:spcBef>
              <a:buSzPct val="100000"/>
              <a:buFontTx/>
              <a:buBlip>
                <a:blip r:embed="rId2"/>
              </a:buBlip>
              <a:defRPr sz="1800" kern="1200">
                <a:solidFill>
                  <a:schemeClr val="tx1"/>
                </a:solidFill>
                <a:latin typeface="+mn-lt"/>
                <a:ea typeface="+mn-ea"/>
                <a:cs typeface="Arial" pitchFamily="34" charset="0"/>
              </a:defRPr>
            </a:lvl1pPr>
            <a:lvl2pPr marL="357188" indent="-171450" algn="l" defTabSz="914400" rtl="0" eaLnBrk="1" latinLnBrk="0" hangingPunct="1">
              <a:lnSpc>
                <a:spcPts val="2810"/>
              </a:lnSpc>
              <a:spcBef>
                <a:spcPts val="0"/>
              </a:spcBef>
              <a:buSzPct val="100000"/>
              <a:buFontTx/>
              <a:buBlip>
                <a:blip r:embed="rId2"/>
              </a:buBlip>
              <a:defRPr sz="1800" kern="1200">
                <a:solidFill>
                  <a:schemeClr val="tx1"/>
                </a:solidFill>
                <a:latin typeface="+mn-lt"/>
                <a:ea typeface="+mn-ea"/>
                <a:cs typeface="Arial" pitchFamily="34" charset="0"/>
              </a:defRPr>
            </a:lvl2pPr>
            <a:lvl3pPr marL="542925" indent="-187325" algn="l" defTabSz="914400" rtl="0" eaLnBrk="1" latinLnBrk="0" hangingPunct="1">
              <a:lnSpc>
                <a:spcPts val="2810"/>
              </a:lnSpc>
              <a:spcBef>
                <a:spcPts val="0"/>
              </a:spcBef>
              <a:buSzPct val="100000"/>
              <a:buFontTx/>
              <a:buBlip>
                <a:blip r:embed="rId2"/>
              </a:buBlip>
              <a:defRPr sz="1800" kern="1200">
                <a:solidFill>
                  <a:schemeClr val="tx1"/>
                </a:solidFill>
                <a:latin typeface="+mn-lt"/>
                <a:ea typeface="+mn-ea"/>
                <a:cs typeface="Arial" pitchFamily="34" charset="0"/>
              </a:defRPr>
            </a:lvl3pPr>
            <a:lvl4pPr marL="715963" indent="-173038" algn="l" defTabSz="914400" rtl="0" eaLnBrk="1" latinLnBrk="0" hangingPunct="1">
              <a:lnSpc>
                <a:spcPts val="2810"/>
              </a:lnSpc>
              <a:spcBef>
                <a:spcPts val="0"/>
              </a:spcBef>
              <a:buSzPct val="100000"/>
              <a:buFontTx/>
              <a:buBlip>
                <a:blip r:embed="rId2"/>
              </a:buBlip>
              <a:defRPr sz="1800" kern="1200">
                <a:solidFill>
                  <a:schemeClr val="tx1"/>
                </a:solidFill>
                <a:latin typeface="+mn-lt"/>
                <a:ea typeface="+mn-ea"/>
                <a:cs typeface="Arial" pitchFamily="34" charset="0"/>
              </a:defRPr>
            </a:lvl4pPr>
            <a:lvl5pPr marL="901700" indent="-187325" algn="l" defTabSz="914400" rtl="0" eaLnBrk="1" latinLnBrk="0" hangingPunct="1">
              <a:lnSpc>
                <a:spcPts val="2810"/>
              </a:lnSpc>
              <a:spcBef>
                <a:spcPts val="0"/>
              </a:spcBef>
              <a:buSzPct val="100000"/>
              <a:buFontTx/>
              <a:buBlip>
                <a:blip r:embed="rId2"/>
              </a:buBlip>
              <a:defRPr sz="18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69863" lvl="3" indent="-169863">
              <a:lnSpc>
                <a:spcPct val="120000"/>
              </a:lnSpc>
              <a:spcBef>
                <a:spcPts val="600"/>
              </a:spcBef>
              <a:spcAft>
                <a:spcPts val="600"/>
              </a:spcAft>
            </a:pPr>
            <a:r>
              <a:rPr lang="en-US" sz="2000" dirty="0"/>
              <a:t>The new sound limits will be accompanied by an appropriate application </a:t>
            </a:r>
            <a:r>
              <a:rPr lang="en-US" sz="2000" b="1" dirty="0"/>
              <a:t>timeframe</a:t>
            </a:r>
          </a:p>
          <a:p>
            <a:pPr marL="169863" lvl="3" indent="-169863">
              <a:lnSpc>
                <a:spcPct val="120000"/>
              </a:lnSpc>
              <a:spcBef>
                <a:spcPts val="600"/>
              </a:spcBef>
              <a:spcAft>
                <a:spcPts val="600"/>
              </a:spcAft>
            </a:pPr>
            <a:r>
              <a:rPr lang="en-US" sz="2000" dirty="0"/>
              <a:t>The </a:t>
            </a:r>
            <a:r>
              <a:rPr lang="en-US" sz="2000" u="sng" dirty="0"/>
              <a:t>ultimate objective</a:t>
            </a:r>
            <a:r>
              <a:rPr lang="en-US" sz="2000" dirty="0"/>
              <a:t> is to </a:t>
            </a:r>
            <a:r>
              <a:rPr lang="en-US" sz="2000" b="1" dirty="0"/>
              <a:t>protect</a:t>
            </a:r>
            <a:r>
              <a:rPr lang="en-US" sz="2000" dirty="0"/>
              <a:t> the </a:t>
            </a:r>
            <a:r>
              <a:rPr lang="en-US" sz="2000" b="1" dirty="0"/>
              <a:t>environment</a:t>
            </a:r>
            <a:r>
              <a:rPr lang="en-US" sz="2000" dirty="0"/>
              <a:t> and human </a:t>
            </a:r>
            <a:r>
              <a:rPr lang="en-US" sz="2000" b="1" dirty="0"/>
              <a:t>health</a:t>
            </a:r>
            <a:r>
              <a:rPr lang="en-US" sz="2000" dirty="0"/>
              <a:t>, by providing an improved sound level range for L-category vehicles, and contribute in the reduction of the so-called ‘</a:t>
            </a:r>
            <a:r>
              <a:rPr lang="en-US" sz="2000" b="1" dirty="0"/>
              <a:t>noise pollution</a:t>
            </a:r>
            <a:r>
              <a:rPr lang="en-US" sz="2000" dirty="0"/>
              <a:t>’</a:t>
            </a:r>
          </a:p>
        </p:txBody>
      </p:sp>
      <p:sp>
        <p:nvSpPr>
          <p:cNvPr id="17" name="Tijdelijke aanduiding voor inhoud 2"/>
          <p:cNvSpPr txBox="1">
            <a:spLocks/>
          </p:cNvSpPr>
          <p:nvPr/>
        </p:nvSpPr>
        <p:spPr>
          <a:xfrm>
            <a:off x="179512" y="3033963"/>
            <a:ext cx="2753734" cy="1475157"/>
          </a:xfrm>
          <a:prstGeom prst="rect">
            <a:avLst/>
          </a:prstGeom>
        </p:spPr>
        <p:txBody>
          <a:bodyPr vert="horz" lIns="0" tIns="0" rIns="0" bIns="0" rtlCol="0">
            <a:noAutofit/>
          </a:bodyPr>
          <a:lstStyle>
            <a:lvl1pPr marL="185738" indent="-185738" algn="l" defTabSz="914400" rtl="0" eaLnBrk="1" latinLnBrk="0" hangingPunct="1">
              <a:lnSpc>
                <a:spcPts val="2810"/>
              </a:lnSpc>
              <a:spcBef>
                <a:spcPts val="0"/>
              </a:spcBef>
              <a:buSzPct val="100000"/>
              <a:buFontTx/>
              <a:buBlip>
                <a:blip r:embed="rId2"/>
              </a:buBlip>
              <a:defRPr sz="1800" kern="1200">
                <a:solidFill>
                  <a:schemeClr val="tx1"/>
                </a:solidFill>
                <a:latin typeface="+mn-lt"/>
                <a:ea typeface="+mn-ea"/>
                <a:cs typeface="Arial" pitchFamily="34" charset="0"/>
              </a:defRPr>
            </a:lvl1pPr>
            <a:lvl2pPr marL="357188" indent="-171450" algn="l" defTabSz="914400" rtl="0" eaLnBrk="1" latinLnBrk="0" hangingPunct="1">
              <a:lnSpc>
                <a:spcPts val="2810"/>
              </a:lnSpc>
              <a:spcBef>
                <a:spcPts val="0"/>
              </a:spcBef>
              <a:buSzPct val="100000"/>
              <a:buFontTx/>
              <a:buBlip>
                <a:blip r:embed="rId2"/>
              </a:buBlip>
              <a:defRPr sz="1800" kern="1200">
                <a:solidFill>
                  <a:schemeClr val="tx1"/>
                </a:solidFill>
                <a:latin typeface="+mn-lt"/>
                <a:ea typeface="+mn-ea"/>
                <a:cs typeface="Arial" pitchFamily="34" charset="0"/>
              </a:defRPr>
            </a:lvl2pPr>
            <a:lvl3pPr marL="542925" indent="-187325" algn="l" defTabSz="914400" rtl="0" eaLnBrk="1" latinLnBrk="0" hangingPunct="1">
              <a:lnSpc>
                <a:spcPts val="2810"/>
              </a:lnSpc>
              <a:spcBef>
                <a:spcPts val="0"/>
              </a:spcBef>
              <a:buSzPct val="100000"/>
              <a:buFontTx/>
              <a:buBlip>
                <a:blip r:embed="rId2"/>
              </a:buBlip>
              <a:defRPr sz="1800" kern="1200">
                <a:solidFill>
                  <a:schemeClr val="tx1"/>
                </a:solidFill>
                <a:latin typeface="+mn-lt"/>
                <a:ea typeface="+mn-ea"/>
                <a:cs typeface="Arial" pitchFamily="34" charset="0"/>
              </a:defRPr>
            </a:lvl3pPr>
            <a:lvl4pPr marL="715963" indent="-173038" algn="l" defTabSz="914400" rtl="0" eaLnBrk="1" latinLnBrk="0" hangingPunct="1">
              <a:lnSpc>
                <a:spcPts val="2810"/>
              </a:lnSpc>
              <a:spcBef>
                <a:spcPts val="0"/>
              </a:spcBef>
              <a:buSzPct val="100000"/>
              <a:buFontTx/>
              <a:buBlip>
                <a:blip r:embed="rId2"/>
              </a:buBlip>
              <a:defRPr sz="1800" kern="1200">
                <a:solidFill>
                  <a:schemeClr val="tx1"/>
                </a:solidFill>
                <a:latin typeface="+mn-lt"/>
                <a:ea typeface="+mn-ea"/>
                <a:cs typeface="Arial" pitchFamily="34" charset="0"/>
              </a:defRPr>
            </a:lvl4pPr>
            <a:lvl5pPr marL="901700" indent="-187325" algn="l" defTabSz="914400" rtl="0" eaLnBrk="1" latinLnBrk="0" hangingPunct="1">
              <a:lnSpc>
                <a:spcPts val="2810"/>
              </a:lnSpc>
              <a:spcBef>
                <a:spcPts val="0"/>
              </a:spcBef>
              <a:buSzPct val="100000"/>
              <a:buFontTx/>
              <a:buBlip>
                <a:blip r:embed="rId2"/>
              </a:buBlip>
              <a:defRPr sz="18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69863" lvl="3" indent="-169863" algn="ctr">
              <a:lnSpc>
                <a:spcPct val="120000"/>
              </a:lnSpc>
              <a:spcBef>
                <a:spcPts val="1200"/>
              </a:spcBef>
              <a:spcAft>
                <a:spcPts val="1200"/>
              </a:spcAft>
            </a:pPr>
            <a:r>
              <a:rPr lang="en-US" sz="2000" dirty="0"/>
              <a:t>the citizen’s needs and opinions of interested stakeholders</a:t>
            </a:r>
            <a:br>
              <a:rPr lang="en-US" sz="2000" dirty="0"/>
            </a:br>
            <a:r>
              <a:rPr lang="en-US" sz="2000" b="1" dirty="0"/>
              <a:t>(feedback gathering)</a:t>
            </a:r>
          </a:p>
        </p:txBody>
      </p:sp>
      <p:sp>
        <p:nvSpPr>
          <p:cNvPr id="18" name="Tijdelijke aanduiding voor inhoud 2"/>
          <p:cNvSpPr txBox="1">
            <a:spLocks/>
          </p:cNvSpPr>
          <p:nvPr/>
        </p:nvSpPr>
        <p:spPr>
          <a:xfrm>
            <a:off x="6012160" y="3033963"/>
            <a:ext cx="2925038" cy="1475157"/>
          </a:xfrm>
          <a:prstGeom prst="rect">
            <a:avLst/>
          </a:prstGeom>
        </p:spPr>
        <p:txBody>
          <a:bodyPr vert="horz" lIns="0" tIns="0" rIns="0" bIns="0" rtlCol="0">
            <a:noAutofit/>
          </a:bodyPr>
          <a:lstStyle>
            <a:lvl1pPr marL="185738" indent="-185738" algn="l" defTabSz="914400" rtl="0" eaLnBrk="1" latinLnBrk="0" hangingPunct="1">
              <a:lnSpc>
                <a:spcPts val="2810"/>
              </a:lnSpc>
              <a:spcBef>
                <a:spcPts val="0"/>
              </a:spcBef>
              <a:buSzPct val="100000"/>
              <a:buFontTx/>
              <a:buBlip>
                <a:blip r:embed="rId2"/>
              </a:buBlip>
              <a:defRPr sz="1800" kern="1200">
                <a:solidFill>
                  <a:schemeClr val="tx1"/>
                </a:solidFill>
                <a:latin typeface="+mn-lt"/>
                <a:ea typeface="+mn-ea"/>
                <a:cs typeface="Arial" pitchFamily="34" charset="0"/>
              </a:defRPr>
            </a:lvl1pPr>
            <a:lvl2pPr marL="357188" indent="-171450" algn="l" defTabSz="914400" rtl="0" eaLnBrk="1" latinLnBrk="0" hangingPunct="1">
              <a:lnSpc>
                <a:spcPts val="2810"/>
              </a:lnSpc>
              <a:spcBef>
                <a:spcPts val="0"/>
              </a:spcBef>
              <a:buSzPct val="100000"/>
              <a:buFontTx/>
              <a:buBlip>
                <a:blip r:embed="rId2"/>
              </a:buBlip>
              <a:defRPr sz="1800" kern="1200">
                <a:solidFill>
                  <a:schemeClr val="tx1"/>
                </a:solidFill>
                <a:latin typeface="+mn-lt"/>
                <a:ea typeface="+mn-ea"/>
                <a:cs typeface="Arial" pitchFamily="34" charset="0"/>
              </a:defRPr>
            </a:lvl2pPr>
            <a:lvl3pPr marL="542925" indent="-187325" algn="l" defTabSz="914400" rtl="0" eaLnBrk="1" latinLnBrk="0" hangingPunct="1">
              <a:lnSpc>
                <a:spcPts val="2810"/>
              </a:lnSpc>
              <a:spcBef>
                <a:spcPts val="0"/>
              </a:spcBef>
              <a:buSzPct val="100000"/>
              <a:buFontTx/>
              <a:buBlip>
                <a:blip r:embed="rId2"/>
              </a:buBlip>
              <a:defRPr sz="1800" kern="1200">
                <a:solidFill>
                  <a:schemeClr val="tx1"/>
                </a:solidFill>
                <a:latin typeface="+mn-lt"/>
                <a:ea typeface="+mn-ea"/>
                <a:cs typeface="Arial" pitchFamily="34" charset="0"/>
              </a:defRPr>
            </a:lvl3pPr>
            <a:lvl4pPr marL="715963" indent="-173038" algn="l" defTabSz="914400" rtl="0" eaLnBrk="1" latinLnBrk="0" hangingPunct="1">
              <a:lnSpc>
                <a:spcPts val="2810"/>
              </a:lnSpc>
              <a:spcBef>
                <a:spcPts val="0"/>
              </a:spcBef>
              <a:buSzPct val="100000"/>
              <a:buFontTx/>
              <a:buBlip>
                <a:blip r:embed="rId2"/>
              </a:buBlip>
              <a:defRPr sz="1800" kern="1200">
                <a:solidFill>
                  <a:schemeClr val="tx1"/>
                </a:solidFill>
                <a:latin typeface="+mn-lt"/>
                <a:ea typeface="+mn-ea"/>
                <a:cs typeface="Arial" pitchFamily="34" charset="0"/>
              </a:defRPr>
            </a:lvl4pPr>
            <a:lvl5pPr marL="901700" indent="-187325" algn="l" defTabSz="914400" rtl="0" eaLnBrk="1" latinLnBrk="0" hangingPunct="1">
              <a:lnSpc>
                <a:spcPts val="2810"/>
              </a:lnSpc>
              <a:spcBef>
                <a:spcPts val="0"/>
              </a:spcBef>
              <a:buSzPct val="100000"/>
              <a:buFontTx/>
              <a:buBlip>
                <a:blip r:embed="rId2"/>
              </a:buBlip>
              <a:defRPr sz="18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69863" lvl="3" indent="-169863" algn="ctr">
              <a:lnSpc>
                <a:spcPct val="120000"/>
              </a:lnSpc>
              <a:spcBef>
                <a:spcPts val="1200"/>
              </a:spcBef>
              <a:spcAft>
                <a:spcPts val="1200"/>
              </a:spcAft>
            </a:pPr>
            <a:r>
              <a:rPr lang="en-US" sz="2000" dirty="0"/>
              <a:t>the technical and economic feasibility in the medium term range</a:t>
            </a:r>
            <a:br>
              <a:rPr lang="en-US" sz="2000" dirty="0"/>
            </a:br>
            <a:r>
              <a:rPr lang="en-US" sz="2000" b="1" dirty="0"/>
              <a:t>(cost-benefit analysis)</a:t>
            </a:r>
          </a:p>
        </p:txBody>
      </p:sp>
    </p:spTree>
    <p:extLst>
      <p:ext uri="{BB962C8B-B14F-4D97-AF65-F5344CB8AC3E}">
        <p14:creationId xmlns:p14="http://schemas.microsoft.com/office/powerpoint/2010/main" val="1441979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2236286-4DC8-46DE-9269-8F728FBC0641}" type="slidenum">
              <a:rPr lang="en-GB" smtClean="0"/>
              <a:pPr/>
              <a:t>5</a:t>
            </a:fld>
            <a:endParaRPr lang="en-GB" dirty="0"/>
          </a:p>
        </p:txBody>
      </p:sp>
      <p:sp>
        <p:nvSpPr>
          <p:cNvPr id="15" name="Titel 1"/>
          <p:cNvSpPr>
            <a:spLocks noGrp="1"/>
          </p:cNvSpPr>
          <p:nvPr>
            <p:ph type="title"/>
          </p:nvPr>
        </p:nvSpPr>
        <p:spPr>
          <a:xfrm>
            <a:off x="556486" y="1052736"/>
            <a:ext cx="8054114" cy="358008"/>
          </a:xfrm>
        </p:spPr>
        <p:txBody>
          <a:bodyPr/>
          <a:lstStyle/>
          <a:p>
            <a:r>
              <a:rPr lang="en-US" dirty="0"/>
              <a:t>Project tasks and time plan</a:t>
            </a:r>
            <a:endParaRPr lang="en-GB" dirty="0"/>
          </a:p>
        </p:txBody>
      </p:sp>
      <p:sp>
        <p:nvSpPr>
          <p:cNvPr id="19" name="Content Placeholder 4"/>
          <p:cNvSpPr>
            <a:spLocks noGrp="1"/>
          </p:cNvSpPr>
          <p:nvPr>
            <p:ph idx="1"/>
          </p:nvPr>
        </p:nvSpPr>
        <p:spPr>
          <a:xfrm>
            <a:off x="107504" y="1484784"/>
            <a:ext cx="8928991" cy="5281558"/>
          </a:xfrm>
        </p:spPr>
        <p:txBody>
          <a:bodyPr/>
          <a:lstStyle/>
          <a:p>
            <a:pPr marL="287338" indent="-287338">
              <a:lnSpc>
                <a:spcPct val="100000"/>
              </a:lnSpc>
              <a:spcBef>
                <a:spcPts val="400"/>
              </a:spcBef>
              <a:spcAft>
                <a:spcPts val="500"/>
              </a:spcAft>
              <a:buFont typeface="+mj-lt"/>
              <a:buAutoNum type="arabicPeriod"/>
            </a:pPr>
            <a:r>
              <a:rPr lang="en-US" sz="1900" b="1" dirty="0"/>
              <a:t>Task 1: Estimate of sound level limits for all L-categories (Oct.’16 – Jan.’17)</a:t>
            </a:r>
          </a:p>
          <a:p>
            <a:pPr marL="0" indent="0">
              <a:lnSpc>
                <a:spcPct val="100000"/>
              </a:lnSpc>
              <a:spcBef>
                <a:spcPts val="400"/>
              </a:spcBef>
              <a:spcAft>
                <a:spcPts val="500"/>
              </a:spcAft>
              <a:buNone/>
            </a:pPr>
            <a:r>
              <a:rPr lang="en-US" sz="1600" dirty="0"/>
              <a:t>	a) Feedback gathering – stakeholder survey</a:t>
            </a:r>
          </a:p>
          <a:p>
            <a:pPr marL="0" indent="0">
              <a:lnSpc>
                <a:spcPct val="100000"/>
              </a:lnSpc>
              <a:spcBef>
                <a:spcPts val="400"/>
              </a:spcBef>
              <a:spcAft>
                <a:spcPts val="500"/>
              </a:spcAft>
              <a:buNone/>
            </a:pPr>
            <a:r>
              <a:rPr lang="en-US" sz="1600" dirty="0"/>
              <a:t>	b) Literature review</a:t>
            </a:r>
          </a:p>
          <a:p>
            <a:pPr marL="287338" indent="-287338">
              <a:lnSpc>
                <a:spcPct val="100000"/>
              </a:lnSpc>
              <a:spcBef>
                <a:spcPts val="400"/>
              </a:spcBef>
              <a:spcAft>
                <a:spcPts val="500"/>
              </a:spcAft>
              <a:buFont typeface="+mj-lt"/>
              <a:buAutoNum type="arabicPeriod" startAt="2"/>
            </a:pPr>
            <a:r>
              <a:rPr lang="en-US" sz="1900" b="1" dirty="0"/>
              <a:t>Task 2: Verification of sound level limits (Jan.’17 – Apr.’17)</a:t>
            </a:r>
          </a:p>
          <a:p>
            <a:pPr marL="0" indent="0">
              <a:lnSpc>
                <a:spcPct val="100000"/>
              </a:lnSpc>
              <a:spcBef>
                <a:spcPts val="400"/>
              </a:spcBef>
              <a:spcAft>
                <a:spcPts val="500"/>
              </a:spcAft>
              <a:buNone/>
            </a:pPr>
            <a:r>
              <a:rPr lang="en-US" sz="1600" dirty="0"/>
              <a:t>	a) Actual vehicle testing – sound measurements</a:t>
            </a:r>
          </a:p>
          <a:p>
            <a:pPr marL="0" indent="0">
              <a:lnSpc>
                <a:spcPct val="100000"/>
              </a:lnSpc>
              <a:spcBef>
                <a:spcPts val="400"/>
              </a:spcBef>
              <a:spcAft>
                <a:spcPts val="500"/>
              </a:spcAft>
              <a:buNone/>
            </a:pPr>
            <a:r>
              <a:rPr lang="en-US" sz="1600" dirty="0"/>
              <a:t>	b) Processing of results</a:t>
            </a:r>
          </a:p>
          <a:p>
            <a:pPr marL="287338" indent="-287338">
              <a:lnSpc>
                <a:spcPct val="100000"/>
              </a:lnSpc>
              <a:spcBef>
                <a:spcPts val="400"/>
              </a:spcBef>
              <a:spcAft>
                <a:spcPts val="500"/>
              </a:spcAft>
              <a:buFont typeface="+mj-lt"/>
              <a:buAutoNum type="arabicPeriod" startAt="3"/>
            </a:pPr>
            <a:r>
              <a:rPr lang="en-US" sz="1900" b="1" dirty="0"/>
              <a:t>Task 3: Cost-benefit analysis (Mar.’17 – Aug.’17)</a:t>
            </a:r>
          </a:p>
          <a:p>
            <a:pPr marL="0" indent="0">
              <a:lnSpc>
                <a:spcPct val="100000"/>
              </a:lnSpc>
              <a:spcBef>
                <a:spcPts val="400"/>
              </a:spcBef>
              <a:spcAft>
                <a:spcPts val="500"/>
              </a:spcAft>
              <a:buNone/>
            </a:pPr>
            <a:r>
              <a:rPr lang="en-US" sz="1600" dirty="0"/>
              <a:t>	a) Input data, scenarios, first results</a:t>
            </a:r>
          </a:p>
          <a:p>
            <a:pPr marL="0" indent="0">
              <a:lnSpc>
                <a:spcPct val="100000"/>
              </a:lnSpc>
              <a:spcBef>
                <a:spcPts val="400"/>
              </a:spcBef>
              <a:spcAft>
                <a:spcPts val="500"/>
              </a:spcAft>
              <a:buNone/>
            </a:pPr>
            <a:r>
              <a:rPr lang="en-US" sz="1600" dirty="0"/>
              <a:t>	b) Improvements, final CBA results</a:t>
            </a:r>
          </a:p>
          <a:p>
            <a:pPr marL="287338" indent="-287338">
              <a:lnSpc>
                <a:spcPct val="100000"/>
              </a:lnSpc>
              <a:spcBef>
                <a:spcPts val="400"/>
              </a:spcBef>
              <a:spcAft>
                <a:spcPts val="500"/>
              </a:spcAft>
              <a:buFont typeface="+mj-lt"/>
              <a:buAutoNum type="arabicPeriod" startAt="4"/>
            </a:pPr>
            <a:r>
              <a:rPr lang="en-US" sz="1900" b="1" dirty="0"/>
              <a:t>Task 4: Validation tests (Mar.’17 – Jun.’17)</a:t>
            </a:r>
          </a:p>
          <a:p>
            <a:pPr marL="0" indent="0">
              <a:lnSpc>
                <a:spcPct val="100000"/>
              </a:lnSpc>
              <a:spcBef>
                <a:spcPts val="400"/>
              </a:spcBef>
              <a:spcAft>
                <a:spcPts val="500"/>
              </a:spcAft>
              <a:buNone/>
            </a:pPr>
            <a:r>
              <a:rPr lang="en-US" sz="1600" dirty="0"/>
              <a:t>	a) Additional vehicle testing – sound measurements</a:t>
            </a:r>
          </a:p>
          <a:p>
            <a:pPr marL="0" indent="0">
              <a:lnSpc>
                <a:spcPct val="100000"/>
              </a:lnSpc>
              <a:spcBef>
                <a:spcPts val="400"/>
              </a:spcBef>
              <a:spcAft>
                <a:spcPts val="500"/>
              </a:spcAft>
              <a:buNone/>
            </a:pPr>
            <a:r>
              <a:rPr lang="en-US" sz="1600" dirty="0"/>
              <a:t>	b) Noise Source Ranking (NSR)</a:t>
            </a:r>
          </a:p>
          <a:p>
            <a:pPr marL="287338" lvl="0" indent="-287338">
              <a:lnSpc>
                <a:spcPct val="100000"/>
              </a:lnSpc>
              <a:spcBef>
                <a:spcPts val="400"/>
              </a:spcBef>
              <a:spcAft>
                <a:spcPts val="500"/>
              </a:spcAft>
              <a:buFont typeface="+mj-lt"/>
              <a:buAutoNum type="arabicPeriod" startAt="5"/>
            </a:pPr>
            <a:r>
              <a:rPr lang="en-US" sz="1900" b="1" dirty="0">
                <a:solidFill>
                  <a:prstClr val="black"/>
                </a:solidFill>
              </a:rPr>
              <a:t>Task 5: Proposal for limit values and reporting (Jul.’17 – Oct.’17)</a:t>
            </a:r>
          </a:p>
          <a:p>
            <a:pPr marL="0" lvl="0" indent="0">
              <a:lnSpc>
                <a:spcPct val="100000"/>
              </a:lnSpc>
              <a:spcBef>
                <a:spcPts val="400"/>
              </a:spcBef>
              <a:spcAft>
                <a:spcPts val="500"/>
              </a:spcAft>
              <a:buNone/>
            </a:pPr>
            <a:r>
              <a:rPr lang="en-US" sz="1600" dirty="0">
                <a:solidFill>
                  <a:prstClr val="black"/>
                </a:solidFill>
              </a:rPr>
              <a:t>	    Final sound limits proposed by the study and recommendations</a:t>
            </a:r>
            <a:endParaRPr lang="en-US" sz="1600" dirty="0"/>
          </a:p>
        </p:txBody>
      </p:sp>
    </p:spTree>
    <p:extLst>
      <p:ext uri="{BB962C8B-B14F-4D97-AF65-F5344CB8AC3E}">
        <p14:creationId xmlns:p14="http://schemas.microsoft.com/office/powerpoint/2010/main" val="3141269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2236286-4DC8-46DE-9269-8F728FBC0641}" type="slidenum">
              <a:rPr lang="en-GB" smtClean="0"/>
              <a:pPr/>
              <a:t>6</a:t>
            </a:fld>
            <a:endParaRPr lang="en-GB" dirty="0"/>
          </a:p>
        </p:txBody>
      </p:sp>
      <p:sp>
        <p:nvSpPr>
          <p:cNvPr id="7" name="Titel 1"/>
          <p:cNvSpPr>
            <a:spLocks noGrp="1"/>
          </p:cNvSpPr>
          <p:nvPr>
            <p:ph type="title"/>
          </p:nvPr>
        </p:nvSpPr>
        <p:spPr>
          <a:xfrm>
            <a:off x="323528" y="1916832"/>
            <a:ext cx="8928992" cy="792088"/>
          </a:xfrm>
        </p:spPr>
        <p:txBody>
          <a:bodyPr/>
          <a:lstStyle/>
          <a:p>
            <a:pPr>
              <a:lnSpc>
                <a:spcPts val="3000"/>
              </a:lnSpc>
            </a:pPr>
            <a:r>
              <a:rPr lang="en-US" sz="2700" dirty="0"/>
              <a:t>TASK 1:	ESTIMATE OF SOUND LEVEL LIMITS</a:t>
            </a:r>
            <a:br>
              <a:rPr lang="en-US" sz="2700" dirty="0"/>
            </a:br>
            <a:r>
              <a:rPr lang="en-US" sz="2700" dirty="0"/>
              <a:t>		FOR ALL L-categories</a:t>
            </a:r>
            <a:br>
              <a:rPr lang="en-US" sz="2700" dirty="0"/>
            </a:br>
            <a:r>
              <a:rPr lang="en-US" sz="2700" dirty="0"/>
              <a:t/>
            </a:r>
            <a:br>
              <a:rPr lang="en-US" sz="2700" dirty="0"/>
            </a:br>
            <a:r>
              <a:rPr lang="en-US" sz="2700" dirty="0"/>
              <a:t/>
            </a:r>
            <a:br>
              <a:rPr lang="en-US" sz="2700" dirty="0"/>
            </a:br>
            <a:r>
              <a:rPr lang="en-US" sz="2700" dirty="0"/>
              <a:t>INDICATIVE RESULTS AND FINDINGS FROM THE FEEDBACK GATHERING</a:t>
            </a:r>
            <a:endParaRPr lang="en-GB" sz="2700" dirty="0"/>
          </a:p>
        </p:txBody>
      </p:sp>
    </p:spTree>
    <p:extLst>
      <p:ext uri="{BB962C8B-B14F-4D97-AF65-F5344CB8AC3E}">
        <p14:creationId xmlns:p14="http://schemas.microsoft.com/office/powerpoint/2010/main" val="994840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2236286-4DC8-46DE-9269-8F728FBC0641}" type="slidenum">
              <a:rPr lang="en-GB" smtClean="0"/>
              <a:pPr/>
              <a:t>7</a:t>
            </a:fld>
            <a:endParaRPr lang="en-GB" dirty="0"/>
          </a:p>
        </p:txBody>
      </p:sp>
      <p:sp>
        <p:nvSpPr>
          <p:cNvPr id="15" name="Titel 1"/>
          <p:cNvSpPr>
            <a:spLocks noGrp="1"/>
          </p:cNvSpPr>
          <p:nvPr>
            <p:ph type="title"/>
          </p:nvPr>
        </p:nvSpPr>
        <p:spPr>
          <a:xfrm>
            <a:off x="556486" y="1054768"/>
            <a:ext cx="8054114" cy="358008"/>
          </a:xfrm>
        </p:spPr>
        <p:txBody>
          <a:bodyPr/>
          <a:lstStyle/>
          <a:p>
            <a:r>
              <a:rPr lang="en-US" dirty="0"/>
              <a:t>Overview of the survey</a:t>
            </a:r>
            <a:endParaRPr lang="en-GB" dirty="0"/>
          </a:p>
        </p:txBody>
      </p:sp>
      <p:sp>
        <p:nvSpPr>
          <p:cNvPr id="6" name="Content Placeholder 4"/>
          <p:cNvSpPr>
            <a:spLocks noGrp="1"/>
          </p:cNvSpPr>
          <p:nvPr>
            <p:ph idx="1"/>
          </p:nvPr>
        </p:nvSpPr>
        <p:spPr>
          <a:xfrm>
            <a:off x="107504" y="1484784"/>
            <a:ext cx="8928992" cy="5281558"/>
          </a:xfrm>
        </p:spPr>
        <p:txBody>
          <a:bodyPr/>
          <a:lstStyle/>
          <a:p>
            <a:pPr marL="0" indent="0">
              <a:lnSpc>
                <a:spcPct val="100000"/>
              </a:lnSpc>
              <a:spcBef>
                <a:spcPts val="600"/>
              </a:spcBef>
              <a:spcAft>
                <a:spcPts val="500"/>
              </a:spcAft>
              <a:buNone/>
            </a:pPr>
            <a:r>
              <a:rPr lang="en-US" sz="1600" dirty="0"/>
              <a:t>   </a:t>
            </a:r>
            <a:r>
              <a:rPr lang="en-US" sz="1600" b="1" u="sng" dirty="0"/>
              <a:t>Objectives</a:t>
            </a:r>
          </a:p>
          <a:p>
            <a:pPr>
              <a:lnSpc>
                <a:spcPct val="100000"/>
              </a:lnSpc>
              <a:spcBef>
                <a:spcPts val="600"/>
              </a:spcBef>
              <a:spcAft>
                <a:spcPts val="500"/>
              </a:spcAft>
            </a:pPr>
            <a:r>
              <a:rPr lang="en-US" sz="1600" dirty="0"/>
              <a:t>In-depth understanding of the </a:t>
            </a:r>
            <a:r>
              <a:rPr lang="en-US" sz="1600" b="1" dirty="0"/>
              <a:t>wishes</a:t>
            </a:r>
            <a:r>
              <a:rPr lang="en-US" sz="1600" dirty="0"/>
              <a:t>, </a:t>
            </a:r>
            <a:r>
              <a:rPr lang="en-US" sz="1600" b="1" dirty="0"/>
              <a:t>demands</a:t>
            </a:r>
            <a:r>
              <a:rPr lang="en-US" sz="1600" dirty="0"/>
              <a:t>, and </a:t>
            </a:r>
            <a:r>
              <a:rPr lang="en-US" sz="1600" b="1" dirty="0"/>
              <a:t>requirements</a:t>
            </a:r>
            <a:r>
              <a:rPr lang="en-US" sz="1600" dirty="0"/>
              <a:t> of stakeholders directly involved in the implementation of (possible) new sound limits (manufacturers, authorities, etc.)</a:t>
            </a:r>
          </a:p>
          <a:p>
            <a:pPr>
              <a:lnSpc>
                <a:spcPct val="100000"/>
              </a:lnSpc>
              <a:spcBef>
                <a:spcPts val="600"/>
              </a:spcBef>
              <a:spcAft>
                <a:spcPts val="500"/>
              </a:spcAft>
            </a:pPr>
            <a:r>
              <a:rPr lang="en-US" sz="1600" dirty="0"/>
              <a:t>Take into account the opinion of the </a:t>
            </a:r>
            <a:r>
              <a:rPr lang="en-US" sz="1600" b="1" dirty="0"/>
              <a:t>recipients</a:t>
            </a:r>
            <a:r>
              <a:rPr lang="en-US" sz="1600" dirty="0"/>
              <a:t> of possible </a:t>
            </a:r>
            <a:r>
              <a:rPr lang="en-US" sz="1600" b="1" dirty="0"/>
              <a:t>benefits</a:t>
            </a:r>
            <a:r>
              <a:rPr lang="en-US" sz="1600" dirty="0"/>
              <a:t> from improved sound limits (concerned citizens, municipalities, associations, environmental organizations, etc.)</a:t>
            </a:r>
          </a:p>
          <a:p>
            <a:pPr marL="0" indent="0">
              <a:lnSpc>
                <a:spcPct val="100000"/>
              </a:lnSpc>
              <a:spcBef>
                <a:spcPts val="1800"/>
              </a:spcBef>
              <a:spcAft>
                <a:spcPts val="500"/>
              </a:spcAft>
              <a:buNone/>
            </a:pPr>
            <a:r>
              <a:rPr lang="en-US" sz="1600" dirty="0">
                <a:solidFill>
                  <a:prstClr val="black"/>
                </a:solidFill>
              </a:rPr>
              <a:t>   </a:t>
            </a:r>
            <a:r>
              <a:rPr lang="en-US" sz="1600" b="1" u="sng" dirty="0"/>
              <a:t>Approach</a:t>
            </a:r>
          </a:p>
          <a:p>
            <a:pPr lvl="0">
              <a:lnSpc>
                <a:spcPct val="100000"/>
              </a:lnSpc>
              <a:spcBef>
                <a:spcPts val="600"/>
              </a:spcBef>
              <a:spcAft>
                <a:spcPts val="500"/>
              </a:spcAft>
            </a:pPr>
            <a:r>
              <a:rPr lang="en-US" sz="1600" dirty="0">
                <a:solidFill>
                  <a:prstClr val="black"/>
                </a:solidFill>
              </a:rPr>
              <a:t>Technical </a:t>
            </a:r>
            <a:r>
              <a:rPr lang="en-US" sz="1600" b="1" dirty="0">
                <a:solidFill>
                  <a:prstClr val="black"/>
                </a:solidFill>
              </a:rPr>
              <a:t>questionnaire</a:t>
            </a:r>
            <a:r>
              <a:rPr lang="en-US" sz="1600" dirty="0">
                <a:solidFill>
                  <a:prstClr val="black"/>
                </a:solidFill>
              </a:rPr>
              <a:t> sent to a large number of various stakeholder groups</a:t>
            </a:r>
          </a:p>
          <a:p>
            <a:pPr lvl="0">
              <a:lnSpc>
                <a:spcPct val="100000"/>
              </a:lnSpc>
              <a:spcBef>
                <a:spcPts val="600"/>
              </a:spcBef>
              <a:spcAft>
                <a:spcPts val="500"/>
              </a:spcAft>
            </a:pPr>
            <a:r>
              <a:rPr lang="en-US" sz="1600" b="1" dirty="0">
                <a:solidFill>
                  <a:prstClr val="black"/>
                </a:solidFill>
              </a:rPr>
              <a:t>Collection</a:t>
            </a:r>
            <a:r>
              <a:rPr lang="en-US" sz="1600" dirty="0">
                <a:solidFill>
                  <a:prstClr val="black"/>
                </a:solidFill>
              </a:rPr>
              <a:t> of responses, </a:t>
            </a:r>
            <a:r>
              <a:rPr lang="en-US" sz="1600" b="1" dirty="0">
                <a:solidFill>
                  <a:prstClr val="black"/>
                </a:solidFill>
              </a:rPr>
              <a:t>processing</a:t>
            </a:r>
            <a:r>
              <a:rPr lang="en-US" sz="1600" dirty="0">
                <a:solidFill>
                  <a:prstClr val="black"/>
                </a:solidFill>
              </a:rPr>
              <a:t> of questionnaires, </a:t>
            </a:r>
            <a:r>
              <a:rPr lang="en-US" sz="1600" b="1" dirty="0">
                <a:solidFill>
                  <a:prstClr val="black"/>
                </a:solidFill>
              </a:rPr>
              <a:t>analysis</a:t>
            </a:r>
            <a:r>
              <a:rPr lang="en-US" sz="1600" dirty="0">
                <a:solidFill>
                  <a:prstClr val="black"/>
                </a:solidFill>
              </a:rPr>
              <a:t> and main findings</a:t>
            </a:r>
          </a:p>
          <a:p>
            <a:pPr marL="0" lvl="0" indent="0">
              <a:lnSpc>
                <a:spcPct val="100000"/>
              </a:lnSpc>
              <a:spcBef>
                <a:spcPts val="1800"/>
              </a:spcBef>
              <a:spcAft>
                <a:spcPts val="500"/>
              </a:spcAft>
              <a:buNone/>
            </a:pPr>
            <a:r>
              <a:rPr lang="en-US" sz="1600" b="1" dirty="0">
                <a:solidFill>
                  <a:prstClr val="black"/>
                </a:solidFill>
              </a:rPr>
              <a:t>   </a:t>
            </a:r>
            <a:r>
              <a:rPr lang="en-US" sz="1600" b="1" u="sng" dirty="0">
                <a:solidFill>
                  <a:prstClr val="black"/>
                </a:solidFill>
              </a:rPr>
              <a:t>Structure of questionnaire</a:t>
            </a:r>
          </a:p>
          <a:p>
            <a:pPr lvl="0">
              <a:lnSpc>
                <a:spcPct val="100000"/>
              </a:lnSpc>
              <a:spcBef>
                <a:spcPts val="600"/>
              </a:spcBef>
              <a:spcAft>
                <a:spcPts val="500"/>
              </a:spcAft>
            </a:pPr>
            <a:r>
              <a:rPr lang="en-US" sz="1600" b="1" dirty="0">
                <a:solidFill>
                  <a:prstClr val="black"/>
                </a:solidFill>
              </a:rPr>
              <a:t>Section 1:</a:t>
            </a:r>
            <a:r>
              <a:rPr lang="en-US" sz="1600" dirty="0">
                <a:solidFill>
                  <a:prstClr val="black"/>
                </a:solidFill>
              </a:rPr>
              <a:t> Technical issues related to sound limits</a:t>
            </a:r>
          </a:p>
          <a:p>
            <a:pPr lvl="4">
              <a:lnSpc>
                <a:spcPct val="100000"/>
              </a:lnSpc>
              <a:spcBef>
                <a:spcPts val="600"/>
              </a:spcBef>
              <a:spcAft>
                <a:spcPts val="500"/>
              </a:spcAft>
            </a:pPr>
            <a:r>
              <a:rPr lang="en-US" sz="1400" dirty="0">
                <a:solidFill>
                  <a:prstClr val="black"/>
                </a:solidFill>
              </a:rPr>
              <a:t>Current status (Euro 4), improved (Euro 5) sound limits, absorbent fibrous materials, ASEP</a:t>
            </a:r>
          </a:p>
          <a:p>
            <a:pPr lvl="0">
              <a:lnSpc>
                <a:spcPct val="100000"/>
              </a:lnSpc>
              <a:spcBef>
                <a:spcPts val="600"/>
              </a:spcBef>
              <a:spcAft>
                <a:spcPts val="500"/>
              </a:spcAft>
            </a:pPr>
            <a:r>
              <a:rPr lang="en-US" sz="1600" b="1" dirty="0">
                <a:solidFill>
                  <a:prstClr val="black"/>
                </a:solidFill>
              </a:rPr>
              <a:t>Section 2:</a:t>
            </a:r>
            <a:r>
              <a:rPr lang="en-US" sz="1600" dirty="0">
                <a:solidFill>
                  <a:prstClr val="black"/>
                </a:solidFill>
              </a:rPr>
              <a:t> Contribution of L-category vehicle components to sound emissions</a:t>
            </a:r>
          </a:p>
          <a:p>
            <a:pPr lvl="0">
              <a:lnSpc>
                <a:spcPct val="100000"/>
              </a:lnSpc>
              <a:spcBef>
                <a:spcPts val="600"/>
              </a:spcBef>
              <a:spcAft>
                <a:spcPts val="500"/>
              </a:spcAft>
            </a:pPr>
            <a:r>
              <a:rPr lang="en-US" sz="1600" b="1" dirty="0"/>
              <a:t>Section 3:</a:t>
            </a:r>
            <a:r>
              <a:rPr lang="en-US" sz="1600" dirty="0"/>
              <a:t> Cost/benefit impact from the expected sound emissions reduction</a:t>
            </a:r>
          </a:p>
          <a:p>
            <a:pPr lvl="4">
              <a:lnSpc>
                <a:spcPct val="100000"/>
              </a:lnSpc>
              <a:spcBef>
                <a:spcPts val="600"/>
              </a:spcBef>
              <a:spcAft>
                <a:spcPts val="500"/>
              </a:spcAft>
            </a:pPr>
            <a:r>
              <a:rPr lang="en-US" sz="1400" dirty="0">
                <a:solidFill>
                  <a:prstClr val="black"/>
                </a:solidFill>
              </a:rPr>
              <a:t>New vehicles, existing fleet</a:t>
            </a:r>
            <a:endParaRPr lang="en-US" sz="1400" dirty="0"/>
          </a:p>
        </p:txBody>
      </p:sp>
    </p:spTree>
    <p:extLst>
      <p:ext uri="{BB962C8B-B14F-4D97-AF65-F5344CB8AC3E}">
        <p14:creationId xmlns:p14="http://schemas.microsoft.com/office/powerpoint/2010/main" val="138584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2236286-4DC8-46DE-9269-8F728FBC0641}" type="slidenum">
              <a:rPr lang="en-GB" smtClean="0"/>
              <a:pPr/>
              <a:t>8</a:t>
            </a:fld>
            <a:endParaRPr lang="en-GB" dirty="0"/>
          </a:p>
        </p:txBody>
      </p:sp>
      <p:sp>
        <p:nvSpPr>
          <p:cNvPr id="7" name="Titel 1"/>
          <p:cNvSpPr>
            <a:spLocks noGrp="1"/>
          </p:cNvSpPr>
          <p:nvPr>
            <p:ph type="title"/>
          </p:nvPr>
        </p:nvSpPr>
        <p:spPr>
          <a:xfrm>
            <a:off x="107504" y="1054768"/>
            <a:ext cx="8928992" cy="358008"/>
          </a:xfrm>
        </p:spPr>
        <p:txBody>
          <a:bodyPr/>
          <a:lstStyle/>
          <a:p>
            <a:r>
              <a:rPr lang="en-US" sz="2300" dirty="0"/>
              <a:t>Positive responses – filled in questionnaires</a:t>
            </a:r>
            <a:endParaRPr lang="en-GB" sz="2300" dirty="0"/>
          </a:p>
        </p:txBody>
      </p:sp>
      <p:pic>
        <p:nvPicPr>
          <p:cNvPr id="5" name="Picture 4"/>
          <p:cNvPicPr>
            <a:picLocks noChangeAspect="1"/>
          </p:cNvPicPr>
          <p:nvPr/>
        </p:nvPicPr>
        <p:blipFill>
          <a:blip r:embed="rId2"/>
          <a:stretch>
            <a:fillRect/>
          </a:stretch>
        </p:blipFill>
        <p:spPr>
          <a:xfrm>
            <a:off x="2718624" y="1743857"/>
            <a:ext cx="4361933" cy="2850905"/>
          </a:xfrm>
          <a:prstGeom prst="rect">
            <a:avLst/>
          </a:prstGeom>
        </p:spPr>
      </p:pic>
      <p:sp>
        <p:nvSpPr>
          <p:cNvPr id="10" name="Content Placeholder 2"/>
          <p:cNvSpPr txBox="1">
            <a:spLocks/>
          </p:cNvSpPr>
          <p:nvPr/>
        </p:nvSpPr>
        <p:spPr bwMode="white">
          <a:xfrm>
            <a:off x="-96969" y="2852936"/>
            <a:ext cx="1112808" cy="598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69696"/>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ts val="1200"/>
              </a:spcBef>
              <a:spcAft>
                <a:spcPts val="300"/>
              </a:spcAft>
              <a:buFont typeface="Wingdings" pitchFamily="2" charset="2"/>
              <a:buNone/>
              <a:defRPr/>
            </a:pPr>
            <a:r>
              <a:rPr kumimoji="1" lang="en-US" sz="1400" kern="0" dirty="0">
                <a:solidFill>
                  <a:srgbClr val="003366"/>
                </a:solidFill>
                <a:latin typeface="Calibri" pitchFamily="34" charset="0"/>
              </a:rPr>
              <a:t>‘Technical’ entities</a:t>
            </a:r>
          </a:p>
        </p:txBody>
      </p:sp>
      <p:sp>
        <p:nvSpPr>
          <p:cNvPr id="11" name="Content Placeholder 2"/>
          <p:cNvSpPr txBox="1">
            <a:spLocks/>
          </p:cNvSpPr>
          <p:nvPr/>
        </p:nvSpPr>
        <p:spPr bwMode="white">
          <a:xfrm>
            <a:off x="7308304" y="2911719"/>
            <a:ext cx="1121433" cy="598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69696"/>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itchFamily="2" charset="2"/>
              <a:buChar char="Ø"/>
              <a:defRPr kumimoji="1" sz="2800">
                <a:solidFill>
                  <a:srgbClr val="003366"/>
                </a:solidFill>
                <a:latin typeface="Calibri" pitchFamily="34" charset="0"/>
                <a:ea typeface="+mn-ea"/>
                <a:cs typeface="+mn-cs"/>
              </a:defRPr>
            </a:lvl1pPr>
            <a:lvl2pPr marL="742950" indent="-285750" algn="l" rtl="0" eaLnBrk="1" fontAlgn="base" hangingPunct="1">
              <a:spcBef>
                <a:spcPct val="20000"/>
              </a:spcBef>
              <a:spcAft>
                <a:spcPct val="0"/>
              </a:spcAft>
              <a:buSzPct val="120000"/>
              <a:buFont typeface="Wingdings" pitchFamily="2" charset="2"/>
              <a:buChar char="w"/>
              <a:defRPr kumimoji="1" sz="2400">
                <a:solidFill>
                  <a:srgbClr val="003366"/>
                </a:solidFill>
                <a:latin typeface="Calibri" pitchFamily="34" charset="0"/>
              </a:defRPr>
            </a:lvl2pPr>
            <a:lvl3pPr marL="1143000" indent="-228600" algn="l" rtl="0" eaLnBrk="1" fontAlgn="base" hangingPunct="1">
              <a:spcBef>
                <a:spcPct val="20000"/>
              </a:spcBef>
              <a:spcAft>
                <a:spcPct val="0"/>
              </a:spcAft>
              <a:buChar char="•"/>
              <a:defRPr kumimoji="1" sz="2400">
                <a:solidFill>
                  <a:srgbClr val="003366"/>
                </a:solidFill>
                <a:latin typeface="Calibri" pitchFamily="34" charset="0"/>
              </a:defRPr>
            </a:lvl3pPr>
            <a:lvl4pPr marL="1562100" indent="-228600" algn="l" rtl="0" eaLnBrk="1" fontAlgn="base" hangingPunct="1">
              <a:spcBef>
                <a:spcPct val="20000"/>
              </a:spcBef>
              <a:spcAft>
                <a:spcPct val="0"/>
              </a:spcAft>
              <a:buSzPct val="90000"/>
              <a:buFont typeface="Wingdings" pitchFamily="2" charset="2"/>
              <a:buChar char="³"/>
              <a:defRPr kumimoji="1" sz="2000">
                <a:solidFill>
                  <a:srgbClr val="003366"/>
                </a:solidFill>
                <a:latin typeface="Calibri" pitchFamily="34" charset="0"/>
              </a:defRPr>
            </a:lvl4pPr>
            <a:lvl5pPr marL="1981200" indent="-228600" algn="l" rtl="0" eaLnBrk="1" fontAlgn="base" hangingPunct="1">
              <a:spcBef>
                <a:spcPct val="20000"/>
              </a:spcBef>
              <a:spcAft>
                <a:spcPct val="0"/>
              </a:spcAft>
              <a:buSzPct val="80000"/>
              <a:buFont typeface="Wingdings" pitchFamily="2" charset="2"/>
              <a:buChar char="³"/>
              <a:defRPr kumimoji="1" sz="2000">
                <a:solidFill>
                  <a:srgbClr val="003366"/>
                </a:solidFill>
                <a:latin typeface="Calibri" pitchFamily="34" charset="0"/>
              </a:defRPr>
            </a:lvl5pPr>
            <a:lvl6pPr marL="2438400" indent="-228600" algn="l" rtl="0" eaLnBrk="1" fontAlgn="base" hangingPunct="1">
              <a:spcBef>
                <a:spcPct val="20000"/>
              </a:spcBef>
              <a:spcAft>
                <a:spcPct val="0"/>
              </a:spcAft>
              <a:buSzPct val="80000"/>
              <a:buFont typeface="Wingdings" pitchFamily="2" charset="2"/>
              <a:buChar char="³"/>
              <a:defRPr kumimoji="1">
                <a:solidFill>
                  <a:srgbClr val="003366"/>
                </a:solidFill>
                <a:latin typeface="+mn-lt"/>
              </a:defRPr>
            </a:lvl6pPr>
            <a:lvl7pPr marL="2895600" indent="-228600" algn="l" rtl="0" eaLnBrk="1" fontAlgn="base" hangingPunct="1">
              <a:spcBef>
                <a:spcPct val="20000"/>
              </a:spcBef>
              <a:spcAft>
                <a:spcPct val="0"/>
              </a:spcAft>
              <a:buSzPct val="80000"/>
              <a:buFont typeface="Wingdings" pitchFamily="2" charset="2"/>
              <a:buChar char="³"/>
              <a:defRPr kumimoji="1">
                <a:solidFill>
                  <a:srgbClr val="003366"/>
                </a:solidFill>
                <a:latin typeface="+mn-lt"/>
              </a:defRPr>
            </a:lvl7pPr>
            <a:lvl8pPr marL="3352800" indent="-228600" algn="l" rtl="0" eaLnBrk="1" fontAlgn="base" hangingPunct="1">
              <a:spcBef>
                <a:spcPct val="20000"/>
              </a:spcBef>
              <a:spcAft>
                <a:spcPct val="0"/>
              </a:spcAft>
              <a:buSzPct val="80000"/>
              <a:buFont typeface="Wingdings" pitchFamily="2" charset="2"/>
              <a:buChar char="³"/>
              <a:defRPr kumimoji="1">
                <a:solidFill>
                  <a:srgbClr val="003366"/>
                </a:solidFill>
                <a:latin typeface="+mn-lt"/>
              </a:defRPr>
            </a:lvl8pPr>
            <a:lvl9pPr marL="3810000" indent="-228600" algn="l" rtl="0" eaLnBrk="1" fontAlgn="base" hangingPunct="1">
              <a:spcBef>
                <a:spcPct val="20000"/>
              </a:spcBef>
              <a:spcAft>
                <a:spcPct val="0"/>
              </a:spcAft>
              <a:buSzPct val="80000"/>
              <a:buFont typeface="Wingdings" pitchFamily="2" charset="2"/>
              <a:buChar char="³"/>
              <a:defRPr kumimoji="1">
                <a:solidFill>
                  <a:srgbClr val="003366"/>
                </a:solidFill>
                <a:latin typeface="+mn-lt"/>
              </a:defRPr>
            </a:lvl9pPr>
          </a:lstStyle>
          <a:p>
            <a:pPr marL="0" marR="0" lvl="0" indent="0" algn="ctr" defTabSz="914400" rtl="0" eaLnBrk="1" fontAlgn="base" latinLnBrk="0" hangingPunct="1">
              <a:lnSpc>
                <a:spcPct val="100000"/>
              </a:lnSpc>
              <a:spcBef>
                <a:spcPts val="1200"/>
              </a:spcBef>
              <a:spcAft>
                <a:spcPts val="300"/>
              </a:spcAft>
              <a:buClrTx/>
              <a:buSzTx/>
              <a:buFont typeface="Wingdings" pitchFamily="2" charset="2"/>
              <a:buNone/>
              <a:tabLst/>
              <a:defRPr/>
            </a:pPr>
            <a:r>
              <a:rPr kumimoji="1" lang="en-US" sz="1400" b="0" i="0" u="none" strike="noStrike" kern="0" cap="none" spc="0" normalizeH="0" baseline="0" noProof="0" dirty="0">
                <a:ln>
                  <a:noFill/>
                </a:ln>
                <a:solidFill>
                  <a:srgbClr val="003366"/>
                </a:solidFill>
                <a:effectLst/>
                <a:uLnTx/>
                <a:uFillTx/>
                <a:latin typeface="Calibri" pitchFamily="34" charset="0"/>
                <a:ea typeface="+mn-ea"/>
                <a:cs typeface="+mn-cs"/>
              </a:rPr>
              <a:t>Social partners</a:t>
            </a:r>
          </a:p>
        </p:txBody>
      </p:sp>
      <p:sp>
        <p:nvSpPr>
          <p:cNvPr id="12" name="Right Brace 11"/>
          <p:cNvSpPr/>
          <p:nvPr/>
        </p:nvSpPr>
        <p:spPr bwMode="auto">
          <a:xfrm flipH="1">
            <a:off x="899592" y="1607040"/>
            <a:ext cx="603849" cy="3118104"/>
          </a:xfrm>
          <a:prstGeom prst="rightBrace">
            <a:avLst>
              <a:gd name="adj1" fmla="val 12500"/>
              <a:gd name="adj2" fmla="val 50279"/>
            </a:avLst>
          </a:prstGeom>
          <a:noFill/>
          <a:ln w="38100" cap="flat" cmpd="sng" algn="ctr">
            <a:solidFill>
              <a:srgbClr val="9CBEBD">
                <a:lumMod val="50000"/>
              </a:srgb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en-US" sz="2200" b="0" i="0" u="none" strike="noStrike" kern="0" cap="none" spc="0" normalizeH="0" baseline="0" noProof="0" dirty="0">
              <a:ln>
                <a:noFill/>
              </a:ln>
              <a:solidFill>
                <a:srgbClr val="2F2B20"/>
              </a:solidFill>
              <a:effectLst>
                <a:outerShdw blurRad="38100" dist="38100" dir="2700000" algn="tl">
                  <a:srgbClr val="000000">
                    <a:alpha val="43137"/>
                  </a:srgbClr>
                </a:outerShdw>
              </a:effectLst>
              <a:uLnTx/>
              <a:uFillTx/>
              <a:latin typeface="Tahoma" charset="0"/>
            </a:endParaRPr>
          </a:p>
        </p:txBody>
      </p:sp>
      <p:sp>
        <p:nvSpPr>
          <p:cNvPr id="13" name="Right Brace 12"/>
          <p:cNvSpPr/>
          <p:nvPr/>
        </p:nvSpPr>
        <p:spPr bwMode="auto">
          <a:xfrm>
            <a:off x="6899227" y="1603154"/>
            <a:ext cx="603849" cy="3121990"/>
          </a:xfrm>
          <a:prstGeom prst="rightBrace">
            <a:avLst>
              <a:gd name="adj1" fmla="val 12500"/>
              <a:gd name="adj2" fmla="val 50279"/>
            </a:avLst>
          </a:prstGeom>
          <a:noFill/>
          <a:ln w="38100" cap="flat" cmpd="sng" algn="ctr">
            <a:solidFill>
              <a:srgbClr val="9CBEBD">
                <a:lumMod val="50000"/>
              </a:srgb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en-US" sz="2200" b="0" i="0" u="none" strike="noStrike" kern="0" cap="none" spc="0" normalizeH="0" baseline="0" noProof="0" dirty="0">
              <a:ln>
                <a:noFill/>
              </a:ln>
              <a:solidFill>
                <a:srgbClr val="2F2B20"/>
              </a:solidFill>
              <a:effectLst>
                <a:outerShdw blurRad="38100" dist="38100" dir="2700000" algn="tl">
                  <a:srgbClr val="000000">
                    <a:alpha val="43137"/>
                  </a:srgbClr>
                </a:outerShdw>
              </a:effectLst>
              <a:uLnTx/>
              <a:uFillTx/>
              <a:latin typeface="Tahoma" charset="0"/>
            </a:endParaRPr>
          </a:p>
        </p:txBody>
      </p:sp>
      <p:sp>
        <p:nvSpPr>
          <p:cNvPr id="14" name="Right Brace 13"/>
          <p:cNvSpPr/>
          <p:nvPr/>
        </p:nvSpPr>
        <p:spPr bwMode="auto">
          <a:xfrm flipH="1">
            <a:off x="2323092" y="2852937"/>
            <a:ext cx="371229" cy="1872208"/>
          </a:xfrm>
          <a:prstGeom prst="rightBrace">
            <a:avLst>
              <a:gd name="adj1" fmla="val 12500"/>
              <a:gd name="adj2" fmla="val 50279"/>
            </a:avLst>
          </a:prstGeom>
          <a:noFill/>
          <a:ln w="19050" cap="flat" cmpd="sng" algn="ctr">
            <a:solidFill>
              <a:srgbClr val="9CBEBD">
                <a:lumMod val="50000"/>
              </a:srgb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en-US" sz="2200" b="0" i="0" u="none" strike="noStrike" kern="0" cap="none" spc="0" normalizeH="0" baseline="0" noProof="0" dirty="0">
              <a:ln>
                <a:noFill/>
              </a:ln>
              <a:solidFill>
                <a:srgbClr val="2F2B20"/>
              </a:solidFill>
              <a:effectLst>
                <a:outerShdw blurRad="38100" dist="38100" dir="2700000" algn="tl">
                  <a:srgbClr val="000000">
                    <a:alpha val="43137"/>
                  </a:srgbClr>
                </a:outerShdw>
              </a:effectLst>
              <a:uLnTx/>
              <a:uFillTx/>
              <a:latin typeface="Tahoma" charset="0"/>
            </a:endParaRPr>
          </a:p>
        </p:txBody>
      </p:sp>
      <p:sp>
        <p:nvSpPr>
          <p:cNvPr id="16" name="Content Placeholder 2"/>
          <p:cNvSpPr txBox="1">
            <a:spLocks/>
          </p:cNvSpPr>
          <p:nvPr/>
        </p:nvSpPr>
        <p:spPr bwMode="white">
          <a:xfrm>
            <a:off x="1184626" y="3541415"/>
            <a:ext cx="1270957" cy="445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69696"/>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ts val="1200"/>
              </a:spcBef>
              <a:spcAft>
                <a:spcPts val="300"/>
              </a:spcAft>
              <a:buFont typeface="Wingdings" pitchFamily="2" charset="2"/>
              <a:buNone/>
              <a:defRPr/>
            </a:pPr>
            <a:r>
              <a:rPr kumimoji="1" lang="en-US" sz="1400" kern="0" dirty="0">
                <a:solidFill>
                  <a:srgbClr val="003366"/>
                </a:solidFill>
                <a:latin typeface="Calibri" pitchFamily="34" charset="0"/>
              </a:rPr>
              <a:t>National authorities</a:t>
            </a:r>
          </a:p>
        </p:txBody>
      </p:sp>
      <p:sp>
        <p:nvSpPr>
          <p:cNvPr id="17" name="Right Brace 16"/>
          <p:cNvSpPr/>
          <p:nvPr/>
        </p:nvSpPr>
        <p:spPr bwMode="auto">
          <a:xfrm flipH="1">
            <a:off x="2325689" y="1693817"/>
            <a:ext cx="371229" cy="1109550"/>
          </a:xfrm>
          <a:prstGeom prst="rightBrace">
            <a:avLst>
              <a:gd name="adj1" fmla="val 12500"/>
              <a:gd name="adj2" fmla="val 50279"/>
            </a:avLst>
          </a:prstGeom>
          <a:noFill/>
          <a:ln w="19050" cap="flat" cmpd="sng" algn="ctr">
            <a:solidFill>
              <a:srgbClr val="9CBEBD">
                <a:lumMod val="50000"/>
              </a:srgb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en-US" sz="2200" b="0" i="0" u="none" strike="noStrike" kern="0" cap="none" spc="0" normalizeH="0" baseline="0" noProof="0" dirty="0">
              <a:ln>
                <a:noFill/>
              </a:ln>
              <a:solidFill>
                <a:srgbClr val="2F2B20"/>
              </a:solidFill>
              <a:effectLst>
                <a:outerShdw blurRad="38100" dist="38100" dir="2700000" algn="tl">
                  <a:srgbClr val="000000">
                    <a:alpha val="43137"/>
                  </a:srgbClr>
                </a:outerShdw>
              </a:effectLst>
              <a:uLnTx/>
              <a:uFillTx/>
              <a:latin typeface="Tahoma" charset="0"/>
            </a:endParaRPr>
          </a:p>
        </p:txBody>
      </p:sp>
      <p:sp>
        <p:nvSpPr>
          <p:cNvPr id="18" name="Content Placeholder 2"/>
          <p:cNvSpPr txBox="1">
            <a:spLocks/>
          </p:cNvSpPr>
          <p:nvPr/>
        </p:nvSpPr>
        <p:spPr bwMode="white">
          <a:xfrm>
            <a:off x="1156762" y="2011336"/>
            <a:ext cx="1270957" cy="445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69696"/>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ts val="1200"/>
              </a:spcBef>
              <a:spcAft>
                <a:spcPts val="300"/>
              </a:spcAft>
              <a:buFont typeface="Wingdings" pitchFamily="2" charset="2"/>
              <a:buNone/>
              <a:defRPr/>
            </a:pPr>
            <a:r>
              <a:rPr kumimoji="1" lang="en-US" sz="1400" kern="0" dirty="0">
                <a:solidFill>
                  <a:srgbClr val="003366"/>
                </a:solidFill>
                <a:latin typeface="Calibri" pitchFamily="34" charset="0"/>
              </a:rPr>
              <a:t>Industrial stakeholders</a:t>
            </a:r>
          </a:p>
        </p:txBody>
      </p:sp>
      <p:sp>
        <p:nvSpPr>
          <p:cNvPr id="19" name="Tijdelijke aanduiding voor inhoud 2"/>
          <p:cNvSpPr txBox="1">
            <a:spLocks/>
          </p:cNvSpPr>
          <p:nvPr/>
        </p:nvSpPr>
        <p:spPr>
          <a:xfrm>
            <a:off x="107504" y="5069726"/>
            <a:ext cx="8928991" cy="1599634"/>
          </a:xfrm>
          <a:prstGeom prst="rect">
            <a:avLst/>
          </a:prstGeom>
        </p:spPr>
        <p:txBody>
          <a:bodyPr vert="horz" lIns="0" tIns="0" rIns="0" bIns="0" rtlCol="0">
            <a:noAutofit/>
          </a:bodyPr>
          <a:lstStyle>
            <a:lvl1pPr marL="185738" indent="-185738" algn="l" defTabSz="914400" rtl="0" eaLnBrk="1" latinLnBrk="0" hangingPunct="1">
              <a:lnSpc>
                <a:spcPts val="2810"/>
              </a:lnSpc>
              <a:spcBef>
                <a:spcPts val="0"/>
              </a:spcBef>
              <a:buSzPct val="100000"/>
              <a:buFontTx/>
              <a:buBlip>
                <a:blip r:embed="rId3"/>
              </a:buBlip>
              <a:defRPr sz="1800" kern="1200">
                <a:solidFill>
                  <a:schemeClr val="tx1"/>
                </a:solidFill>
                <a:latin typeface="+mn-lt"/>
                <a:ea typeface="+mn-ea"/>
                <a:cs typeface="Arial" pitchFamily="34" charset="0"/>
              </a:defRPr>
            </a:lvl1pPr>
            <a:lvl2pPr marL="357188" indent="-171450" algn="l" defTabSz="914400" rtl="0" eaLnBrk="1" latinLnBrk="0" hangingPunct="1">
              <a:lnSpc>
                <a:spcPts val="2810"/>
              </a:lnSpc>
              <a:spcBef>
                <a:spcPts val="0"/>
              </a:spcBef>
              <a:buSzPct val="100000"/>
              <a:buFontTx/>
              <a:buBlip>
                <a:blip r:embed="rId3"/>
              </a:buBlip>
              <a:defRPr sz="1800" kern="1200">
                <a:solidFill>
                  <a:schemeClr val="tx1"/>
                </a:solidFill>
                <a:latin typeface="+mn-lt"/>
                <a:ea typeface="+mn-ea"/>
                <a:cs typeface="Arial" pitchFamily="34" charset="0"/>
              </a:defRPr>
            </a:lvl2pPr>
            <a:lvl3pPr marL="542925" indent="-187325" algn="l" defTabSz="914400" rtl="0" eaLnBrk="1" latinLnBrk="0" hangingPunct="1">
              <a:lnSpc>
                <a:spcPts val="2810"/>
              </a:lnSpc>
              <a:spcBef>
                <a:spcPts val="0"/>
              </a:spcBef>
              <a:buSzPct val="100000"/>
              <a:buFontTx/>
              <a:buBlip>
                <a:blip r:embed="rId3"/>
              </a:buBlip>
              <a:defRPr sz="1800" kern="1200">
                <a:solidFill>
                  <a:schemeClr val="tx1"/>
                </a:solidFill>
                <a:latin typeface="+mn-lt"/>
                <a:ea typeface="+mn-ea"/>
                <a:cs typeface="Arial" pitchFamily="34" charset="0"/>
              </a:defRPr>
            </a:lvl3pPr>
            <a:lvl4pPr marL="715963" indent="-173038" algn="l" defTabSz="914400" rtl="0" eaLnBrk="1" latinLnBrk="0" hangingPunct="1">
              <a:lnSpc>
                <a:spcPts val="2810"/>
              </a:lnSpc>
              <a:spcBef>
                <a:spcPts val="0"/>
              </a:spcBef>
              <a:buSzPct val="100000"/>
              <a:buFontTx/>
              <a:buBlip>
                <a:blip r:embed="rId3"/>
              </a:buBlip>
              <a:defRPr sz="1800" kern="1200">
                <a:solidFill>
                  <a:schemeClr val="tx1"/>
                </a:solidFill>
                <a:latin typeface="+mn-lt"/>
                <a:ea typeface="+mn-ea"/>
                <a:cs typeface="Arial" pitchFamily="34" charset="0"/>
              </a:defRPr>
            </a:lvl4pPr>
            <a:lvl5pPr marL="901700" indent="-187325" algn="l" defTabSz="914400" rtl="0" eaLnBrk="1" latinLnBrk="0" hangingPunct="1">
              <a:lnSpc>
                <a:spcPts val="2810"/>
              </a:lnSpc>
              <a:spcBef>
                <a:spcPts val="0"/>
              </a:spcBef>
              <a:buSzPct val="100000"/>
              <a:buFontTx/>
              <a:buBlip>
                <a:blip r:embed="rId3"/>
              </a:buBlip>
              <a:defRPr sz="18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69863" lvl="3" indent="-169863">
              <a:lnSpc>
                <a:spcPct val="110000"/>
              </a:lnSpc>
              <a:spcBef>
                <a:spcPts val="600"/>
              </a:spcBef>
              <a:spcAft>
                <a:spcPts val="600"/>
              </a:spcAft>
            </a:pPr>
            <a:r>
              <a:rPr lang="en-US" sz="1450" b="1" dirty="0"/>
              <a:t>37 positive responses</a:t>
            </a:r>
            <a:r>
              <a:rPr lang="en-US" sz="1450" dirty="0"/>
              <a:t> (satisfactory feedback, considering the technical nature of questionnaire)</a:t>
            </a:r>
          </a:p>
          <a:p>
            <a:pPr marL="169863" lvl="3" indent="-169863">
              <a:lnSpc>
                <a:spcPct val="110000"/>
              </a:lnSpc>
              <a:spcBef>
                <a:spcPts val="600"/>
              </a:spcBef>
              <a:spcAft>
                <a:spcPts val="600"/>
              </a:spcAft>
            </a:pPr>
            <a:r>
              <a:rPr lang="en-US" sz="1450" dirty="0"/>
              <a:t>Most responses (</a:t>
            </a:r>
            <a:r>
              <a:rPr lang="en-US" sz="1450" b="1" dirty="0"/>
              <a:t>54%</a:t>
            </a:r>
            <a:r>
              <a:rPr lang="en-US" sz="1450" dirty="0"/>
              <a:t>) are from </a:t>
            </a:r>
            <a:r>
              <a:rPr lang="en-US" sz="1450" b="1" dirty="0"/>
              <a:t>‘technical’</a:t>
            </a:r>
            <a:r>
              <a:rPr lang="en-US" sz="1450" dirty="0"/>
              <a:t> entities; this enhances the </a:t>
            </a:r>
            <a:r>
              <a:rPr lang="en-US" sz="1450" b="1" dirty="0"/>
              <a:t>validity</a:t>
            </a:r>
            <a:r>
              <a:rPr lang="en-US" sz="1450" dirty="0"/>
              <a:t> of results regarding their technical content</a:t>
            </a:r>
          </a:p>
          <a:p>
            <a:pPr marL="169863" lvl="3" indent="-169863">
              <a:lnSpc>
                <a:spcPct val="110000"/>
              </a:lnSpc>
              <a:spcBef>
                <a:spcPts val="600"/>
              </a:spcBef>
              <a:spcAft>
                <a:spcPts val="600"/>
              </a:spcAft>
            </a:pPr>
            <a:r>
              <a:rPr lang="en-US" sz="1450" dirty="0"/>
              <a:t>On the other hand, </a:t>
            </a:r>
            <a:r>
              <a:rPr lang="en-US" sz="1450" b="1" dirty="0"/>
              <a:t>‘social’</a:t>
            </a:r>
            <a:r>
              <a:rPr lang="en-US" sz="1450" dirty="0"/>
              <a:t> partners showed their interest despite the technical nature of questions (</a:t>
            </a:r>
            <a:r>
              <a:rPr lang="en-US" sz="1450" b="1" dirty="0"/>
              <a:t>46%</a:t>
            </a:r>
            <a:r>
              <a:rPr lang="en-US" sz="1450" dirty="0"/>
              <a:t> of responses); this shows the continuous interest and necessity to </a:t>
            </a:r>
            <a:r>
              <a:rPr lang="en-US" sz="1450" b="1" dirty="0"/>
              <a:t>further decrease</a:t>
            </a:r>
            <a:r>
              <a:rPr lang="en-US" sz="1450" dirty="0"/>
              <a:t> sound emissions</a:t>
            </a:r>
          </a:p>
        </p:txBody>
      </p:sp>
    </p:spTree>
    <p:extLst>
      <p:ext uri="{BB962C8B-B14F-4D97-AF65-F5344CB8AC3E}">
        <p14:creationId xmlns:p14="http://schemas.microsoft.com/office/powerpoint/2010/main" val="417931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2236286-4DC8-46DE-9269-8F728FBC0641}" type="slidenum">
              <a:rPr lang="en-GB" smtClean="0"/>
              <a:pPr/>
              <a:t>9</a:t>
            </a:fld>
            <a:endParaRPr lang="en-GB" dirty="0"/>
          </a:p>
        </p:txBody>
      </p:sp>
      <p:sp>
        <p:nvSpPr>
          <p:cNvPr id="15" name="Titel 1"/>
          <p:cNvSpPr>
            <a:spLocks noGrp="1"/>
          </p:cNvSpPr>
          <p:nvPr>
            <p:ph type="title"/>
          </p:nvPr>
        </p:nvSpPr>
        <p:spPr>
          <a:xfrm>
            <a:off x="107504" y="1054768"/>
            <a:ext cx="9001000" cy="358008"/>
          </a:xfrm>
        </p:spPr>
        <p:txBody>
          <a:bodyPr/>
          <a:lstStyle/>
          <a:p>
            <a:r>
              <a:rPr lang="en-US" sz="2600" dirty="0"/>
              <a:t>COMPLETED Questionnaires received from</a:t>
            </a:r>
            <a:endParaRPr lang="en-GB" sz="2600" dirty="0"/>
          </a:p>
        </p:txBody>
      </p:sp>
      <p:sp>
        <p:nvSpPr>
          <p:cNvPr id="20" name="Rectangle 19"/>
          <p:cNvSpPr/>
          <p:nvPr/>
        </p:nvSpPr>
        <p:spPr>
          <a:xfrm>
            <a:off x="179512" y="1550010"/>
            <a:ext cx="8856984" cy="5016758"/>
          </a:xfrm>
          <a:prstGeom prst="rect">
            <a:avLst/>
          </a:prstGeom>
        </p:spPr>
        <p:txBody>
          <a:bodyPr wrap="square">
            <a:spAutoFit/>
          </a:bodyPr>
          <a:lstStyle/>
          <a:p>
            <a:pPr marL="169863" marR="0" lvl="3" indent="-169863">
              <a:lnSpc>
                <a:spcPct val="114000"/>
              </a:lnSpc>
              <a:spcBef>
                <a:spcPts val="500"/>
              </a:spcBef>
              <a:spcAft>
                <a:spcPts val="500"/>
              </a:spcAft>
              <a:buSzPct val="100000"/>
              <a:buBlip>
                <a:blip r:embed="rId2"/>
              </a:buBlip>
            </a:pPr>
            <a:r>
              <a:rPr lang="fr-FR" sz="1700" b="1" dirty="0">
                <a:cs typeface="Arial" pitchFamily="34" charset="0"/>
              </a:rPr>
              <a:t>National </a:t>
            </a:r>
            <a:r>
              <a:rPr lang="en-GB" sz="1700" b="1" dirty="0">
                <a:cs typeface="Arial" pitchFamily="34" charset="0"/>
              </a:rPr>
              <a:t>responses</a:t>
            </a:r>
            <a:r>
              <a:rPr lang="fr-FR" sz="1700" dirty="0">
                <a:cs typeface="Arial" pitchFamily="34" charset="0"/>
              </a:rPr>
              <a:t> (TSs, TAAs, transport </a:t>
            </a:r>
            <a:r>
              <a:rPr lang="en-GB" sz="1700" dirty="0">
                <a:cs typeface="Arial" pitchFamily="34" charset="0"/>
              </a:rPr>
              <a:t>departments</a:t>
            </a:r>
            <a:r>
              <a:rPr lang="fr-FR" sz="1700" dirty="0">
                <a:cs typeface="Arial" pitchFamily="34" charset="0"/>
              </a:rPr>
              <a:t>, </a:t>
            </a:r>
            <a:r>
              <a:rPr lang="en-GB" sz="1700" dirty="0">
                <a:cs typeface="Arial" pitchFamily="34" charset="0"/>
              </a:rPr>
              <a:t>market</a:t>
            </a:r>
            <a:r>
              <a:rPr lang="fr-FR" sz="1700" dirty="0">
                <a:cs typeface="Arial" pitchFamily="34" charset="0"/>
              </a:rPr>
              <a:t> surveillance, </a:t>
            </a:r>
            <a:r>
              <a:rPr lang="en-GB" sz="1700" dirty="0">
                <a:cs typeface="Arial" pitchFamily="34" charset="0"/>
              </a:rPr>
              <a:t>enforcement</a:t>
            </a:r>
            <a:r>
              <a:rPr lang="fr-FR" sz="1700" dirty="0">
                <a:cs typeface="Arial" pitchFamily="34" charset="0"/>
              </a:rPr>
              <a:t>):</a:t>
            </a:r>
            <a:endParaRPr lang="en-US" sz="1700" dirty="0">
              <a:cs typeface="Arial" pitchFamily="34" charset="0"/>
            </a:endParaRPr>
          </a:p>
          <a:p>
            <a:pPr marL="355600" marR="0" lvl="4" indent="-169863">
              <a:lnSpc>
                <a:spcPct val="114000"/>
              </a:lnSpc>
              <a:spcBef>
                <a:spcPts val="300"/>
              </a:spcBef>
              <a:spcAft>
                <a:spcPts val="300"/>
              </a:spcAft>
              <a:buSzPct val="100000"/>
              <a:buBlip>
                <a:blip r:embed="rId2"/>
              </a:buBlip>
            </a:pPr>
            <a:r>
              <a:rPr lang="es-ES" sz="1200" dirty="0">
                <a:cs typeface="Arial" pitchFamily="34" charset="0"/>
              </a:rPr>
              <a:t>DE (2), ES (2), NL, SE, IE, CH (2)</a:t>
            </a:r>
          </a:p>
          <a:p>
            <a:pPr marL="355600" marR="0" lvl="4" indent="-169863">
              <a:lnSpc>
                <a:spcPct val="114000"/>
              </a:lnSpc>
              <a:spcBef>
                <a:spcPts val="300"/>
              </a:spcBef>
              <a:spcAft>
                <a:spcPts val="300"/>
              </a:spcAft>
              <a:buSzPct val="100000"/>
              <a:buBlip>
                <a:blip r:embed="rId2"/>
              </a:buBlip>
            </a:pPr>
            <a:r>
              <a:rPr lang="en-GB" sz="1200" dirty="0">
                <a:cs typeface="Arial" pitchFamily="34" charset="0"/>
              </a:rPr>
              <a:t>Outside Europe: CN (2)</a:t>
            </a:r>
            <a:endParaRPr lang="en-US" sz="1200" dirty="0">
              <a:cs typeface="Arial" pitchFamily="34" charset="0"/>
            </a:endParaRPr>
          </a:p>
          <a:p>
            <a:pPr marL="169863" lvl="3" indent="-169863">
              <a:lnSpc>
                <a:spcPct val="114000"/>
              </a:lnSpc>
              <a:spcBef>
                <a:spcPts val="500"/>
              </a:spcBef>
              <a:spcAft>
                <a:spcPts val="500"/>
              </a:spcAft>
              <a:buSzPct val="100000"/>
              <a:buBlip>
                <a:blip r:embed="rId2"/>
              </a:buBlip>
            </a:pPr>
            <a:r>
              <a:rPr lang="en-GB" sz="1700" b="1" dirty="0">
                <a:cs typeface="Arial" pitchFamily="34" charset="0"/>
              </a:rPr>
              <a:t>Industry &amp; manufacturers:</a:t>
            </a:r>
            <a:endParaRPr lang="en-US" sz="1700" b="1" dirty="0">
              <a:cs typeface="Arial" pitchFamily="34" charset="0"/>
            </a:endParaRPr>
          </a:p>
          <a:p>
            <a:pPr marL="355600" lvl="4" indent="-169863">
              <a:lnSpc>
                <a:spcPct val="114000"/>
              </a:lnSpc>
              <a:spcBef>
                <a:spcPts val="300"/>
              </a:spcBef>
              <a:spcAft>
                <a:spcPts val="300"/>
              </a:spcAft>
              <a:buSzPct val="100000"/>
              <a:buBlip>
                <a:blip r:embed="rId2"/>
              </a:buBlip>
            </a:pPr>
            <a:r>
              <a:rPr lang="fr-FR" sz="1200" dirty="0">
                <a:cs typeface="Arial" pitchFamily="34" charset="0"/>
              </a:rPr>
              <a:t>ACEM, ATVEA</a:t>
            </a:r>
          </a:p>
          <a:p>
            <a:pPr marL="355600" lvl="4" indent="-169863">
              <a:lnSpc>
                <a:spcPct val="114000"/>
              </a:lnSpc>
              <a:spcBef>
                <a:spcPts val="300"/>
              </a:spcBef>
              <a:spcAft>
                <a:spcPts val="300"/>
              </a:spcAft>
              <a:buSzPct val="100000"/>
              <a:buBlip>
                <a:blip r:embed="rId2"/>
              </a:buBlip>
            </a:pPr>
            <a:r>
              <a:rPr lang="en-GB" sz="1200" dirty="0">
                <a:cs typeface="Arial" pitchFamily="34" charset="0"/>
              </a:rPr>
              <a:t>From</a:t>
            </a:r>
            <a:r>
              <a:rPr lang="fr-FR" sz="1200" dirty="0">
                <a:cs typeface="Arial" pitchFamily="34" charset="0"/>
              </a:rPr>
              <a:t> IT: Piaggio, ANCMA, Arrow, LeoVince, Termignoni, MIVV, Lafranconi Silenziatori</a:t>
            </a:r>
            <a:endParaRPr lang="en-US" sz="1200" dirty="0">
              <a:cs typeface="Arial" pitchFamily="34" charset="0"/>
            </a:endParaRPr>
          </a:p>
          <a:p>
            <a:pPr marL="169863" marR="0" lvl="3" indent="-169863">
              <a:lnSpc>
                <a:spcPct val="114000"/>
              </a:lnSpc>
              <a:spcBef>
                <a:spcPts val="500"/>
              </a:spcBef>
              <a:spcAft>
                <a:spcPts val="500"/>
              </a:spcAft>
              <a:buSzPct val="100000"/>
              <a:buBlip>
                <a:blip r:embed="rId2"/>
              </a:buBlip>
            </a:pPr>
            <a:r>
              <a:rPr lang="en-GB" sz="1700" b="1" dirty="0">
                <a:cs typeface="Arial" pitchFamily="34" charset="0"/>
              </a:rPr>
              <a:t>Cities &amp; organizations</a:t>
            </a:r>
            <a:r>
              <a:rPr lang="en-GB" sz="1700" dirty="0">
                <a:cs typeface="Arial" pitchFamily="34" charset="0"/>
              </a:rPr>
              <a:t> (environmental, noise concerned, motorcycle, consumer, other):</a:t>
            </a:r>
            <a:endParaRPr lang="en-US" sz="1700" dirty="0">
              <a:cs typeface="Arial" pitchFamily="34" charset="0"/>
            </a:endParaRPr>
          </a:p>
          <a:p>
            <a:pPr marL="355600" marR="0" lvl="4" indent="-169863">
              <a:lnSpc>
                <a:spcPct val="114000"/>
              </a:lnSpc>
              <a:spcBef>
                <a:spcPts val="300"/>
              </a:spcBef>
              <a:spcAft>
                <a:spcPts val="300"/>
              </a:spcAft>
              <a:buSzPct val="100000"/>
              <a:buBlip>
                <a:blip r:embed="rId2"/>
              </a:buBlip>
            </a:pPr>
            <a:r>
              <a:rPr lang="en-GB" sz="1200" dirty="0">
                <a:cs typeface="Arial" pitchFamily="34" charset="0"/>
              </a:rPr>
              <a:t>Budapest, Madrid, Rotterdam (2)</a:t>
            </a:r>
            <a:endParaRPr lang="en-US" sz="1200" dirty="0">
              <a:cs typeface="Arial" pitchFamily="34" charset="0"/>
            </a:endParaRPr>
          </a:p>
          <a:p>
            <a:pPr marL="355600" marR="0" lvl="4" indent="-169863">
              <a:lnSpc>
                <a:spcPct val="114000"/>
              </a:lnSpc>
              <a:spcBef>
                <a:spcPts val="300"/>
              </a:spcBef>
              <a:spcAft>
                <a:spcPts val="300"/>
              </a:spcAft>
              <a:buSzPct val="100000"/>
              <a:buBlip>
                <a:blip r:embed="rId2"/>
              </a:buBlip>
            </a:pPr>
            <a:r>
              <a:rPr lang="en-GB" sz="1200" dirty="0">
                <a:cs typeface="Arial" pitchFamily="34" charset="0"/>
              </a:rPr>
              <a:t>ANEC, FEMA, FIA</a:t>
            </a:r>
          </a:p>
          <a:p>
            <a:pPr marL="355600" marR="0" lvl="4" indent="-169863">
              <a:lnSpc>
                <a:spcPct val="114000"/>
              </a:lnSpc>
              <a:spcBef>
                <a:spcPts val="300"/>
              </a:spcBef>
              <a:spcAft>
                <a:spcPts val="300"/>
              </a:spcAft>
              <a:buSzPct val="100000"/>
              <a:buBlip>
                <a:blip r:embed="rId2"/>
              </a:buBlip>
            </a:pPr>
            <a:r>
              <a:rPr lang="en-GB" sz="1200" dirty="0">
                <a:cs typeface="Arial" pitchFamily="34" charset="0"/>
              </a:rPr>
              <a:t>From DE:      UBA</a:t>
            </a:r>
          </a:p>
          <a:p>
            <a:pPr marL="1270000" lvl="6" indent="-169863">
              <a:lnSpc>
                <a:spcPct val="114000"/>
              </a:lnSpc>
              <a:spcBef>
                <a:spcPts val="300"/>
              </a:spcBef>
              <a:spcAft>
                <a:spcPts val="300"/>
              </a:spcAft>
              <a:buSzPct val="100000"/>
              <a:buBlip>
                <a:blip r:embed="rId2"/>
              </a:buBlip>
            </a:pPr>
            <a:r>
              <a:rPr lang="de-DE" sz="1200" dirty="0">
                <a:cs typeface="Arial" pitchFamily="34" charset="0"/>
              </a:rPr>
              <a:t>MOTORRADLAERM.DE - BUND für Umwelt und Naturschutz Deutschland</a:t>
            </a:r>
          </a:p>
          <a:p>
            <a:pPr marL="1270000" lvl="6" indent="-169863">
              <a:lnSpc>
                <a:spcPct val="114000"/>
              </a:lnSpc>
              <a:spcBef>
                <a:spcPts val="300"/>
              </a:spcBef>
              <a:spcAft>
                <a:spcPts val="300"/>
              </a:spcAft>
              <a:buSzPct val="100000"/>
              <a:buBlip>
                <a:blip r:embed="rId2"/>
              </a:buBlip>
            </a:pPr>
            <a:r>
              <a:rPr lang="de-DE" sz="1200" dirty="0">
                <a:cs typeface="Arial" pitchFamily="34" charset="0"/>
              </a:rPr>
              <a:t>Anwohnerinitiative gegen Verkehrslärm in Hattingen</a:t>
            </a:r>
          </a:p>
          <a:p>
            <a:pPr marL="1270000" lvl="6" indent="-169863">
              <a:lnSpc>
                <a:spcPct val="114000"/>
              </a:lnSpc>
              <a:spcBef>
                <a:spcPts val="300"/>
              </a:spcBef>
              <a:spcAft>
                <a:spcPts val="300"/>
              </a:spcAft>
              <a:buSzPct val="100000"/>
              <a:buBlip>
                <a:blip r:embed="rId2"/>
              </a:buBlip>
            </a:pPr>
            <a:r>
              <a:rPr lang="de-DE" sz="1200" dirty="0">
                <a:cs typeface="Arial" pitchFamily="34" charset="0"/>
              </a:rPr>
              <a:t>ALD (DE) - Arbeitsring Laerm der DEGA (Deutsche Gesellschaft für Akustik e.V.)</a:t>
            </a:r>
          </a:p>
          <a:p>
            <a:pPr marL="355600" lvl="4" indent="-169863">
              <a:lnSpc>
                <a:spcPct val="114000"/>
              </a:lnSpc>
              <a:spcBef>
                <a:spcPts val="300"/>
              </a:spcBef>
              <a:spcAft>
                <a:spcPts val="300"/>
              </a:spcAft>
              <a:buSzPct val="100000"/>
              <a:buBlip>
                <a:blip r:embed="rId2"/>
              </a:buBlip>
            </a:pPr>
            <a:r>
              <a:rPr lang="en-US" sz="1200" dirty="0">
                <a:cs typeface="Arial" pitchFamily="34" charset="0"/>
              </a:rPr>
              <a:t>Anonymous responses: DE (2), FR (2), NL</a:t>
            </a:r>
          </a:p>
          <a:p>
            <a:pPr marL="355600" lvl="4" indent="-169863">
              <a:lnSpc>
                <a:spcPct val="114000"/>
              </a:lnSpc>
              <a:spcBef>
                <a:spcPts val="300"/>
              </a:spcBef>
              <a:spcAft>
                <a:spcPts val="300"/>
              </a:spcAft>
              <a:buSzPct val="100000"/>
              <a:buBlip>
                <a:blip r:embed="rId2"/>
              </a:buBlip>
            </a:pPr>
            <a:r>
              <a:rPr lang="en-US" sz="1200" dirty="0">
                <a:cs typeface="Arial" pitchFamily="34" charset="0"/>
              </a:rPr>
              <a:t>1 individual response</a:t>
            </a:r>
          </a:p>
        </p:txBody>
      </p:sp>
      <p:pic>
        <p:nvPicPr>
          <p:cNvPr id="21" name="Picture 20"/>
          <p:cNvPicPr>
            <a:picLocks noChangeAspect="1"/>
          </p:cNvPicPr>
          <p:nvPr/>
        </p:nvPicPr>
        <p:blipFill>
          <a:blip r:embed="rId3"/>
          <a:stretch>
            <a:fillRect/>
          </a:stretch>
        </p:blipFill>
        <p:spPr>
          <a:xfrm>
            <a:off x="1353312" y="4846320"/>
            <a:ext cx="85725" cy="219075"/>
          </a:xfrm>
          <a:prstGeom prst="rect">
            <a:avLst/>
          </a:prstGeom>
        </p:spPr>
      </p:pic>
    </p:spTree>
    <p:extLst>
      <p:ext uri="{BB962C8B-B14F-4D97-AF65-F5344CB8AC3E}">
        <p14:creationId xmlns:p14="http://schemas.microsoft.com/office/powerpoint/2010/main" val="13157732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Presentation Template - Euro 5 Effect study for L-category vehicles">
  <a:themeElements>
    <a:clrScheme name="TNO">
      <a:dk1>
        <a:sysClr val="windowText" lastClr="000000"/>
      </a:dk1>
      <a:lt1>
        <a:sysClr val="window" lastClr="FFFFFF"/>
      </a:lt1>
      <a:dk2>
        <a:srgbClr val="71A4C3"/>
      </a:dk2>
      <a:lt2>
        <a:srgbClr val="9C9C9E"/>
      </a:lt2>
      <a:accent1>
        <a:srgbClr val="ED8000"/>
      </a:accent1>
      <a:accent2>
        <a:srgbClr val="CB1325"/>
      </a:accent2>
      <a:accent3>
        <a:srgbClr val="FFCB00"/>
      </a:accent3>
      <a:accent4>
        <a:srgbClr val="649EC9"/>
      </a:accent4>
      <a:accent5>
        <a:srgbClr val="D6277A"/>
      </a:accent5>
      <a:accent6>
        <a:srgbClr val="93A800"/>
      </a:accent6>
      <a:hlink>
        <a:srgbClr val="71A4C3"/>
      </a:hlink>
      <a:folHlink>
        <a:srgbClr val="71A4C3"/>
      </a:folHlink>
    </a:clrScheme>
    <a:fontScheme name="TNO">
      <a:majorFont>
        <a:latin typeface="Arial Black"/>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4E571B65483041AF17F38BBA148697" ma:contentTypeVersion="1" ma:contentTypeDescription="Create a new document." ma:contentTypeScope="" ma:versionID="68b52afc7b14f068537a855759196ae1">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080CD5-11F4-4EF5-AB78-7A664FEAED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1B5821-F8A1-49DF-9639-2FB757C65759}">
  <ds:schemaRefs>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www.w3.org/XML/1998/namespace"/>
    <ds:schemaRef ds:uri="http://purl.org/dc/terms/"/>
    <ds:schemaRef ds:uri="http://schemas.microsoft.com/office/infopath/2007/PartnerControls"/>
    <ds:schemaRef ds:uri="http://schemas.microsoft.com/sharepoint/v3"/>
    <ds:schemaRef ds:uri="http://purl.org/dc/elements/1.1/"/>
  </ds:schemaRefs>
</ds:datastoreItem>
</file>

<file path=customXml/itemProps3.xml><?xml version="1.0" encoding="utf-8"?>
<ds:datastoreItem xmlns:ds="http://schemas.openxmlformats.org/officeDocument/2006/customXml" ds:itemID="{68D87A4E-B9ED-4CA8-BC1D-5ADCC177A0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 Template - Euro 5 Effect study for L-category vehicles</Template>
  <TotalTime>0</TotalTime>
  <Words>1649</Words>
  <Application>Microsoft Office PowerPoint</Application>
  <PresentationFormat>On-screen Show (4:3)</PresentationFormat>
  <Paragraphs>174</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Presentation Template - Euro 5 Effect study for L-category vehicles</vt:lpstr>
      <vt:lpstr>Study on Euro 5 sound level limits of L-category vehicles  65th GRB meeting  </vt:lpstr>
      <vt:lpstr>GENERAL INFORMATION</vt:lpstr>
      <vt:lpstr>background</vt:lpstr>
      <vt:lpstr>Project Objectives</vt:lpstr>
      <vt:lpstr>Project tasks and time plan</vt:lpstr>
      <vt:lpstr>TASK 1: ESTIMATE OF SOUND LEVEL LIMITS   FOR ALL L-categories   INDICATIVE RESULTS AND FINDINGS FROM THE FEEDBACK GATHERING</vt:lpstr>
      <vt:lpstr>Overview of the survey</vt:lpstr>
      <vt:lpstr>Positive responses – filled in questionnaires</vt:lpstr>
      <vt:lpstr>COMPLETED Questionnaires received from</vt:lpstr>
      <vt:lpstr>Main conclusions from the survey</vt:lpstr>
      <vt:lpstr>Technical feasibility for lower limits</vt:lpstr>
      <vt:lpstr>Environmental impact from lower limits</vt:lpstr>
      <vt:lpstr>TASK 1: ESTIMATE OF SOUND LEVEL LIMITS   FOR ALL L-categories    LITERATURE REVIEW – RESULTS FROM THE Analysis of kba database</vt:lpstr>
      <vt:lpstr>distribution of type approval sound levels L1 vehicles</vt:lpstr>
      <vt:lpstr>distribution of type approval sound levels L3, l5, l7 vehicles</vt:lpstr>
      <vt:lpstr>UNDER TASKs 2 and 4: actual vehicle testing – sound measurements</vt:lpstr>
      <vt:lpstr>Objectives – selection of vehicles</vt:lpstr>
      <vt:lpstr>L1-vehicle Category testing</vt:lpstr>
      <vt:lpstr>TASK 3: cost-benefit analysis     plan FOR THE CBA model</vt:lpstr>
      <vt:lpstr>Some key points on cba to be performed</vt:lpstr>
      <vt:lpstr>Next steps – project milestones</vt:lpstr>
      <vt:lpstr>Thank you for your attention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subject>corporate</dc:subject>
  <dc:creator/>
  <cp:lastModifiedBy/>
  <cp:revision>1</cp:revision>
  <dcterms:created xsi:type="dcterms:W3CDTF">2015-11-23T13:01:19Z</dcterms:created>
  <dcterms:modified xsi:type="dcterms:W3CDTF">2017-02-10T10:24:16Z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Template">
    <vt:lpwstr>TNO_43</vt:lpwstr>
  </property>
  <property fmtid="{D5CDD505-2E9C-101B-9397-08002B2CF9AE}" pid="3" name="do_LanguageID">
    <vt:lpwstr>2057</vt:lpwstr>
  </property>
  <property fmtid="{D5CDD505-2E9C-101B-9397-08002B2CF9AE}" pid="4" name="do_Title">
    <vt:lpwstr>Euro 5 Effect study for L-category vehicles</vt:lpwstr>
  </property>
  <property fmtid="{D5CDD505-2E9C-101B-9397-08002B2CF9AE}" pid="5" name="do_Subtitle">
    <vt:lpwstr>meeting x</vt:lpwstr>
  </property>
  <property fmtid="{D5CDD505-2E9C-101B-9397-08002B2CF9AE}" pid="6" name="do_Speaker">
    <vt:lpwstr/>
  </property>
  <property fmtid="{D5CDD505-2E9C-101B-9397-08002B2CF9AE}" pid="7" name="do_Date">
    <vt:lpwstr>False</vt:lpwstr>
  </property>
  <property fmtid="{D5CDD505-2E9C-101B-9397-08002B2CF9AE}" pid="8" name="do_DateValue">
    <vt:lpwstr>23-10-2015</vt:lpwstr>
  </property>
  <property fmtid="{D5CDD505-2E9C-101B-9397-08002B2CF9AE}" pid="9" name="do_SlideNumber">
    <vt:lpwstr>False</vt:lpwstr>
  </property>
  <property fmtid="{D5CDD505-2E9C-101B-9397-08002B2CF9AE}" pid="10" name="do_Language">
    <vt:lpwstr>2057</vt:lpwstr>
  </property>
</Properties>
</file>