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657A-3AF8-4EB7-A762-2879AA6A4224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4E87-7185-462D-A2D6-C28722664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7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657A-3AF8-4EB7-A762-2879AA6A4224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4E87-7185-462D-A2D6-C28722664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7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smtClean="0"/>
              <a:t>UNECE Intermodal Workshop &amp; Logistics</a:t>
            </a:r>
            <a:endParaRPr lang="en-GB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6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GB" sz="2200" cap="none" smtClean="0">
                <a:latin typeface="+mn-lt"/>
                <a:ea typeface="+mn-ea"/>
                <a:cs typeface="+mn-cs"/>
              </a:rPr>
              <a:t>Intermodal: A need from the EU legislator  1/2</a:t>
            </a:r>
            <a:endParaRPr lang="en-GB" sz="2200" cap="none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0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GB" sz="2200" cap="none" smtClean="0"/>
              <a:t>Intermodal: A need from the EU legislator  2/2</a:t>
            </a:r>
            <a:endParaRPr lang="en-GB" sz="2200" cap="none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cap="none" smtClean="0">
                <a:latin typeface="+mj-lt"/>
              </a:rPr>
              <a:t>Road Legislation : clarity needed for intermodal operations</a:t>
            </a:r>
            <a:endParaRPr lang="en-GB" sz="2200" b="1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2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604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smtClean="0">
                <a:solidFill>
                  <a:srgbClr val="FFFFFF"/>
                </a:solidFill>
              </a:rPr>
              <a:t>LAST MILE EU STUDY - Background &amp; Objectives</a:t>
            </a:r>
            <a:endParaRPr lang="en-GB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smtClean="0">
                <a:solidFill>
                  <a:srgbClr val="FFFFFF"/>
                </a:solidFill>
              </a:rPr>
              <a:t>LAST MILE STUDY – IDENTIFICATION OF TYPES OF FACILITIES  </a:t>
            </a:r>
            <a:endParaRPr lang="de-DE" sz="1600" b="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8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>
                <a:solidFill>
                  <a:srgbClr val="FFFFFF"/>
                </a:solidFill>
              </a:rPr>
              <a:t>LAST MILE STUDY: WWW.Railfreightlocations.eu 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3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>
                <a:solidFill>
                  <a:srgbClr val="FFFFFF"/>
                </a:solidFill>
              </a:rPr>
              <a:t>Railfreightlocations.eu (Screenshots)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1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>
                <a:solidFill>
                  <a:srgbClr val="FFFFFF"/>
                </a:solidFill>
              </a:rPr>
              <a:t>Railfreightlocations.eu (Screenshots)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98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>
                <a:solidFill>
                  <a:srgbClr val="FFFFFF"/>
                </a:solidFill>
              </a:rPr>
              <a:t>Railfreightlocations.eu (Screenshots)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3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cap="none" smtClean="0"/>
              <a:t>UIRR - Overview</a:t>
            </a:r>
            <a:endParaRPr lang="en-GB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32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>
                <a:solidFill>
                  <a:srgbClr val="FFFFFF"/>
                </a:solidFill>
              </a:rPr>
              <a:t>Railfreightlocations.eu (Screenshots)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01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>
                <a:solidFill>
                  <a:srgbClr val="FFFFFF"/>
                </a:solidFill>
              </a:rPr>
              <a:t>LAST MILE STUDY: after…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7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Thank you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1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cap="none" smtClean="0"/>
              <a:t>UIRR – 2015 figures</a:t>
            </a:r>
            <a:endParaRPr lang="en-GB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9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cap="none" smtClean="0"/>
              <a:t>UIRR – 2015 figures</a:t>
            </a:r>
            <a:endParaRPr lang="en-GB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4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567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200" cap="none" smtClean="0">
                <a:latin typeface="+mn-lt"/>
                <a:ea typeface="+mn-ea"/>
                <a:cs typeface="+mn-cs"/>
              </a:rPr>
              <a:t>Railways: Fourth Railway Package</a:t>
            </a:r>
            <a:endParaRPr lang="en-GB" sz="2200" cap="none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3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200" cap="none" smtClean="0">
                <a:latin typeface="+mn-lt"/>
                <a:ea typeface="+mn-ea"/>
                <a:cs typeface="+mn-cs"/>
              </a:rPr>
              <a:t>Railways: Rail Freight Corridors</a:t>
            </a:r>
            <a:endParaRPr lang="en-GB" sz="2200" cap="none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5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200" cap="none" smtClean="0">
                <a:latin typeface="+mn-lt"/>
                <a:ea typeface="+mn-ea"/>
                <a:cs typeface="+mn-cs"/>
              </a:rPr>
              <a:t>Railways: Infrastructure development</a:t>
            </a:r>
            <a:endParaRPr lang="en-GB" sz="2200" cap="none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6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cap="none" smtClean="0"/>
              <a:t>Intermodal: The sector’s strategy</a:t>
            </a:r>
            <a:endParaRPr lang="en-GB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7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UNECE Intermodal Workshop &amp; Logistics</vt:lpstr>
      <vt:lpstr>UIRR - Overview</vt:lpstr>
      <vt:lpstr>UIRR – 2015 figures</vt:lpstr>
      <vt:lpstr>UIRR – 2015 figures</vt:lpstr>
      <vt:lpstr>PowerPoint Presentation</vt:lpstr>
      <vt:lpstr>Railways: Fourth Railway Package</vt:lpstr>
      <vt:lpstr>Railways: Rail Freight Corridors</vt:lpstr>
      <vt:lpstr>Railways: Infrastructure development</vt:lpstr>
      <vt:lpstr>Intermodal: The sector’s strategy</vt:lpstr>
      <vt:lpstr>Intermodal: A need from the EU legislator  1/2</vt:lpstr>
      <vt:lpstr>Intermodal: A need from the EU legislator  2/2</vt:lpstr>
      <vt:lpstr>Road Legislation : clarity needed for intermodal operations</vt:lpstr>
      <vt:lpstr>PowerPoint Presentation</vt:lpstr>
      <vt:lpstr>LAST MILE EU STUDY - Background &amp; Objectives</vt:lpstr>
      <vt:lpstr>LAST MILE STUDY – IDENTIFICATION OF TYPES OF FACILITIES  </vt:lpstr>
      <vt:lpstr>LAST MILE STUDY: WWW.Railfreightlocations.eu </vt:lpstr>
      <vt:lpstr>Railfreightlocations.eu (Screenshots)</vt:lpstr>
      <vt:lpstr>Railfreightlocations.eu (Screenshots)</vt:lpstr>
      <vt:lpstr>Railfreightlocations.eu (Screenshots)</vt:lpstr>
      <vt:lpstr>Railfreightlocations.eu (Screenshots)</vt:lpstr>
      <vt:lpstr>LAST MILE STUDY: after…</vt:lpstr>
      <vt:lpstr>Thank you 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UNECE Intermodal Workshop &amp; Logistics</dc:title>
  <dc:creator>brynkina</dc:creator>
  <cp:lastModifiedBy>brynkina</cp:lastModifiedBy>
  <cp:revision>1</cp:revision>
  <dcterms:created xsi:type="dcterms:W3CDTF">2016-10-28T12:33:03Z</dcterms:created>
  <dcterms:modified xsi:type="dcterms:W3CDTF">2016-10-28T12:33:03Z</dcterms:modified>
</cp:coreProperties>
</file>