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0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1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3.xml" ContentType="application/vnd.openxmlformats-officedocument.theme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9" r:id="rId1"/>
    <p:sldMasterId id="2147483803" r:id="rId2"/>
    <p:sldMasterId id="2147483807" r:id="rId3"/>
    <p:sldMasterId id="2147483811" r:id="rId4"/>
    <p:sldMasterId id="2147483828" r:id="rId5"/>
    <p:sldMasterId id="2147483836" r:id="rId6"/>
    <p:sldMasterId id="2147483829" r:id="rId7"/>
    <p:sldMasterId id="2147483830" r:id="rId8"/>
    <p:sldMasterId id="2147483831" r:id="rId9"/>
    <p:sldMasterId id="2147483832" r:id="rId10"/>
    <p:sldMasterId id="2147483833" r:id="rId11"/>
    <p:sldMasterId id="2147483834" r:id="rId12"/>
    <p:sldMasterId id="2147483835" r:id="rId13"/>
    <p:sldMasterId id="2147483948" r:id="rId14"/>
  </p:sldMasterIdLst>
  <p:notesMasterIdLst>
    <p:notesMasterId r:id="rId27"/>
  </p:notesMasterIdLst>
  <p:handoutMasterIdLst>
    <p:handoutMasterId r:id="rId28"/>
  </p:handoutMasterIdLst>
  <p:sldIdLst>
    <p:sldId id="256" r:id="rId15"/>
    <p:sldId id="288" r:id="rId16"/>
    <p:sldId id="272" r:id="rId17"/>
    <p:sldId id="273" r:id="rId18"/>
    <p:sldId id="274" r:id="rId19"/>
    <p:sldId id="280" r:id="rId20"/>
    <p:sldId id="289" r:id="rId21"/>
    <p:sldId id="276" r:id="rId22"/>
    <p:sldId id="283" r:id="rId23"/>
    <p:sldId id="290" r:id="rId24"/>
    <p:sldId id="291" r:id="rId25"/>
    <p:sldId id="277" r:id="rId26"/>
  </p:sldIdLst>
  <p:sldSz cx="9144000" cy="6858000" type="screen4x3"/>
  <p:notesSz cx="6669088" cy="9775825"/>
  <p:defaultTextStyle>
    <a:defPPr>
      <a:defRPr lang="en-GB"/>
    </a:defPPr>
    <a:lvl1pPr algn="l" rtl="0" fontAlgn="base"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13294A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13294A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13294A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13294A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13294A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13294A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13294A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13294A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13294A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66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711" autoAdjust="0"/>
  </p:normalViewPr>
  <p:slideViewPr>
    <p:cSldViewPr>
      <p:cViewPr varScale="1">
        <p:scale>
          <a:sx n="97" d="100"/>
          <a:sy n="97" d="100"/>
        </p:scale>
        <p:origin x="-93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112" y="-84"/>
      </p:cViewPr>
      <p:guideLst>
        <p:guide orient="horz" pos="3079"/>
        <p:guide pos="2101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BFC52C-C798-4AA5-9B13-CD723851F91B}" type="datetimeFigureOut">
              <a:rPr lang="de-DE"/>
              <a:pPr>
                <a:defRPr/>
              </a:pPr>
              <a:t>21.11.2016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DB5DAA-EFD2-4C74-A509-FB80209BD8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530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BF6219-2A9E-4261-8A3A-9A58B85921E0}" type="datetimeFigureOut">
              <a:rPr lang="de-DE"/>
              <a:pPr>
                <a:defRPr/>
              </a:pPr>
              <a:t>21.11.2016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79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F3CE3A-81FE-4F44-BA62-13552F5E8B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58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C092F7-ADB5-4546-8CA8-C8344B5FAA6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 bwMode="auto">
          <a:xfrm>
            <a:off x="533400" y="1219200"/>
            <a:ext cx="73116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Heading, Arial 24/28pt.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2800" y="2808000"/>
            <a:ext cx="7311600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16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with_three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18400" y="234000"/>
            <a:ext cx="6660000" cy="15840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400">
                <a:solidFill>
                  <a:srgbClr val="13294A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518400" y="2023200"/>
            <a:ext cx="2736000" cy="762858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13294A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9" name="Diagrammplatzhalter 12"/>
          <p:cNvSpPr>
            <a:spLocks noGrp="1"/>
          </p:cNvSpPr>
          <p:nvPr>
            <p:ph type="chart" sz="quarter" idx="17"/>
          </p:nvPr>
        </p:nvSpPr>
        <p:spPr>
          <a:xfrm>
            <a:off x="518400" y="2430000"/>
            <a:ext cx="2736000" cy="3996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de-DE" noProof="0" dirty="0"/>
          </a:p>
        </p:txBody>
      </p:sp>
      <p:sp>
        <p:nvSpPr>
          <p:cNvPr id="10" name="Diagrammplatzhalter 12"/>
          <p:cNvSpPr>
            <a:spLocks noGrp="1"/>
          </p:cNvSpPr>
          <p:nvPr>
            <p:ph type="chart" sz="quarter" idx="18"/>
          </p:nvPr>
        </p:nvSpPr>
        <p:spPr>
          <a:xfrm>
            <a:off x="3348000" y="2438400"/>
            <a:ext cx="2736000" cy="3996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de-DE" noProof="0" dirty="0"/>
          </a:p>
        </p:txBody>
      </p:sp>
      <p:sp>
        <p:nvSpPr>
          <p:cNvPr id="11" name="Diagrammplatzhalter 12"/>
          <p:cNvSpPr>
            <a:spLocks noGrp="1"/>
          </p:cNvSpPr>
          <p:nvPr>
            <p:ph type="chart" sz="quarter" idx="19"/>
          </p:nvPr>
        </p:nvSpPr>
        <p:spPr>
          <a:xfrm>
            <a:off x="6156000" y="2430000"/>
            <a:ext cx="2736000" cy="3996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de-DE" noProof="0" dirty="0"/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20"/>
          </p:nvPr>
        </p:nvSpPr>
        <p:spPr>
          <a:xfrm>
            <a:off x="3348000" y="2023200"/>
            <a:ext cx="2736000" cy="762858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13294A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21"/>
          </p:nvPr>
        </p:nvSpPr>
        <p:spPr>
          <a:xfrm>
            <a:off x="6156000" y="2023200"/>
            <a:ext cx="2736000" cy="762858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13294A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E4392-A2C9-4193-AA57-D9B164AEB02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56508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33363"/>
            <a:ext cx="2047875" cy="5894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233363"/>
            <a:ext cx="5995987" cy="5894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939E-C61C-40D4-855C-BC83CC3DEF0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8037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F653-128A-4537-A974-82454B039C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34911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E43A-78D9-40D4-B8F6-4639BBC8E22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7321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5A8C9-DE06-4F5D-AFBA-98C498EA5AE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77574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BF89-A24B-4922-9CC8-51D3D367FF4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36136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B715-137B-4010-A224-78845FCFB25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565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5870-C7AF-484D-8AE6-278A6175EED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9563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AD79E-4E95-4E3E-9B6F-5E110622C7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24907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C9AB-69F5-4145-B668-EF61579B87A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25024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57755-2648-4789-A76F-022677E5C53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58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_title_page_withou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18400" y="3250800"/>
            <a:ext cx="7311600" cy="12240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400">
                <a:solidFill>
                  <a:srgbClr val="13294A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18400" y="4726800"/>
            <a:ext cx="7311600" cy="946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3294A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0665-FD61-4875-849B-6F15608792C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51146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AC0A-E760-4267-9623-FA9154A3197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4883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45FB-4F64-40C2-8125-06ACBC04823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27842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_title_pag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grau_halb_gb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102100"/>
            <a:ext cx="87090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MSLegal_Picture_Replace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pic>
        <p:nvPicPr>
          <p:cNvPr id="7" name="Picture 35" descr="CMSLegal_Top_Logo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platzhalter 1"/>
          <p:cNvSpPr>
            <a:spLocks noGrp="1"/>
          </p:cNvSpPr>
          <p:nvPr>
            <p:ph type="title"/>
          </p:nvPr>
        </p:nvSpPr>
        <p:spPr bwMode="auto">
          <a:xfrm>
            <a:off x="503238" y="4191000"/>
            <a:ext cx="730885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This is an intermediate title page with picture. </a:t>
            </a:r>
            <a:br>
              <a:rPr lang="en-US" dirty="0" smtClean="0"/>
            </a:br>
            <a:r>
              <a:rPr lang="de-DE" dirty="0" smtClean="0"/>
              <a:t>Arial 20/24pt, bold.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04000" y="5400000"/>
            <a:ext cx="7308000" cy="9468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9FCE4A-A20C-4463-9353-96A63E4B667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2337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33363"/>
            <a:ext cx="6659562" cy="158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2022475"/>
            <a:ext cx="8196262" cy="4105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75AE-19E7-4051-B70B-454F64936AE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412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A9D9-EFCA-400D-8541-68D2D4EF7E8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883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B5A2-212D-4ABF-ADFA-78F0AB285AC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527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569B-21E6-42DE-A671-2CCE25D2D31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819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2022475"/>
            <a:ext cx="40211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2022475"/>
            <a:ext cx="4022725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B4845-0ECB-48E2-A73E-50E0C11A1BC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8677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585B7-0BAE-4CF0-9E67-B5CB3C7D1F4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000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540A-A982-41F2-8BC3-92FFC53C9CA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944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69133-BABB-4BE2-A4F0-7EF52FE6AE6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317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4076700"/>
            <a:ext cx="7308850" cy="93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716213"/>
            <a:ext cx="7310438" cy="935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65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0D8E7-6D9D-4E13-9715-6C3376FD15E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8262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E0F0-DEF0-466B-9359-47E1EBAB89B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5095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2A12-FCFC-4B83-A82D-A4471643D6F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966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33363"/>
            <a:ext cx="2047875" cy="5894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233363"/>
            <a:ext cx="5995987" cy="5894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93512-419E-43B0-99BE-739BCAF2B84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232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01AD-065E-443A-87FA-01D9EEF7C11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227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035E-AEA7-41C5-AA2E-7DA883A9440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5721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DB85-E558-4CE1-9DE4-77E09F36514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5921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2022475"/>
            <a:ext cx="1878012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9525" y="2022475"/>
            <a:ext cx="1878013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9EF9-1B0E-4D0D-9064-8AAD018667D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859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FF42-D09A-46C1-9C67-DC31A335467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719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9AEC-9413-4CCE-95C1-6D24BF50A47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9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withou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platzhalter 1"/>
          <p:cNvSpPr>
            <a:spLocks noGrp="1"/>
          </p:cNvSpPr>
          <p:nvPr>
            <p:ph type="title"/>
          </p:nvPr>
        </p:nvSpPr>
        <p:spPr bwMode="auto">
          <a:xfrm>
            <a:off x="503238" y="3251200"/>
            <a:ext cx="73120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dirty="0" smtClean="0"/>
              <a:t>Heading, Arial 24/28pt.</a:t>
            </a:r>
            <a:br>
              <a:rPr lang="de-DE" dirty="0" smtClean="0"/>
            </a:br>
            <a:r>
              <a:rPr lang="en-US" dirty="0" smtClean="0"/>
              <a:t>Also possible in two lines.</a:t>
            </a:r>
            <a:endParaRPr lang="de-DE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04000" y="4752000"/>
            <a:ext cx="7311600" cy="94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8431273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6F2E-B22A-4D27-A1C5-C32D45D340A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7828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15F7-1170-4B91-A687-A1BC14C688D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6616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4BA3E-2EE3-4C08-9447-F7F8D01E59F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2505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63B8-894C-446D-B218-D467CAB47B7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625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14975" y="233363"/>
            <a:ext cx="1663700" cy="5891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233363"/>
            <a:ext cx="4843462" cy="5891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BB95-2C22-4C00-9DAF-30811F82E01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6414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A23D8-0B39-45E8-9435-7CCFAE61BE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3663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219D-C8E8-4C60-A039-11ABFC0E9A6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70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3607-9D10-4DD1-AAD3-1DA40B8D1BA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833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2022475"/>
            <a:ext cx="1878012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9525" y="2022475"/>
            <a:ext cx="1878013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7ADD-8F0A-46BB-8AAB-FBC529DCA46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6909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A10D8-FF42-40EB-8680-42E78123AAC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66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_title_page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18400" y="2023200"/>
            <a:ext cx="8197200" cy="4104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BAB4B0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BAB4B0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F0DC-4FB1-4E44-AE0A-B248562099C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249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DD99-27DF-42EA-AA04-EE3F6C7E18A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4036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3673-D1AA-460B-AB16-3AE147E923A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979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A8E3-2B08-445D-86B4-A719C34651C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6701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D2543-1D37-49DB-ACA4-7CACA36B294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0919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C257-2C0E-4B02-A05C-A201FCC8CEC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258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14975" y="233363"/>
            <a:ext cx="1663700" cy="5891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233363"/>
            <a:ext cx="4843462" cy="5891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6691E-32F2-4755-BDA4-3C34CA6E48B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2611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3BE6-D7AE-4DB8-AB33-A3D2C819206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16366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46CED-AB71-485E-9DAE-CC371A4D90F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638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A6EC6-9456-4287-9694-BA4679D337F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245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14A53-6AEE-4B48-8596-62F527957BA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53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with_one_text_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18400" y="234000"/>
            <a:ext cx="6660000" cy="15840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400">
                <a:solidFill>
                  <a:srgbClr val="13294A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18400" y="2023200"/>
            <a:ext cx="8197200" cy="4104000"/>
          </a:xfrm>
        </p:spPr>
        <p:txBody>
          <a:bodyPr/>
          <a:lstStyle>
            <a:lvl1pPr>
              <a:spcBef>
                <a:spcPts val="800"/>
              </a:spcBef>
              <a:buFont typeface="Symbol" pitchFamily="18" charset="2"/>
              <a:buChar char="-"/>
              <a:defRPr sz="2000">
                <a:solidFill>
                  <a:srgbClr val="13294A"/>
                </a:solidFill>
              </a:defRPr>
            </a:lvl1pPr>
            <a:lvl2pPr marL="6480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rgbClr val="13294A"/>
                </a:solidFill>
              </a:defRPr>
            </a:lvl2pPr>
            <a:lvl3pPr marL="900000">
              <a:spcBef>
                <a:spcPts val="800"/>
              </a:spcBef>
              <a:buFont typeface="Symbol" pitchFamily="18" charset="2"/>
              <a:buChar char="-"/>
              <a:defRPr sz="1600" baseline="0">
                <a:solidFill>
                  <a:srgbClr val="13294A"/>
                </a:solidFill>
              </a:defRPr>
            </a:lvl3pPr>
            <a:lvl4pPr marL="1152000">
              <a:spcBef>
                <a:spcPts val="800"/>
              </a:spcBef>
              <a:buFont typeface="Arial" pitchFamily="34" charset="0"/>
              <a:buChar char="•"/>
              <a:defRPr sz="1600" baseline="0">
                <a:solidFill>
                  <a:srgbClr val="13294A"/>
                </a:solidFill>
              </a:defRPr>
            </a:lvl4pPr>
            <a:lvl5pPr marL="1404000">
              <a:spcBef>
                <a:spcPts val="800"/>
              </a:spcBef>
              <a:buFont typeface="Symbol" pitchFamily="18" charset="2"/>
              <a:buChar char="-"/>
              <a:defRPr sz="1600">
                <a:solidFill>
                  <a:srgbClr val="13294A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D87E-EE9A-4A6D-97E1-3006B00A6B9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5740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F24F-DB6A-4FDC-B5F5-855E662219B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320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7129-53B3-45C8-BBFE-0D676FAB0E3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977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F204-9C55-442B-A3ED-7452212FF59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83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0A1C-495C-4D45-ADFF-3F785DBBCAF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221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6DC2B-3EA6-4E67-8CF9-B6110FA5221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123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02FA6-ED87-495A-8896-4245C23AA2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54424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3363"/>
            <a:ext cx="2057400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19800" cy="5892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98882-F295-4287-B0A3-1D3C5E5E910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82417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6D54-D237-4832-ABF1-1C2D51F5EA1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285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8D12-CDF3-4F87-8F60-4163C36099D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4291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C127-AE7F-4E48-AE44-AB777E38E5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075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with_two_text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18400" y="234000"/>
            <a:ext cx="6660000" cy="15840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400">
                <a:solidFill>
                  <a:srgbClr val="13294A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18400" y="2023200"/>
            <a:ext cx="3960000" cy="4104000"/>
          </a:xfrm>
        </p:spPr>
        <p:txBody>
          <a:bodyPr/>
          <a:lstStyle>
            <a:lvl1pPr>
              <a:spcBef>
                <a:spcPts val="800"/>
              </a:spcBef>
              <a:buFont typeface="Symbol" pitchFamily="18" charset="2"/>
              <a:buChar char="-"/>
              <a:defRPr sz="2000">
                <a:solidFill>
                  <a:srgbClr val="13294A"/>
                </a:solidFill>
              </a:defRPr>
            </a:lvl1pPr>
            <a:lvl2pPr marL="6480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rgbClr val="13294A"/>
                </a:solidFill>
              </a:defRPr>
            </a:lvl2pPr>
            <a:lvl3pPr marL="900000">
              <a:spcBef>
                <a:spcPts val="800"/>
              </a:spcBef>
              <a:buFont typeface="Symbol" pitchFamily="18" charset="2"/>
              <a:buChar char="-"/>
              <a:defRPr sz="1600" baseline="0">
                <a:solidFill>
                  <a:srgbClr val="13294A"/>
                </a:solidFill>
              </a:defRPr>
            </a:lvl3pPr>
            <a:lvl4pPr marL="1152000">
              <a:spcBef>
                <a:spcPts val="800"/>
              </a:spcBef>
              <a:buFont typeface="Arial" pitchFamily="34" charset="0"/>
              <a:buChar char="•"/>
              <a:defRPr sz="1600" baseline="0">
                <a:solidFill>
                  <a:srgbClr val="13294A"/>
                </a:solidFill>
              </a:defRPr>
            </a:lvl4pPr>
            <a:lvl5pPr marL="1404000">
              <a:spcBef>
                <a:spcPts val="800"/>
              </a:spcBef>
              <a:buFont typeface="Symbol" pitchFamily="18" charset="2"/>
              <a:buChar char="-"/>
              <a:defRPr sz="1600">
                <a:solidFill>
                  <a:srgbClr val="13294A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755601" y="2023200"/>
            <a:ext cx="3960000" cy="4104000"/>
          </a:xfrm>
        </p:spPr>
        <p:txBody>
          <a:bodyPr/>
          <a:lstStyle>
            <a:lvl2pPr marL="648000">
              <a:defRPr/>
            </a:lvl2pPr>
            <a:lvl3pPr marL="900000">
              <a:defRPr/>
            </a:lvl3pPr>
            <a:lvl4pPr marL="1152000">
              <a:defRPr/>
            </a:lvl4pPr>
            <a:lvl5pPr marL="1404000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B6D7-B334-4F3C-97BF-2485CF46D53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0658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4029-3D82-445E-A25F-4F5CB756B2B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1469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221B-E66D-4D1E-BED6-5C1076DB271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18999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7671F-813C-4A09-93F3-7DFC13B7834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928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C365-4A65-4FB2-8D87-3049514C4F4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400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FFA9-DF32-4408-9C90-2079F0F2DDF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9896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AB50-789C-4239-ACBA-AF762E060E4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90526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3AB46-A1C2-45FC-BAFC-7FF44B33C70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6491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3363"/>
            <a:ext cx="2057400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19800" cy="5892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DF59-9BFF-42FE-B785-1268EC3DC2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4972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3B19-6D24-42B8-8474-FDD86BA218C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5280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E9F4-1138-40D1-AC01-6236160CB42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195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with_one_text_block_and_on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grau_gb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MSLegal_Picture_Replace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943100"/>
            <a:ext cx="43195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endParaRPr lang="de-DE" altLang="en-US" sz="1000" smtClean="0">
              <a:solidFill>
                <a:srgbClr val="766A62"/>
              </a:solidFill>
              <a:latin typeface="Arial" charset="0"/>
            </a:endParaRPr>
          </a:p>
        </p:txBody>
      </p:sp>
      <p:pic>
        <p:nvPicPr>
          <p:cNvPr id="7" name="Picture 35" descr="CMSLegal_Top_Logo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18400" y="234000"/>
            <a:ext cx="6660000" cy="15840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400">
                <a:solidFill>
                  <a:srgbClr val="13294A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18400" y="2023200"/>
            <a:ext cx="3910724" cy="41040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2000" b="0" baseline="0">
                <a:solidFill>
                  <a:srgbClr val="13294A"/>
                </a:solidFill>
              </a:defRPr>
            </a:lvl1pPr>
            <a:lvl2pPr marL="0" indent="0">
              <a:spcBef>
                <a:spcPts val="800"/>
              </a:spcBef>
              <a:buFont typeface="Symbol" pitchFamily="18" charset="2"/>
              <a:buNone/>
              <a:defRPr sz="2000" b="0">
                <a:solidFill>
                  <a:srgbClr val="13294A"/>
                </a:solidFill>
              </a:defRPr>
            </a:lvl2pPr>
            <a:lvl3pPr marL="266700" indent="-266700">
              <a:spcBef>
                <a:spcPts val="800"/>
              </a:spcBef>
              <a:buFont typeface="Symbol" pitchFamily="18" charset="2"/>
              <a:buChar char="-"/>
              <a:defRPr sz="2000" b="0" baseline="0">
                <a:solidFill>
                  <a:srgbClr val="13294A"/>
                </a:solidFill>
              </a:defRPr>
            </a:lvl3pPr>
            <a:lvl4pPr marL="1152000">
              <a:spcBef>
                <a:spcPts val="800"/>
              </a:spcBef>
              <a:buFont typeface="Arial" pitchFamily="34" charset="0"/>
              <a:buChar char="•"/>
              <a:defRPr sz="1600" baseline="0">
                <a:solidFill>
                  <a:srgbClr val="13294A"/>
                </a:solidFill>
              </a:defRPr>
            </a:lvl4pPr>
            <a:lvl5pPr marL="1404000">
              <a:spcBef>
                <a:spcPts val="800"/>
              </a:spcBef>
              <a:buFont typeface="Symbol" pitchFamily="18" charset="2"/>
              <a:buChar char="-"/>
              <a:defRPr sz="1600">
                <a:solidFill>
                  <a:srgbClr val="13294A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rgbClr val="766A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7DFA73-3596-4B4B-BB0B-45F9FB44F63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3582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E95F-42F8-4989-B200-A52755D8EDB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115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4659313"/>
            <a:ext cx="3578225" cy="94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0375" y="4659313"/>
            <a:ext cx="3578225" cy="94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57E0-0F12-4B5F-90EE-4F8A66FF06D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44130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339F-04B1-4E04-A377-A6937E20528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3325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E7F4B-68C2-4AFA-9AB7-5DFC1B55D9E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8055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64E6-E6F3-4BDB-B2C3-BD0D180B30A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18357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CED7B-814B-4264-B6F4-033E4107E54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3614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BAE26-E1E5-4DB3-83F9-266B0D73E67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70374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B9FD-75D1-4777-8CBE-4683DF03379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18802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21388" y="3195638"/>
            <a:ext cx="1827212" cy="2409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3195638"/>
            <a:ext cx="5329238" cy="2409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63E5-BD76-497D-A248-B1E57090E44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09951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82BB-0D4C-4419-BF6C-F73A26C38D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684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with_one_text_block_and_on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18400" y="234000"/>
            <a:ext cx="6660000" cy="15840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400">
                <a:solidFill>
                  <a:srgbClr val="13294A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18400" y="2023200"/>
            <a:ext cx="3910724" cy="41040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2000" b="0" baseline="0">
                <a:solidFill>
                  <a:srgbClr val="13294A"/>
                </a:solidFill>
              </a:defRPr>
            </a:lvl1pPr>
            <a:lvl2pPr marL="0" indent="0">
              <a:spcBef>
                <a:spcPts val="800"/>
              </a:spcBef>
              <a:buFont typeface="Symbol" pitchFamily="18" charset="2"/>
              <a:buNone/>
              <a:defRPr sz="2000" b="0">
                <a:solidFill>
                  <a:srgbClr val="13294A"/>
                </a:solidFill>
              </a:defRPr>
            </a:lvl2pPr>
            <a:lvl3pPr marL="266700" indent="-266700">
              <a:spcBef>
                <a:spcPts val="800"/>
              </a:spcBef>
              <a:buFont typeface="Symbol" pitchFamily="18" charset="2"/>
              <a:buChar char="-"/>
              <a:defRPr sz="2000" b="0" baseline="0">
                <a:solidFill>
                  <a:srgbClr val="13294A"/>
                </a:solidFill>
              </a:defRPr>
            </a:lvl3pPr>
            <a:lvl4pPr marL="1152000">
              <a:spcBef>
                <a:spcPts val="800"/>
              </a:spcBef>
              <a:buFont typeface="Arial" pitchFamily="34" charset="0"/>
              <a:buChar char="•"/>
              <a:defRPr sz="1600" baseline="0">
                <a:solidFill>
                  <a:srgbClr val="13294A"/>
                </a:solidFill>
              </a:defRPr>
            </a:lvl4pPr>
            <a:lvl5pPr marL="1404000">
              <a:spcBef>
                <a:spcPts val="800"/>
              </a:spcBef>
              <a:buFont typeface="Symbol" pitchFamily="18" charset="2"/>
              <a:buChar char="-"/>
              <a:defRPr sz="1600">
                <a:solidFill>
                  <a:srgbClr val="13294A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3" name="Diagrammplatzhalter 12"/>
          <p:cNvSpPr>
            <a:spLocks noGrp="1"/>
          </p:cNvSpPr>
          <p:nvPr>
            <p:ph type="chart" sz="quarter" idx="13"/>
          </p:nvPr>
        </p:nvSpPr>
        <p:spPr>
          <a:xfrm>
            <a:off x="4572000" y="2428868"/>
            <a:ext cx="4320000" cy="402233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de-DE" noProof="0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4572000" y="2023200"/>
            <a:ext cx="4320000" cy="762858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13294A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E623-07AB-4A77-9EDB-2EBD87F85E0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80088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0829-2378-4CCE-930A-9C5B3FD6475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12861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39EA-31FA-4F51-8CAB-0B42580FC87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45744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0985-069D-4C6A-92B7-2E973701B6B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97641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AFA8-A39D-476D-BBEF-F1D0F6FA902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9759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E633C-C765-41C0-BA0F-5154BB9DD7F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0460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07B1-EF45-4A97-87D6-931D9F9C4BA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6177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81A8-6EBB-492B-91D1-5AEAF94F918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2400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EE80-7ECF-404A-9FA6-30859D0F468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95981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883BE-6D88-4DDB-9737-80FE6090381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97550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3363"/>
            <a:ext cx="2057400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19800" cy="5892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1CE9B-5E6D-4682-8D8E-69455196FD8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12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with_two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18400" y="234000"/>
            <a:ext cx="6660000" cy="15840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400">
                <a:solidFill>
                  <a:srgbClr val="13294A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518400" y="2023200"/>
            <a:ext cx="4140000" cy="762858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13294A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9" name="Diagrammplatzhalter 12"/>
          <p:cNvSpPr>
            <a:spLocks noGrp="1"/>
          </p:cNvSpPr>
          <p:nvPr>
            <p:ph type="chart" sz="quarter" idx="17"/>
          </p:nvPr>
        </p:nvSpPr>
        <p:spPr>
          <a:xfrm>
            <a:off x="518400" y="2430000"/>
            <a:ext cx="4140000" cy="3996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de-DE" noProof="0" dirty="0"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18"/>
          </p:nvPr>
        </p:nvSpPr>
        <p:spPr>
          <a:xfrm>
            <a:off x="4723200" y="2023200"/>
            <a:ext cx="4140000" cy="762858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13294A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1" name="Diagrammplatzhalter 12"/>
          <p:cNvSpPr>
            <a:spLocks noGrp="1"/>
          </p:cNvSpPr>
          <p:nvPr>
            <p:ph type="chart" sz="quarter" idx="19"/>
          </p:nvPr>
        </p:nvSpPr>
        <p:spPr>
          <a:xfrm>
            <a:off x="4724400" y="2430000"/>
            <a:ext cx="4140000" cy="3996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de-DE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F2284-AC41-4FA7-A32A-92FB8A35B1D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43973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5C38-DE8F-4C86-B0A5-6215972BC12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443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4171-8E3C-42E9-80C0-72697EF216A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5325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9A50-8067-4433-BE10-1A7B8F2E39E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0839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2022475"/>
            <a:ext cx="40211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2022475"/>
            <a:ext cx="4022725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5403-E228-4710-9C7B-91E70B6AFAE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8519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90B2-0601-446F-B602-14FAC710BD5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5595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A86F-FE4B-48B4-A34A-877B1348AFC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6565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8293-3793-47DF-A721-31F3775F37C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4894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D9ABE-03F1-4959-9E62-D0DAF6AC013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81927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7E3C-526B-4C6A-8E3B-78677ED029A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1610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9E06-45C3-402F-8AB2-751BEEAE6EB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67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1" descr="CMSLegal_TitlePicture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300"/>
            <a:ext cx="9140825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57" descr="CMSLegal_Wedges_00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466725" y="4076700"/>
            <a:ext cx="73088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Heading, Arial 24/28pt.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9750" y="2716213"/>
            <a:ext cx="73104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Sub-heading, Arial 18/22pt.</a:t>
            </a:r>
            <a:endParaRPr lang="en-GB" altLang="en-US" smtClean="0"/>
          </a:p>
        </p:txBody>
      </p:sp>
      <p:sp>
        <p:nvSpPr>
          <p:cNvPr id="12" name="TextBox 11" descr="CMSLegal_Footer_Date"/>
          <p:cNvSpPr txBox="1">
            <a:spLocks noChangeArrowheads="1"/>
          </p:cNvSpPr>
          <p:nvPr/>
        </p:nvSpPr>
        <p:spPr bwMode="auto">
          <a:xfrm>
            <a:off x="531813" y="624363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endParaRPr lang="de-DE" altLang="en-US" sz="130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31" name="Picture 59" descr="CMSLegal_Top_Logo"/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2400" kern="1200">
          <a:solidFill>
            <a:srgbClr val="000000"/>
          </a:solidFill>
          <a:latin typeface="Arial" pitchFamily="34" charset="0"/>
          <a:ea typeface="Arial" pitchFamily="-110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lang="de-DE" kern="1200">
          <a:solidFill>
            <a:srgbClr val="000000"/>
          </a:solidFill>
          <a:latin typeface="Arial" pitchFamily="34" charset="0"/>
          <a:ea typeface="Arial" pitchFamily="-110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Arial" pitchFamily="-110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Arial" pitchFamily="-110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Arial" pitchFamily="-110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Arial" pitchFamily="-110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 descr="grau_gb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elplatzhalter 1"/>
          <p:cNvSpPr>
            <a:spLocks noGrp="1"/>
          </p:cNvSpPr>
          <p:nvPr>
            <p:ph type="title"/>
          </p:nvPr>
        </p:nvSpPr>
        <p:spPr bwMode="auto">
          <a:xfrm>
            <a:off x="539750" y="3195638"/>
            <a:ext cx="7308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1024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9750" y="4659313"/>
            <a:ext cx="7308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A07C4A-C36D-46BE-AA5D-C883B3C5AC6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47" name="Picture 21" descr="CMSLegal_Top_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457200" indent="-457200" algn="l" rtl="0" eaLnBrk="0" fontAlgn="base" hangingPunct="0">
        <a:spcBef>
          <a:spcPct val="0"/>
        </a:spcBef>
        <a:spcAft>
          <a:spcPct val="0"/>
        </a:spcAft>
        <a:buFont typeface="Arial" charset="0"/>
        <a:defRPr sz="2000"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 descr="grau_gb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elplatzhalter 1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226B42-9B6E-4C8F-BCF5-262564AACCD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1270" name="Picture 21" descr="CMSLegal_Top_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platzhalter 1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1229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9113" y="2022475"/>
            <a:ext cx="81962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styles, Arial 20 pt</a:t>
            </a:r>
          </a:p>
          <a:p>
            <a:pPr lvl="1"/>
            <a:r>
              <a:rPr lang="en-GB" altLang="en-US" smtClean="0"/>
              <a:t>Second level, Arial 18 pt</a:t>
            </a:r>
          </a:p>
          <a:p>
            <a:pPr lvl="2"/>
            <a:r>
              <a:rPr lang="en-GB" altLang="en-US" smtClean="0"/>
              <a:t>Third level,  Arial 16 pt</a:t>
            </a:r>
          </a:p>
          <a:p>
            <a:pPr lvl="3"/>
            <a:r>
              <a:rPr lang="en-GB" altLang="en-US" smtClean="0"/>
              <a:t>Fourth level,  Arial 16 pt</a:t>
            </a:r>
          </a:p>
          <a:p>
            <a:pPr lvl="4"/>
            <a:r>
              <a:rPr lang="en-GB" altLang="en-US" smtClean="0"/>
              <a:t>Fifth level,  Arial 16 pt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35E588-832F-4065-BBD2-C25AE7338B6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pic>
        <p:nvPicPr>
          <p:cNvPr id="12294" name="Picture 7" descr="CMSLegal_Top_Logo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03948F-5310-432D-9B35-88FF0103792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platzhalter 1"/>
          <p:cNvSpPr>
            <a:spLocks noGrp="1"/>
          </p:cNvSpPr>
          <p:nvPr>
            <p:ph type="title"/>
          </p:nvPr>
        </p:nvSpPr>
        <p:spPr bwMode="auto">
          <a:xfrm>
            <a:off x="539750" y="4210050"/>
            <a:ext cx="73088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an intermediate title page with picture. </a:t>
            </a:r>
            <a:br>
              <a:rPr lang="en-GB" altLang="en-US" smtClean="0"/>
            </a:br>
            <a:r>
              <a:rPr lang="de-DE" altLang="en-US" smtClean="0"/>
              <a:t>Arial 20/24pt, bold.</a:t>
            </a:r>
          </a:p>
        </p:txBody>
      </p:sp>
      <p:sp>
        <p:nvSpPr>
          <p:cNvPr id="1433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9750" y="5375275"/>
            <a:ext cx="7308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sub-heading, Arial 14/18pt. 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9A2E68-D5AB-4FB5-BAEB-4E990C70AB3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2000" b="1" kern="12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en-US" sz="1400" kern="12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13294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13294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13294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1329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0" y="1511300"/>
            <a:ext cx="9144000" cy="5346700"/>
          </a:xfrm>
          <a:prstGeom prst="rect">
            <a:avLst/>
          </a:prstGeom>
          <a:solidFill>
            <a:srgbClr val="E4E1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en-US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51" name="Titelplatzhalter 1"/>
          <p:cNvSpPr>
            <a:spLocks noGrp="1"/>
          </p:cNvSpPr>
          <p:nvPr>
            <p:ph type="title"/>
          </p:nvPr>
        </p:nvSpPr>
        <p:spPr bwMode="auto">
          <a:xfrm>
            <a:off x="539750" y="3195638"/>
            <a:ext cx="7308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Heading, Arial 24/28pt.</a:t>
            </a:r>
            <a:br>
              <a:rPr lang="de-DE" altLang="en-US" smtClean="0"/>
            </a:br>
            <a:r>
              <a:rPr lang="en-GB" altLang="en-US" smtClean="0"/>
              <a:t>Also possible in two lines.</a:t>
            </a:r>
            <a:endParaRPr lang="de-DE" altLang="en-US" smtClean="0"/>
          </a:p>
        </p:txBody>
      </p:sp>
      <p:sp>
        <p:nvSpPr>
          <p:cNvPr id="205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9750" y="4659313"/>
            <a:ext cx="7308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Sub-heading, Arial 18/22pt.</a:t>
            </a:r>
          </a:p>
          <a:p>
            <a:pPr lvl="0"/>
            <a:r>
              <a:rPr lang="en-GB" altLang="en-US" smtClean="0"/>
              <a:t>Also possible in two lines. Line spacing is “normal“.</a:t>
            </a:r>
          </a:p>
        </p:txBody>
      </p:sp>
      <p:sp>
        <p:nvSpPr>
          <p:cNvPr id="2053" name="TextBox 8" descr="CMSLegal_Footer_Date"/>
          <p:cNvSpPr txBox="1">
            <a:spLocks noChangeArrowheads="1"/>
          </p:cNvSpPr>
          <p:nvPr/>
        </p:nvSpPr>
        <p:spPr bwMode="auto">
          <a:xfrm>
            <a:off x="531813" y="624363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en-US" sz="1300" smtClean="0">
                <a:solidFill>
                  <a:schemeClr val="tx1"/>
                </a:solidFill>
              </a:rPr>
              <a:t>Footer Date</a:t>
            </a:r>
          </a:p>
        </p:txBody>
      </p:sp>
      <p:pic>
        <p:nvPicPr>
          <p:cNvPr id="2054" name="Picture 51" descr="CMSLegal_Top_Logo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9" descr="CMSLegal_Wedges_0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400"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en-US"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Arial" pitchFamily="-110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Arial" pitchFamily="-110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Arial" pitchFamily="-110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Arial" pitchFamily="-110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4" descr="blue_gb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9113" y="2022475"/>
            <a:ext cx="81962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styles, Arial 20 pt </a:t>
            </a:r>
          </a:p>
          <a:p>
            <a:pPr lvl="0"/>
            <a:r>
              <a:rPr lang="en-GB" altLang="en-US" smtClean="0"/>
              <a:t>Click to edit Master text styles, Arial 20 pt </a:t>
            </a:r>
          </a:p>
          <a:p>
            <a:pPr lvl="1"/>
            <a:r>
              <a:rPr lang="en-GB" altLang="en-US" smtClean="0"/>
              <a:t>Click to edit Master text styles, Arial 20 pt </a:t>
            </a:r>
          </a:p>
          <a:p>
            <a:pPr lvl="1"/>
            <a:r>
              <a:rPr lang="en-GB" altLang="en-US" smtClean="0"/>
              <a:t>Click to edit Master text styles, Arial 20 pt </a:t>
            </a:r>
            <a:br>
              <a:rPr lang="en-GB" altLang="en-US" smtClean="0"/>
            </a:br>
            <a:r>
              <a:rPr lang="en-GB" altLang="en-US" smtClean="0"/>
              <a:t>Line spacing before a paragraph “8 pt“.</a:t>
            </a:r>
          </a:p>
          <a:p>
            <a:pPr lvl="1"/>
            <a:r>
              <a:rPr lang="en-GB" altLang="en-US" smtClean="0"/>
              <a:t>Click to edit Master text styles, Arial 20 pt </a:t>
            </a:r>
            <a:br>
              <a:rPr lang="en-GB" altLang="en-US" smtClean="0"/>
            </a:br>
            <a:r>
              <a:rPr lang="en-GB" altLang="en-US" smtClean="0"/>
              <a:t>Example second line</a:t>
            </a:r>
          </a:p>
          <a:p>
            <a:pPr lvl="0"/>
            <a:r>
              <a:rPr lang="en-GB" altLang="en-US" smtClean="0"/>
              <a:t>Click to edit Master text styles, Arial 20 pt </a:t>
            </a:r>
          </a:p>
          <a:p>
            <a:pPr lvl="0"/>
            <a:r>
              <a:rPr lang="en-GB" altLang="en-US" smtClean="0"/>
              <a:t>Click to edit Master text styles, Arial 20 pt </a:t>
            </a:r>
          </a:p>
          <a:p>
            <a:pPr lvl="0"/>
            <a:r>
              <a:rPr lang="en-GB" altLang="en-US" smtClean="0"/>
              <a:t>Click to edit Master text styles, Arial 20 pt 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66617E-98E1-4131-B11E-D92282054D9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3077" name="AutoShape 2"/>
          <p:cNvSpPr>
            <a:spLocks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en-US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sp>
        <p:nvSpPr>
          <p:cNvPr id="3079" name="Titelplatzhalter 1" descr="CMSLegal_Title_Text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pic>
        <p:nvPicPr>
          <p:cNvPr id="3080" name="Picture 36" descr="CMSLegal_Top_Logo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defRPr sz="2000" kern="1200">
          <a:solidFill>
            <a:srgbClr val="BAB4B0"/>
          </a:solidFill>
          <a:latin typeface="Arial" pitchFamily="34" charset="0"/>
          <a:ea typeface="Arial" pitchFamily="-110" charset="0"/>
          <a:cs typeface="Arial" pitchFamily="34" charset="0"/>
        </a:defRPr>
      </a:lvl1pPr>
      <a:lvl2pPr marL="742950" indent="-285750" algn="l" rtl="0" eaLnBrk="0" fontAlgn="base" hangingPunct="0">
        <a:spcBef>
          <a:spcPts val="800"/>
        </a:spcBef>
        <a:spcAft>
          <a:spcPct val="0"/>
        </a:spcAft>
        <a:defRPr sz="2000" kern="1200">
          <a:solidFill>
            <a:srgbClr val="BAB4B0"/>
          </a:solidFill>
          <a:latin typeface="Arial" pitchFamily="34" charset="0"/>
          <a:ea typeface="Arial" pitchFamily="-110" charset="0"/>
          <a:cs typeface="Arial" pitchFamily="34" charset="0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Arial" pitchFamily="-110" charset="0"/>
          <a:cs typeface="Arial" pitchFamily="34" charset="0"/>
        </a:defRPr>
      </a:lvl3pPr>
      <a:lvl4pPr marL="1600200" indent="-228600" algn="l" rtl="0" eaLnBrk="0" fontAlgn="base" hangingPunct="0">
        <a:spcBef>
          <a:spcPts val="80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Arial" pitchFamily="-110" charset="0"/>
          <a:cs typeface="Arial" pitchFamily="34" charset="0"/>
        </a:defRPr>
      </a:lvl4pPr>
      <a:lvl5pPr marL="2057400" indent="-228600" algn="l" rtl="0" eaLnBrk="0" fontAlgn="base" hangingPunct="0">
        <a:spcBef>
          <a:spcPts val="80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Arial" pitchFamily="-110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4" descr="grau_gb"/>
          <p:cNvPicPr>
            <a:picLocks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platzhalter 1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410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9113" y="2022475"/>
            <a:ext cx="81962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styles, Arial 20 pt</a:t>
            </a:r>
          </a:p>
          <a:p>
            <a:pPr lvl="1"/>
            <a:r>
              <a:rPr lang="en-GB" altLang="en-US" smtClean="0"/>
              <a:t>Second level, Arial 18 pt</a:t>
            </a:r>
          </a:p>
          <a:p>
            <a:pPr lvl="2"/>
            <a:r>
              <a:rPr lang="en-GB" altLang="en-US" smtClean="0"/>
              <a:t>Third level,  Arial 16 pt</a:t>
            </a:r>
          </a:p>
          <a:p>
            <a:pPr lvl="3"/>
            <a:r>
              <a:rPr lang="en-GB" altLang="en-US" smtClean="0"/>
              <a:t>Fourth level,  Arial 16 pt</a:t>
            </a:r>
          </a:p>
          <a:p>
            <a:pPr lvl="4"/>
            <a:r>
              <a:rPr lang="en-GB" altLang="en-US" smtClean="0"/>
              <a:t>Fifth level,  Arial 16 pt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FBBCD1-0EE1-4C58-8EEB-F64DD1C3AA8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endParaRPr lang="de-DE" altLang="en-US" sz="1000" smtClean="0">
              <a:solidFill>
                <a:srgbClr val="766A62"/>
              </a:solidFill>
              <a:latin typeface="Arial" charset="0"/>
            </a:endParaRPr>
          </a:p>
        </p:txBody>
      </p:sp>
      <p:pic>
        <p:nvPicPr>
          <p:cNvPr id="4103" name="Picture 35" descr="CMSLegal_Top_Logo"/>
          <p:cNvPicPr>
            <a:picLocks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518" r:id="rId3"/>
    <p:sldLayoutId id="2147484414" r:id="rId4"/>
    <p:sldLayoutId id="2147484415" r:id="rId5"/>
    <p:sldLayoutId id="2147484416" r:id="rId6"/>
    <p:sldLayoutId id="2147484417" r:id="rId7"/>
    <p:sldLayoutId id="2147484418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4" descr="grau_gb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elplatzhalter 1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512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9113" y="2022475"/>
            <a:ext cx="81962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styles, Arial 20 pt</a:t>
            </a:r>
          </a:p>
          <a:p>
            <a:pPr lvl="1"/>
            <a:r>
              <a:rPr lang="en-GB" altLang="en-US" smtClean="0"/>
              <a:t>Second level, Arial 18 pt</a:t>
            </a:r>
          </a:p>
          <a:p>
            <a:pPr lvl="2"/>
            <a:r>
              <a:rPr lang="en-GB" altLang="en-US" smtClean="0"/>
              <a:t>Third level,  Arial 16 pt</a:t>
            </a:r>
          </a:p>
          <a:p>
            <a:pPr lvl="3"/>
            <a:r>
              <a:rPr lang="en-GB" altLang="en-US" smtClean="0"/>
              <a:t>Fourth level,  Arial 16 pt</a:t>
            </a:r>
          </a:p>
          <a:p>
            <a:pPr lvl="4"/>
            <a:r>
              <a:rPr lang="en-GB" altLang="en-US" smtClean="0"/>
              <a:t>Fifth level,  Arial 16 pt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A13B94-FE88-4982-BA14-A8AE362A673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pic>
        <p:nvPicPr>
          <p:cNvPr id="5127" name="Picture 25" descr="CMSLegal_Top_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u_gb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elplatzhalter 1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614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9113" y="2022475"/>
            <a:ext cx="390842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styles, Arial 20 pt</a:t>
            </a:r>
          </a:p>
          <a:p>
            <a:pPr lvl="1"/>
            <a:r>
              <a:rPr lang="en-GB" altLang="en-US" smtClean="0"/>
              <a:t>Second level, Arial 18 pt</a:t>
            </a:r>
          </a:p>
          <a:p>
            <a:pPr lvl="2"/>
            <a:r>
              <a:rPr lang="en-GB" altLang="en-US" smtClean="0"/>
              <a:t>Third level,  Arial 16 pt</a:t>
            </a:r>
          </a:p>
          <a:p>
            <a:pPr lvl="3"/>
            <a:r>
              <a:rPr lang="en-GB" altLang="en-US" smtClean="0"/>
              <a:t>Fourth level,  Arial 16 pt</a:t>
            </a:r>
          </a:p>
          <a:p>
            <a:pPr lvl="4"/>
            <a:r>
              <a:rPr lang="en-GB" altLang="en-US" smtClean="0"/>
              <a:t>Fifth level,  Arial 16 pt</a:t>
            </a:r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38EAED-F958-4B39-9B45-D31129DCBCE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6151" name="Picture 8" descr="CMSLegal_Top_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CMSLegal_Picture_Replace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33600"/>
            <a:ext cx="1522413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5" descr="grau_gb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elplatzhalter 1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717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9113" y="2022475"/>
            <a:ext cx="390842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styles, Arial 20 pt</a:t>
            </a:r>
          </a:p>
          <a:p>
            <a:pPr lvl="1"/>
            <a:r>
              <a:rPr lang="en-GB" altLang="en-US" smtClean="0"/>
              <a:t>Second level, Arial 18 pt</a:t>
            </a:r>
          </a:p>
          <a:p>
            <a:pPr lvl="2"/>
            <a:r>
              <a:rPr lang="en-GB" altLang="en-US" smtClean="0"/>
              <a:t>Third level,  Arial 16 pt</a:t>
            </a:r>
          </a:p>
          <a:p>
            <a:pPr lvl="3"/>
            <a:r>
              <a:rPr lang="en-GB" altLang="en-US" smtClean="0"/>
              <a:t>Fourth level,  Arial 16 pt</a:t>
            </a:r>
          </a:p>
          <a:p>
            <a:pPr lvl="4"/>
            <a:r>
              <a:rPr lang="en-GB" altLang="en-US" smtClean="0"/>
              <a:t>Fifth level,  Arial 16 pt</a:t>
            </a:r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767388-86AD-4865-B3EF-104B8E1A531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7175" name="Picture 26" descr="CMSLegal_Top_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29" descr="CMS_ChartPlaceholder_1"/>
          <p:cNvSpPr>
            <a:spLocks noChangeArrowheads="1"/>
          </p:cNvSpPr>
          <p:nvPr userDrawn="1"/>
        </p:nvSpPr>
        <p:spPr bwMode="auto">
          <a:xfrm>
            <a:off x="4686300" y="2105025"/>
            <a:ext cx="3914775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endParaRPr lang="de-DE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2" descr="grau_gb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elplatzhalter 1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3B06E2-238C-4515-8396-6E874E3C2D5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8198" name="Picture 23" descr="CMSLegal_Top_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25" descr="CMS_ChartPlaceholder_2"/>
          <p:cNvSpPr>
            <a:spLocks noChangeArrowheads="1"/>
          </p:cNvSpPr>
          <p:nvPr userDrawn="1"/>
        </p:nvSpPr>
        <p:spPr bwMode="auto">
          <a:xfrm>
            <a:off x="4686300" y="2105025"/>
            <a:ext cx="3914775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endParaRPr lang="de-DE" altLang="en-US" smtClean="0"/>
          </a:p>
        </p:txBody>
      </p:sp>
      <p:sp>
        <p:nvSpPr>
          <p:cNvPr id="8200" name="Rectangle 26" descr="CMS_ChartPlaceholder_1"/>
          <p:cNvSpPr>
            <a:spLocks noChangeArrowheads="1"/>
          </p:cNvSpPr>
          <p:nvPr userDrawn="1"/>
        </p:nvSpPr>
        <p:spPr bwMode="auto">
          <a:xfrm>
            <a:off x="517525" y="2105025"/>
            <a:ext cx="3914775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endParaRPr lang="de-DE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 descr="grau_gb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elplatzhalter 1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D6082E-A2B3-49EE-8EF3-55511C2D75F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pic>
        <p:nvPicPr>
          <p:cNvPr id="9222" name="Picture 25" descr="CMSLegal_Top_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26" descr="CMS_ChartPlaceholder_1"/>
          <p:cNvSpPr>
            <a:spLocks noChangeArrowheads="1"/>
          </p:cNvSpPr>
          <p:nvPr userDrawn="1"/>
        </p:nvSpPr>
        <p:spPr bwMode="auto">
          <a:xfrm>
            <a:off x="517525" y="3213100"/>
            <a:ext cx="2627313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endParaRPr lang="de-DE" altLang="en-US" smtClean="0"/>
          </a:p>
        </p:txBody>
      </p:sp>
      <p:sp>
        <p:nvSpPr>
          <p:cNvPr id="9224" name="Rectangle 29" descr="CMS_ChartPlaceholder_2"/>
          <p:cNvSpPr>
            <a:spLocks noChangeArrowheads="1"/>
          </p:cNvSpPr>
          <p:nvPr userDrawn="1"/>
        </p:nvSpPr>
        <p:spPr bwMode="auto">
          <a:xfrm>
            <a:off x="3276600" y="3213100"/>
            <a:ext cx="2627313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endParaRPr lang="de-DE" altLang="en-US" smtClean="0"/>
          </a:p>
        </p:txBody>
      </p:sp>
      <p:sp>
        <p:nvSpPr>
          <p:cNvPr id="9225" name="Rectangle 30" descr="CMS_ChartPlaceholder_3"/>
          <p:cNvSpPr>
            <a:spLocks noChangeArrowheads="1"/>
          </p:cNvSpPr>
          <p:nvPr userDrawn="1"/>
        </p:nvSpPr>
        <p:spPr bwMode="auto">
          <a:xfrm>
            <a:off x="6030913" y="3213100"/>
            <a:ext cx="2627312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endParaRPr lang="de-DE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67487" y="404622"/>
            <a:ext cx="7308850" cy="93503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charset="0"/>
                <a:cs typeface="Arial" charset="0"/>
              </a:rPr>
              <a:t>Railway </a:t>
            </a:r>
            <a:r>
              <a:rPr lang="en-GB" altLang="en-US" dirty="0" smtClean="0">
                <a:latin typeface="Arial" charset="0"/>
                <a:cs typeface="Arial" charset="0"/>
              </a:rPr>
              <a:t>Infrastructure Financing and Public-Private Partnerships</a:t>
            </a:r>
            <a:endParaRPr lang="en-GB" altLang="en-US" dirty="0">
              <a:latin typeface="Arial" charset="0"/>
              <a:cs typeface="Arial" charset="0"/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900113" y="5557838"/>
            <a:ext cx="1890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November </a:t>
            </a:r>
            <a:r>
              <a:rPr lang="en-GB" altLang="en-US" dirty="0" smtClean="0">
                <a:solidFill>
                  <a:schemeClr val="bg1"/>
                </a:solidFill>
              </a:rPr>
              <a:t>2016 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SC2 project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Outline of standard</a:t>
            </a:r>
          </a:p>
          <a:p>
            <a:pPr lvl="1"/>
            <a:r>
              <a:rPr lang="en-GB" dirty="0" smtClean="0"/>
              <a:t>Project selection </a:t>
            </a:r>
          </a:p>
          <a:p>
            <a:pPr lvl="2"/>
            <a:r>
              <a:rPr lang="en-GB" dirty="0" smtClean="0"/>
              <a:t>Business case assessment</a:t>
            </a:r>
          </a:p>
          <a:p>
            <a:pPr lvl="2"/>
            <a:r>
              <a:rPr lang="en-GB" dirty="0" smtClean="0"/>
              <a:t>Objective approval process</a:t>
            </a:r>
          </a:p>
          <a:p>
            <a:pPr lvl="2"/>
            <a:r>
              <a:rPr lang="en-GB" dirty="0" smtClean="0"/>
              <a:t>Output based specification</a:t>
            </a:r>
          </a:p>
          <a:p>
            <a:pPr lvl="2"/>
            <a:r>
              <a:rPr lang="en-GB" dirty="0" smtClean="0"/>
              <a:t>Market consultation </a:t>
            </a:r>
          </a:p>
          <a:p>
            <a:pPr lvl="1"/>
            <a:r>
              <a:rPr lang="en-GB" dirty="0" smtClean="0"/>
              <a:t>Financing</a:t>
            </a:r>
          </a:p>
          <a:p>
            <a:pPr lvl="2"/>
            <a:r>
              <a:rPr lang="en-GB" dirty="0" smtClean="0"/>
              <a:t>Market capacity</a:t>
            </a:r>
          </a:p>
          <a:p>
            <a:pPr lvl="2"/>
            <a:r>
              <a:rPr lang="en-GB" dirty="0"/>
              <a:t>Economic framework for financial </a:t>
            </a:r>
            <a:r>
              <a:rPr lang="en-GB" dirty="0" smtClean="0"/>
              <a:t>commitments</a:t>
            </a:r>
          </a:p>
          <a:p>
            <a:pPr lvl="2"/>
            <a:r>
              <a:rPr lang="en-GB" dirty="0" smtClean="0"/>
              <a:t>Availability of guarantees</a:t>
            </a:r>
            <a:endParaRPr lang="en-GB" dirty="0"/>
          </a:p>
          <a:p>
            <a:pPr lvl="2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AD87E-EE9A-4A6D-97E1-3006B00A6B96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5" name="Picture 276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81" y="2163046"/>
            <a:ext cx="2592324" cy="259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36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SC2 project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Outline of standard</a:t>
            </a:r>
          </a:p>
          <a:p>
            <a:pPr lvl="1"/>
            <a:r>
              <a:rPr lang="en-GB" dirty="0" smtClean="0"/>
              <a:t>Legal requirements</a:t>
            </a:r>
          </a:p>
          <a:p>
            <a:pPr lvl="2"/>
            <a:r>
              <a:rPr lang="en-GB" dirty="0" smtClean="0"/>
              <a:t>Standard documentation</a:t>
            </a:r>
          </a:p>
          <a:p>
            <a:pPr lvl="2"/>
            <a:r>
              <a:rPr lang="en-GB" dirty="0" smtClean="0"/>
              <a:t>Governance arrangements</a:t>
            </a:r>
          </a:p>
          <a:p>
            <a:pPr lvl="2"/>
            <a:r>
              <a:rPr lang="en-GB" dirty="0" smtClean="0"/>
              <a:t>Competitive procurement process</a:t>
            </a:r>
          </a:p>
          <a:p>
            <a:pPr lvl="2"/>
            <a:r>
              <a:rPr lang="en-GB" dirty="0" smtClean="0"/>
              <a:t>Transparent evaluation of tenders</a:t>
            </a:r>
          </a:p>
          <a:p>
            <a:pPr lvl="2"/>
            <a:r>
              <a:rPr lang="en-GB" smtClean="0"/>
              <a:t>Zero </a:t>
            </a:r>
            <a:r>
              <a:rPr lang="en-GB" dirty="0" smtClean="0"/>
              <a:t>tolerance to corruption</a:t>
            </a:r>
          </a:p>
          <a:p>
            <a:pPr lvl="1"/>
            <a:r>
              <a:rPr lang="en-GB" dirty="0" smtClean="0"/>
              <a:t>Sector specific issues</a:t>
            </a:r>
          </a:p>
          <a:p>
            <a:pPr lvl="2"/>
            <a:r>
              <a:rPr lang="en-GB" dirty="0" smtClean="0"/>
              <a:t>Regulation</a:t>
            </a:r>
          </a:p>
          <a:p>
            <a:pPr lvl="2"/>
            <a:r>
              <a:rPr lang="en-GB" dirty="0" smtClean="0"/>
              <a:t>Patronage</a:t>
            </a:r>
          </a:p>
          <a:p>
            <a:pPr lvl="2"/>
            <a:r>
              <a:rPr lang="en-GB" dirty="0" smtClean="0"/>
              <a:t>Cost overruns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AD87E-EE9A-4A6D-97E1-3006B00A6B96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11" y="2564892"/>
            <a:ext cx="2807780" cy="216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16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Symbol" pitchFamily="18" charset="2"/>
              <a:buChar char="-"/>
              <a:defRPr sz="2000"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4234C53-2E6E-4BC2-8868-D1332844FF90}" type="slidenum">
              <a:rPr lang="de-DE" altLang="en-US" sz="1000" smtClean="0">
                <a:solidFill>
                  <a:srgbClr val="766A6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de-DE" altLang="en-US" sz="1000" smtClean="0">
              <a:solidFill>
                <a:srgbClr val="766A62"/>
              </a:solidFill>
            </a:endParaRPr>
          </a:p>
        </p:txBody>
      </p:sp>
      <p:sp>
        <p:nvSpPr>
          <p:cNvPr id="3174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Contact</a:t>
            </a:r>
          </a:p>
        </p:txBody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xfrm>
            <a:off x="517525" y="2012950"/>
            <a:ext cx="8196263" cy="4105275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en-GB" altLang="en-US" sz="1800" b="1" dirty="0" smtClean="0">
                <a:latin typeface="Arial" charset="0"/>
                <a:cs typeface="Arial" charset="0"/>
              </a:rPr>
              <a:t>Jonathan Beckitt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GB" altLang="en-US" sz="1400" dirty="0" smtClean="0">
                <a:latin typeface="Arial" charset="0"/>
                <a:cs typeface="Arial" charset="0"/>
              </a:rPr>
              <a:t>Infrastructure and Project Finance Group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GB" altLang="en-US" sz="1400" dirty="0" smtClean="0">
                <a:latin typeface="Arial" charset="0"/>
                <a:cs typeface="Arial" charset="0"/>
              </a:rPr>
              <a:t>CMS Cameron McKenna LLP 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GB" altLang="en-US" sz="1400" dirty="0" smtClean="0">
                <a:latin typeface="Arial" charset="0"/>
                <a:cs typeface="Arial" charset="0"/>
              </a:rPr>
              <a:t>Cannon Place 78 Cannon Street London EC4N 6AF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GB" altLang="en-US" sz="1400" dirty="0" smtClean="0">
                <a:latin typeface="Arial" charset="0"/>
                <a:cs typeface="Arial" charset="0"/>
              </a:rPr>
              <a:t>Tel:  +44 20 7367 2113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GB" altLang="en-US" sz="1400" dirty="0" smtClean="0">
                <a:latin typeface="Arial" charset="0"/>
                <a:cs typeface="Arial" charset="0"/>
              </a:rPr>
              <a:t>jonathan.beckitt@cms-cmck.com</a:t>
            </a:r>
            <a:r>
              <a:rPr lang="en-GB" altLang="en-US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n-GB" altLang="en-US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725" y="3852863"/>
            <a:ext cx="43211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600" b="1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 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750" name="Picture 5" descr="L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91000"/>
            <a:ext cx="1511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14" y="1052703"/>
            <a:ext cx="6660000" cy="765296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Railway Infrastructure Financing and </a:t>
            </a:r>
            <a:r>
              <a:rPr lang="en-GB" altLang="en-US" dirty="0" smtClean="0">
                <a:latin typeface="Arial" charset="0"/>
                <a:cs typeface="Arial" charset="0"/>
              </a:rPr>
              <a:t>Public-Private Partnerships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487" y="2348865"/>
            <a:ext cx="8197200" cy="4104000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charset="0"/>
                <a:cs typeface="Arial" charset="0"/>
              </a:rPr>
              <a:t>Railway </a:t>
            </a:r>
            <a:r>
              <a:rPr lang="en-GB" altLang="en-US" dirty="0" smtClean="0">
                <a:latin typeface="Arial" charset="0"/>
                <a:cs typeface="Arial" charset="0"/>
              </a:rPr>
              <a:t>Infrastructure Financing</a:t>
            </a:r>
            <a:endParaRPr lang="en-GB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Public-Private </a:t>
            </a:r>
            <a:r>
              <a:rPr lang="en-GB" altLang="en-US" dirty="0" smtClean="0">
                <a:latin typeface="Arial" charset="0"/>
                <a:cs typeface="Arial" charset="0"/>
              </a:rPr>
              <a:t>Partnerships</a:t>
            </a:r>
          </a:p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Sustainable Development Goals</a:t>
            </a:r>
            <a:endParaRPr lang="en-GB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SC2 </a:t>
            </a:r>
            <a:r>
              <a:rPr lang="en-GB" altLang="en-US" dirty="0">
                <a:latin typeface="Arial" charset="0"/>
                <a:cs typeface="Arial" charset="0"/>
              </a:rPr>
              <a:t>Project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AD87E-EE9A-4A6D-97E1-3006B00A6B96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5" name="Picture 4" descr="CMSLegal_ImageFrom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38" y="3776333"/>
            <a:ext cx="4968621" cy="237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2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9113" y="233363"/>
            <a:ext cx="6659562" cy="15843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Railway Infrastructure Financing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6725" y="2133600"/>
            <a:ext cx="8197850" cy="4103688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Public sector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Government grant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Low cost of finance</a:t>
            </a:r>
          </a:p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Private sector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Market debt capacity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Higher cost of finance</a:t>
            </a:r>
          </a:p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Support from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EU – Connecting Europe Facility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The World Bank</a:t>
            </a:r>
          </a:p>
          <a:p>
            <a:pPr eaLnBrk="1" hangingPunct="1"/>
            <a:endParaRPr lang="en-GB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Symbol" pitchFamily="18" charset="2"/>
              <a:buChar char="-"/>
              <a:defRPr sz="2000"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413D9C6-EBDA-41F1-A685-0D0AD62D4A70}" type="slidenum">
              <a:rPr lang="de-DE" altLang="en-US" sz="1000" smtClean="0">
                <a:solidFill>
                  <a:srgbClr val="766A6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de-DE" altLang="en-US" sz="1000" smtClean="0">
              <a:solidFill>
                <a:srgbClr val="766A62"/>
              </a:solidFill>
            </a:endParaRPr>
          </a:p>
        </p:txBody>
      </p:sp>
      <p:pic>
        <p:nvPicPr>
          <p:cNvPr id="19461" name="Picture 4" descr="80357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80919"/>
            <a:ext cx="30924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9113" y="233363"/>
            <a:ext cx="6659562" cy="15843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Public Private Partnerships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9113" y="2022475"/>
            <a:ext cx="8196262" cy="4214813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Structures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Traditional – DBFM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Construction Finance – DBF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O&amp;M concession</a:t>
            </a:r>
          </a:p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Scope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High Speed lines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Infrastructure enhancements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Railway Station development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Rolling Stock procurement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Light Rail</a:t>
            </a:r>
          </a:p>
          <a:p>
            <a:pPr marL="647700" lvl="1" eaLnBrk="1" hangingPunct="1">
              <a:buFont typeface="Arial" charset="0"/>
              <a:buChar char="•"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Symbol" pitchFamily="18" charset="2"/>
              <a:buChar char="-"/>
              <a:defRPr sz="2000"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B669F2A-E81C-47EB-888A-69302B302A2E}" type="slidenum">
              <a:rPr lang="de-DE" altLang="en-US" sz="1000" smtClean="0">
                <a:solidFill>
                  <a:srgbClr val="766A6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de-DE" altLang="en-US" sz="1000" smtClean="0">
              <a:solidFill>
                <a:srgbClr val="766A62"/>
              </a:solidFill>
            </a:endParaRPr>
          </a:p>
        </p:txBody>
      </p:sp>
      <p:pic>
        <p:nvPicPr>
          <p:cNvPr id="21509" name="Picture 4" descr="lrndtq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565400"/>
            <a:ext cx="3455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9113" y="233363"/>
            <a:ext cx="6659562" cy="15843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Public Private Partnerships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9113" y="2022475"/>
            <a:ext cx="8196262" cy="41052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latin typeface="Arial" charset="0"/>
                <a:cs typeface="Arial" charset="0"/>
              </a:rPr>
              <a:t>Risks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dirty="0">
                <a:latin typeface="Arial" charset="0"/>
                <a:cs typeface="Arial" charset="0"/>
              </a:rPr>
              <a:t>Political risk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dirty="0">
                <a:latin typeface="Arial" charset="0"/>
                <a:cs typeface="Arial" charset="0"/>
              </a:rPr>
              <a:t>Construction risk 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dirty="0">
                <a:latin typeface="Arial" charset="0"/>
                <a:cs typeface="Arial" charset="0"/>
              </a:rPr>
              <a:t>High capital cost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dirty="0">
                <a:latin typeface="Arial" charset="0"/>
                <a:cs typeface="Arial" charset="0"/>
              </a:rPr>
              <a:t>Demand risk (passenger revenues)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dirty="0">
                <a:latin typeface="Arial" charset="0"/>
                <a:cs typeface="Arial" charset="0"/>
              </a:rPr>
              <a:t>Availability of finance </a:t>
            </a:r>
            <a:endParaRPr lang="en-GB" alt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Rewards</a:t>
            </a:r>
          </a:p>
          <a:p>
            <a:pPr lvl="1" eaLnBrk="1" hangingPunct="1"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Whole Life costing</a:t>
            </a:r>
          </a:p>
          <a:p>
            <a:pPr lvl="1" eaLnBrk="1" hangingPunct="1"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Spreading the cost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Symbol" pitchFamily="18" charset="2"/>
              <a:buChar char="-"/>
              <a:defRPr sz="2000"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0B5EA76-5A34-4765-A257-613370008D31}" type="slidenum">
              <a:rPr lang="de-DE" altLang="en-US" sz="1000" smtClean="0">
                <a:solidFill>
                  <a:srgbClr val="766A6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de-DE" altLang="en-US" sz="1000" smtClean="0">
              <a:solidFill>
                <a:srgbClr val="766A62"/>
              </a:solidFill>
            </a:endParaRP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81300"/>
            <a:ext cx="28082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9113" y="233363"/>
            <a:ext cx="6659562" cy="1584325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Public Private Partnerships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9113" y="2022475"/>
            <a:ext cx="8196262" cy="41052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latin typeface="Arial" charset="0"/>
                <a:cs typeface="Arial" charset="0"/>
              </a:rPr>
              <a:t>Issues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Suitable </a:t>
            </a:r>
            <a:r>
              <a:rPr lang="en-GB" altLang="en-US" dirty="0">
                <a:latin typeface="Arial" charset="0"/>
                <a:cs typeface="Arial" charset="0"/>
              </a:rPr>
              <a:t>schemes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dirty="0">
                <a:latin typeface="Arial" charset="0"/>
                <a:cs typeface="Arial" charset="0"/>
              </a:rPr>
              <a:t>Market </a:t>
            </a:r>
            <a:r>
              <a:rPr lang="en-GB" altLang="en-US" dirty="0" smtClean="0">
                <a:latin typeface="Arial" charset="0"/>
                <a:cs typeface="Arial" charset="0"/>
              </a:rPr>
              <a:t>appetite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High cost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Long timeframe</a:t>
            </a:r>
            <a:endParaRPr lang="en-GB" altLang="en-US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Working </a:t>
            </a:r>
            <a:r>
              <a:rPr lang="en-GB" altLang="en-US" dirty="0">
                <a:latin typeface="Arial" charset="0"/>
                <a:cs typeface="Arial" charset="0"/>
              </a:rPr>
              <a:t>Party on Transport Trends and Economics 27</a:t>
            </a:r>
            <a:r>
              <a:rPr lang="en-GB" altLang="en-US" baseline="30000" dirty="0">
                <a:latin typeface="Arial" charset="0"/>
                <a:cs typeface="Arial" charset="0"/>
              </a:rPr>
              <a:t>th</a:t>
            </a:r>
            <a:r>
              <a:rPr lang="en-GB" altLang="en-US" dirty="0">
                <a:latin typeface="Arial" charset="0"/>
                <a:cs typeface="Arial" charset="0"/>
              </a:rPr>
              <a:t> Session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i="1" dirty="0">
                <a:latin typeface="Arial" charset="0"/>
                <a:cs typeface="Arial" charset="0"/>
              </a:rPr>
              <a:t>PPPs are not always the best solution for financing transport infrastructure and very careful steps should be taken and considered before proceeding with such an investment tool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Symbol" pitchFamily="18" charset="2"/>
              <a:buChar char="-"/>
              <a:defRPr sz="2000"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F802E3F-2803-431B-8B2A-E5F8855B33EC}" type="slidenum">
              <a:rPr lang="de-DE" altLang="en-US" sz="1000" smtClean="0">
                <a:solidFill>
                  <a:srgbClr val="766A6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de-DE" altLang="en-US" sz="1000" smtClean="0">
              <a:solidFill>
                <a:srgbClr val="766A62"/>
              </a:solidFill>
            </a:endParaRPr>
          </a:p>
        </p:txBody>
      </p:sp>
      <p:pic>
        <p:nvPicPr>
          <p:cNvPr id="2355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255" y="2348865"/>
            <a:ext cx="21605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Sustainable Development Goals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487" y="2348865"/>
            <a:ext cx="8197200" cy="4104000"/>
          </a:xfrm>
        </p:spPr>
        <p:txBody>
          <a:bodyPr/>
          <a:lstStyle/>
          <a:p>
            <a:r>
              <a:rPr lang="en-GB" dirty="0" smtClean="0"/>
              <a:t>Adopted </a:t>
            </a:r>
            <a:r>
              <a:rPr lang="en-GB" dirty="0"/>
              <a:t>in September 2015 as a global mandate to end poverty, fight inequality and injustice, and tackle climate </a:t>
            </a:r>
            <a:r>
              <a:rPr lang="en-GB" dirty="0" smtClean="0"/>
              <a:t>change</a:t>
            </a:r>
          </a:p>
          <a:p>
            <a:pPr lvl="1"/>
            <a:r>
              <a:rPr lang="en-GB" dirty="0" smtClean="0"/>
              <a:t>SDG9 </a:t>
            </a:r>
            <a:r>
              <a:rPr lang="en-GB" dirty="0"/>
              <a:t>– “build resilient infrastructure, promote exclusive and sustainable industrialisation and faster innovation” </a:t>
            </a:r>
            <a:endParaRPr lang="en-GB" dirty="0" smtClean="0"/>
          </a:p>
          <a:p>
            <a:pPr lvl="1"/>
            <a:r>
              <a:rPr lang="en-GB" dirty="0" smtClean="0"/>
              <a:t>SDG3 - good </a:t>
            </a:r>
            <a:r>
              <a:rPr lang="en-GB" dirty="0"/>
              <a:t>health and </a:t>
            </a:r>
            <a:r>
              <a:rPr lang="en-GB" dirty="0" smtClean="0"/>
              <a:t>wellbeing</a:t>
            </a:r>
          </a:p>
          <a:p>
            <a:pPr lvl="1"/>
            <a:r>
              <a:rPr lang="en-GB" dirty="0" smtClean="0"/>
              <a:t>SDG8 - decent </a:t>
            </a:r>
            <a:r>
              <a:rPr lang="en-GB" dirty="0"/>
              <a:t>work and economic </a:t>
            </a:r>
            <a:r>
              <a:rPr lang="en-GB" dirty="0" smtClean="0"/>
              <a:t>growth</a:t>
            </a:r>
          </a:p>
          <a:p>
            <a:pPr lvl="1"/>
            <a:r>
              <a:rPr lang="en-GB" dirty="0" smtClean="0"/>
              <a:t>SDG11 - sustainable </a:t>
            </a:r>
            <a:r>
              <a:rPr lang="en-GB" dirty="0"/>
              <a:t>cities and </a:t>
            </a:r>
            <a:r>
              <a:rPr lang="en-GB" dirty="0" smtClean="0"/>
              <a:t>communities</a:t>
            </a:r>
          </a:p>
          <a:p>
            <a:pPr lvl="1"/>
            <a:r>
              <a:rPr lang="en-GB" dirty="0" smtClean="0"/>
              <a:t>SDG13 - climate action</a:t>
            </a:r>
          </a:p>
          <a:p>
            <a:pPr lvl="1"/>
            <a:r>
              <a:rPr lang="en-GB" dirty="0" smtClean="0"/>
              <a:t>SDG17 - partnerships </a:t>
            </a:r>
            <a:r>
              <a:rPr lang="en-GB" dirty="0"/>
              <a:t>for the </a:t>
            </a:r>
            <a:r>
              <a:rPr lang="en-GB" dirty="0" smtClean="0"/>
              <a:t>goals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AD87E-EE9A-4A6D-97E1-3006B00A6B96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42" y="3645027"/>
            <a:ext cx="1944243" cy="25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4302" y="188595"/>
            <a:ext cx="6659562" cy="15843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SC2 project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487" y="2132838"/>
            <a:ext cx="8196262" cy="4105275"/>
          </a:xfrm>
        </p:spPr>
        <p:txBody>
          <a:bodyPr/>
          <a:lstStyle/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UNECE </a:t>
            </a:r>
            <a:r>
              <a:rPr lang="en-GB" altLang="en-US" dirty="0" smtClean="0">
                <a:latin typeface="Arial" charset="0"/>
                <a:cs typeface="Arial" charset="0"/>
              </a:rPr>
              <a:t>Standard on best practice for the management of Public Private Partnership (PPP) programmes in the rail sector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The aim of the project is to provide standards that will help achieve SDGs in the rail sector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The standards will:-</a:t>
            </a:r>
          </a:p>
          <a:p>
            <a:pPr marL="647700" lvl="1" eaLnBrk="1" hangingPunct="1">
              <a:buFont typeface="Arial" charset="0"/>
              <a:buChar char="•"/>
            </a:pPr>
            <a:endParaRPr lang="en-GB" altLang="en-US" dirty="0">
              <a:latin typeface="Arial" charset="0"/>
              <a:cs typeface="Arial" charset="0"/>
            </a:endParaRPr>
          </a:p>
          <a:p>
            <a:pPr marL="647700" lvl="1" eaLnBrk="1" hangingPunct="1">
              <a:buFont typeface="Arial" charset="0"/>
              <a:buChar char="•"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647700" lvl="1" eaLnBrk="1" hangingPunct="1">
              <a:buFont typeface="Arial" charset="0"/>
              <a:buChar char="•"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898525" lvl="2" eaLnBrk="1" hangingPunct="1"/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Symbol" pitchFamily="18" charset="2"/>
              <a:buChar char="-"/>
              <a:defRPr sz="2000"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E8D6AA89-E580-463F-A837-E2C35097DE10}" type="slidenum">
              <a:rPr lang="de-DE" altLang="en-US" sz="1000" smtClean="0">
                <a:solidFill>
                  <a:srgbClr val="766A6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de-DE" altLang="en-US" sz="1000" smtClean="0">
              <a:solidFill>
                <a:srgbClr val="766A62"/>
              </a:solidFill>
            </a:endParaRPr>
          </a:p>
        </p:txBody>
      </p:sp>
      <p:pic>
        <p:nvPicPr>
          <p:cNvPr id="307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16" y="3428999"/>
            <a:ext cx="1990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2"/>
          <p:cNvSpPr txBox="1">
            <a:spLocks noChangeArrowheads="1"/>
          </p:cNvSpPr>
          <p:nvPr/>
        </p:nvSpPr>
        <p:spPr bwMode="auto">
          <a:xfrm>
            <a:off x="405928" y="3831103"/>
            <a:ext cx="5184648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buFont typeface="Symbol" pitchFamily="18" charset="2"/>
              <a:buChar char="-"/>
              <a:defRPr sz="2000"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898525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marL="1184275" lvl="2" indent="-285750" eaLnBrk="1" hangingPunct="1">
              <a:buFontTx/>
              <a:buChar char="-"/>
            </a:pPr>
            <a:r>
              <a:rPr lang="en-GB" altLang="en-US" sz="1800" dirty="0" smtClean="0"/>
              <a:t>Analyse project types and examples</a:t>
            </a:r>
          </a:p>
          <a:p>
            <a:pPr marL="1184275" lvl="2" indent="-285750" eaLnBrk="1" hangingPunct="1">
              <a:buFontTx/>
              <a:buChar char="-"/>
            </a:pPr>
            <a:r>
              <a:rPr lang="en-GB" altLang="en-US" sz="1800" dirty="0" smtClean="0"/>
              <a:t>Review pros and cons of PPP programmes in the rail sector </a:t>
            </a:r>
          </a:p>
          <a:p>
            <a:pPr marL="1184275" lvl="2" indent="-285750" eaLnBrk="1" hangingPunct="1">
              <a:buFontTx/>
              <a:buChar char="-"/>
            </a:pPr>
            <a:r>
              <a:rPr lang="en-GB" altLang="en-US" sz="1800" dirty="0" smtClean="0"/>
              <a:t>Identify appropriate models to meet People First Objectives</a:t>
            </a:r>
          </a:p>
          <a:p>
            <a:pPr marL="1184275" lvl="2" indent="-285750" eaLnBrk="1" hangingPunct="1">
              <a:buFontTx/>
              <a:buChar char="-"/>
            </a:pP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SC2 Project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487" y="1916812"/>
            <a:ext cx="8197200" cy="4536566"/>
          </a:xfrm>
        </p:spPr>
        <p:txBody>
          <a:bodyPr/>
          <a:lstStyle/>
          <a:p>
            <a:r>
              <a:rPr lang="en-GB" dirty="0" smtClean="0"/>
              <a:t>Project team</a:t>
            </a:r>
          </a:p>
          <a:p>
            <a:r>
              <a:rPr lang="en-GB" dirty="0" smtClean="0"/>
              <a:t>Questionnaire </a:t>
            </a:r>
          </a:p>
          <a:p>
            <a:pPr lvl="1"/>
            <a:r>
              <a:rPr lang="en-GB" dirty="0" smtClean="0"/>
              <a:t>Sent to over 200 consultees from 25 nations</a:t>
            </a:r>
          </a:p>
          <a:p>
            <a:r>
              <a:rPr lang="en-GB" dirty="0" smtClean="0"/>
              <a:t>Reference projects </a:t>
            </a:r>
          </a:p>
          <a:p>
            <a:pPr lvl="1"/>
            <a:r>
              <a:rPr lang="en-GB" dirty="0" smtClean="0"/>
              <a:t>High Speed 1 (UK)</a:t>
            </a:r>
          </a:p>
          <a:p>
            <a:pPr lvl="1"/>
            <a:r>
              <a:rPr lang="en-GB" dirty="0" smtClean="0"/>
              <a:t>Southern Cross Railway station (Australia)</a:t>
            </a:r>
          </a:p>
          <a:p>
            <a:pPr lvl="1"/>
            <a:r>
              <a:rPr lang="en-GB" dirty="0" smtClean="0"/>
              <a:t>HSL South Europe Atlantic (France)</a:t>
            </a:r>
          </a:p>
          <a:p>
            <a:pPr lvl="1"/>
            <a:r>
              <a:rPr lang="en-GB" dirty="0" smtClean="0"/>
              <a:t>Intercity Express Programme (UK)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AD87E-EE9A-4A6D-97E1-3006B00A6B96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5" name="Picture 5" descr="lr5701510033P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41" y="5157216"/>
            <a:ext cx="7128890" cy="108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7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slegal_2003">
  <a:themeElements>
    <a:clrScheme name="CMS Blue">
      <a:dk1>
        <a:sysClr val="windowText" lastClr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727F93"/>
      </a:accent3>
      <a:accent4>
        <a:srgbClr val="A1AAB7"/>
      </a:accent4>
      <a:accent5>
        <a:srgbClr val="D0D4DB"/>
      </a:accent5>
      <a:accent6>
        <a:srgbClr val="E7E9ED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ntermediate_title_page_without_image">
  <a:themeElements>
    <a:clrScheme name="intermediate_title_page_without_image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intermediate_title_page_without_im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ermediate_title_page_without_image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lide_with_one_table">
  <a:themeElements>
    <a:clrScheme name="slide_with_one_table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slide_with_one_tab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_with_one_table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xt_only_slide">
  <a:themeElements>
    <a:clrScheme name="text_only_slide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text_only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_only_slide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complete_empty">
  <a:themeElements>
    <a:clrScheme name="complete_empty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complete_empt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lete_empty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intermediate_title_page_with_image">
  <a:themeElements>
    <a:clrScheme name="CMS Blue">
      <a:dk1>
        <a:sysClr val="windowText" lastClr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727F93"/>
      </a:accent3>
      <a:accent4>
        <a:srgbClr val="A1AAB7"/>
      </a:accent4>
      <a:accent5>
        <a:srgbClr val="D0D4DB"/>
      </a:accent5>
      <a:accent6>
        <a:srgbClr val="E7E9ED"/>
      </a:accent6>
      <a:hlink>
        <a:srgbClr val="000000"/>
      </a:hlink>
      <a:folHlink>
        <a:srgbClr val="000000"/>
      </a:folHlink>
    </a:clrScheme>
    <a:fontScheme name="1_intermediate_title_page_with_imag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_slide_without_image">
  <a:themeElements>
    <a:clrScheme name="CMS Blue">
      <a:dk1>
        <a:sysClr val="windowText" lastClr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727F93"/>
      </a:accent3>
      <a:accent4>
        <a:srgbClr val="A1AAB7"/>
      </a:accent4>
      <a:accent5>
        <a:srgbClr val="D0D4DB"/>
      </a:accent5>
      <a:accent6>
        <a:srgbClr val="E7E9ED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rmediate_title_page_with_text">
  <a:themeElements>
    <a:clrScheme name="CMS Blue">
      <a:dk1>
        <a:sysClr val="windowText" lastClr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727F93"/>
      </a:accent3>
      <a:accent4>
        <a:srgbClr val="A1AAB7"/>
      </a:accent4>
      <a:accent5>
        <a:srgbClr val="D0D4DB"/>
      </a:accent5>
      <a:accent6>
        <a:srgbClr val="E7E9ED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xt_slide_with_one_text_block">
  <a:themeElements>
    <a:clrScheme name="CMS Blue">
      <a:dk1>
        <a:sysClr val="windowText" lastClr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727F93"/>
      </a:accent3>
      <a:accent4>
        <a:srgbClr val="A1AAB7"/>
      </a:accent4>
      <a:accent5>
        <a:srgbClr val="D0D4DB"/>
      </a:accent5>
      <a:accent6>
        <a:srgbClr val="E7E9ED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sz="1000" dirty="0" smtClean="0">
            <a:solidFill>
              <a:srgbClr val="766A6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ext_slide_with_two_text_blocks">
  <a:themeElements>
    <a:clrScheme name="text_slide_with_two_text_blocks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text_slide_with_two_text_block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_slide_with_two_text_blocks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_slide_with_lawyers_picture">
  <a:themeElements>
    <a:clrScheme name="text_slide_with_lawyers_picture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text_slide_with_lawyers_pic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_slide_with_lawyers_picture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lide_with_one_text_block_and_one_chart">
  <a:themeElements>
    <a:clrScheme name="slide_with_one_text_block_and_one_chart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slide_with_one_text_block_and_one_cha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_with_one_text_block_and_one_chart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lide_with_two_charts">
  <a:themeElements>
    <a:clrScheme name="slide_with_two_charts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slide_with_two_char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_with_two_charts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lide_with_three_charts">
  <a:themeElements>
    <a:clrScheme name="slide_with_three_charts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slide_with_three_char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_with_three_charts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434</Words>
  <Application>Microsoft Office PowerPoint</Application>
  <PresentationFormat>On-screen Show (4:3)</PresentationFormat>
  <Paragraphs>119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cmslegal_2003</vt:lpstr>
      <vt:lpstr>title_slide_without_image</vt:lpstr>
      <vt:lpstr>intermediate_title_page_with_text</vt:lpstr>
      <vt:lpstr>text_slide_with_one_text_block</vt:lpstr>
      <vt:lpstr>text_slide_with_two_text_blocks</vt:lpstr>
      <vt:lpstr>text_slide_with_lawyers_picture</vt:lpstr>
      <vt:lpstr>slide_with_one_text_block_and_one_chart</vt:lpstr>
      <vt:lpstr>slide_with_two_charts</vt:lpstr>
      <vt:lpstr>slide_with_three_charts</vt:lpstr>
      <vt:lpstr>intermediate_title_page_without_image</vt:lpstr>
      <vt:lpstr>slide_with_one_table</vt:lpstr>
      <vt:lpstr>text_only_slide</vt:lpstr>
      <vt:lpstr>complete_empty</vt:lpstr>
      <vt:lpstr>1_intermediate_title_page_with_image</vt:lpstr>
      <vt:lpstr>Railway Infrastructure Financing and Public-Private Partnerships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6083</cp:revision>
  <dcterms:created xsi:type="dcterms:W3CDTF">2006-08-16T00:00:00Z</dcterms:created>
  <dcterms:modified xsi:type="dcterms:W3CDTF">2016-11-21T16:20:29Z</dcterms:modified>
</cp:coreProperties>
</file>