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012" autoAdjust="0"/>
    <p:restoredTop sz="94660"/>
  </p:normalViewPr>
  <p:slideViewPr>
    <p:cSldViewPr snapToGrid="0">
      <p:cViewPr varScale="1">
        <p:scale>
          <a:sx n="81" d="100"/>
          <a:sy n="81" d="100"/>
        </p:scale>
        <p:origin x="0" y="-6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EAEE-11B5-462B-BB1A-DDB702C08325}" type="datetimeFigureOut">
              <a:rPr lang="fr-BE" smtClean="0"/>
              <a:pPr/>
              <a:t>9/15/15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F850-570B-474A-816B-C617EEB287C7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37998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EAEE-11B5-462B-BB1A-DDB702C08325}" type="datetimeFigureOut">
              <a:rPr lang="fr-BE" smtClean="0"/>
              <a:pPr/>
              <a:t>9/15/15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F850-570B-474A-816B-C617EEB287C7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923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EAEE-11B5-462B-BB1A-DDB702C08325}" type="datetimeFigureOut">
              <a:rPr lang="fr-BE" smtClean="0"/>
              <a:pPr/>
              <a:t>9/15/15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F850-570B-474A-816B-C617EEB287C7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09427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EAEE-11B5-462B-BB1A-DDB702C08325}" type="datetimeFigureOut">
              <a:rPr lang="fr-BE" smtClean="0"/>
              <a:pPr/>
              <a:t>9/15/15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F850-570B-474A-816B-C617EEB287C7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400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EAEE-11B5-462B-BB1A-DDB702C08325}" type="datetimeFigureOut">
              <a:rPr lang="fr-BE" smtClean="0"/>
              <a:pPr/>
              <a:t>9/15/15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F850-570B-474A-816B-C617EEB287C7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809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EAEE-11B5-462B-BB1A-DDB702C08325}" type="datetimeFigureOut">
              <a:rPr lang="fr-BE" smtClean="0"/>
              <a:pPr/>
              <a:t>9/15/15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F850-570B-474A-816B-C617EEB287C7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144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EAEE-11B5-462B-BB1A-DDB702C08325}" type="datetimeFigureOut">
              <a:rPr lang="fr-BE" smtClean="0"/>
              <a:pPr/>
              <a:t>9/15/15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F850-570B-474A-816B-C617EEB287C7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935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EAEE-11B5-462B-BB1A-DDB702C08325}" type="datetimeFigureOut">
              <a:rPr lang="fr-BE" smtClean="0"/>
              <a:pPr/>
              <a:t>9/15/15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F850-570B-474A-816B-C617EEB287C7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450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EAEE-11B5-462B-BB1A-DDB702C08325}" type="datetimeFigureOut">
              <a:rPr lang="fr-BE" smtClean="0"/>
              <a:pPr/>
              <a:t>9/15/15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F850-570B-474A-816B-C617EEB287C7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492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EAEE-11B5-462B-BB1A-DDB702C08325}" type="datetimeFigureOut">
              <a:rPr lang="fr-BE" smtClean="0"/>
              <a:pPr/>
              <a:t>9/15/15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F850-570B-474A-816B-C617EEB287C7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9539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EAEE-11B5-462B-BB1A-DDB702C08325}" type="datetimeFigureOut">
              <a:rPr lang="fr-BE" smtClean="0"/>
              <a:pPr/>
              <a:t>9/15/15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F850-570B-474A-816B-C617EEB287C7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9167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BEAEE-11B5-462B-BB1A-DDB702C08325}" type="datetimeFigureOut">
              <a:rPr lang="fr-BE" smtClean="0"/>
              <a:pPr/>
              <a:t>9/15/15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0F850-570B-474A-816B-C617EEB287C7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056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/>
          <p:cNvSpPr txBox="1">
            <a:spLocks/>
          </p:cNvSpPr>
          <p:nvPr/>
        </p:nvSpPr>
        <p:spPr>
          <a:xfrm>
            <a:off x="1858455" y="1461869"/>
            <a:ext cx="8353425" cy="71913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UN R. 131 – AEBS for trucks and heavy vehicles </a:t>
            </a:r>
            <a:br>
              <a:rPr lang="en-US" dirty="0" smtClean="0"/>
            </a:br>
            <a:r>
              <a:rPr lang="en-US" dirty="0" smtClean="0"/>
              <a:t>Sensor mounting position</a:t>
            </a:r>
            <a:endParaRPr lang="en-US" dirty="0"/>
          </a:p>
        </p:txBody>
      </p:sp>
      <p:sp>
        <p:nvSpPr>
          <p:cNvPr id="5" name="Inhaltsplatzhalter 1"/>
          <p:cNvSpPr txBox="1">
            <a:spLocks/>
          </p:cNvSpPr>
          <p:nvPr/>
        </p:nvSpPr>
        <p:spPr>
          <a:xfrm>
            <a:off x="1858456" y="2455568"/>
            <a:ext cx="9266744" cy="3722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 smtClean="0"/>
              <a:t>AEBS requires a sensor with a defined sensor mounting position:</a:t>
            </a:r>
          </a:p>
          <a:p>
            <a:pPr marL="820737" lvl="3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Horizontally: up to 600 mm out of vehicle center</a:t>
            </a:r>
          </a:p>
          <a:p>
            <a:pPr marL="820737" lvl="3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Vertically: between 330 mm and 800 mm above road-surface level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 smtClean="0"/>
              <a:t>Sensor mounting outside of specification will lead to:</a:t>
            </a:r>
          </a:p>
          <a:p>
            <a:pPr marL="819150" lvl="2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Asymmetric vehicle reaction in cut-in scenarios and driver irritation (horizontal offset)</a:t>
            </a:r>
          </a:p>
          <a:p>
            <a:pPr marL="819150" lvl="2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No reaction to low vehicles like e.g. sport cars (mounting position too high)</a:t>
            </a:r>
          </a:p>
          <a:p>
            <a:pPr marL="819150" lvl="2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Sensor blindness due to dirt, snow, rain (mounting position too low)</a:t>
            </a:r>
          </a:p>
          <a:p>
            <a:pPr marL="819150" lvl="2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Highly increased development and application costs – a mounting position outside of the sensor specification will require additional endurance runs for verification of each vehicle to ensure no false activations occur </a:t>
            </a:r>
          </a:p>
          <a:p>
            <a:pPr lvl="1"/>
            <a:endParaRPr lang="en-US" dirty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9210915" y="6341720"/>
            <a:ext cx="2001935" cy="150440"/>
          </a:xfrm>
        </p:spPr>
        <p:txBody>
          <a:bodyPr/>
          <a:lstStyle/>
          <a:p>
            <a:fld id="{8E69E532-5603-42D9-AF52-E5447EB015C4}" type="datetime3">
              <a:rPr lang="en-US" noProof="0" smtClean="0"/>
              <a:pPr/>
              <a:t>September 15, 15</a:t>
            </a:fld>
            <a:endParaRPr lang="en-US" noProof="0" dirty="0"/>
          </a:p>
        </p:txBody>
      </p:sp>
      <p:sp>
        <p:nvSpPr>
          <p:cNvPr id="7" name="Rectangle 6"/>
          <p:cNvSpPr/>
          <p:nvPr/>
        </p:nvSpPr>
        <p:spPr>
          <a:xfrm>
            <a:off x="549132" y="262431"/>
            <a:ext cx="3919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Transmitted by the experts from CLEPA</a:t>
            </a:r>
            <a:endParaRPr lang="fr-B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64850" y="12348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Informal </a:t>
            </a:r>
            <a:r>
              <a:rPr lang="en-US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document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GRRF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-80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endParaRPr lang="fr-BE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80</a:t>
            </a:r>
            <a:r>
              <a:rPr lang="en-US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GRRF, 15-18 September 2015,</a:t>
            </a:r>
            <a:endParaRPr lang="fr-BE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Agenda item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fr-B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5679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161</Words>
  <Application>Microsoft Macintosh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Techsec</dc:creator>
  <cp:lastModifiedBy>F G</cp:lastModifiedBy>
  <cp:revision>2</cp:revision>
  <dcterms:created xsi:type="dcterms:W3CDTF">2015-09-15T20:36:56Z</dcterms:created>
  <dcterms:modified xsi:type="dcterms:W3CDTF">2015-09-15T20:40:47Z</dcterms:modified>
</cp:coreProperties>
</file>