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5" r:id="rId3"/>
    <p:sldId id="261" r:id="rId4"/>
    <p:sldId id="260" r:id="rId5"/>
    <p:sldId id="262" r:id="rId6"/>
    <p:sldId id="263" r:id="rId7"/>
    <p:sldId id="257" r:id="rId8"/>
    <p:sldId id="264" r:id="rId9"/>
    <p:sldId id="258" r:id="rId10"/>
    <p:sldId id="259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A862-D680-47AB-B7AC-4DC8DCC9AE0A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9D3D-07E1-456D-A97D-E413A563D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6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A862-D680-47AB-B7AC-4DC8DCC9AE0A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9D3D-07E1-456D-A97D-E413A563D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2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A862-D680-47AB-B7AC-4DC8DCC9AE0A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9D3D-07E1-456D-A97D-E413A563D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0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A862-D680-47AB-B7AC-4DC8DCC9AE0A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9D3D-07E1-456D-A97D-E413A563D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5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A862-D680-47AB-B7AC-4DC8DCC9AE0A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9D3D-07E1-456D-A97D-E413A563D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8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A862-D680-47AB-B7AC-4DC8DCC9AE0A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9D3D-07E1-456D-A97D-E413A563D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2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A862-D680-47AB-B7AC-4DC8DCC9AE0A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9D3D-07E1-456D-A97D-E413A563D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7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A862-D680-47AB-B7AC-4DC8DCC9AE0A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9D3D-07E1-456D-A97D-E413A563D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7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A862-D680-47AB-B7AC-4DC8DCC9AE0A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9D3D-07E1-456D-A97D-E413A563D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A862-D680-47AB-B7AC-4DC8DCC9AE0A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9D3D-07E1-456D-A97D-E413A563D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4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A862-D680-47AB-B7AC-4DC8DCC9AE0A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9D3D-07E1-456D-A97D-E413A563D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5A862-D680-47AB-B7AC-4DC8DCC9AE0A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09D3D-07E1-456D-A97D-E413A563D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3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3568" y="325669"/>
            <a:ext cx="2520280" cy="648072"/>
          </a:xfrm>
        </p:spPr>
        <p:txBody>
          <a:bodyPr>
            <a:normAutofit/>
          </a:bodyPr>
          <a:lstStyle/>
          <a:p>
            <a:pPr marL="76200" algn="l">
              <a:lnSpc>
                <a:spcPts val="1200"/>
              </a:lnSpc>
              <a:spcAft>
                <a:spcPts val="0"/>
              </a:spcAft>
            </a:pPr>
            <a:r>
              <a:rPr lang="en-GB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Submitted by the experts from </a:t>
            </a:r>
            <a:r>
              <a:rPr lang="en-US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 working group </a:t>
            </a:r>
            <a:r>
              <a:rPr lang="en-US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R-55</a:t>
            </a:r>
            <a:endParaRPr lang="sv-SE" sz="1200" dirty="0"/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4702152" y="271881"/>
            <a:ext cx="345638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4175" algn="l">
              <a:lnSpc>
                <a:spcPts val="1200"/>
              </a:lnSpc>
              <a:spcAft>
                <a:spcPts val="0"/>
              </a:spcAft>
            </a:pPr>
            <a:r>
              <a:rPr lang="en-GB" sz="1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lang="en-GB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GRRF-79-03</a:t>
            </a:r>
            <a:endParaRPr lang="en-GB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4175" algn="l">
              <a:spcAft>
                <a:spcPts val="0"/>
              </a:spcAft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(79th GRRF, 16 – 20 February 2015,</a:t>
            </a:r>
            <a:endParaRPr lang="en-GB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4175" algn="l">
              <a:spcAft>
                <a:spcPts val="0"/>
              </a:spcAft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item </a:t>
            </a:r>
            <a:r>
              <a:rPr lang="en-GB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endParaRPr lang="en-GB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ubrik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en-US" dirty="0"/>
              <a:t>R55: Performance </a:t>
            </a:r>
            <a:r>
              <a:rPr lang="en-US" dirty="0" smtClean="0"/>
              <a:t>vs. Requirements</a:t>
            </a:r>
            <a:endParaRPr lang="en-US" dirty="0"/>
          </a:p>
        </p:txBody>
      </p:sp>
      <p:sp>
        <p:nvSpPr>
          <p:cNvPr id="6" name="Underrubrik 2"/>
          <p:cNvSpPr txBox="1">
            <a:spLocks/>
          </p:cNvSpPr>
          <p:nvPr/>
        </p:nvSpPr>
        <p:spPr>
          <a:xfrm>
            <a:off x="611560" y="1988840"/>
            <a:ext cx="770485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mtClean="0"/>
              <a:t>The informal working group on regulation 55 (R55) is asking GRRF for comments and guidance on a principle and structural matter with the R55.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mtClean="0"/>
              <a:t>This presentation will show the issue and give a proposal for some structural changes.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6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R55: Performance vs. Requirements</a:t>
            </a:r>
            <a:endParaRPr lang="en-US" dirty="0"/>
          </a:p>
        </p:txBody>
      </p:sp>
      <p:sp>
        <p:nvSpPr>
          <p:cNvPr id="5" name="Ellips 4"/>
          <p:cNvSpPr/>
          <p:nvPr/>
        </p:nvSpPr>
        <p:spPr>
          <a:xfrm>
            <a:off x="1043608" y="2636912"/>
            <a:ext cx="3528392" cy="280831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 text</a:t>
            </a:r>
          </a:p>
          <a:p>
            <a:pPr algn="ctr"/>
            <a:r>
              <a:rPr lang="en-US" dirty="0" smtClean="0"/>
              <a:t>Annex 1</a:t>
            </a:r>
          </a:p>
          <a:p>
            <a:pPr algn="ctr"/>
            <a:r>
              <a:rPr lang="en-US" dirty="0" smtClean="0"/>
              <a:t>Annex 2</a:t>
            </a:r>
          </a:p>
          <a:p>
            <a:pPr algn="ctr"/>
            <a:r>
              <a:rPr lang="en-US" dirty="0" smtClean="0"/>
              <a:t>Annex 3</a:t>
            </a:r>
          </a:p>
          <a:p>
            <a:pPr algn="ctr"/>
            <a:r>
              <a:rPr lang="en-US" dirty="0" smtClean="0"/>
              <a:t>Annex 4</a:t>
            </a:r>
          </a:p>
          <a:p>
            <a:pPr algn="ctr"/>
            <a:r>
              <a:rPr lang="en-US" dirty="0" smtClean="0"/>
              <a:t>Annex 6</a:t>
            </a:r>
            <a:endParaRPr lang="en-US" dirty="0"/>
          </a:p>
        </p:txBody>
      </p:sp>
      <p:sp>
        <p:nvSpPr>
          <p:cNvPr id="6" name="Ellips 5"/>
          <p:cNvSpPr/>
          <p:nvPr/>
        </p:nvSpPr>
        <p:spPr>
          <a:xfrm>
            <a:off x="4427984" y="2204864"/>
            <a:ext cx="2160240" cy="1512168"/>
          </a:xfrm>
          <a:prstGeom prst="ellipse">
            <a:avLst/>
          </a:prstGeom>
          <a:gradFill>
            <a:gsLst>
              <a:gs pos="0">
                <a:srgbClr val="00B050"/>
              </a:gs>
              <a:gs pos="81000">
                <a:schemeClr val="accent1">
                  <a:tint val="44500"/>
                  <a:satMod val="160000"/>
                </a:schemeClr>
              </a:gs>
              <a:gs pos="100000">
                <a:srgbClr val="7030A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Annex 5</a:t>
            </a:r>
            <a:endParaRPr lang="en-US" dirty="0"/>
          </a:p>
        </p:txBody>
      </p:sp>
      <p:sp>
        <p:nvSpPr>
          <p:cNvPr id="7" name="Ellips 6"/>
          <p:cNvSpPr/>
          <p:nvPr/>
        </p:nvSpPr>
        <p:spPr>
          <a:xfrm>
            <a:off x="4427984" y="4581128"/>
            <a:ext cx="2160240" cy="1512168"/>
          </a:xfrm>
          <a:prstGeom prst="ellipse">
            <a:avLst/>
          </a:prstGeom>
          <a:gradFill>
            <a:gsLst>
              <a:gs pos="0">
                <a:srgbClr val="00B050"/>
              </a:gs>
              <a:gs pos="81000">
                <a:schemeClr val="accent1">
                  <a:tint val="44500"/>
                  <a:satMod val="160000"/>
                </a:schemeClr>
              </a:gs>
              <a:gs pos="100000">
                <a:srgbClr val="7030A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Annex 7</a:t>
            </a:r>
          </a:p>
        </p:txBody>
      </p:sp>
      <p:sp>
        <p:nvSpPr>
          <p:cNvPr id="10" name="Ellips 9"/>
          <p:cNvSpPr/>
          <p:nvPr/>
        </p:nvSpPr>
        <p:spPr>
          <a:xfrm>
            <a:off x="6660232" y="3068960"/>
            <a:ext cx="1440160" cy="194421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</a:t>
            </a:r>
          </a:p>
          <a:p>
            <a:pPr algn="ctr"/>
            <a:r>
              <a:rPr lang="en-US" dirty="0" smtClean="0"/>
              <a:t>Annex x</a:t>
            </a:r>
            <a:endParaRPr lang="en-US" dirty="0"/>
          </a:p>
        </p:txBody>
      </p:sp>
      <p:sp>
        <p:nvSpPr>
          <p:cNvPr id="11" name="textruta 10"/>
          <p:cNvSpPr txBox="1"/>
          <p:nvPr/>
        </p:nvSpPr>
        <p:spPr>
          <a:xfrm>
            <a:off x="1475656" y="1772816"/>
            <a:ext cx="2937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Type Approval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6588224" y="1844824"/>
            <a:ext cx="1693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Operation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467544" y="126876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rgbClr val="FF0000"/>
                </a:solidFill>
              </a:rPr>
              <a:t>As proposed</a:t>
            </a:r>
            <a:endParaRPr lang="en-US" sz="2800" b="1" i="1" u="sng" dirty="0">
              <a:solidFill>
                <a:srgbClr val="FF0000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1737747" y="5589240"/>
            <a:ext cx="1555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Performance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6804248" y="5589240"/>
            <a:ext cx="1676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Requirements</a:t>
            </a:r>
            <a:endParaRPr 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01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en-US" dirty="0"/>
              <a:t>R55: Performance </a:t>
            </a:r>
            <a:r>
              <a:rPr lang="en-US" dirty="0" smtClean="0"/>
              <a:t>vs. Requirements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704856" cy="475252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The proposed structure will give an opening for the legislator to stay in control of the boundary conditions of utilization in many respects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New combination types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Extreme transports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Performance validity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Speed restrictions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…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97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en-US" dirty="0"/>
              <a:t>R55: Performance </a:t>
            </a:r>
            <a:r>
              <a:rPr lang="en-US" dirty="0" smtClean="0"/>
              <a:t>vs. Requirements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704856" cy="475252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4000" b="1" dirty="0" smtClean="0"/>
              <a:t>Thank you for the attention!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08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en-US" dirty="0"/>
              <a:t>R55: Performance </a:t>
            </a:r>
            <a:r>
              <a:rPr lang="en-US" dirty="0" smtClean="0"/>
              <a:t>vs. Requirements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704856" cy="475252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At type approval regulation 55 applies to a single vehicle or a single component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It then governs what </a:t>
            </a:r>
            <a:r>
              <a:rPr lang="en-US" sz="3100" b="1" u="sng" dirty="0" smtClean="0"/>
              <a:t>performance</a:t>
            </a:r>
            <a:r>
              <a:rPr lang="en-US" dirty="0" smtClean="0"/>
              <a:t> will be certified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The requirements to be fulfilled in terms of geometry and load carrying capacity are given in annex 5, 6 and 7.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7881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en-US" dirty="0"/>
              <a:t>R55: Performance </a:t>
            </a:r>
            <a:r>
              <a:rPr lang="en-US" dirty="0" smtClean="0"/>
              <a:t>vs. Requirements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11560" y="1268761"/>
            <a:ext cx="7704856" cy="5040559"/>
          </a:xfrm>
        </p:spPr>
        <p:txBody>
          <a:bodyPr>
            <a:normAutofit fontScale="92500" lnSpcReduction="10000"/>
          </a:bodyPr>
          <a:lstStyle/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A process to develop a new coupling </a:t>
            </a:r>
            <a:r>
              <a:rPr lang="en-US" sz="3200" dirty="0" smtClean="0"/>
              <a:t>may </a:t>
            </a:r>
            <a:r>
              <a:rPr lang="en-US" sz="3200" dirty="0"/>
              <a:t>be seen as a number of </a:t>
            </a:r>
            <a:r>
              <a:rPr lang="en-US" sz="3200" dirty="0" smtClean="0"/>
              <a:t>steps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Decide what class of coupling </a:t>
            </a: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main text of R55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Decide capacity, i.e. D, D</a:t>
            </a:r>
            <a:r>
              <a:rPr lang="en-US" baseline="-25000" dirty="0" smtClean="0"/>
              <a:t>c</a:t>
            </a:r>
            <a:r>
              <a:rPr lang="en-US" dirty="0" smtClean="0"/>
              <a:t>, V, U, S and A</a:t>
            </a:r>
            <a:r>
              <a:rPr lang="en-US" baseline="-25000" dirty="0" smtClean="0"/>
              <a:t>v</a:t>
            </a:r>
            <a:r>
              <a:rPr lang="en-US" dirty="0" smtClean="0"/>
              <a:t> </a:t>
            </a: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For some classes consult annex 5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Check test force requirement, i.e. </a:t>
            </a:r>
            <a:r>
              <a:rPr lang="en-US" dirty="0"/>
              <a:t>d</a:t>
            </a:r>
            <a:r>
              <a:rPr lang="en-US" dirty="0" smtClean="0"/>
              <a:t>esign/test loads</a:t>
            </a: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Annex 6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Check any standardized dimensions, articulations angle, installation limitation, … requirements</a:t>
            </a: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Annex 5 and 7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Design and test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Certify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2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en-US" dirty="0"/>
              <a:t>R55: Performance </a:t>
            </a:r>
            <a:r>
              <a:rPr lang="en-US" dirty="0" smtClean="0"/>
              <a:t>vs. Requirements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208912" cy="4752528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In operation two or more vehicles controls the performance needed, i.e. </a:t>
            </a:r>
            <a:r>
              <a:rPr lang="en-US" b="1" u="sng" dirty="0" smtClean="0"/>
              <a:t>requirements</a:t>
            </a:r>
            <a:r>
              <a:rPr lang="en-US" dirty="0" smtClean="0"/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To know the performance needed is the same as to say what force will in operation appear in the couplings. 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In order to have safe and common utilization of the certified performance we need to have an agreed way to estimate forces in operation.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This agreed way is the D- and V-value formulas in the main text of R55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Those are valid for combinations of two </a:t>
            </a:r>
            <a:r>
              <a:rPr lang="en-US" dirty="0"/>
              <a:t>vehicle </a:t>
            </a:r>
            <a:endParaRPr lang="en-US" dirty="0" smtClean="0"/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 combination of rigid truck + dolly + semi-trailer is not covered.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80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en-US" dirty="0"/>
              <a:t>R55: Performance </a:t>
            </a:r>
            <a:r>
              <a:rPr lang="en-US" dirty="0" smtClean="0"/>
              <a:t>vs. Requirements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704856" cy="475252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New transport systems are developed and new multi-vehicle combinations are put into operation.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One example is the European Modular System, EMS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In order to correctly </a:t>
            </a:r>
            <a:r>
              <a:rPr lang="en-US" dirty="0"/>
              <a:t>utilize </a:t>
            </a:r>
            <a:r>
              <a:rPr lang="en-US" dirty="0" smtClean="0"/>
              <a:t>and not </a:t>
            </a:r>
            <a:r>
              <a:rPr lang="en-US" dirty="0"/>
              <a:t>to </a:t>
            </a:r>
            <a:r>
              <a:rPr lang="en-US" dirty="0" smtClean="0"/>
              <a:t>overstress the coupling equipment additional agreed formulas need to be added to R55. </a:t>
            </a:r>
          </a:p>
        </p:txBody>
      </p:sp>
    </p:spTree>
    <p:extLst>
      <p:ext uri="{BB962C8B-B14F-4D97-AF65-F5344CB8AC3E}">
        <p14:creationId xmlns:p14="http://schemas.microsoft.com/office/powerpoint/2010/main" val="32846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en-US" dirty="0"/>
              <a:t>R55: Performance </a:t>
            </a:r>
            <a:r>
              <a:rPr lang="en-US" dirty="0" smtClean="0"/>
              <a:t>vs. Requirements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704856" cy="475252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This procedure to agree: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How performance is verified and certified</a:t>
            </a:r>
            <a:endParaRPr lang="en-US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How performance may be utilized</a:t>
            </a:r>
          </a:p>
          <a:p>
            <a:pPr lvl="1" algn="l"/>
            <a:r>
              <a:rPr lang="en-US" dirty="0" smtClean="0"/>
              <a:t>… has been and is sound and common practice in many areas of industry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I.e. R55 is form this perspective sound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But it needs to be augmented.</a:t>
            </a:r>
          </a:p>
        </p:txBody>
      </p:sp>
    </p:spTree>
    <p:extLst>
      <p:ext uri="{BB962C8B-B14F-4D97-AF65-F5344CB8AC3E}">
        <p14:creationId xmlns:p14="http://schemas.microsoft.com/office/powerpoint/2010/main" val="310102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en-US" dirty="0"/>
              <a:t>R55: Performance </a:t>
            </a:r>
            <a:r>
              <a:rPr lang="en-US" dirty="0" smtClean="0"/>
              <a:t>vs. Requirements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776864" cy="468052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 proposal is made to group all those agreed formulas in a new Annex.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The content of that Annex is needed to set the boundary for utilization of certified performance.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At operation it is a prerequisite that this Annex is observed and applied.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The new annex defines how the certified performances may be utilized.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The formulas shall reflect the envelop of the force generation mechanisms at operation.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13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en-US" dirty="0"/>
              <a:t>R55: Performance </a:t>
            </a:r>
            <a:r>
              <a:rPr lang="en-US" dirty="0" smtClean="0"/>
              <a:t>vs. Requirements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776864" cy="468052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Adding the new formulas enables the legislator to keep in control of the safety level as new vehicle combinations are introduced.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The new annex brings a clean and comprehensible structure to the regulation from this perspective.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An answer to the question “How may I use this installed coupling?” is found in the new annex.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There is no need to look everywhere in the regulation.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72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en-US" dirty="0"/>
              <a:t>R55: Performance </a:t>
            </a:r>
            <a:r>
              <a:rPr lang="en-US" dirty="0" smtClean="0"/>
              <a:t>vs. Requirements</a:t>
            </a:r>
            <a:endParaRPr lang="en-US" dirty="0"/>
          </a:p>
        </p:txBody>
      </p:sp>
      <p:sp>
        <p:nvSpPr>
          <p:cNvPr id="5" name="Ellips 4"/>
          <p:cNvSpPr/>
          <p:nvPr/>
        </p:nvSpPr>
        <p:spPr>
          <a:xfrm>
            <a:off x="1043608" y="2708920"/>
            <a:ext cx="3528392" cy="280831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 text</a:t>
            </a:r>
          </a:p>
          <a:p>
            <a:pPr algn="ctr"/>
            <a:r>
              <a:rPr lang="en-US" dirty="0" smtClean="0"/>
              <a:t>Annex 1</a:t>
            </a:r>
          </a:p>
          <a:p>
            <a:pPr algn="ctr"/>
            <a:r>
              <a:rPr lang="en-US" dirty="0" smtClean="0"/>
              <a:t>Annex 2</a:t>
            </a:r>
          </a:p>
          <a:p>
            <a:pPr algn="ctr"/>
            <a:r>
              <a:rPr lang="en-US" dirty="0" smtClean="0"/>
              <a:t>Annex 3</a:t>
            </a:r>
          </a:p>
          <a:p>
            <a:pPr algn="ctr"/>
            <a:r>
              <a:rPr lang="en-US" dirty="0" smtClean="0"/>
              <a:t>Annex 4</a:t>
            </a:r>
          </a:p>
          <a:p>
            <a:pPr algn="ctr"/>
            <a:r>
              <a:rPr lang="en-US" dirty="0" smtClean="0"/>
              <a:t>Annex 6</a:t>
            </a:r>
            <a:endParaRPr lang="en-US" dirty="0"/>
          </a:p>
        </p:txBody>
      </p:sp>
      <p:sp>
        <p:nvSpPr>
          <p:cNvPr id="6" name="Ellips 5"/>
          <p:cNvSpPr/>
          <p:nvPr/>
        </p:nvSpPr>
        <p:spPr>
          <a:xfrm>
            <a:off x="4427984" y="2276872"/>
            <a:ext cx="2160240" cy="151216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Annex 5</a:t>
            </a:r>
            <a:endParaRPr lang="en-US" dirty="0"/>
          </a:p>
        </p:txBody>
      </p:sp>
      <p:sp>
        <p:nvSpPr>
          <p:cNvPr id="7" name="Ellips 6"/>
          <p:cNvSpPr/>
          <p:nvPr/>
        </p:nvSpPr>
        <p:spPr>
          <a:xfrm>
            <a:off x="4427984" y="4653136"/>
            <a:ext cx="2160240" cy="151216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Annex 7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2498369" y="1484784"/>
            <a:ext cx="2937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Type Approval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3218449" y="1772816"/>
            <a:ext cx="1693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Operation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3" name="Ellips 12"/>
          <p:cNvSpPr/>
          <p:nvPr/>
        </p:nvSpPr>
        <p:spPr>
          <a:xfrm>
            <a:off x="3491880" y="3429000"/>
            <a:ext cx="360040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llips 13"/>
          <p:cNvSpPr/>
          <p:nvPr/>
        </p:nvSpPr>
        <p:spPr>
          <a:xfrm>
            <a:off x="1907704" y="3573016"/>
            <a:ext cx="360040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lips 14"/>
          <p:cNvSpPr/>
          <p:nvPr/>
        </p:nvSpPr>
        <p:spPr>
          <a:xfrm>
            <a:off x="1763688" y="4365104"/>
            <a:ext cx="360040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llips 15"/>
          <p:cNvSpPr/>
          <p:nvPr/>
        </p:nvSpPr>
        <p:spPr>
          <a:xfrm>
            <a:off x="3203848" y="4941168"/>
            <a:ext cx="360040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llips 16"/>
          <p:cNvSpPr/>
          <p:nvPr/>
        </p:nvSpPr>
        <p:spPr>
          <a:xfrm>
            <a:off x="4788024" y="3068960"/>
            <a:ext cx="216024" cy="28803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lips 17"/>
          <p:cNvSpPr/>
          <p:nvPr/>
        </p:nvSpPr>
        <p:spPr>
          <a:xfrm>
            <a:off x="6012160" y="2636912"/>
            <a:ext cx="216024" cy="28803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lips 18"/>
          <p:cNvSpPr/>
          <p:nvPr/>
        </p:nvSpPr>
        <p:spPr>
          <a:xfrm>
            <a:off x="5364088" y="4725144"/>
            <a:ext cx="216024" cy="28803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lips 19"/>
          <p:cNvSpPr/>
          <p:nvPr/>
        </p:nvSpPr>
        <p:spPr>
          <a:xfrm>
            <a:off x="6012160" y="5445224"/>
            <a:ext cx="216024" cy="28803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lips 20"/>
          <p:cNvSpPr/>
          <p:nvPr/>
        </p:nvSpPr>
        <p:spPr>
          <a:xfrm>
            <a:off x="3707904" y="4077072"/>
            <a:ext cx="360040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ruta 21"/>
          <p:cNvSpPr txBox="1"/>
          <p:nvPr/>
        </p:nvSpPr>
        <p:spPr>
          <a:xfrm>
            <a:off x="467544" y="141277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rgbClr val="FF0000"/>
                </a:solidFill>
              </a:rPr>
              <a:t>As is</a:t>
            </a:r>
            <a:endParaRPr lang="en-US" sz="2800" b="1" i="1" u="sng" dirty="0">
              <a:solidFill>
                <a:srgbClr val="FF0000"/>
              </a:solidFill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2798015" y="5661248"/>
            <a:ext cx="1555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Performance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2823956" y="5805264"/>
            <a:ext cx="1374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</a:rPr>
              <a:t>Requirements</a:t>
            </a:r>
            <a:endParaRPr lang="en-US" sz="1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0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684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Office-tema</vt:lpstr>
      <vt:lpstr>R55: Performance vs. Requirements</vt:lpstr>
      <vt:lpstr>R55: Performance vs. Requirements</vt:lpstr>
      <vt:lpstr>R55: Performance vs. Requirements</vt:lpstr>
      <vt:lpstr>R55: Performance vs. Requirements</vt:lpstr>
      <vt:lpstr>R55: Performance vs. Requirements</vt:lpstr>
      <vt:lpstr>R55: Performance vs. Requirements</vt:lpstr>
      <vt:lpstr>R55: Performance vs. Requirements</vt:lpstr>
      <vt:lpstr>R55: Performance vs. Requirements</vt:lpstr>
      <vt:lpstr>R55: Performance vs. Requirements</vt:lpstr>
      <vt:lpstr>R55: Performance vs. Requirements</vt:lpstr>
      <vt:lpstr>R55: Performance vs. Requirements</vt:lpstr>
      <vt:lpstr>R55: Performance vs. Requirements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vs. Requirements</dc:title>
  <dc:creator>Svensson Bolennarth</dc:creator>
  <cp:lastModifiedBy>Armengol</cp:lastModifiedBy>
  <cp:revision>27</cp:revision>
  <dcterms:created xsi:type="dcterms:W3CDTF">2014-06-19T08:08:17Z</dcterms:created>
  <dcterms:modified xsi:type="dcterms:W3CDTF">2014-12-22T15:43:09Z</dcterms:modified>
</cp:coreProperties>
</file>