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7" r:id="rId2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9" autoAdjust="0"/>
    <p:restoredTop sz="94581" autoAdjust="0"/>
  </p:normalViewPr>
  <p:slideViewPr>
    <p:cSldViewPr>
      <p:cViewPr>
        <p:scale>
          <a:sx n="114" d="100"/>
          <a:sy n="114" d="100"/>
        </p:scale>
        <p:origin x="-1272" y="1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56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143CF-C05C-4899-A90B-0EF0DB90A256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5768F-C471-4493-AADC-36862818B8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50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FE176-7828-4E25-A303-EFB7A6EB15F0}" type="datetimeFigureOut">
              <a:rPr lang="en-GB" smtClean="0"/>
              <a:pPr/>
              <a:t>08/06/2015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FC0D7-00BE-487F-A0DC-9FF156A82E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6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GB" sz="4000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3" name="Text Placeholder 22"/>
          <p:cNvSpPr>
            <a:spLocks noGrp="1"/>
          </p:cNvSpPr>
          <p:nvPr>
            <p:ph idx="1" hasCustomPrompt="1"/>
          </p:nvPr>
        </p:nvSpPr>
        <p:spPr>
          <a:xfrm>
            <a:off x="0" y="3573017"/>
            <a:ext cx="9906000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/>
            </a:lvl1pPr>
          </a:lstStyle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058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9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131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885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3488468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2035651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1772816"/>
            <a:ext cx="3259006" cy="1162050"/>
          </a:xfrm>
        </p:spPr>
        <p:txBody>
          <a:bodyPr anchor="b"/>
          <a:lstStyle>
            <a:lvl1pPr algn="l">
              <a:defRPr sz="2000" b="1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132856"/>
            <a:ext cx="5537729" cy="3993308"/>
          </a:xfrm>
        </p:spPr>
        <p:txBody>
          <a:bodyPr/>
          <a:lstStyle>
            <a:lvl1pPr>
              <a:defRPr sz="32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8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2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3212976"/>
            <a:ext cx="3259006" cy="2913188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  <a:endParaRPr lang="en-GB" sz="4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29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4000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idx="1"/>
          </p:nvPr>
        </p:nvSpPr>
        <p:spPr>
          <a:xfrm>
            <a:off x="0" y="3573016"/>
            <a:ext cx="9906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68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7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608" y="418577"/>
            <a:ext cx="8280920" cy="1210146"/>
          </a:xfrm>
        </p:spPr>
        <p:txBody>
          <a:bodyPr>
            <a:noAutofit/>
          </a:bodyPr>
          <a:lstStyle/>
          <a:p>
            <a:pPr algn="l"/>
            <a:r>
              <a:rPr lang="en-GB" sz="2400" dirty="0" smtClean="0">
                <a:solidFill>
                  <a:schemeClr val="bg1"/>
                </a:solidFill>
              </a:rPr>
              <a:t>Working Party on Pollution and Energy (GRPE)</a:t>
            </a:r>
            <a:r>
              <a:rPr lang="en-GB" sz="2400" dirty="0">
                <a:solidFill>
                  <a:schemeClr val="bg1"/>
                </a:solidFill>
              </a:rPr>
              <a:t/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1800" dirty="0" smtClean="0">
                <a:solidFill>
                  <a:schemeClr val="bg1"/>
                </a:solidFill>
              </a:rPr>
              <a:t>General information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464" y="1556792"/>
            <a:ext cx="9649072" cy="5184576"/>
          </a:xfrm>
        </p:spPr>
        <p:txBody>
          <a:bodyPr>
            <a:noAutofit/>
          </a:bodyPr>
          <a:lstStyle/>
          <a:p>
            <a:pPr marL="266700" indent="-180975">
              <a:buFont typeface="Arial" pitchFamily="34" charset="0"/>
              <a:buChar char="•"/>
            </a:pPr>
            <a:r>
              <a:rPr lang="en-GB" sz="1800" dirty="0">
                <a:solidFill>
                  <a:srgbClr val="002060"/>
                </a:solidFill>
              </a:rPr>
              <a:t>Participants/Address list</a:t>
            </a:r>
          </a:p>
          <a:p>
            <a:pPr marL="266700"/>
            <a:r>
              <a:rPr lang="en-GB" sz="1800" dirty="0"/>
              <a:t>A provisional address list has been prepared: please check your </a:t>
            </a:r>
            <a:r>
              <a:rPr lang="en-GB" sz="1800" dirty="0" smtClean="0"/>
              <a:t>contact data (especially </a:t>
            </a:r>
            <a:r>
              <a:rPr lang="en-GB" sz="1800" dirty="0"/>
              <a:t>the email-address) and correct them, if </a:t>
            </a:r>
            <a:r>
              <a:rPr lang="en-GB" sz="1800" dirty="0" smtClean="0"/>
              <a:t>necessary</a:t>
            </a:r>
            <a:endParaRPr lang="en-GB" sz="1800" dirty="0"/>
          </a:p>
          <a:p>
            <a:pPr marL="266700"/>
            <a:r>
              <a:rPr lang="en-GB" sz="1800" dirty="0"/>
              <a:t>If your </a:t>
            </a:r>
            <a:r>
              <a:rPr lang="en-GB" sz="1800"/>
              <a:t>name </a:t>
            </a:r>
            <a:r>
              <a:rPr lang="en-GB" sz="1800" smtClean="0"/>
              <a:t>is not </a:t>
            </a:r>
            <a:r>
              <a:rPr lang="en-GB" sz="1800" dirty="0" smtClean="0"/>
              <a:t>listed, </a:t>
            </a:r>
            <a:r>
              <a:rPr lang="en-GB" sz="1800" dirty="0"/>
              <a:t>fill out one of the registration forms annexed to the </a:t>
            </a:r>
            <a:r>
              <a:rPr lang="en-GB" sz="1800" dirty="0" smtClean="0"/>
              <a:t>file</a:t>
            </a:r>
            <a:endParaRPr lang="en-GB" sz="1800" dirty="0"/>
          </a:p>
          <a:p>
            <a:pPr marL="266700"/>
            <a:r>
              <a:rPr lang="en-GB" sz="1800" dirty="0"/>
              <a:t>At the end of the </a:t>
            </a:r>
            <a:r>
              <a:rPr lang="en-GB" sz="1800" dirty="0" smtClean="0"/>
              <a:t>session, </a:t>
            </a:r>
            <a:r>
              <a:rPr lang="en-GB" sz="1800" dirty="0"/>
              <a:t>we will circulate the </a:t>
            </a:r>
            <a:r>
              <a:rPr lang="en-GB" sz="1800" dirty="0" smtClean="0"/>
              <a:t>list of participants by email</a:t>
            </a:r>
          </a:p>
          <a:p>
            <a:pPr marL="266700"/>
            <a:endParaRPr lang="en-GB" sz="1800" dirty="0" smtClean="0">
              <a:solidFill>
                <a:srgbClr val="002060"/>
              </a:solidFill>
            </a:endParaRPr>
          </a:p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sz="1800" dirty="0" smtClean="0">
                <a:solidFill>
                  <a:srgbClr val="002060"/>
                </a:solidFill>
              </a:rPr>
              <a:t>Tax </a:t>
            </a:r>
            <a:r>
              <a:rPr lang="en-GB" sz="1800" dirty="0">
                <a:solidFill>
                  <a:srgbClr val="002060"/>
                </a:solidFill>
              </a:rPr>
              <a:t>free petrol coupons</a:t>
            </a:r>
          </a:p>
          <a:p>
            <a:pPr marL="266700"/>
            <a:r>
              <a:rPr lang="en-GB" sz="1800" dirty="0"/>
              <a:t>For delegates of Contracting Parties: </a:t>
            </a:r>
            <a:r>
              <a:rPr lang="en-GB" sz="1800" dirty="0" smtClean="0"/>
              <a:t>as usual, tax </a:t>
            </a:r>
            <a:r>
              <a:rPr lang="en-GB" sz="1800" dirty="0"/>
              <a:t>free petrol coupons are </a:t>
            </a:r>
            <a:r>
              <a:rPr lang="en-GB" sz="1800" dirty="0" smtClean="0"/>
              <a:t>available</a:t>
            </a:r>
          </a:p>
          <a:p>
            <a:pPr marL="266700"/>
            <a:r>
              <a:rPr lang="en-GB" sz="1800" dirty="0" smtClean="0"/>
              <a:t>Please </a:t>
            </a:r>
            <a:r>
              <a:rPr lang="en-GB" sz="1800" dirty="0"/>
              <a:t>fill in the details requested and return them to the </a:t>
            </a:r>
            <a:r>
              <a:rPr lang="en-GB" sz="1800" dirty="0" smtClean="0"/>
              <a:t>secretariat</a:t>
            </a:r>
          </a:p>
          <a:p>
            <a:pPr marL="266700"/>
            <a:r>
              <a:rPr lang="en-GB" sz="1800" dirty="0" smtClean="0"/>
              <a:t>A </a:t>
            </a:r>
            <a:r>
              <a:rPr lang="en-GB" sz="1800" dirty="0"/>
              <a:t>copy of the Passport and the </a:t>
            </a:r>
            <a:r>
              <a:rPr lang="en-GB" sz="1800" dirty="0" smtClean="0"/>
              <a:t>Car Registration papers </a:t>
            </a:r>
            <a:r>
              <a:rPr lang="en-GB" sz="1800" dirty="0"/>
              <a:t>are needed for this </a:t>
            </a:r>
            <a:r>
              <a:rPr lang="en-GB" sz="1800" dirty="0" smtClean="0"/>
              <a:t>purpose</a:t>
            </a:r>
          </a:p>
          <a:p>
            <a:pPr marL="266700"/>
            <a:endParaRPr lang="en-GB" sz="1800" dirty="0" smtClean="0">
              <a:solidFill>
                <a:srgbClr val="002060"/>
              </a:solidFill>
            </a:endParaRPr>
          </a:p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sz="1800" dirty="0" smtClean="0">
                <a:solidFill>
                  <a:srgbClr val="002060"/>
                </a:solidFill>
              </a:rPr>
              <a:t>Next session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GB" sz="1800" dirty="0"/>
              <a:t>The </a:t>
            </a:r>
            <a:r>
              <a:rPr lang="en-GB" sz="1800" b="1" dirty="0"/>
              <a:t>next </a:t>
            </a:r>
            <a:r>
              <a:rPr lang="en-GB" sz="1800" b="1" dirty="0" smtClean="0"/>
              <a:t>(72</a:t>
            </a:r>
            <a:r>
              <a:rPr lang="en-GB" sz="1800" b="1" baseline="30000" dirty="0" smtClean="0"/>
              <a:t>nd</a:t>
            </a:r>
            <a:r>
              <a:rPr lang="en-GB" sz="1800" b="1" dirty="0" smtClean="0"/>
              <a:t>) session</a:t>
            </a:r>
            <a:r>
              <a:rPr lang="en-GB" sz="1800" dirty="0" smtClean="0"/>
              <a:t> will </a:t>
            </a:r>
            <a:r>
              <a:rPr lang="en-GB" sz="1800" dirty="0"/>
              <a:t>be held </a:t>
            </a:r>
            <a:r>
              <a:rPr lang="en-GB" sz="1800" dirty="0" smtClean="0"/>
              <a:t>on </a:t>
            </a:r>
            <a:r>
              <a:rPr lang="en-GB" sz="1800" b="1" dirty="0" smtClean="0"/>
              <a:t>12-15 January 2016</a:t>
            </a:r>
            <a:endParaRPr lang="en-GB" sz="1800" dirty="0" smtClean="0"/>
          </a:p>
          <a:p>
            <a:pPr marL="447675" indent="-180975">
              <a:buFont typeface="Arial" pitchFamily="34" charset="0"/>
              <a:buChar char="•"/>
            </a:pPr>
            <a:r>
              <a:rPr lang="en-GB" sz="1800" dirty="0"/>
              <a:t>The </a:t>
            </a:r>
            <a:r>
              <a:rPr lang="en-GB" sz="1800" b="1" dirty="0"/>
              <a:t>deadline for the submission of official working documents</a:t>
            </a:r>
            <a:r>
              <a:rPr lang="en-GB" sz="1800" dirty="0"/>
              <a:t> </a:t>
            </a:r>
            <a:r>
              <a:rPr lang="en-GB" sz="1800" dirty="0" smtClean="0"/>
              <a:t>is </a:t>
            </a:r>
            <a:r>
              <a:rPr lang="en-GB" sz="1800" b="1" dirty="0" smtClean="0"/>
              <a:t>19 October 2015</a:t>
            </a:r>
          </a:p>
        </p:txBody>
      </p:sp>
      <p:sp>
        <p:nvSpPr>
          <p:cNvPr id="4" name="Textfeld 12"/>
          <p:cNvSpPr txBox="1">
            <a:spLocks noChangeArrowheads="1"/>
          </p:cNvSpPr>
          <p:nvPr/>
        </p:nvSpPr>
        <p:spPr bwMode="auto">
          <a:xfrm>
            <a:off x="6543675" y="62508"/>
            <a:ext cx="3362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GRPE-71-10</a:t>
            </a:r>
            <a:endParaRPr lang="de-DE" sz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71</a:t>
            </a:r>
            <a:r>
              <a:rPr lang="en-US" sz="12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GRPE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12 June 2015</a:t>
            </a:r>
            <a:endParaRPr lang="en-US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1" hangingPunct="1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Agenda 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item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feld 39"/>
          <p:cNvSpPr txBox="1">
            <a:spLocks noChangeArrowheads="1"/>
          </p:cNvSpPr>
          <p:nvPr/>
        </p:nvSpPr>
        <p:spPr bwMode="auto">
          <a:xfrm>
            <a:off x="1424608" y="29822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 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by the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secretariat 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515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4C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1586</TotalTime>
  <Words>161</Words>
  <Application>Microsoft Office PowerPoint</Application>
  <PresentationFormat>A4 Paper (210x297 mm)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Working Party on Pollution and Energy (GRPE) General information</vt:lpstr>
    </vt:vector>
  </TitlesOfParts>
  <Company>ECE-ISU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Miquel Gangonells</cp:lastModifiedBy>
  <cp:revision>132</cp:revision>
  <cp:lastPrinted>2014-03-30T15:01:41Z</cp:lastPrinted>
  <dcterms:created xsi:type="dcterms:W3CDTF">2014-05-01T14:53:07Z</dcterms:created>
  <dcterms:modified xsi:type="dcterms:W3CDTF">2015-06-08T15:12:25Z</dcterms:modified>
</cp:coreProperties>
</file>